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1.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3.xml" ContentType="application/vnd.openxmlformats-officedocument.theme+xml"/>
  <Override PartName="/ppt/slideLayouts/slideLayout11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9" r:id="rId1"/>
    <p:sldMasterId id="2147483803" r:id="rId2"/>
    <p:sldMasterId id="2147483807" r:id="rId3"/>
    <p:sldMasterId id="2147483811" r:id="rId4"/>
    <p:sldMasterId id="2147483828" r:id="rId5"/>
    <p:sldMasterId id="2147483836" r:id="rId6"/>
    <p:sldMasterId id="2147483829" r:id="rId7"/>
    <p:sldMasterId id="2147483830" r:id="rId8"/>
    <p:sldMasterId id="2147483831" r:id="rId9"/>
    <p:sldMasterId id="2147483832" r:id="rId10"/>
    <p:sldMasterId id="2147483833" r:id="rId11"/>
    <p:sldMasterId id="2147483834" r:id="rId12"/>
    <p:sldMasterId id="2147483835" r:id="rId13"/>
    <p:sldMasterId id="2147483948" r:id="rId14"/>
  </p:sldMasterIdLst>
  <p:notesMasterIdLst>
    <p:notesMasterId r:id="rId30"/>
  </p:notesMasterIdLst>
  <p:handoutMasterIdLst>
    <p:handoutMasterId r:id="rId31"/>
  </p:handoutMasterIdLst>
  <p:sldIdLst>
    <p:sldId id="256" r:id="rId15"/>
    <p:sldId id="257" r:id="rId16"/>
    <p:sldId id="272" r:id="rId17"/>
    <p:sldId id="275" r:id="rId18"/>
    <p:sldId id="273" r:id="rId19"/>
    <p:sldId id="274" r:id="rId20"/>
    <p:sldId id="280" r:id="rId21"/>
    <p:sldId id="260" r:id="rId22"/>
    <p:sldId id="279" r:id="rId23"/>
    <p:sldId id="278" r:id="rId24"/>
    <p:sldId id="271" r:id="rId25"/>
    <p:sldId id="281" r:id="rId26"/>
    <p:sldId id="282" r:id="rId27"/>
    <p:sldId id="276" r:id="rId28"/>
    <p:sldId id="277" r:id="rId29"/>
  </p:sldIdLst>
  <p:sldSz cx="9144000" cy="6858000" type="screen4x3"/>
  <p:notesSz cx="6669088" cy="9775825"/>
  <p:defaultTextStyle>
    <a:defPPr>
      <a:defRPr lang="en-GB"/>
    </a:defPPr>
    <a:lvl1pPr algn="l" rtl="0" fontAlgn="base">
      <a:spcBef>
        <a:spcPct val="20000"/>
      </a:spcBef>
      <a:spcAft>
        <a:spcPct val="0"/>
      </a:spcAft>
      <a:buFont typeface="Arial" charset="0"/>
      <a:buChar char="•"/>
      <a:defRPr kern="1200">
        <a:solidFill>
          <a:srgbClr val="13294A"/>
        </a:solidFill>
        <a:latin typeface="Arial" charset="0"/>
        <a:ea typeface="+mn-ea"/>
        <a:cs typeface="Arial" charset="0"/>
      </a:defRPr>
    </a:lvl1pPr>
    <a:lvl2pPr marL="457200" algn="l" rtl="0" fontAlgn="base">
      <a:spcBef>
        <a:spcPct val="20000"/>
      </a:spcBef>
      <a:spcAft>
        <a:spcPct val="0"/>
      </a:spcAft>
      <a:buFont typeface="Arial" charset="0"/>
      <a:buChar char="•"/>
      <a:defRPr kern="1200">
        <a:solidFill>
          <a:srgbClr val="13294A"/>
        </a:solidFill>
        <a:latin typeface="Arial" charset="0"/>
        <a:ea typeface="+mn-ea"/>
        <a:cs typeface="Arial" charset="0"/>
      </a:defRPr>
    </a:lvl2pPr>
    <a:lvl3pPr marL="914400" algn="l" rtl="0" fontAlgn="base">
      <a:spcBef>
        <a:spcPct val="20000"/>
      </a:spcBef>
      <a:spcAft>
        <a:spcPct val="0"/>
      </a:spcAft>
      <a:buFont typeface="Arial" charset="0"/>
      <a:buChar char="•"/>
      <a:defRPr kern="1200">
        <a:solidFill>
          <a:srgbClr val="13294A"/>
        </a:solidFill>
        <a:latin typeface="Arial" charset="0"/>
        <a:ea typeface="+mn-ea"/>
        <a:cs typeface="Arial" charset="0"/>
      </a:defRPr>
    </a:lvl3pPr>
    <a:lvl4pPr marL="1371600" algn="l" rtl="0" fontAlgn="base">
      <a:spcBef>
        <a:spcPct val="20000"/>
      </a:spcBef>
      <a:spcAft>
        <a:spcPct val="0"/>
      </a:spcAft>
      <a:buFont typeface="Arial" charset="0"/>
      <a:buChar char="•"/>
      <a:defRPr kern="1200">
        <a:solidFill>
          <a:srgbClr val="13294A"/>
        </a:solidFill>
        <a:latin typeface="Arial" charset="0"/>
        <a:ea typeface="+mn-ea"/>
        <a:cs typeface="Arial" charset="0"/>
      </a:defRPr>
    </a:lvl4pPr>
    <a:lvl5pPr marL="1828800" algn="l" rtl="0" fontAlgn="base">
      <a:spcBef>
        <a:spcPct val="20000"/>
      </a:spcBef>
      <a:spcAft>
        <a:spcPct val="0"/>
      </a:spcAft>
      <a:buFont typeface="Arial" charset="0"/>
      <a:buChar char="•"/>
      <a:defRPr kern="1200">
        <a:solidFill>
          <a:srgbClr val="13294A"/>
        </a:solidFill>
        <a:latin typeface="Arial" charset="0"/>
        <a:ea typeface="+mn-ea"/>
        <a:cs typeface="Arial" charset="0"/>
      </a:defRPr>
    </a:lvl5pPr>
    <a:lvl6pPr marL="2286000" algn="l" defTabSz="914400" rtl="0" eaLnBrk="1" latinLnBrk="0" hangingPunct="1">
      <a:defRPr kern="1200">
        <a:solidFill>
          <a:srgbClr val="13294A"/>
        </a:solidFill>
        <a:latin typeface="Arial" charset="0"/>
        <a:ea typeface="+mn-ea"/>
        <a:cs typeface="Arial" charset="0"/>
      </a:defRPr>
    </a:lvl6pPr>
    <a:lvl7pPr marL="2743200" algn="l" defTabSz="914400" rtl="0" eaLnBrk="1" latinLnBrk="0" hangingPunct="1">
      <a:defRPr kern="1200">
        <a:solidFill>
          <a:srgbClr val="13294A"/>
        </a:solidFill>
        <a:latin typeface="Arial" charset="0"/>
        <a:ea typeface="+mn-ea"/>
        <a:cs typeface="Arial" charset="0"/>
      </a:defRPr>
    </a:lvl7pPr>
    <a:lvl8pPr marL="3200400" algn="l" defTabSz="914400" rtl="0" eaLnBrk="1" latinLnBrk="0" hangingPunct="1">
      <a:defRPr kern="1200">
        <a:solidFill>
          <a:srgbClr val="13294A"/>
        </a:solidFill>
        <a:latin typeface="Arial" charset="0"/>
        <a:ea typeface="+mn-ea"/>
        <a:cs typeface="Arial" charset="0"/>
      </a:defRPr>
    </a:lvl8pPr>
    <a:lvl9pPr marL="3657600" algn="l" defTabSz="914400" rtl="0" eaLnBrk="1" latinLnBrk="0" hangingPunct="1">
      <a:defRPr kern="1200">
        <a:solidFill>
          <a:srgbClr val="13294A"/>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711" autoAdjust="0"/>
  </p:normalViewPr>
  <p:slideViewPr>
    <p:cSldViewPr>
      <p:cViewPr varScale="1">
        <p:scale>
          <a:sx n="103" d="100"/>
          <a:sy n="103" d="100"/>
        </p:scale>
        <p:origin x="-34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112" y="-84"/>
      </p:cViewPr>
      <p:guideLst>
        <p:guide orient="horz" pos="3079"/>
        <p:guide pos="2101"/>
      </p:guideLst>
    </p:cSldViewPr>
  </p:notesViewPr>
  <p:gridSpacing cx="216027" cy="216027"/>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fontAlgn="auto">
              <a:spcBef>
                <a:spcPts val="0"/>
              </a:spcBef>
              <a:spcAft>
                <a:spcPts val="0"/>
              </a:spcAft>
              <a:buFontTx/>
              <a:buNone/>
              <a:defRPr sz="1200">
                <a:solidFill>
                  <a:schemeClr val="tx1"/>
                </a:solidFill>
                <a:latin typeface="+mn-lt"/>
                <a:cs typeface="+mn-cs"/>
              </a:defRPr>
            </a:lvl1pPr>
          </a:lstStyle>
          <a:p>
            <a:pPr>
              <a:defRPr/>
            </a:pPr>
            <a:endParaRPr lang="de-DE"/>
          </a:p>
        </p:txBody>
      </p:sp>
      <p:sp>
        <p:nvSpPr>
          <p:cNvPr id="3" name="Date Placeholder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fontAlgn="auto">
              <a:spcBef>
                <a:spcPts val="0"/>
              </a:spcBef>
              <a:spcAft>
                <a:spcPts val="0"/>
              </a:spcAft>
              <a:buFontTx/>
              <a:buNone/>
              <a:defRPr sz="1200">
                <a:solidFill>
                  <a:schemeClr val="tx1"/>
                </a:solidFill>
                <a:latin typeface="+mn-lt"/>
                <a:cs typeface="+mn-cs"/>
              </a:defRPr>
            </a:lvl1pPr>
          </a:lstStyle>
          <a:p>
            <a:pPr>
              <a:defRPr/>
            </a:pPr>
            <a:fld id="{A0BFC52C-C798-4AA5-9B13-CD723851F91B}" type="datetimeFigureOut">
              <a:rPr lang="de-DE"/>
              <a:pPr>
                <a:defRPr/>
              </a:pPr>
              <a:t>20.11.2014</a:t>
            </a:fld>
            <a:endParaRPr lang="de-DE"/>
          </a:p>
        </p:txBody>
      </p:sp>
      <p:sp>
        <p:nvSpPr>
          <p:cNvPr id="4" name="Footer Placeholder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fontAlgn="auto">
              <a:spcBef>
                <a:spcPts val="0"/>
              </a:spcBef>
              <a:spcAft>
                <a:spcPts val="0"/>
              </a:spcAft>
              <a:buFontTx/>
              <a:buNone/>
              <a:defRPr sz="1200">
                <a:solidFill>
                  <a:schemeClr val="tx1"/>
                </a:solidFill>
                <a:latin typeface="+mn-lt"/>
                <a:cs typeface="+mn-cs"/>
              </a:defRPr>
            </a:lvl1pPr>
          </a:lstStyle>
          <a:p>
            <a:pPr>
              <a:defRPr/>
            </a:pPr>
            <a:endParaRPr lang="de-DE"/>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40" tIns="45720" rIns="91440" bIns="45720" rtlCol="0" anchor="b"/>
          <a:lstStyle>
            <a:lvl1pPr algn="r" fontAlgn="auto">
              <a:spcBef>
                <a:spcPts val="0"/>
              </a:spcBef>
              <a:spcAft>
                <a:spcPts val="0"/>
              </a:spcAft>
              <a:buFontTx/>
              <a:buNone/>
              <a:defRPr sz="1200">
                <a:solidFill>
                  <a:schemeClr val="tx1"/>
                </a:solidFill>
                <a:latin typeface="+mn-lt"/>
                <a:cs typeface="+mn-cs"/>
              </a:defRPr>
            </a:lvl1pPr>
          </a:lstStyle>
          <a:p>
            <a:pPr>
              <a:defRPr/>
            </a:pPr>
            <a:fld id="{7CDB5DAA-EFD2-4C74-A509-FB80209BD895}" type="slidenum">
              <a:rPr lang="de-DE"/>
              <a:pPr>
                <a:defRPr/>
              </a:pPr>
              <a:t>‹#›</a:t>
            </a:fld>
            <a:endParaRPr lang="de-DE"/>
          </a:p>
        </p:txBody>
      </p:sp>
    </p:spTree>
    <p:extLst>
      <p:ext uri="{BB962C8B-B14F-4D97-AF65-F5344CB8AC3E}">
        <p14:creationId xmlns:p14="http://schemas.microsoft.com/office/powerpoint/2010/main" val="3728530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fontAlgn="auto">
              <a:spcBef>
                <a:spcPts val="0"/>
              </a:spcBef>
              <a:spcAft>
                <a:spcPts val="0"/>
              </a:spcAft>
              <a:buFontTx/>
              <a:buNone/>
              <a:defRPr sz="1200">
                <a:solidFill>
                  <a:schemeClr val="tx1"/>
                </a:solidFill>
                <a:latin typeface="+mn-lt"/>
                <a:cs typeface="+mn-cs"/>
              </a:defRPr>
            </a:lvl1pPr>
          </a:lstStyle>
          <a:p>
            <a:pPr>
              <a:defRPr/>
            </a:pPr>
            <a:endParaRPr lang="de-DE"/>
          </a:p>
        </p:txBody>
      </p:sp>
      <p:sp>
        <p:nvSpPr>
          <p:cNvPr id="3" name="Date Placeholder 2"/>
          <p:cNvSpPr>
            <a:spLocks noGrp="1"/>
          </p:cNvSpPr>
          <p:nvPr>
            <p:ph type="dt" idx="1"/>
          </p:nvPr>
        </p:nvSpPr>
        <p:spPr>
          <a:xfrm>
            <a:off x="3778250" y="0"/>
            <a:ext cx="2889250" cy="488950"/>
          </a:xfrm>
          <a:prstGeom prst="rect">
            <a:avLst/>
          </a:prstGeom>
        </p:spPr>
        <p:txBody>
          <a:bodyPr vert="horz" lIns="91440" tIns="45720" rIns="91440" bIns="45720" rtlCol="0"/>
          <a:lstStyle>
            <a:lvl1pPr algn="r" fontAlgn="auto">
              <a:spcBef>
                <a:spcPts val="0"/>
              </a:spcBef>
              <a:spcAft>
                <a:spcPts val="0"/>
              </a:spcAft>
              <a:buFontTx/>
              <a:buNone/>
              <a:defRPr sz="1200">
                <a:solidFill>
                  <a:schemeClr val="tx1"/>
                </a:solidFill>
                <a:latin typeface="+mn-lt"/>
                <a:cs typeface="+mn-cs"/>
              </a:defRPr>
            </a:lvl1pPr>
          </a:lstStyle>
          <a:p>
            <a:pPr>
              <a:defRPr/>
            </a:pPr>
            <a:fld id="{EABF6219-2A9E-4261-8A3A-9A58B85921E0}" type="datetimeFigureOut">
              <a:rPr lang="de-DE"/>
              <a:pPr>
                <a:defRPr/>
              </a:pPr>
              <a:t>20.11.2014</a:t>
            </a:fld>
            <a:endParaRPr lang="de-DE"/>
          </a:p>
        </p:txBody>
      </p:sp>
      <p:sp>
        <p:nvSpPr>
          <p:cNvPr id="4" name="Slide Image Placeholder 3"/>
          <p:cNvSpPr>
            <a:spLocks noGrp="1" noRot="1" noChangeAspect="1"/>
          </p:cNvSpPr>
          <p:nvPr>
            <p:ph type="sldImg" idx="2"/>
          </p:nvPr>
        </p:nvSpPr>
        <p:spPr>
          <a:xfrm>
            <a:off x="890588" y="733425"/>
            <a:ext cx="4887912" cy="366553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es Placeholder 4"/>
          <p:cNvSpPr>
            <a:spLocks noGrp="1"/>
          </p:cNvSpPr>
          <p:nvPr>
            <p:ph type="body" sz="quarter" idx="3"/>
          </p:nvPr>
        </p:nvSpPr>
        <p:spPr>
          <a:xfrm>
            <a:off x="666750" y="4643438"/>
            <a:ext cx="5335588" cy="439896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a:p>
        </p:txBody>
      </p:sp>
      <p:sp>
        <p:nvSpPr>
          <p:cNvPr id="6" name="Footer Placeholder 5"/>
          <p:cNvSpPr>
            <a:spLocks noGrp="1"/>
          </p:cNvSpPr>
          <p:nvPr>
            <p:ph type="ftr" sz="quarter" idx="4"/>
          </p:nvPr>
        </p:nvSpPr>
        <p:spPr>
          <a:xfrm>
            <a:off x="0" y="9285288"/>
            <a:ext cx="2889250" cy="488950"/>
          </a:xfrm>
          <a:prstGeom prst="rect">
            <a:avLst/>
          </a:prstGeom>
        </p:spPr>
        <p:txBody>
          <a:bodyPr vert="horz" lIns="91440" tIns="45720" rIns="91440" bIns="45720" rtlCol="0" anchor="b"/>
          <a:lstStyle>
            <a:lvl1pPr algn="l" fontAlgn="auto">
              <a:spcBef>
                <a:spcPts val="0"/>
              </a:spcBef>
              <a:spcAft>
                <a:spcPts val="0"/>
              </a:spcAft>
              <a:buFontTx/>
              <a:buNone/>
              <a:defRPr sz="1200">
                <a:solidFill>
                  <a:schemeClr val="tx1"/>
                </a:solidFill>
                <a:latin typeface="+mn-lt"/>
                <a:cs typeface="+mn-cs"/>
              </a:defRPr>
            </a:lvl1pPr>
          </a:lstStyle>
          <a:p>
            <a:pPr>
              <a:defRPr/>
            </a:pPr>
            <a:endParaRPr lang="de-DE"/>
          </a:p>
        </p:txBody>
      </p:sp>
      <p:sp>
        <p:nvSpPr>
          <p:cNvPr id="7" name="Slide Number Placeholder 6"/>
          <p:cNvSpPr>
            <a:spLocks noGrp="1"/>
          </p:cNvSpPr>
          <p:nvPr>
            <p:ph type="sldNum" sz="quarter" idx="5"/>
          </p:nvPr>
        </p:nvSpPr>
        <p:spPr>
          <a:xfrm>
            <a:off x="3778250" y="9285288"/>
            <a:ext cx="2889250" cy="488950"/>
          </a:xfrm>
          <a:prstGeom prst="rect">
            <a:avLst/>
          </a:prstGeom>
        </p:spPr>
        <p:txBody>
          <a:bodyPr vert="horz" lIns="91440" tIns="45720" rIns="91440" bIns="45720" rtlCol="0" anchor="b"/>
          <a:lstStyle>
            <a:lvl1pPr algn="r" fontAlgn="auto">
              <a:spcBef>
                <a:spcPts val="0"/>
              </a:spcBef>
              <a:spcAft>
                <a:spcPts val="0"/>
              </a:spcAft>
              <a:buFontTx/>
              <a:buNone/>
              <a:defRPr sz="1200">
                <a:solidFill>
                  <a:schemeClr val="tx1"/>
                </a:solidFill>
                <a:latin typeface="+mn-lt"/>
                <a:cs typeface="+mn-cs"/>
              </a:defRPr>
            </a:lvl1pPr>
          </a:lstStyle>
          <a:p>
            <a:pPr>
              <a:defRPr/>
            </a:pPr>
            <a:fld id="{4DF3CE3A-81FE-4F44-BA62-13552F5E8B11}" type="slidenum">
              <a:rPr lang="de-DE"/>
              <a:pPr>
                <a:defRPr/>
              </a:pPr>
              <a:t>‹#›</a:t>
            </a:fld>
            <a:endParaRPr lang="de-DE"/>
          </a:p>
        </p:txBody>
      </p:sp>
    </p:spTree>
    <p:extLst>
      <p:ext uri="{BB962C8B-B14F-4D97-AF65-F5344CB8AC3E}">
        <p14:creationId xmlns:p14="http://schemas.microsoft.com/office/powerpoint/2010/main" val="237758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4C092F7-ADB5-4546-8CA8-C8344B5FAA6C}" type="slidenum">
              <a:rPr lang="de-DE" smtClean="0"/>
              <a:pPr>
                <a:defRPr/>
              </a:pPr>
              <a:t>14</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p:cNvSpPr>
            <a:spLocks noGrp="1"/>
          </p:cNvSpPr>
          <p:nvPr>
            <p:ph type="title"/>
          </p:nvPr>
        </p:nvSpPr>
        <p:spPr bwMode="auto">
          <a:xfrm>
            <a:off x="533400" y="1219200"/>
            <a:ext cx="7311600" cy="1223963"/>
          </a:xfrm>
          <a:prstGeom prst="rect">
            <a:avLst/>
          </a:prstGeom>
          <a:noFill/>
          <a:ln w="9525">
            <a:noFill/>
            <a:miter lim="800000"/>
            <a:headEnd/>
            <a:tailEnd/>
          </a:ln>
        </p:spPr>
        <p:txBody>
          <a:bodyPr/>
          <a:lstStyle>
            <a:lvl1pPr>
              <a:defRPr>
                <a:solidFill>
                  <a:schemeClr val="bg1"/>
                </a:solidFill>
              </a:defRPr>
            </a:lvl1pPr>
          </a:lstStyle>
          <a:p>
            <a:pPr lvl="0"/>
            <a:r>
              <a:rPr lang="de-DE" dirty="0" smtClean="0"/>
              <a:t>Heading, Arial 24/28pt.</a:t>
            </a:r>
          </a:p>
        </p:txBody>
      </p:sp>
      <p:sp>
        <p:nvSpPr>
          <p:cNvPr id="8" name="Text Placeholder 7"/>
          <p:cNvSpPr>
            <a:spLocks noGrp="1"/>
          </p:cNvSpPr>
          <p:nvPr>
            <p:ph type="body" sz="quarter" idx="10"/>
          </p:nvPr>
        </p:nvSpPr>
        <p:spPr>
          <a:xfrm>
            <a:off x="532800" y="2808000"/>
            <a:ext cx="7311600" cy="946800"/>
          </a:xfrm>
        </p:spPr>
        <p:txBody>
          <a:bodyPr/>
          <a:lstStyle>
            <a:lvl1pPr>
              <a:defRPr>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37916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with_three_char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34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5" name="Textplatzhalter 14"/>
          <p:cNvSpPr>
            <a:spLocks noGrp="1"/>
          </p:cNvSpPr>
          <p:nvPr>
            <p:ph type="body" sz="quarter" idx="14"/>
          </p:nvPr>
        </p:nvSpPr>
        <p:spPr>
          <a:xfrm>
            <a:off x="518400" y="2023200"/>
            <a:ext cx="2736000" cy="762858"/>
          </a:xfrm>
        </p:spPr>
        <p:txBody>
          <a:bodyPr/>
          <a:lstStyle>
            <a:lvl1pPr marL="0" indent="0">
              <a:buFontTx/>
              <a:buNone/>
              <a:defRPr baseline="0">
                <a:solidFill>
                  <a:srgbClr val="13294A"/>
                </a:solidFill>
              </a:defRPr>
            </a:lvl1pPr>
          </a:lstStyle>
          <a:p>
            <a:pPr lvl="0"/>
            <a:r>
              <a:rPr lang="en-US" noProof="0" dirty="0" smtClean="0"/>
              <a:t>Click to edit Master text styles</a:t>
            </a:r>
          </a:p>
        </p:txBody>
      </p:sp>
      <p:sp>
        <p:nvSpPr>
          <p:cNvPr id="9" name="Diagrammplatzhalter 12"/>
          <p:cNvSpPr>
            <a:spLocks noGrp="1"/>
          </p:cNvSpPr>
          <p:nvPr>
            <p:ph type="chart" sz="quarter" idx="17"/>
          </p:nvPr>
        </p:nvSpPr>
        <p:spPr>
          <a:xfrm>
            <a:off x="518400" y="2430000"/>
            <a:ext cx="2736000" cy="3996000"/>
          </a:xfrm>
        </p:spPr>
        <p:txBody>
          <a:bodyPr rtlCol="0">
            <a:normAutofit/>
          </a:bodyPr>
          <a:lstStyle/>
          <a:p>
            <a:pPr lvl="0"/>
            <a:r>
              <a:rPr lang="en-US" noProof="0" dirty="0" smtClean="0"/>
              <a:t>Click icon to add chart</a:t>
            </a:r>
            <a:endParaRPr lang="de-DE" noProof="0" dirty="0"/>
          </a:p>
        </p:txBody>
      </p:sp>
      <p:sp>
        <p:nvSpPr>
          <p:cNvPr id="10" name="Diagrammplatzhalter 12"/>
          <p:cNvSpPr>
            <a:spLocks noGrp="1"/>
          </p:cNvSpPr>
          <p:nvPr>
            <p:ph type="chart" sz="quarter" idx="18"/>
          </p:nvPr>
        </p:nvSpPr>
        <p:spPr>
          <a:xfrm>
            <a:off x="3348000" y="2438400"/>
            <a:ext cx="2736000" cy="3996000"/>
          </a:xfrm>
        </p:spPr>
        <p:txBody>
          <a:bodyPr rtlCol="0">
            <a:normAutofit/>
          </a:bodyPr>
          <a:lstStyle/>
          <a:p>
            <a:pPr lvl="0"/>
            <a:r>
              <a:rPr lang="en-US" noProof="0" dirty="0" smtClean="0"/>
              <a:t>Click icon to add chart</a:t>
            </a:r>
            <a:endParaRPr lang="de-DE" noProof="0" dirty="0"/>
          </a:p>
        </p:txBody>
      </p:sp>
      <p:sp>
        <p:nvSpPr>
          <p:cNvPr id="11" name="Diagrammplatzhalter 12"/>
          <p:cNvSpPr>
            <a:spLocks noGrp="1"/>
          </p:cNvSpPr>
          <p:nvPr>
            <p:ph type="chart" sz="quarter" idx="19"/>
          </p:nvPr>
        </p:nvSpPr>
        <p:spPr>
          <a:xfrm>
            <a:off x="6156000" y="2430000"/>
            <a:ext cx="2736000" cy="3996000"/>
          </a:xfrm>
        </p:spPr>
        <p:txBody>
          <a:bodyPr rtlCol="0">
            <a:normAutofit/>
          </a:bodyPr>
          <a:lstStyle/>
          <a:p>
            <a:pPr lvl="0"/>
            <a:r>
              <a:rPr lang="en-US" noProof="0" dirty="0" smtClean="0"/>
              <a:t>Click icon to add chart</a:t>
            </a:r>
            <a:endParaRPr lang="de-DE" noProof="0" dirty="0"/>
          </a:p>
        </p:txBody>
      </p:sp>
      <p:sp>
        <p:nvSpPr>
          <p:cNvPr id="12" name="Textplatzhalter 14"/>
          <p:cNvSpPr>
            <a:spLocks noGrp="1"/>
          </p:cNvSpPr>
          <p:nvPr>
            <p:ph type="body" sz="quarter" idx="20"/>
          </p:nvPr>
        </p:nvSpPr>
        <p:spPr>
          <a:xfrm>
            <a:off x="3348000" y="2023200"/>
            <a:ext cx="2736000" cy="762858"/>
          </a:xfrm>
        </p:spPr>
        <p:txBody>
          <a:bodyPr/>
          <a:lstStyle>
            <a:lvl1pPr marL="0" indent="0">
              <a:buFontTx/>
              <a:buNone/>
              <a:defRPr baseline="0">
                <a:solidFill>
                  <a:srgbClr val="13294A"/>
                </a:solidFill>
              </a:defRPr>
            </a:lvl1pPr>
          </a:lstStyle>
          <a:p>
            <a:pPr lvl="0"/>
            <a:r>
              <a:rPr lang="en-US" noProof="0" dirty="0" smtClean="0"/>
              <a:t>Click to edit Master text styles</a:t>
            </a:r>
          </a:p>
        </p:txBody>
      </p:sp>
      <p:sp>
        <p:nvSpPr>
          <p:cNvPr id="13" name="Textplatzhalter 14"/>
          <p:cNvSpPr>
            <a:spLocks noGrp="1"/>
          </p:cNvSpPr>
          <p:nvPr>
            <p:ph type="body" sz="quarter" idx="21"/>
          </p:nvPr>
        </p:nvSpPr>
        <p:spPr>
          <a:xfrm>
            <a:off x="6156000" y="2023200"/>
            <a:ext cx="2736000" cy="762858"/>
          </a:xfrm>
        </p:spPr>
        <p:txBody>
          <a:bodyPr/>
          <a:lstStyle>
            <a:lvl1pPr marL="0" indent="0">
              <a:buFontTx/>
              <a:buNone/>
              <a:defRPr baseline="0">
                <a:solidFill>
                  <a:srgbClr val="13294A"/>
                </a:solidFill>
              </a:defRPr>
            </a:lvl1pPr>
          </a:lstStyle>
          <a:p>
            <a:pPr lvl="0"/>
            <a:r>
              <a:rPr lang="en-US" noProof="0" dirty="0" smtClean="0"/>
              <a:t>Click to edit Master text styles</a:t>
            </a:r>
          </a:p>
        </p:txBody>
      </p:sp>
      <p:sp>
        <p:nvSpPr>
          <p:cNvPr id="14" name="Foliennummernplatzhalter 5"/>
          <p:cNvSpPr>
            <a:spLocks noGrp="1"/>
          </p:cNvSpPr>
          <p:nvPr>
            <p:ph type="sldNum" sz="quarter" idx="22"/>
          </p:nvPr>
        </p:nvSpPr>
        <p:spPr/>
        <p:txBody>
          <a:bodyPr/>
          <a:lstStyle>
            <a:lvl1pPr>
              <a:defRPr/>
            </a:lvl1pPr>
          </a:lstStyle>
          <a:p>
            <a:pPr>
              <a:defRPr/>
            </a:pPr>
            <a:fld id="{309E4392-A2C9-4193-AA57-D9B164AEB02E}" type="slidenum">
              <a:rPr lang="de-DE"/>
              <a:pPr>
                <a:defRPr/>
              </a:pPr>
              <a:t>‹#›</a:t>
            </a:fld>
            <a:endParaRPr lang="de-DE" dirty="0"/>
          </a:p>
        </p:txBody>
      </p:sp>
    </p:spTree>
    <p:extLst>
      <p:ext uri="{BB962C8B-B14F-4D97-AF65-F5344CB8AC3E}">
        <p14:creationId xmlns:p14="http://schemas.microsoft.com/office/powerpoint/2010/main" val="7456508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33363"/>
            <a:ext cx="2047875" cy="5894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13" y="233363"/>
            <a:ext cx="5995987" cy="5894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7187939E-C61C-40D4-855C-BC83CC3DEF0B}" type="slidenum">
              <a:rPr lang="de-DE"/>
              <a:pPr>
                <a:defRPr/>
              </a:pPr>
              <a:t>‹#›</a:t>
            </a:fld>
            <a:endParaRPr lang="de-DE" dirty="0"/>
          </a:p>
        </p:txBody>
      </p:sp>
    </p:spTree>
    <p:extLst>
      <p:ext uri="{BB962C8B-B14F-4D97-AF65-F5344CB8AC3E}">
        <p14:creationId xmlns:p14="http://schemas.microsoft.com/office/powerpoint/2010/main" val="6868037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liennummernplatzhalter 5"/>
          <p:cNvSpPr>
            <a:spLocks noGrp="1"/>
          </p:cNvSpPr>
          <p:nvPr>
            <p:ph type="sldNum" sz="quarter" idx="10"/>
          </p:nvPr>
        </p:nvSpPr>
        <p:spPr/>
        <p:txBody>
          <a:bodyPr/>
          <a:lstStyle>
            <a:lvl1pPr>
              <a:defRPr/>
            </a:lvl1pPr>
          </a:lstStyle>
          <a:p>
            <a:pPr>
              <a:defRPr/>
            </a:pPr>
            <a:fld id="{8A09F653-128A-4537-A974-82454B039C33}" type="slidenum">
              <a:rPr lang="de-DE"/>
              <a:pPr>
                <a:defRPr/>
              </a:pPr>
              <a:t>‹#›</a:t>
            </a:fld>
            <a:endParaRPr lang="de-DE" dirty="0"/>
          </a:p>
        </p:txBody>
      </p:sp>
    </p:spTree>
    <p:extLst>
      <p:ext uri="{BB962C8B-B14F-4D97-AF65-F5344CB8AC3E}">
        <p14:creationId xmlns:p14="http://schemas.microsoft.com/office/powerpoint/2010/main" val="21134911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7182E43A-78D9-40D4-B8F6-4639BBC8E226}" type="slidenum">
              <a:rPr lang="de-DE"/>
              <a:pPr>
                <a:defRPr/>
              </a:pPr>
              <a:t>‹#›</a:t>
            </a:fld>
            <a:endParaRPr lang="de-DE" dirty="0"/>
          </a:p>
        </p:txBody>
      </p:sp>
    </p:spTree>
    <p:extLst>
      <p:ext uri="{BB962C8B-B14F-4D97-AF65-F5344CB8AC3E}">
        <p14:creationId xmlns:p14="http://schemas.microsoft.com/office/powerpoint/2010/main" val="18897321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liennummernplatzhalter 5"/>
          <p:cNvSpPr>
            <a:spLocks noGrp="1"/>
          </p:cNvSpPr>
          <p:nvPr>
            <p:ph type="sldNum" sz="quarter" idx="10"/>
          </p:nvPr>
        </p:nvSpPr>
        <p:spPr/>
        <p:txBody>
          <a:bodyPr/>
          <a:lstStyle>
            <a:lvl1pPr>
              <a:defRPr/>
            </a:lvl1pPr>
          </a:lstStyle>
          <a:p>
            <a:pPr>
              <a:defRPr/>
            </a:pPr>
            <a:fld id="{9FE5A8C9-DE06-4F5D-AFBA-98C498EA5AE5}" type="slidenum">
              <a:rPr lang="de-DE"/>
              <a:pPr>
                <a:defRPr/>
              </a:pPr>
              <a:t>‹#›</a:t>
            </a:fld>
            <a:endParaRPr lang="de-DE" dirty="0"/>
          </a:p>
        </p:txBody>
      </p:sp>
    </p:spTree>
    <p:extLst>
      <p:ext uri="{BB962C8B-B14F-4D97-AF65-F5344CB8AC3E}">
        <p14:creationId xmlns:p14="http://schemas.microsoft.com/office/powerpoint/2010/main" val="25977574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liennummernplatzhalter 5"/>
          <p:cNvSpPr>
            <a:spLocks noGrp="1"/>
          </p:cNvSpPr>
          <p:nvPr>
            <p:ph type="sldNum" sz="quarter" idx="10"/>
          </p:nvPr>
        </p:nvSpPr>
        <p:spPr/>
        <p:txBody>
          <a:bodyPr/>
          <a:lstStyle>
            <a:lvl1pPr>
              <a:defRPr/>
            </a:lvl1pPr>
          </a:lstStyle>
          <a:p>
            <a:pPr>
              <a:defRPr/>
            </a:pPr>
            <a:fld id="{321EBF89-A24B-4922-9CC8-51D3D367FF41}" type="slidenum">
              <a:rPr lang="de-DE"/>
              <a:pPr>
                <a:defRPr/>
              </a:pPr>
              <a:t>‹#›</a:t>
            </a:fld>
            <a:endParaRPr lang="de-DE" dirty="0"/>
          </a:p>
        </p:txBody>
      </p:sp>
    </p:spTree>
    <p:extLst>
      <p:ext uri="{BB962C8B-B14F-4D97-AF65-F5344CB8AC3E}">
        <p14:creationId xmlns:p14="http://schemas.microsoft.com/office/powerpoint/2010/main" val="37236136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liennummernplatzhalter 5"/>
          <p:cNvSpPr>
            <a:spLocks noGrp="1"/>
          </p:cNvSpPr>
          <p:nvPr>
            <p:ph type="sldNum" sz="quarter" idx="10"/>
          </p:nvPr>
        </p:nvSpPr>
        <p:spPr/>
        <p:txBody>
          <a:bodyPr/>
          <a:lstStyle>
            <a:lvl1pPr>
              <a:defRPr/>
            </a:lvl1pPr>
          </a:lstStyle>
          <a:p>
            <a:pPr>
              <a:defRPr/>
            </a:pPr>
            <a:fld id="{F9E3B715-137B-4010-A224-78845FCFB25D}" type="slidenum">
              <a:rPr lang="de-DE"/>
              <a:pPr>
                <a:defRPr/>
              </a:pPr>
              <a:t>‹#›</a:t>
            </a:fld>
            <a:endParaRPr lang="de-DE" dirty="0"/>
          </a:p>
        </p:txBody>
      </p:sp>
    </p:spTree>
    <p:extLst>
      <p:ext uri="{BB962C8B-B14F-4D97-AF65-F5344CB8AC3E}">
        <p14:creationId xmlns:p14="http://schemas.microsoft.com/office/powerpoint/2010/main" val="1229565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Foliennummernplatzhalter 5"/>
          <p:cNvSpPr>
            <a:spLocks noGrp="1"/>
          </p:cNvSpPr>
          <p:nvPr>
            <p:ph type="sldNum" sz="quarter" idx="10"/>
          </p:nvPr>
        </p:nvSpPr>
        <p:spPr/>
        <p:txBody>
          <a:bodyPr/>
          <a:lstStyle>
            <a:lvl1pPr>
              <a:defRPr/>
            </a:lvl1pPr>
          </a:lstStyle>
          <a:p>
            <a:pPr>
              <a:defRPr/>
            </a:pPr>
            <a:fld id="{A69C5870-C7AF-484D-8AE6-278A6175EED2}" type="slidenum">
              <a:rPr lang="de-DE"/>
              <a:pPr>
                <a:defRPr/>
              </a:pPr>
              <a:t>‹#›</a:t>
            </a:fld>
            <a:endParaRPr lang="de-DE" dirty="0"/>
          </a:p>
        </p:txBody>
      </p:sp>
    </p:spTree>
    <p:extLst>
      <p:ext uri="{BB962C8B-B14F-4D97-AF65-F5344CB8AC3E}">
        <p14:creationId xmlns:p14="http://schemas.microsoft.com/office/powerpoint/2010/main" val="2419563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CE9AD79E-4E95-4E3E-9B6F-5E110622C79A}" type="slidenum">
              <a:rPr lang="de-DE"/>
              <a:pPr>
                <a:defRPr/>
              </a:pPr>
              <a:t>‹#›</a:t>
            </a:fld>
            <a:endParaRPr lang="de-DE" dirty="0"/>
          </a:p>
        </p:txBody>
      </p:sp>
    </p:spTree>
    <p:extLst>
      <p:ext uri="{BB962C8B-B14F-4D97-AF65-F5344CB8AC3E}">
        <p14:creationId xmlns:p14="http://schemas.microsoft.com/office/powerpoint/2010/main" val="11224907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4FC7C9AB-69F5-4145-B668-EF61579B87A6}" type="slidenum">
              <a:rPr lang="de-DE"/>
              <a:pPr>
                <a:defRPr/>
              </a:pPr>
              <a:t>‹#›</a:t>
            </a:fld>
            <a:endParaRPr lang="de-DE" dirty="0"/>
          </a:p>
        </p:txBody>
      </p:sp>
    </p:spTree>
    <p:extLst>
      <p:ext uri="{BB962C8B-B14F-4D97-AF65-F5344CB8AC3E}">
        <p14:creationId xmlns:p14="http://schemas.microsoft.com/office/powerpoint/2010/main" val="1602502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9CD57755-2648-4789-A76F-022677E5C53A}" type="slidenum">
              <a:rPr lang="de-DE"/>
              <a:pPr>
                <a:defRPr/>
              </a:pPr>
              <a:t>‹#›</a:t>
            </a:fld>
            <a:endParaRPr lang="de-DE" dirty="0"/>
          </a:p>
        </p:txBody>
      </p:sp>
    </p:spTree>
    <p:extLst>
      <p:ext uri="{BB962C8B-B14F-4D97-AF65-F5344CB8AC3E}">
        <p14:creationId xmlns:p14="http://schemas.microsoft.com/office/powerpoint/2010/main" val="94258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_title_page_without_imag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3250800"/>
            <a:ext cx="7311600" cy="122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dirty="0" smtClean="0"/>
              <a:t>Click to edit Master text styles</a:t>
            </a:r>
          </a:p>
        </p:txBody>
      </p:sp>
      <p:sp>
        <p:nvSpPr>
          <p:cNvPr id="12" name="Textplatzhalter 11"/>
          <p:cNvSpPr>
            <a:spLocks noGrp="1"/>
          </p:cNvSpPr>
          <p:nvPr>
            <p:ph type="body" sz="quarter" idx="11"/>
          </p:nvPr>
        </p:nvSpPr>
        <p:spPr>
          <a:xfrm>
            <a:off x="518400" y="4726800"/>
            <a:ext cx="7311600" cy="946800"/>
          </a:xfrm>
        </p:spPr>
        <p:txBody>
          <a:bodyPr/>
          <a:lstStyle>
            <a:lvl1pPr marL="0" indent="0">
              <a:buFontTx/>
              <a:buNone/>
              <a:defRPr>
                <a:solidFill>
                  <a:srgbClr val="13294A"/>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smtClean="0"/>
              <a:t>Click to edit Master text styles</a:t>
            </a:r>
          </a:p>
          <a:p>
            <a:pPr lvl="1"/>
            <a:r>
              <a:rPr lang="en-US" smtClean="0"/>
              <a:t>Second level</a:t>
            </a:r>
          </a:p>
        </p:txBody>
      </p:sp>
      <p:sp>
        <p:nvSpPr>
          <p:cNvPr id="4" name="Foliennummernplatzhalter 5"/>
          <p:cNvSpPr>
            <a:spLocks noGrp="1"/>
          </p:cNvSpPr>
          <p:nvPr>
            <p:ph type="sldNum" sz="quarter" idx="12"/>
          </p:nvPr>
        </p:nvSpPr>
        <p:spPr/>
        <p:txBody>
          <a:bodyPr/>
          <a:lstStyle>
            <a:lvl1pPr>
              <a:defRPr/>
            </a:lvl1pPr>
          </a:lstStyle>
          <a:p>
            <a:pPr>
              <a:defRPr/>
            </a:pPr>
            <a:fld id="{59F90665-FD61-4875-849B-6F15608792C6}" type="slidenum">
              <a:rPr lang="de-DE"/>
              <a:pPr>
                <a:defRPr/>
              </a:pPr>
              <a:t>‹#›</a:t>
            </a:fld>
            <a:endParaRPr lang="de-DE" dirty="0"/>
          </a:p>
        </p:txBody>
      </p:sp>
    </p:spTree>
    <p:extLst>
      <p:ext uri="{BB962C8B-B14F-4D97-AF65-F5344CB8AC3E}">
        <p14:creationId xmlns:p14="http://schemas.microsoft.com/office/powerpoint/2010/main" val="20151146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4B7CAC0A-E760-4267-9623-FA9154A31975}" type="slidenum">
              <a:rPr lang="de-DE"/>
              <a:pPr>
                <a:defRPr/>
              </a:pPr>
              <a:t>‹#›</a:t>
            </a:fld>
            <a:endParaRPr lang="de-DE" dirty="0"/>
          </a:p>
        </p:txBody>
      </p:sp>
    </p:spTree>
    <p:extLst>
      <p:ext uri="{BB962C8B-B14F-4D97-AF65-F5344CB8AC3E}">
        <p14:creationId xmlns:p14="http://schemas.microsoft.com/office/powerpoint/2010/main" val="20664883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09AA45FB-4F64-40C2-8125-06ACBC048237}" type="slidenum">
              <a:rPr lang="de-DE"/>
              <a:pPr>
                <a:defRPr/>
              </a:pPr>
              <a:t>‹#›</a:t>
            </a:fld>
            <a:endParaRPr lang="de-DE" dirty="0"/>
          </a:p>
        </p:txBody>
      </p:sp>
    </p:spTree>
    <p:extLst>
      <p:ext uri="{BB962C8B-B14F-4D97-AF65-F5344CB8AC3E}">
        <p14:creationId xmlns:p14="http://schemas.microsoft.com/office/powerpoint/2010/main" val="12327842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4" name="Picture 32" descr="grau_halb_gb"/>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4102100"/>
            <a:ext cx="87090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MSLegal_Picture_Replace"/>
          <p:cNvPicPr preferRelativeResize="0">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1943100"/>
            <a:ext cx="87090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de-DE" altLang="en-US" sz="1000" smtClean="0">
                <a:solidFill>
                  <a:srgbClr val="766A62"/>
                </a:solidFill>
                <a:latin typeface="Arial" charset="0"/>
              </a:rPr>
              <a:t>Footer Text | Footer Date</a:t>
            </a:r>
          </a:p>
        </p:txBody>
      </p:sp>
      <p:pic>
        <p:nvPicPr>
          <p:cNvPr id="7" name="Picture 35" descr="CMSLegal_Top_Logo"/>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elplatzhalter 1"/>
          <p:cNvSpPr>
            <a:spLocks noGrp="1"/>
          </p:cNvSpPr>
          <p:nvPr>
            <p:ph type="title"/>
          </p:nvPr>
        </p:nvSpPr>
        <p:spPr bwMode="auto">
          <a:xfrm>
            <a:off x="503238" y="4191000"/>
            <a:ext cx="7308850" cy="1042987"/>
          </a:xfrm>
          <a:prstGeom prst="rect">
            <a:avLst/>
          </a:prstGeom>
          <a:noFill/>
          <a:ln w="9525">
            <a:noFill/>
            <a:miter lim="800000"/>
            <a:headEnd/>
            <a:tailEnd/>
          </a:ln>
        </p:spPr>
        <p:txBody>
          <a:bodyPr/>
          <a:lstStyle/>
          <a:p>
            <a:r>
              <a:rPr lang="en-US" dirty="0" smtClean="0"/>
              <a:t>This is an intermediate title page with picture. </a:t>
            </a:r>
            <a:br>
              <a:rPr lang="en-US" dirty="0" smtClean="0"/>
            </a:br>
            <a:r>
              <a:rPr lang="de-DE" dirty="0" smtClean="0"/>
              <a:t>Arial 20/24pt, bold.</a:t>
            </a:r>
          </a:p>
        </p:txBody>
      </p:sp>
      <p:sp>
        <p:nvSpPr>
          <p:cNvPr id="12" name="Text Placeholder 11"/>
          <p:cNvSpPr>
            <a:spLocks noGrp="1"/>
          </p:cNvSpPr>
          <p:nvPr>
            <p:ph type="body" sz="quarter" idx="15"/>
          </p:nvPr>
        </p:nvSpPr>
        <p:spPr>
          <a:xfrm>
            <a:off x="504000" y="5400000"/>
            <a:ext cx="73080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lvl="0"/>
            <a:r>
              <a:rPr lang="en-US" smtClean="0"/>
              <a:t>Click to edit Master text styles</a:t>
            </a:r>
          </a:p>
        </p:txBody>
      </p:sp>
      <p:sp>
        <p:nvSpPr>
          <p:cNvPr id="8" name="Foliennummernplatzhalter 5"/>
          <p:cNvSpPr>
            <a:spLocks noGrp="1"/>
          </p:cNvSpPr>
          <p:nvPr>
            <p:ph type="sldNum" sz="quarter" idx="16"/>
          </p:nvPr>
        </p:nvSpPr>
        <p:spPr/>
        <p:txBody>
          <a:bodyPr/>
          <a:lstStyle>
            <a:lvl1pPr algn="r">
              <a:defRPr sz="1000">
                <a:solidFill>
                  <a:srgbClr val="766A62"/>
                </a:solidFill>
                <a:latin typeface="+mn-lt"/>
                <a:cs typeface="+mn-cs"/>
              </a:defRPr>
            </a:lvl1pPr>
          </a:lstStyle>
          <a:p>
            <a:pPr>
              <a:defRPr/>
            </a:pPr>
            <a:fld id="{1F9FCE4A-A20C-4463-9353-96A63E4B6677}" type="slidenum">
              <a:rPr lang="de-DE"/>
              <a:pPr>
                <a:defRPr/>
              </a:pPr>
              <a:t>‹#›</a:t>
            </a:fld>
            <a:endParaRPr lang="de-DE" dirty="0"/>
          </a:p>
        </p:txBody>
      </p:sp>
    </p:spTree>
    <p:extLst>
      <p:ext uri="{BB962C8B-B14F-4D97-AF65-F5344CB8AC3E}">
        <p14:creationId xmlns:p14="http://schemas.microsoft.com/office/powerpoint/2010/main" val="842337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33363"/>
            <a:ext cx="6659562" cy="1584325"/>
          </a:xfrm>
        </p:spPr>
        <p:txBody>
          <a:bodyPr/>
          <a:lstStyle/>
          <a:p>
            <a:r>
              <a:rPr lang="en-US" smtClean="0"/>
              <a:t>Click to edit Master title style</a:t>
            </a:r>
            <a:endParaRPr lang="en-GB"/>
          </a:p>
        </p:txBody>
      </p:sp>
      <p:sp>
        <p:nvSpPr>
          <p:cNvPr id="3" name="Content Placeholder 2"/>
          <p:cNvSpPr>
            <a:spLocks noGrp="1"/>
          </p:cNvSpPr>
          <p:nvPr>
            <p:ph idx="1"/>
          </p:nvPr>
        </p:nvSpPr>
        <p:spPr>
          <a:xfrm>
            <a:off x="519113" y="2022475"/>
            <a:ext cx="8196262"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1ECC75AE-19E7-4051-B70B-454F64936AED}" type="slidenum">
              <a:rPr lang="de-DE"/>
              <a:pPr>
                <a:defRPr/>
              </a:pPr>
              <a:t>‹#›</a:t>
            </a:fld>
            <a:endParaRPr lang="de-DE" dirty="0"/>
          </a:p>
        </p:txBody>
      </p:sp>
    </p:spTree>
    <p:extLst>
      <p:ext uri="{BB962C8B-B14F-4D97-AF65-F5344CB8AC3E}">
        <p14:creationId xmlns:p14="http://schemas.microsoft.com/office/powerpoint/2010/main" val="3598412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liennummernplatzhalter 5"/>
          <p:cNvSpPr>
            <a:spLocks noGrp="1"/>
          </p:cNvSpPr>
          <p:nvPr>
            <p:ph type="sldNum" sz="quarter" idx="10"/>
          </p:nvPr>
        </p:nvSpPr>
        <p:spPr/>
        <p:txBody>
          <a:bodyPr/>
          <a:lstStyle>
            <a:lvl1pPr>
              <a:defRPr/>
            </a:lvl1pPr>
          </a:lstStyle>
          <a:p>
            <a:pPr>
              <a:defRPr/>
            </a:pPr>
            <a:fld id="{5CDDA9D9-EFCA-400D-8541-68D2D4EF7E89}" type="slidenum">
              <a:rPr lang="de-DE"/>
              <a:pPr>
                <a:defRPr/>
              </a:pPr>
              <a:t>‹#›</a:t>
            </a:fld>
            <a:endParaRPr lang="de-DE" dirty="0"/>
          </a:p>
        </p:txBody>
      </p:sp>
    </p:spTree>
    <p:extLst>
      <p:ext uri="{BB962C8B-B14F-4D97-AF65-F5344CB8AC3E}">
        <p14:creationId xmlns:p14="http://schemas.microsoft.com/office/powerpoint/2010/main" val="340883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F94FB5A2-212D-4ABF-ADFA-78F0AB285ACD}" type="slidenum">
              <a:rPr lang="de-DE"/>
              <a:pPr>
                <a:defRPr/>
              </a:pPr>
              <a:t>‹#›</a:t>
            </a:fld>
            <a:endParaRPr lang="de-DE" dirty="0"/>
          </a:p>
        </p:txBody>
      </p:sp>
    </p:spTree>
    <p:extLst>
      <p:ext uri="{BB962C8B-B14F-4D97-AF65-F5344CB8AC3E}">
        <p14:creationId xmlns:p14="http://schemas.microsoft.com/office/powerpoint/2010/main" val="2469527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liennummernplatzhalter 5"/>
          <p:cNvSpPr>
            <a:spLocks noGrp="1"/>
          </p:cNvSpPr>
          <p:nvPr>
            <p:ph type="sldNum" sz="quarter" idx="10"/>
          </p:nvPr>
        </p:nvSpPr>
        <p:spPr/>
        <p:txBody>
          <a:bodyPr/>
          <a:lstStyle>
            <a:lvl1pPr>
              <a:defRPr/>
            </a:lvl1pPr>
          </a:lstStyle>
          <a:p>
            <a:pPr>
              <a:defRPr/>
            </a:pPr>
            <a:fld id="{6261569B-21E6-42DE-A671-2CCE25D2D31D}" type="slidenum">
              <a:rPr lang="de-DE"/>
              <a:pPr>
                <a:defRPr/>
              </a:pPr>
              <a:t>‹#›</a:t>
            </a:fld>
            <a:endParaRPr lang="de-DE" dirty="0"/>
          </a:p>
        </p:txBody>
      </p:sp>
    </p:spTree>
    <p:extLst>
      <p:ext uri="{BB962C8B-B14F-4D97-AF65-F5344CB8AC3E}">
        <p14:creationId xmlns:p14="http://schemas.microsoft.com/office/powerpoint/2010/main" val="161819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9113" y="2022475"/>
            <a:ext cx="402113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2650" y="2022475"/>
            <a:ext cx="4022725"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liennummernplatzhalter 5"/>
          <p:cNvSpPr>
            <a:spLocks noGrp="1"/>
          </p:cNvSpPr>
          <p:nvPr>
            <p:ph type="sldNum" sz="quarter" idx="10"/>
          </p:nvPr>
        </p:nvSpPr>
        <p:spPr/>
        <p:txBody>
          <a:bodyPr/>
          <a:lstStyle>
            <a:lvl1pPr>
              <a:defRPr/>
            </a:lvl1pPr>
          </a:lstStyle>
          <a:p>
            <a:pPr>
              <a:defRPr/>
            </a:pPr>
            <a:fld id="{DF8B4845-0ECB-48E2-A73E-50E0C11A1BC1}" type="slidenum">
              <a:rPr lang="de-DE"/>
              <a:pPr>
                <a:defRPr/>
              </a:pPr>
              <a:t>‹#›</a:t>
            </a:fld>
            <a:endParaRPr lang="de-DE" dirty="0"/>
          </a:p>
        </p:txBody>
      </p:sp>
    </p:spTree>
    <p:extLst>
      <p:ext uri="{BB962C8B-B14F-4D97-AF65-F5344CB8AC3E}">
        <p14:creationId xmlns:p14="http://schemas.microsoft.com/office/powerpoint/2010/main" val="3838677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liennummernplatzhalter 5"/>
          <p:cNvSpPr>
            <a:spLocks noGrp="1"/>
          </p:cNvSpPr>
          <p:nvPr>
            <p:ph type="sldNum" sz="quarter" idx="10"/>
          </p:nvPr>
        </p:nvSpPr>
        <p:spPr/>
        <p:txBody>
          <a:bodyPr/>
          <a:lstStyle>
            <a:lvl1pPr>
              <a:defRPr/>
            </a:lvl1pPr>
          </a:lstStyle>
          <a:p>
            <a:pPr>
              <a:defRPr/>
            </a:pPr>
            <a:fld id="{520585B7-0BAE-4CF0-9E67-B5CB3C7D1F4E}" type="slidenum">
              <a:rPr lang="de-DE"/>
              <a:pPr>
                <a:defRPr/>
              </a:pPr>
              <a:t>‹#›</a:t>
            </a:fld>
            <a:endParaRPr lang="de-DE" dirty="0"/>
          </a:p>
        </p:txBody>
      </p:sp>
    </p:spTree>
    <p:extLst>
      <p:ext uri="{BB962C8B-B14F-4D97-AF65-F5344CB8AC3E}">
        <p14:creationId xmlns:p14="http://schemas.microsoft.com/office/powerpoint/2010/main" val="2524000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liennummernplatzhalter 5"/>
          <p:cNvSpPr>
            <a:spLocks noGrp="1"/>
          </p:cNvSpPr>
          <p:nvPr>
            <p:ph type="sldNum" sz="quarter" idx="10"/>
          </p:nvPr>
        </p:nvSpPr>
        <p:spPr/>
        <p:txBody>
          <a:bodyPr/>
          <a:lstStyle>
            <a:lvl1pPr>
              <a:defRPr/>
            </a:lvl1pPr>
          </a:lstStyle>
          <a:p>
            <a:pPr>
              <a:defRPr/>
            </a:pPr>
            <a:fld id="{DF2F540A-A982-41F2-8BC3-92FFC53C9CA6}" type="slidenum">
              <a:rPr lang="de-DE"/>
              <a:pPr>
                <a:defRPr/>
              </a:pPr>
              <a:t>‹#›</a:t>
            </a:fld>
            <a:endParaRPr lang="de-DE" dirty="0"/>
          </a:p>
        </p:txBody>
      </p:sp>
    </p:spTree>
    <p:extLst>
      <p:ext uri="{BB962C8B-B14F-4D97-AF65-F5344CB8AC3E}">
        <p14:creationId xmlns:p14="http://schemas.microsoft.com/office/powerpoint/2010/main" val="717944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85B69133-BABB-4BE2-A4F0-7EF52FE6AE63}" type="slidenum">
              <a:rPr lang="de-DE"/>
              <a:pPr>
                <a:defRPr/>
              </a:pPr>
              <a:t>‹#›</a:t>
            </a:fld>
            <a:endParaRPr lang="de-DE" dirty="0"/>
          </a:p>
        </p:txBody>
      </p:sp>
    </p:spTree>
    <p:extLst>
      <p:ext uri="{BB962C8B-B14F-4D97-AF65-F5344CB8AC3E}">
        <p14:creationId xmlns:p14="http://schemas.microsoft.com/office/powerpoint/2010/main" val="408317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4076700"/>
            <a:ext cx="7308850" cy="935038"/>
          </a:xfrm>
        </p:spPr>
        <p:txBody>
          <a:bodyPr/>
          <a:lstStyle/>
          <a:p>
            <a:r>
              <a:rPr lang="en-US" smtClean="0"/>
              <a:t>Click to edit Master title style</a:t>
            </a:r>
            <a:endParaRPr lang="en-GB"/>
          </a:p>
        </p:txBody>
      </p:sp>
      <p:sp>
        <p:nvSpPr>
          <p:cNvPr id="3" name="Content Placeholder 2"/>
          <p:cNvSpPr>
            <a:spLocks noGrp="1"/>
          </p:cNvSpPr>
          <p:nvPr>
            <p:ph idx="1"/>
          </p:nvPr>
        </p:nvSpPr>
        <p:spPr>
          <a:xfrm>
            <a:off x="539750" y="2716213"/>
            <a:ext cx="7310438" cy="935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15665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9890D8E7-6D9D-4E13-9715-6C3376FD15E7}" type="slidenum">
              <a:rPr lang="de-DE"/>
              <a:pPr>
                <a:defRPr/>
              </a:pPr>
              <a:t>‹#›</a:t>
            </a:fld>
            <a:endParaRPr lang="de-DE" dirty="0"/>
          </a:p>
        </p:txBody>
      </p:sp>
    </p:spTree>
    <p:extLst>
      <p:ext uri="{BB962C8B-B14F-4D97-AF65-F5344CB8AC3E}">
        <p14:creationId xmlns:p14="http://schemas.microsoft.com/office/powerpoint/2010/main" val="3078262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FB9AE0F0-DEF0-466B-9359-47E1EBAB89BC}" type="slidenum">
              <a:rPr lang="de-DE"/>
              <a:pPr>
                <a:defRPr/>
              </a:pPr>
              <a:t>‹#›</a:t>
            </a:fld>
            <a:endParaRPr lang="de-DE" dirty="0"/>
          </a:p>
        </p:txBody>
      </p:sp>
    </p:spTree>
    <p:extLst>
      <p:ext uri="{BB962C8B-B14F-4D97-AF65-F5344CB8AC3E}">
        <p14:creationId xmlns:p14="http://schemas.microsoft.com/office/powerpoint/2010/main" val="1895095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C8A42A12-FCFC-4B83-A82D-A4471643D6F8}" type="slidenum">
              <a:rPr lang="de-DE"/>
              <a:pPr>
                <a:defRPr/>
              </a:pPr>
              <a:t>‹#›</a:t>
            </a:fld>
            <a:endParaRPr lang="de-DE" dirty="0"/>
          </a:p>
        </p:txBody>
      </p:sp>
    </p:spTree>
    <p:extLst>
      <p:ext uri="{BB962C8B-B14F-4D97-AF65-F5344CB8AC3E}">
        <p14:creationId xmlns:p14="http://schemas.microsoft.com/office/powerpoint/2010/main" val="2192966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33363"/>
            <a:ext cx="2047875" cy="5894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13" y="233363"/>
            <a:ext cx="5995987" cy="5894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AED93512-419E-43B0-99BE-739BCAF2B846}" type="slidenum">
              <a:rPr lang="de-DE"/>
              <a:pPr>
                <a:defRPr/>
              </a:pPr>
              <a:t>‹#›</a:t>
            </a:fld>
            <a:endParaRPr lang="de-DE" dirty="0"/>
          </a:p>
        </p:txBody>
      </p:sp>
    </p:spTree>
    <p:extLst>
      <p:ext uri="{BB962C8B-B14F-4D97-AF65-F5344CB8AC3E}">
        <p14:creationId xmlns:p14="http://schemas.microsoft.com/office/powerpoint/2010/main" val="1121232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liennummernplatzhalter 5"/>
          <p:cNvSpPr>
            <a:spLocks noGrp="1"/>
          </p:cNvSpPr>
          <p:nvPr>
            <p:ph type="sldNum" sz="quarter" idx="10"/>
          </p:nvPr>
        </p:nvSpPr>
        <p:spPr/>
        <p:txBody>
          <a:bodyPr/>
          <a:lstStyle>
            <a:lvl1pPr>
              <a:defRPr/>
            </a:lvl1pPr>
          </a:lstStyle>
          <a:p>
            <a:pPr>
              <a:defRPr/>
            </a:pPr>
            <a:fld id="{52F001AD-065E-443A-87FA-01D9EEF7C113}" type="slidenum">
              <a:rPr lang="de-DE"/>
              <a:pPr>
                <a:defRPr/>
              </a:pPr>
              <a:t>‹#›</a:t>
            </a:fld>
            <a:endParaRPr lang="de-DE" dirty="0"/>
          </a:p>
        </p:txBody>
      </p:sp>
    </p:spTree>
    <p:extLst>
      <p:ext uri="{BB962C8B-B14F-4D97-AF65-F5344CB8AC3E}">
        <p14:creationId xmlns:p14="http://schemas.microsoft.com/office/powerpoint/2010/main" val="3455227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86B9035E-AEA7-41C5-AA2E-7DA883A9440D}" type="slidenum">
              <a:rPr lang="de-DE"/>
              <a:pPr>
                <a:defRPr/>
              </a:pPr>
              <a:t>‹#›</a:t>
            </a:fld>
            <a:endParaRPr lang="de-DE" dirty="0"/>
          </a:p>
        </p:txBody>
      </p:sp>
    </p:spTree>
    <p:extLst>
      <p:ext uri="{BB962C8B-B14F-4D97-AF65-F5344CB8AC3E}">
        <p14:creationId xmlns:p14="http://schemas.microsoft.com/office/powerpoint/2010/main" val="303572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liennummernplatzhalter 5"/>
          <p:cNvSpPr>
            <a:spLocks noGrp="1"/>
          </p:cNvSpPr>
          <p:nvPr>
            <p:ph type="sldNum" sz="quarter" idx="10"/>
          </p:nvPr>
        </p:nvSpPr>
        <p:spPr/>
        <p:txBody>
          <a:bodyPr/>
          <a:lstStyle>
            <a:lvl1pPr>
              <a:defRPr/>
            </a:lvl1pPr>
          </a:lstStyle>
          <a:p>
            <a:pPr>
              <a:defRPr/>
            </a:pPr>
            <a:fld id="{3784DB85-E558-4CE1-9DE4-77E09F365141}" type="slidenum">
              <a:rPr lang="de-DE"/>
              <a:pPr>
                <a:defRPr/>
              </a:pPr>
              <a:t>‹#›</a:t>
            </a:fld>
            <a:endParaRPr lang="de-DE" dirty="0"/>
          </a:p>
        </p:txBody>
      </p:sp>
    </p:spTree>
    <p:extLst>
      <p:ext uri="{BB962C8B-B14F-4D97-AF65-F5344CB8AC3E}">
        <p14:creationId xmlns:p14="http://schemas.microsoft.com/office/powerpoint/2010/main" val="1455921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9113" y="2022475"/>
            <a:ext cx="1878012"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549525" y="2022475"/>
            <a:ext cx="1878013"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liennummernplatzhalter 5"/>
          <p:cNvSpPr>
            <a:spLocks noGrp="1"/>
          </p:cNvSpPr>
          <p:nvPr>
            <p:ph type="sldNum" sz="quarter" idx="10"/>
          </p:nvPr>
        </p:nvSpPr>
        <p:spPr/>
        <p:txBody>
          <a:bodyPr/>
          <a:lstStyle>
            <a:lvl1pPr>
              <a:defRPr/>
            </a:lvl1pPr>
          </a:lstStyle>
          <a:p>
            <a:pPr>
              <a:defRPr/>
            </a:pPr>
            <a:fld id="{89E59EF9-1B0E-4D0D-9064-8AAD018667D1}" type="slidenum">
              <a:rPr lang="de-DE"/>
              <a:pPr>
                <a:defRPr/>
              </a:pPr>
              <a:t>‹#›</a:t>
            </a:fld>
            <a:endParaRPr lang="de-DE" dirty="0"/>
          </a:p>
        </p:txBody>
      </p:sp>
    </p:spTree>
    <p:extLst>
      <p:ext uri="{BB962C8B-B14F-4D97-AF65-F5344CB8AC3E}">
        <p14:creationId xmlns:p14="http://schemas.microsoft.com/office/powerpoint/2010/main" val="405859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liennummernplatzhalter 5"/>
          <p:cNvSpPr>
            <a:spLocks noGrp="1"/>
          </p:cNvSpPr>
          <p:nvPr>
            <p:ph type="sldNum" sz="quarter" idx="10"/>
          </p:nvPr>
        </p:nvSpPr>
        <p:spPr/>
        <p:txBody>
          <a:bodyPr/>
          <a:lstStyle>
            <a:lvl1pPr>
              <a:defRPr/>
            </a:lvl1pPr>
          </a:lstStyle>
          <a:p>
            <a:pPr>
              <a:defRPr/>
            </a:pPr>
            <a:fld id="{586AFF42-D09A-46C1-9C67-DC31A335467A}" type="slidenum">
              <a:rPr lang="de-DE"/>
              <a:pPr>
                <a:defRPr/>
              </a:pPr>
              <a:t>‹#›</a:t>
            </a:fld>
            <a:endParaRPr lang="de-DE" dirty="0"/>
          </a:p>
        </p:txBody>
      </p:sp>
    </p:spTree>
    <p:extLst>
      <p:ext uri="{BB962C8B-B14F-4D97-AF65-F5344CB8AC3E}">
        <p14:creationId xmlns:p14="http://schemas.microsoft.com/office/powerpoint/2010/main" val="2807719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liennummernplatzhalter 5"/>
          <p:cNvSpPr>
            <a:spLocks noGrp="1"/>
          </p:cNvSpPr>
          <p:nvPr>
            <p:ph type="sldNum" sz="quarter" idx="10"/>
          </p:nvPr>
        </p:nvSpPr>
        <p:spPr/>
        <p:txBody>
          <a:bodyPr/>
          <a:lstStyle>
            <a:lvl1pPr>
              <a:defRPr/>
            </a:lvl1pPr>
          </a:lstStyle>
          <a:p>
            <a:pPr>
              <a:defRPr/>
            </a:pPr>
            <a:fld id="{3AE59AEC-9413-4CCE-95C1-6D24BF50A473}" type="slidenum">
              <a:rPr lang="de-DE"/>
              <a:pPr>
                <a:defRPr/>
              </a:pPr>
              <a:t>‹#›</a:t>
            </a:fld>
            <a:endParaRPr lang="de-DE" dirty="0"/>
          </a:p>
        </p:txBody>
      </p:sp>
    </p:spTree>
    <p:extLst>
      <p:ext uri="{BB962C8B-B14F-4D97-AF65-F5344CB8AC3E}">
        <p14:creationId xmlns:p14="http://schemas.microsoft.com/office/powerpoint/2010/main" val="11929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without_image">
    <p:spTree>
      <p:nvGrpSpPr>
        <p:cNvPr id="1" name=""/>
        <p:cNvGrpSpPr/>
        <p:nvPr/>
      </p:nvGrpSpPr>
      <p:grpSpPr>
        <a:xfrm>
          <a:off x="0" y="0"/>
          <a:ext cx="0" cy="0"/>
          <a:chOff x="0" y="0"/>
          <a:chExt cx="0" cy="0"/>
        </a:xfrm>
      </p:grpSpPr>
      <p:sp>
        <p:nvSpPr>
          <p:cNvPr id="16" name="Titelplatzhalter 1"/>
          <p:cNvSpPr>
            <a:spLocks noGrp="1"/>
          </p:cNvSpPr>
          <p:nvPr>
            <p:ph type="title"/>
          </p:nvPr>
        </p:nvSpPr>
        <p:spPr bwMode="auto">
          <a:xfrm>
            <a:off x="503238" y="3251200"/>
            <a:ext cx="7312025" cy="1223963"/>
          </a:xfrm>
          <a:prstGeom prst="rect">
            <a:avLst/>
          </a:prstGeom>
          <a:noFill/>
          <a:ln w="9525">
            <a:noFill/>
            <a:miter lim="800000"/>
            <a:headEnd/>
            <a:tailEnd/>
          </a:ln>
        </p:spPr>
        <p:txBody>
          <a:bodyPr/>
          <a:lstStyle/>
          <a:p>
            <a:r>
              <a:rPr lang="de-DE" dirty="0" smtClean="0"/>
              <a:t>Heading, Arial 24/28pt.</a:t>
            </a:r>
            <a:br>
              <a:rPr lang="de-DE" dirty="0" smtClean="0"/>
            </a:br>
            <a:r>
              <a:rPr lang="en-US" dirty="0" smtClean="0"/>
              <a:t>Also possible in two lines.</a:t>
            </a:r>
            <a:endParaRPr lang="de-DE" dirty="0" smtClean="0"/>
          </a:p>
        </p:txBody>
      </p:sp>
      <p:sp>
        <p:nvSpPr>
          <p:cNvPr id="15" name="Text Placeholder 14"/>
          <p:cNvSpPr>
            <a:spLocks noGrp="1"/>
          </p:cNvSpPr>
          <p:nvPr>
            <p:ph type="body" sz="quarter" idx="11"/>
          </p:nvPr>
        </p:nvSpPr>
        <p:spPr>
          <a:xfrm>
            <a:off x="504000" y="4752000"/>
            <a:ext cx="7311600" cy="946800"/>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58431273"/>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60846F2E-B22A-4D27-A1C5-C32D45D340AF}" type="slidenum">
              <a:rPr lang="de-DE"/>
              <a:pPr>
                <a:defRPr/>
              </a:pPr>
              <a:t>‹#›</a:t>
            </a:fld>
            <a:endParaRPr lang="de-DE" dirty="0"/>
          </a:p>
        </p:txBody>
      </p:sp>
    </p:spTree>
    <p:extLst>
      <p:ext uri="{BB962C8B-B14F-4D97-AF65-F5344CB8AC3E}">
        <p14:creationId xmlns:p14="http://schemas.microsoft.com/office/powerpoint/2010/main" val="1437828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862F15F7-1170-4B91-A687-A1BC14C688D6}" type="slidenum">
              <a:rPr lang="de-DE"/>
              <a:pPr>
                <a:defRPr/>
              </a:pPr>
              <a:t>‹#›</a:t>
            </a:fld>
            <a:endParaRPr lang="de-DE" dirty="0"/>
          </a:p>
        </p:txBody>
      </p:sp>
    </p:spTree>
    <p:extLst>
      <p:ext uri="{BB962C8B-B14F-4D97-AF65-F5344CB8AC3E}">
        <p14:creationId xmlns:p14="http://schemas.microsoft.com/office/powerpoint/2010/main" val="1506616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9534BA3E-2EE3-4C08-9447-F7F8D01E59F8}" type="slidenum">
              <a:rPr lang="de-DE"/>
              <a:pPr>
                <a:defRPr/>
              </a:pPr>
              <a:t>‹#›</a:t>
            </a:fld>
            <a:endParaRPr lang="de-DE" dirty="0"/>
          </a:p>
        </p:txBody>
      </p:sp>
    </p:spTree>
    <p:extLst>
      <p:ext uri="{BB962C8B-B14F-4D97-AF65-F5344CB8AC3E}">
        <p14:creationId xmlns:p14="http://schemas.microsoft.com/office/powerpoint/2010/main" val="1322505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388663B8-894C-446D-B218-D467CAB47B78}" type="slidenum">
              <a:rPr lang="de-DE"/>
              <a:pPr>
                <a:defRPr/>
              </a:pPr>
              <a:t>‹#›</a:t>
            </a:fld>
            <a:endParaRPr lang="de-DE" dirty="0"/>
          </a:p>
        </p:txBody>
      </p:sp>
    </p:spTree>
    <p:extLst>
      <p:ext uri="{BB962C8B-B14F-4D97-AF65-F5344CB8AC3E}">
        <p14:creationId xmlns:p14="http://schemas.microsoft.com/office/powerpoint/2010/main" val="1353625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14975" y="233363"/>
            <a:ext cx="1663700" cy="58912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13" y="233363"/>
            <a:ext cx="4843462" cy="5891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0AD4BB95-2C22-4C00-9DAF-30811F82E014}" type="slidenum">
              <a:rPr lang="de-DE"/>
              <a:pPr>
                <a:defRPr/>
              </a:pPr>
              <a:t>‹#›</a:t>
            </a:fld>
            <a:endParaRPr lang="de-DE" dirty="0"/>
          </a:p>
        </p:txBody>
      </p:sp>
    </p:spTree>
    <p:extLst>
      <p:ext uri="{BB962C8B-B14F-4D97-AF65-F5344CB8AC3E}">
        <p14:creationId xmlns:p14="http://schemas.microsoft.com/office/powerpoint/2010/main" val="1166414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liennummernplatzhalter 5"/>
          <p:cNvSpPr>
            <a:spLocks noGrp="1"/>
          </p:cNvSpPr>
          <p:nvPr>
            <p:ph type="sldNum" sz="quarter" idx="10"/>
          </p:nvPr>
        </p:nvSpPr>
        <p:spPr/>
        <p:txBody>
          <a:bodyPr/>
          <a:lstStyle>
            <a:lvl1pPr>
              <a:defRPr/>
            </a:lvl1pPr>
          </a:lstStyle>
          <a:p>
            <a:pPr>
              <a:defRPr/>
            </a:pPr>
            <a:fld id="{933A23D8-0B39-45E8-9435-7CCFAE61BE9A}" type="slidenum">
              <a:rPr lang="de-DE"/>
              <a:pPr>
                <a:defRPr/>
              </a:pPr>
              <a:t>‹#›</a:t>
            </a:fld>
            <a:endParaRPr lang="de-DE" dirty="0"/>
          </a:p>
        </p:txBody>
      </p:sp>
    </p:spTree>
    <p:extLst>
      <p:ext uri="{BB962C8B-B14F-4D97-AF65-F5344CB8AC3E}">
        <p14:creationId xmlns:p14="http://schemas.microsoft.com/office/powerpoint/2010/main" val="2803663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E16F219D-C8E8-4C60-A039-11ABFC0E9A65}" type="slidenum">
              <a:rPr lang="de-DE"/>
              <a:pPr>
                <a:defRPr/>
              </a:pPr>
              <a:t>‹#›</a:t>
            </a:fld>
            <a:endParaRPr lang="de-DE" dirty="0"/>
          </a:p>
        </p:txBody>
      </p:sp>
    </p:spTree>
    <p:extLst>
      <p:ext uri="{BB962C8B-B14F-4D97-AF65-F5344CB8AC3E}">
        <p14:creationId xmlns:p14="http://schemas.microsoft.com/office/powerpoint/2010/main" val="690070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liennummernplatzhalter 5"/>
          <p:cNvSpPr>
            <a:spLocks noGrp="1"/>
          </p:cNvSpPr>
          <p:nvPr>
            <p:ph type="sldNum" sz="quarter" idx="10"/>
          </p:nvPr>
        </p:nvSpPr>
        <p:spPr/>
        <p:txBody>
          <a:bodyPr/>
          <a:lstStyle>
            <a:lvl1pPr>
              <a:defRPr/>
            </a:lvl1pPr>
          </a:lstStyle>
          <a:p>
            <a:pPr>
              <a:defRPr/>
            </a:pPr>
            <a:fld id="{A61E3607-9D10-4DD1-AAD3-1DA40B8D1BAD}" type="slidenum">
              <a:rPr lang="de-DE"/>
              <a:pPr>
                <a:defRPr/>
              </a:pPr>
              <a:t>‹#›</a:t>
            </a:fld>
            <a:endParaRPr lang="de-DE" dirty="0"/>
          </a:p>
        </p:txBody>
      </p:sp>
    </p:spTree>
    <p:extLst>
      <p:ext uri="{BB962C8B-B14F-4D97-AF65-F5344CB8AC3E}">
        <p14:creationId xmlns:p14="http://schemas.microsoft.com/office/powerpoint/2010/main" val="3928833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9113" y="2022475"/>
            <a:ext cx="1878012"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549525" y="2022475"/>
            <a:ext cx="1878013"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liennummernplatzhalter 5"/>
          <p:cNvSpPr>
            <a:spLocks noGrp="1"/>
          </p:cNvSpPr>
          <p:nvPr>
            <p:ph type="sldNum" sz="quarter" idx="10"/>
          </p:nvPr>
        </p:nvSpPr>
        <p:spPr/>
        <p:txBody>
          <a:bodyPr/>
          <a:lstStyle>
            <a:lvl1pPr>
              <a:defRPr/>
            </a:lvl1pPr>
          </a:lstStyle>
          <a:p>
            <a:pPr>
              <a:defRPr/>
            </a:pPr>
            <a:fld id="{63177ADD-8F0A-46BB-8AAB-FBC529DCA469}" type="slidenum">
              <a:rPr lang="de-DE"/>
              <a:pPr>
                <a:defRPr/>
              </a:pPr>
              <a:t>‹#›</a:t>
            </a:fld>
            <a:endParaRPr lang="de-DE" dirty="0"/>
          </a:p>
        </p:txBody>
      </p:sp>
    </p:spTree>
    <p:extLst>
      <p:ext uri="{BB962C8B-B14F-4D97-AF65-F5344CB8AC3E}">
        <p14:creationId xmlns:p14="http://schemas.microsoft.com/office/powerpoint/2010/main" val="716909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liennummernplatzhalter 5"/>
          <p:cNvSpPr>
            <a:spLocks noGrp="1"/>
          </p:cNvSpPr>
          <p:nvPr>
            <p:ph type="sldNum" sz="quarter" idx="10"/>
          </p:nvPr>
        </p:nvSpPr>
        <p:spPr/>
        <p:txBody>
          <a:bodyPr/>
          <a:lstStyle>
            <a:lvl1pPr>
              <a:defRPr/>
            </a:lvl1pPr>
          </a:lstStyle>
          <a:p>
            <a:pPr>
              <a:defRPr/>
            </a:pPr>
            <a:fld id="{DF2A10D8-FF42-40EB-8680-42E78123AACB}" type="slidenum">
              <a:rPr lang="de-DE"/>
              <a:pPr>
                <a:defRPr/>
              </a:pPr>
              <a:t>‹#›</a:t>
            </a:fld>
            <a:endParaRPr lang="de-DE" dirty="0"/>
          </a:p>
        </p:txBody>
      </p:sp>
    </p:spTree>
    <p:extLst>
      <p:ext uri="{BB962C8B-B14F-4D97-AF65-F5344CB8AC3E}">
        <p14:creationId xmlns:p14="http://schemas.microsoft.com/office/powerpoint/2010/main" val="83666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text">
    <p:spTree>
      <p:nvGrpSpPr>
        <p:cNvPr id="1" name=""/>
        <p:cNvGrpSpPr/>
        <p:nvPr/>
      </p:nvGrpSpPr>
      <p:grpSpPr>
        <a:xfrm>
          <a:off x="0" y="0"/>
          <a:ext cx="0" cy="0"/>
          <a:chOff x="0" y="0"/>
          <a:chExt cx="0" cy="0"/>
        </a:xfrm>
      </p:grpSpPr>
      <p:sp>
        <p:nvSpPr>
          <p:cNvPr id="12" name="Textplatzhalter 11"/>
          <p:cNvSpPr>
            <a:spLocks noGrp="1"/>
          </p:cNvSpPr>
          <p:nvPr>
            <p:ph type="body" sz="quarter" idx="11"/>
          </p:nvPr>
        </p:nvSpPr>
        <p:spPr>
          <a:xfrm>
            <a:off x="518400" y="2023200"/>
            <a:ext cx="8197200" cy="4104000"/>
          </a:xfrm>
        </p:spPr>
        <p:txBody>
          <a:bodyPr>
            <a:normAutofit/>
          </a:bodyPr>
          <a:lstStyle>
            <a:lvl1pPr marL="0" marR="0" indent="0" algn="l" defTabSz="914400" rtl="0" eaLnBrk="1" fontAlgn="auto" latinLnBrk="0" hangingPunct="1">
              <a:lnSpc>
                <a:spcPct val="100000"/>
              </a:lnSpc>
              <a:spcBef>
                <a:spcPts val="800"/>
              </a:spcBef>
              <a:spcAft>
                <a:spcPts val="0"/>
              </a:spcAft>
              <a:buClrTx/>
              <a:buSzTx/>
              <a:buFontTx/>
              <a:buNone/>
              <a:tabLst/>
              <a:defRPr sz="2000">
                <a:solidFill>
                  <a:srgbClr val="BAB4B0"/>
                </a:solidFill>
              </a:defRPr>
            </a:lvl1pPr>
            <a:lvl2pPr marL="0" marR="0" indent="0" algn="l" defTabSz="914400" rtl="0" eaLnBrk="1" fontAlgn="auto" latinLnBrk="0" hangingPunct="1">
              <a:lnSpc>
                <a:spcPct val="100000"/>
              </a:lnSpc>
              <a:spcBef>
                <a:spcPts val="800"/>
              </a:spcBef>
              <a:spcAft>
                <a:spcPts val="0"/>
              </a:spcAft>
              <a:buClrTx/>
              <a:buSzTx/>
              <a:buFontTx/>
              <a:buNone/>
              <a:tabLst/>
              <a:defRPr sz="2000">
                <a:solidFill>
                  <a:srgbClr val="BAB4B0"/>
                </a:solidFill>
              </a:defRPr>
            </a:lvl2pPr>
            <a:lvl3pPr marL="0" indent="0">
              <a:spcBef>
                <a:spcPts val="800"/>
              </a:spcBef>
              <a:buFontTx/>
              <a:buNone/>
              <a:defRPr sz="1800" baseline="0">
                <a:solidFill>
                  <a:schemeClr val="bg1"/>
                </a:solidFill>
              </a:defRPr>
            </a:lvl3pPr>
            <a:lvl4pPr marL="0" indent="0">
              <a:spcBef>
                <a:spcPts val="800"/>
              </a:spcBef>
              <a:buFontTx/>
              <a:buNone/>
              <a:defRPr sz="1800" baseline="0">
                <a:solidFill>
                  <a:schemeClr val="bg1"/>
                </a:solidFill>
              </a:defRPr>
            </a:lvl4pPr>
            <a:lvl5pPr marL="0" indent="0">
              <a:spcBef>
                <a:spcPts val="800"/>
              </a:spcBef>
              <a:buFontTx/>
              <a:buNone/>
              <a:defRPr sz="1800">
                <a:solidFill>
                  <a:schemeClr val="bg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 name="Foliennummernplatzhalter 5"/>
          <p:cNvSpPr>
            <a:spLocks noGrp="1"/>
          </p:cNvSpPr>
          <p:nvPr>
            <p:ph type="sldNum" sz="quarter" idx="12"/>
          </p:nvPr>
        </p:nvSpPr>
        <p:spPr/>
        <p:txBody>
          <a:bodyPr/>
          <a:lstStyle>
            <a:lvl1pPr>
              <a:defRPr/>
            </a:lvl1pPr>
          </a:lstStyle>
          <a:p>
            <a:pPr>
              <a:defRPr/>
            </a:pPr>
            <a:fld id="{6A00F0DC-4FB1-4E44-AE0A-B248562099C8}" type="slidenum">
              <a:rPr lang="de-DE"/>
              <a:pPr>
                <a:defRPr/>
              </a:pPr>
              <a:t>‹#›</a:t>
            </a:fld>
            <a:endParaRPr lang="de-DE" dirty="0"/>
          </a:p>
        </p:txBody>
      </p:sp>
    </p:spTree>
    <p:extLst>
      <p:ext uri="{BB962C8B-B14F-4D97-AF65-F5344CB8AC3E}">
        <p14:creationId xmlns:p14="http://schemas.microsoft.com/office/powerpoint/2010/main" val="743249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liennummernplatzhalter 5"/>
          <p:cNvSpPr>
            <a:spLocks noGrp="1"/>
          </p:cNvSpPr>
          <p:nvPr>
            <p:ph type="sldNum" sz="quarter" idx="10"/>
          </p:nvPr>
        </p:nvSpPr>
        <p:spPr/>
        <p:txBody>
          <a:bodyPr/>
          <a:lstStyle>
            <a:lvl1pPr>
              <a:defRPr/>
            </a:lvl1pPr>
          </a:lstStyle>
          <a:p>
            <a:pPr>
              <a:defRPr/>
            </a:pPr>
            <a:fld id="{5DF4DD99-27DF-42EA-AA04-EE3F6C7E18A5}" type="slidenum">
              <a:rPr lang="de-DE"/>
              <a:pPr>
                <a:defRPr/>
              </a:pPr>
              <a:t>‹#›</a:t>
            </a:fld>
            <a:endParaRPr lang="de-DE" dirty="0"/>
          </a:p>
        </p:txBody>
      </p:sp>
    </p:spTree>
    <p:extLst>
      <p:ext uri="{BB962C8B-B14F-4D97-AF65-F5344CB8AC3E}">
        <p14:creationId xmlns:p14="http://schemas.microsoft.com/office/powerpoint/2010/main" val="3474036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74E23673-D1AA-460B-AB16-3AE147E923A9}" type="slidenum">
              <a:rPr lang="de-DE"/>
              <a:pPr>
                <a:defRPr/>
              </a:pPr>
              <a:t>‹#›</a:t>
            </a:fld>
            <a:endParaRPr lang="de-DE" dirty="0"/>
          </a:p>
        </p:txBody>
      </p:sp>
    </p:spTree>
    <p:extLst>
      <p:ext uri="{BB962C8B-B14F-4D97-AF65-F5344CB8AC3E}">
        <p14:creationId xmlns:p14="http://schemas.microsoft.com/office/powerpoint/2010/main" val="2816979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B441A8E3-2B08-445D-86B4-A719C34651C4}" type="slidenum">
              <a:rPr lang="de-DE"/>
              <a:pPr>
                <a:defRPr/>
              </a:pPr>
              <a:t>‹#›</a:t>
            </a:fld>
            <a:endParaRPr lang="de-DE" dirty="0"/>
          </a:p>
        </p:txBody>
      </p:sp>
    </p:spTree>
    <p:extLst>
      <p:ext uri="{BB962C8B-B14F-4D97-AF65-F5344CB8AC3E}">
        <p14:creationId xmlns:p14="http://schemas.microsoft.com/office/powerpoint/2010/main" val="1786701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2F7D2543-1D37-49DB-ACA4-7CACA36B2943}" type="slidenum">
              <a:rPr lang="de-DE"/>
              <a:pPr>
                <a:defRPr/>
              </a:pPr>
              <a:t>‹#›</a:t>
            </a:fld>
            <a:endParaRPr lang="de-DE" dirty="0"/>
          </a:p>
        </p:txBody>
      </p:sp>
    </p:spTree>
    <p:extLst>
      <p:ext uri="{BB962C8B-B14F-4D97-AF65-F5344CB8AC3E}">
        <p14:creationId xmlns:p14="http://schemas.microsoft.com/office/powerpoint/2010/main" val="980919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5F1FC257-2C0E-4B02-A05C-A201FCC8CEC2}" type="slidenum">
              <a:rPr lang="de-DE"/>
              <a:pPr>
                <a:defRPr/>
              </a:pPr>
              <a:t>‹#›</a:t>
            </a:fld>
            <a:endParaRPr lang="de-DE" dirty="0"/>
          </a:p>
        </p:txBody>
      </p:sp>
    </p:spTree>
    <p:extLst>
      <p:ext uri="{BB962C8B-B14F-4D97-AF65-F5344CB8AC3E}">
        <p14:creationId xmlns:p14="http://schemas.microsoft.com/office/powerpoint/2010/main" val="2858258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14975" y="233363"/>
            <a:ext cx="1663700" cy="58912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13" y="233363"/>
            <a:ext cx="4843462" cy="5891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1D86691E-32F2-4755-BDA4-3C34CA6E48BD}" type="slidenum">
              <a:rPr lang="de-DE"/>
              <a:pPr>
                <a:defRPr/>
              </a:pPr>
              <a:t>‹#›</a:t>
            </a:fld>
            <a:endParaRPr lang="de-DE" dirty="0"/>
          </a:p>
        </p:txBody>
      </p:sp>
    </p:spTree>
    <p:extLst>
      <p:ext uri="{BB962C8B-B14F-4D97-AF65-F5344CB8AC3E}">
        <p14:creationId xmlns:p14="http://schemas.microsoft.com/office/powerpoint/2010/main" val="1692611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liennummernplatzhalter 5"/>
          <p:cNvSpPr>
            <a:spLocks noGrp="1"/>
          </p:cNvSpPr>
          <p:nvPr>
            <p:ph type="sldNum" sz="quarter" idx="10"/>
          </p:nvPr>
        </p:nvSpPr>
        <p:spPr/>
        <p:txBody>
          <a:bodyPr/>
          <a:lstStyle>
            <a:lvl1pPr>
              <a:defRPr/>
            </a:lvl1pPr>
          </a:lstStyle>
          <a:p>
            <a:pPr>
              <a:defRPr/>
            </a:pPr>
            <a:fld id="{95EE3BE6-D7AE-4DB8-AB33-A3D2C8192068}" type="slidenum">
              <a:rPr lang="de-DE"/>
              <a:pPr>
                <a:defRPr/>
              </a:pPr>
              <a:t>‹#›</a:t>
            </a:fld>
            <a:endParaRPr lang="de-DE" dirty="0"/>
          </a:p>
        </p:txBody>
      </p:sp>
    </p:spTree>
    <p:extLst>
      <p:ext uri="{BB962C8B-B14F-4D97-AF65-F5344CB8AC3E}">
        <p14:creationId xmlns:p14="http://schemas.microsoft.com/office/powerpoint/2010/main" val="3031636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61D46CED-AB71-485E-9DAE-CC371A4D90F4}" type="slidenum">
              <a:rPr lang="de-DE"/>
              <a:pPr>
                <a:defRPr/>
              </a:pPr>
              <a:t>‹#›</a:t>
            </a:fld>
            <a:endParaRPr lang="de-DE" dirty="0"/>
          </a:p>
        </p:txBody>
      </p:sp>
    </p:spTree>
    <p:extLst>
      <p:ext uri="{BB962C8B-B14F-4D97-AF65-F5344CB8AC3E}">
        <p14:creationId xmlns:p14="http://schemas.microsoft.com/office/powerpoint/2010/main" val="3783638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liennummernplatzhalter 5"/>
          <p:cNvSpPr>
            <a:spLocks noGrp="1"/>
          </p:cNvSpPr>
          <p:nvPr>
            <p:ph type="sldNum" sz="quarter" idx="10"/>
          </p:nvPr>
        </p:nvSpPr>
        <p:spPr/>
        <p:txBody>
          <a:bodyPr/>
          <a:lstStyle>
            <a:lvl1pPr>
              <a:defRPr/>
            </a:lvl1pPr>
          </a:lstStyle>
          <a:p>
            <a:pPr>
              <a:defRPr/>
            </a:pPr>
            <a:fld id="{CEEA6EC6-9456-4287-9694-BA4679D337F4}" type="slidenum">
              <a:rPr lang="de-DE"/>
              <a:pPr>
                <a:defRPr/>
              </a:pPr>
              <a:t>‹#›</a:t>
            </a:fld>
            <a:endParaRPr lang="de-DE" dirty="0"/>
          </a:p>
        </p:txBody>
      </p:sp>
    </p:spTree>
    <p:extLst>
      <p:ext uri="{BB962C8B-B14F-4D97-AF65-F5344CB8AC3E}">
        <p14:creationId xmlns:p14="http://schemas.microsoft.com/office/powerpoint/2010/main" val="774245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liennummernplatzhalter 5"/>
          <p:cNvSpPr>
            <a:spLocks noGrp="1"/>
          </p:cNvSpPr>
          <p:nvPr>
            <p:ph type="sldNum" sz="quarter" idx="10"/>
          </p:nvPr>
        </p:nvSpPr>
        <p:spPr/>
        <p:txBody>
          <a:bodyPr/>
          <a:lstStyle>
            <a:lvl1pPr>
              <a:defRPr/>
            </a:lvl1pPr>
          </a:lstStyle>
          <a:p>
            <a:pPr>
              <a:defRPr/>
            </a:pPr>
            <a:fld id="{49D14A53-6AEE-4B48-8596-62F527957BA6}" type="slidenum">
              <a:rPr lang="de-DE"/>
              <a:pPr>
                <a:defRPr/>
              </a:pPr>
              <a:t>‹#›</a:t>
            </a:fld>
            <a:endParaRPr lang="de-DE" dirty="0"/>
          </a:p>
        </p:txBody>
      </p:sp>
    </p:spTree>
    <p:extLst>
      <p:ext uri="{BB962C8B-B14F-4D97-AF65-F5344CB8AC3E}">
        <p14:creationId xmlns:p14="http://schemas.microsoft.com/office/powerpoint/2010/main" val="364153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34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2" name="Textplatzhalter 11"/>
          <p:cNvSpPr>
            <a:spLocks noGrp="1"/>
          </p:cNvSpPr>
          <p:nvPr>
            <p:ph type="body" sz="quarter" idx="11"/>
          </p:nvPr>
        </p:nvSpPr>
        <p:spPr>
          <a:xfrm>
            <a:off x="518400" y="2023200"/>
            <a:ext cx="81972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Foliennummernplatzhalter 5"/>
          <p:cNvSpPr>
            <a:spLocks noGrp="1"/>
          </p:cNvSpPr>
          <p:nvPr>
            <p:ph type="sldNum" sz="quarter" idx="12"/>
          </p:nvPr>
        </p:nvSpPr>
        <p:spPr/>
        <p:txBody>
          <a:bodyPr/>
          <a:lstStyle>
            <a:lvl1pPr>
              <a:defRPr/>
            </a:lvl1pPr>
          </a:lstStyle>
          <a:p>
            <a:pPr>
              <a:defRPr/>
            </a:pPr>
            <a:fld id="{E0EAD87E-EE9A-4A6D-97E1-3006B00A6B96}" type="slidenum">
              <a:rPr lang="de-DE"/>
              <a:pPr>
                <a:defRPr/>
              </a:pPr>
              <a:t>‹#›</a:t>
            </a:fld>
            <a:endParaRPr lang="de-DE" dirty="0"/>
          </a:p>
        </p:txBody>
      </p:sp>
    </p:spTree>
    <p:extLst>
      <p:ext uri="{BB962C8B-B14F-4D97-AF65-F5344CB8AC3E}">
        <p14:creationId xmlns:p14="http://schemas.microsoft.com/office/powerpoint/2010/main" val="2135740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liennummernplatzhalter 5"/>
          <p:cNvSpPr>
            <a:spLocks noGrp="1"/>
          </p:cNvSpPr>
          <p:nvPr>
            <p:ph type="sldNum" sz="quarter" idx="10"/>
          </p:nvPr>
        </p:nvSpPr>
        <p:spPr/>
        <p:txBody>
          <a:bodyPr/>
          <a:lstStyle>
            <a:lvl1pPr>
              <a:defRPr/>
            </a:lvl1pPr>
          </a:lstStyle>
          <a:p>
            <a:pPr>
              <a:defRPr/>
            </a:pPr>
            <a:fld id="{537EF24F-DB6A-4FDC-B5F5-855E662219BC}" type="slidenum">
              <a:rPr lang="de-DE"/>
              <a:pPr>
                <a:defRPr/>
              </a:pPr>
              <a:t>‹#›</a:t>
            </a:fld>
            <a:endParaRPr lang="de-DE" dirty="0"/>
          </a:p>
        </p:txBody>
      </p:sp>
    </p:spTree>
    <p:extLst>
      <p:ext uri="{BB962C8B-B14F-4D97-AF65-F5344CB8AC3E}">
        <p14:creationId xmlns:p14="http://schemas.microsoft.com/office/powerpoint/2010/main" val="1125320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liennummernplatzhalter 5"/>
          <p:cNvSpPr>
            <a:spLocks noGrp="1"/>
          </p:cNvSpPr>
          <p:nvPr>
            <p:ph type="sldNum" sz="quarter" idx="10"/>
          </p:nvPr>
        </p:nvSpPr>
        <p:spPr/>
        <p:txBody>
          <a:bodyPr/>
          <a:lstStyle>
            <a:lvl1pPr>
              <a:defRPr/>
            </a:lvl1pPr>
          </a:lstStyle>
          <a:p>
            <a:pPr>
              <a:defRPr/>
            </a:pPr>
            <a:fld id="{231D7129-53B3-45C8-BBFE-0D676FAB0E32}" type="slidenum">
              <a:rPr lang="de-DE"/>
              <a:pPr>
                <a:defRPr/>
              </a:pPr>
              <a:t>‹#›</a:t>
            </a:fld>
            <a:endParaRPr lang="de-DE" dirty="0"/>
          </a:p>
        </p:txBody>
      </p:sp>
    </p:spTree>
    <p:extLst>
      <p:ext uri="{BB962C8B-B14F-4D97-AF65-F5344CB8AC3E}">
        <p14:creationId xmlns:p14="http://schemas.microsoft.com/office/powerpoint/2010/main" val="3312977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50C6F204-9C55-442B-A3ED-7452212FF59F}" type="slidenum">
              <a:rPr lang="de-DE"/>
              <a:pPr>
                <a:defRPr/>
              </a:pPr>
              <a:t>‹#›</a:t>
            </a:fld>
            <a:endParaRPr lang="de-DE" dirty="0"/>
          </a:p>
        </p:txBody>
      </p:sp>
    </p:spTree>
    <p:extLst>
      <p:ext uri="{BB962C8B-B14F-4D97-AF65-F5344CB8AC3E}">
        <p14:creationId xmlns:p14="http://schemas.microsoft.com/office/powerpoint/2010/main" val="5983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89DC0A1C-495C-4D45-ADFF-3F785DBBCAF7}" type="slidenum">
              <a:rPr lang="de-DE"/>
              <a:pPr>
                <a:defRPr/>
              </a:pPr>
              <a:t>‹#›</a:t>
            </a:fld>
            <a:endParaRPr lang="de-DE" dirty="0"/>
          </a:p>
        </p:txBody>
      </p:sp>
    </p:spTree>
    <p:extLst>
      <p:ext uri="{BB962C8B-B14F-4D97-AF65-F5344CB8AC3E}">
        <p14:creationId xmlns:p14="http://schemas.microsoft.com/office/powerpoint/2010/main" val="2154221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5DA6DC2B-3EA6-4E67-8CF9-B6110FA52219}" type="slidenum">
              <a:rPr lang="de-DE"/>
              <a:pPr>
                <a:defRPr/>
              </a:pPr>
              <a:t>‹#›</a:t>
            </a:fld>
            <a:endParaRPr lang="de-DE" dirty="0"/>
          </a:p>
        </p:txBody>
      </p:sp>
    </p:spTree>
    <p:extLst>
      <p:ext uri="{BB962C8B-B14F-4D97-AF65-F5344CB8AC3E}">
        <p14:creationId xmlns:p14="http://schemas.microsoft.com/office/powerpoint/2010/main" val="28881231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82F02FA6-ED87-495A-8896-4245C23AA271}" type="slidenum">
              <a:rPr lang="de-DE"/>
              <a:pPr>
                <a:defRPr/>
              </a:pPr>
              <a:t>‹#›</a:t>
            </a:fld>
            <a:endParaRPr lang="de-DE" dirty="0"/>
          </a:p>
        </p:txBody>
      </p:sp>
    </p:spTree>
    <p:extLst>
      <p:ext uri="{BB962C8B-B14F-4D97-AF65-F5344CB8AC3E}">
        <p14:creationId xmlns:p14="http://schemas.microsoft.com/office/powerpoint/2010/main" val="3555442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3363"/>
            <a:ext cx="2057400" cy="5892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33363"/>
            <a:ext cx="6019800" cy="5892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FA498882-F295-4287-B0A3-1D3C5E5E9101}" type="slidenum">
              <a:rPr lang="de-DE"/>
              <a:pPr>
                <a:defRPr/>
              </a:pPr>
              <a:t>‹#›</a:t>
            </a:fld>
            <a:endParaRPr lang="de-DE" dirty="0"/>
          </a:p>
        </p:txBody>
      </p:sp>
    </p:spTree>
    <p:extLst>
      <p:ext uri="{BB962C8B-B14F-4D97-AF65-F5344CB8AC3E}">
        <p14:creationId xmlns:p14="http://schemas.microsoft.com/office/powerpoint/2010/main" val="30182417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liennummernplatzhalter 5"/>
          <p:cNvSpPr>
            <a:spLocks noGrp="1"/>
          </p:cNvSpPr>
          <p:nvPr>
            <p:ph type="sldNum" sz="quarter" idx="10"/>
          </p:nvPr>
        </p:nvSpPr>
        <p:spPr/>
        <p:txBody>
          <a:bodyPr/>
          <a:lstStyle>
            <a:lvl1pPr>
              <a:defRPr/>
            </a:lvl1pPr>
          </a:lstStyle>
          <a:p>
            <a:pPr>
              <a:defRPr/>
            </a:pPr>
            <a:fld id="{1DE06D54-D237-4832-ABF1-1C2D51F5EA17}" type="slidenum">
              <a:rPr lang="de-DE"/>
              <a:pPr>
                <a:defRPr/>
              </a:pPr>
              <a:t>‹#›</a:t>
            </a:fld>
            <a:endParaRPr lang="de-DE" dirty="0"/>
          </a:p>
        </p:txBody>
      </p:sp>
    </p:spTree>
    <p:extLst>
      <p:ext uri="{BB962C8B-B14F-4D97-AF65-F5344CB8AC3E}">
        <p14:creationId xmlns:p14="http://schemas.microsoft.com/office/powerpoint/2010/main" val="31262854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D0718D12-CDF3-4F87-8F60-4163C36099DE}" type="slidenum">
              <a:rPr lang="de-DE"/>
              <a:pPr>
                <a:defRPr/>
              </a:pPr>
              <a:t>‹#›</a:t>
            </a:fld>
            <a:endParaRPr lang="de-DE" dirty="0"/>
          </a:p>
        </p:txBody>
      </p:sp>
    </p:spTree>
    <p:extLst>
      <p:ext uri="{BB962C8B-B14F-4D97-AF65-F5344CB8AC3E}">
        <p14:creationId xmlns:p14="http://schemas.microsoft.com/office/powerpoint/2010/main" val="112429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liennummernplatzhalter 5"/>
          <p:cNvSpPr>
            <a:spLocks noGrp="1"/>
          </p:cNvSpPr>
          <p:nvPr>
            <p:ph type="sldNum" sz="quarter" idx="10"/>
          </p:nvPr>
        </p:nvSpPr>
        <p:spPr/>
        <p:txBody>
          <a:bodyPr/>
          <a:lstStyle>
            <a:lvl1pPr>
              <a:defRPr/>
            </a:lvl1pPr>
          </a:lstStyle>
          <a:p>
            <a:pPr>
              <a:defRPr/>
            </a:pPr>
            <a:fld id="{409EC127-AE7F-4E48-AE44-AB777E38E5A3}" type="slidenum">
              <a:rPr lang="de-DE"/>
              <a:pPr>
                <a:defRPr/>
              </a:pPr>
              <a:t>‹#›</a:t>
            </a:fld>
            <a:endParaRPr lang="de-DE" dirty="0"/>
          </a:p>
        </p:txBody>
      </p:sp>
    </p:spTree>
    <p:extLst>
      <p:ext uri="{BB962C8B-B14F-4D97-AF65-F5344CB8AC3E}">
        <p14:creationId xmlns:p14="http://schemas.microsoft.com/office/powerpoint/2010/main" val="414075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34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platzhalter 8"/>
          <p:cNvSpPr>
            <a:spLocks noGrp="1"/>
          </p:cNvSpPr>
          <p:nvPr>
            <p:ph type="body" sz="quarter" idx="12"/>
          </p:nvPr>
        </p:nvSpPr>
        <p:spPr>
          <a:xfrm>
            <a:off x="4755601" y="2023200"/>
            <a:ext cx="3960000" cy="4104000"/>
          </a:xfrm>
        </p:spPr>
        <p:txBody>
          <a:bodyPr/>
          <a:lstStyle>
            <a:lvl2pPr marL="648000">
              <a:defRPr/>
            </a:lvl2pPr>
            <a:lvl3pPr marL="900000">
              <a:defRPr/>
            </a:lvl3pPr>
            <a:lvl4pPr marL="1152000">
              <a:defRPr/>
            </a:lvl4pPr>
            <a:lvl5pPr marL="140400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Foliennummernplatzhalter 5"/>
          <p:cNvSpPr>
            <a:spLocks noGrp="1"/>
          </p:cNvSpPr>
          <p:nvPr>
            <p:ph type="sldNum" sz="quarter" idx="13"/>
          </p:nvPr>
        </p:nvSpPr>
        <p:spPr/>
        <p:txBody>
          <a:bodyPr/>
          <a:lstStyle>
            <a:lvl1pPr>
              <a:defRPr/>
            </a:lvl1pPr>
          </a:lstStyle>
          <a:p>
            <a:pPr>
              <a:defRPr/>
            </a:pPr>
            <a:fld id="{A817B6D7-B334-4F3C-97BF-2485CF46D53F}" type="slidenum">
              <a:rPr lang="de-DE"/>
              <a:pPr>
                <a:defRPr/>
              </a:pPr>
              <a:t>‹#›</a:t>
            </a:fld>
            <a:endParaRPr lang="de-DE" dirty="0"/>
          </a:p>
        </p:txBody>
      </p:sp>
    </p:spTree>
    <p:extLst>
      <p:ext uri="{BB962C8B-B14F-4D97-AF65-F5344CB8AC3E}">
        <p14:creationId xmlns:p14="http://schemas.microsoft.com/office/powerpoint/2010/main" val="22120658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liennummernplatzhalter 5"/>
          <p:cNvSpPr>
            <a:spLocks noGrp="1"/>
          </p:cNvSpPr>
          <p:nvPr>
            <p:ph type="sldNum" sz="quarter" idx="10"/>
          </p:nvPr>
        </p:nvSpPr>
        <p:spPr/>
        <p:txBody>
          <a:bodyPr/>
          <a:lstStyle>
            <a:lvl1pPr>
              <a:defRPr/>
            </a:lvl1pPr>
          </a:lstStyle>
          <a:p>
            <a:pPr>
              <a:defRPr/>
            </a:pPr>
            <a:fld id="{56EF4029-3D82-445E-A25F-4F5CB756B2B0}" type="slidenum">
              <a:rPr lang="de-DE"/>
              <a:pPr>
                <a:defRPr/>
              </a:pPr>
              <a:t>‹#›</a:t>
            </a:fld>
            <a:endParaRPr lang="de-DE" dirty="0"/>
          </a:p>
        </p:txBody>
      </p:sp>
    </p:spTree>
    <p:extLst>
      <p:ext uri="{BB962C8B-B14F-4D97-AF65-F5344CB8AC3E}">
        <p14:creationId xmlns:p14="http://schemas.microsoft.com/office/powerpoint/2010/main" val="3031469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liennummernplatzhalter 5"/>
          <p:cNvSpPr>
            <a:spLocks noGrp="1"/>
          </p:cNvSpPr>
          <p:nvPr>
            <p:ph type="sldNum" sz="quarter" idx="10"/>
          </p:nvPr>
        </p:nvSpPr>
        <p:spPr/>
        <p:txBody>
          <a:bodyPr/>
          <a:lstStyle>
            <a:lvl1pPr>
              <a:defRPr/>
            </a:lvl1pPr>
          </a:lstStyle>
          <a:p>
            <a:pPr>
              <a:defRPr/>
            </a:pPr>
            <a:fld id="{4F93221B-E66D-4D1E-BED6-5C1076DB2713}" type="slidenum">
              <a:rPr lang="de-DE"/>
              <a:pPr>
                <a:defRPr/>
              </a:pPr>
              <a:t>‹#›</a:t>
            </a:fld>
            <a:endParaRPr lang="de-DE" dirty="0"/>
          </a:p>
        </p:txBody>
      </p:sp>
    </p:spTree>
    <p:extLst>
      <p:ext uri="{BB962C8B-B14F-4D97-AF65-F5344CB8AC3E}">
        <p14:creationId xmlns:p14="http://schemas.microsoft.com/office/powerpoint/2010/main" val="22218999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liennummernplatzhalter 5"/>
          <p:cNvSpPr>
            <a:spLocks noGrp="1"/>
          </p:cNvSpPr>
          <p:nvPr>
            <p:ph type="sldNum" sz="quarter" idx="10"/>
          </p:nvPr>
        </p:nvSpPr>
        <p:spPr/>
        <p:txBody>
          <a:bodyPr/>
          <a:lstStyle>
            <a:lvl1pPr>
              <a:defRPr/>
            </a:lvl1pPr>
          </a:lstStyle>
          <a:p>
            <a:pPr>
              <a:defRPr/>
            </a:pPr>
            <a:fld id="{14E7671F-813C-4A09-93F3-7DFC13B78342}" type="slidenum">
              <a:rPr lang="de-DE"/>
              <a:pPr>
                <a:defRPr/>
              </a:pPr>
              <a:t>‹#›</a:t>
            </a:fld>
            <a:endParaRPr lang="de-DE" dirty="0"/>
          </a:p>
        </p:txBody>
      </p:sp>
    </p:spTree>
    <p:extLst>
      <p:ext uri="{BB962C8B-B14F-4D97-AF65-F5344CB8AC3E}">
        <p14:creationId xmlns:p14="http://schemas.microsoft.com/office/powerpoint/2010/main" val="3198928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8184C365-4A65-4FB2-8D87-3049514C4F4E}" type="slidenum">
              <a:rPr lang="de-DE"/>
              <a:pPr>
                <a:defRPr/>
              </a:pPr>
              <a:t>‹#›</a:t>
            </a:fld>
            <a:endParaRPr lang="de-DE" dirty="0"/>
          </a:p>
        </p:txBody>
      </p:sp>
    </p:spTree>
    <p:extLst>
      <p:ext uri="{BB962C8B-B14F-4D97-AF65-F5344CB8AC3E}">
        <p14:creationId xmlns:p14="http://schemas.microsoft.com/office/powerpoint/2010/main" val="38144005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0C6AFFA9-DF32-4408-9C90-2079F0F2DDF4}" type="slidenum">
              <a:rPr lang="de-DE"/>
              <a:pPr>
                <a:defRPr/>
              </a:pPr>
              <a:t>‹#›</a:t>
            </a:fld>
            <a:endParaRPr lang="de-DE" dirty="0"/>
          </a:p>
        </p:txBody>
      </p:sp>
    </p:spTree>
    <p:extLst>
      <p:ext uri="{BB962C8B-B14F-4D97-AF65-F5344CB8AC3E}">
        <p14:creationId xmlns:p14="http://schemas.microsoft.com/office/powerpoint/2010/main" val="30919896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29BEAB50-789C-4239-ACBA-AF762E060E4A}" type="slidenum">
              <a:rPr lang="de-DE"/>
              <a:pPr>
                <a:defRPr/>
              </a:pPr>
              <a:t>‹#›</a:t>
            </a:fld>
            <a:endParaRPr lang="de-DE" dirty="0"/>
          </a:p>
        </p:txBody>
      </p:sp>
    </p:spTree>
    <p:extLst>
      <p:ext uri="{BB962C8B-B14F-4D97-AF65-F5344CB8AC3E}">
        <p14:creationId xmlns:p14="http://schemas.microsoft.com/office/powerpoint/2010/main" val="27290526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C833AB46-A1C2-45FC-BAFC-7FF44B33C703}" type="slidenum">
              <a:rPr lang="de-DE"/>
              <a:pPr>
                <a:defRPr/>
              </a:pPr>
              <a:t>‹#›</a:t>
            </a:fld>
            <a:endParaRPr lang="de-DE" dirty="0"/>
          </a:p>
        </p:txBody>
      </p:sp>
    </p:spTree>
    <p:extLst>
      <p:ext uri="{BB962C8B-B14F-4D97-AF65-F5344CB8AC3E}">
        <p14:creationId xmlns:p14="http://schemas.microsoft.com/office/powerpoint/2010/main" val="41836491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3363"/>
            <a:ext cx="2057400" cy="5892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33363"/>
            <a:ext cx="6019800" cy="5892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FE0DDF59-9BFF-42FE-B785-1268EC3DC26E}" type="slidenum">
              <a:rPr lang="de-DE"/>
              <a:pPr>
                <a:defRPr/>
              </a:pPr>
              <a:t>‹#›</a:t>
            </a:fld>
            <a:endParaRPr lang="de-DE" dirty="0"/>
          </a:p>
        </p:txBody>
      </p:sp>
    </p:spTree>
    <p:extLst>
      <p:ext uri="{BB962C8B-B14F-4D97-AF65-F5344CB8AC3E}">
        <p14:creationId xmlns:p14="http://schemas.microsoft.com/office/powerpoint/2010/main" val="3164972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liennummernplatzhalter 5"/>
          <p:cNvSpPr>
            <a:spLocks noGrp="1"/>
          </p:cNvSpPr>
          <p:nvPr>
            <p:ph type="sldNum" sz="quarter" idx="10"/>
          </p:nvPr>
        </p:nvSpPr>
        <p:spPr/>
        <p:txBody>
          <a:bodyPr/>
          <a:lstStyle>
            <a:lvl1pPr>
              <a:defRPr/>
            </a:lvl1pPr>
          </a:lstStyle>
          <a:p>
            <a:pPr>
              <a:defRPr/>
            </a:pPr>
            <a:fld id="{15783B19-6D24-42B8-8474-FDD86BA218C9}" type="slidenum">
              <a:rPr lang="de-DE"/>
              <a:pPr>
                <a:defRPr/>
              </a:pPr>
              <a:t>‹#›</a:t>
            </a:fld>
            <a:endParaRPr lang="de-DE" dirty="0"/>
          </a:p>
        </p:txBody>
      </p:sp>
    </p:spTree>
    <p:extLst>
      <p:ext uri="{BB962C8B-B14F-4D97-AF65-F5344CB8AC3E}">
        <p14:creationId xmlns:p14="http://schemas.microsoft.com/office/powerpoint/2010/main" val="16735280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908CE9F4-1138-40D1-AC01-6236160CB42F}" type="slidenum">
              <a:rPr lang="de-DE"/>
              <a:pPr>
                <a:defRPr/>
              </a:pPr>
              <a:t>‹#›</a:t>
            </a:fld>
            <a:endParaRPr lang="de-DE" dirty="0"/>
          </a:p>
        </p:txBody>
      </p:sp>
    </p:spTree>
    <p:extLst>
      <p:ext uri="{BB962C8B-B14F-4D97-AF65-F5344CB8AC3E}">
        <p14:creationId xmlns:p14="http://schemas.microsoft.com/office/powerpoint/2010/main" val="235195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ide_with_one_text_block_and_one_image">
    <p:spTree>
      <p:nvGrpSpPr>
        <p:cNvPr id="1" name=""/>
        <p:cNvGrpSpPr/>
        <p:nvPr/>
      </p:nvGrpSpPr>
      <p:grpSpPr>
        <a:xfrm>
          <a:off x="0" y="0"/>
          <a:ext cx="0" cy="0"/>
          <a:chOff x="0" y="0"/>
          <a:chExt cx="0" cy="0"/>
        </a:xfrm>
      </p:grpSpPr>
      <p:pic>
        <p:nvPicPr>
          <p:cNvPr id="4" name="Picture 34" descr="grau_gb"/>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1943100"/>
            <a:ext cx="8709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MSLegal_Picture_Replace"/>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591050" y="1943100"/>
            <a:ext cx="43195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endParaRPr lang="de-DE" altLang="en-US" sz="1000" smtClean="0">
              <a:solidFill>
                <a:srgbClr val="766A62"/>
              </a:solidFill>
              <a:latin typeface="Arial" charset="0"/>
            </a:endParaRPr>
          </a:p>
        </p:txBody>
      </p:sp>
      <p:pic>
        <p:nvPicPr>
          <p:cNvPr id="7" name="Picture 35" descr="CMSLegal_Top_Logo"/>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platzhalter 7"/>
          <p:cNvSpPr>
            <a:spLocks noGrp="1"/>
          </p:cNvSpPr>
          <p:nvPr>
            <p:ph type="body" sz="quarter" idx="10"/>
          </p:nvPr>
        </p:nvSpPr>
        <p:spPr>
          <a:xfrm>
            <a:off x="518400" y="234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0" indent="0">
              <a:spcBef>
                <a:spcPts val="800"/>
              </a:spcBef>
              <a:buFontTx/>
              <a:buNone/>
              <a:defRPr sz="2000" b="0" baseline="0">
                <a:solidFill>
                  <a:srgbClr val="13294A"/>
                </a:solidFill>
              </a:defRPr>
            </a:lvl1pPr>
            <a:lvl2pPr marL="0" indent="0">
              <a:spcBef>
                <a:spcPts val="800"/>
              </a:spcBef>
              <a:buFont typeface="Symbol" pitchFamily="18" charset="2"/>
              <a:buNone/>
              <a:defRPr sz="2000" b="0">
                <a:solidFill>
                  <a:srgbClr val="13294A"/>
                </a:solidFill>
              </a:defRPr>
            </a:lvl2pPr>
            <a:lvl3pPr marL="266700" indent="-266700">
              <a:spcBef>
                <a:spcPts val="800"/>
              </a:spcBef>
              <a:buFont typeface="Symbol" pitchFamily="18" charset="2"/>
              <a:buChar char="-"/>
              <a:defRPr sz="20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liennummernplatzhalter 5"/>
          <p:cNvSpPr>
            <a:spLocks noGrp="1"/>
          </p:cNvSpPr>
          <p:nvPr>
            <p:ph type="sldNum" sz="quarter" idx="12"/>
          </p:nvPr>
        </p:nvSpPr>
        <p:spPr/>
        <p:txBody>
          <a:bodyPr/>
          <a:lstStyle>
            <a:lvl1pPr algn="r">
              <a:defRPr sz="1000">
                <a:solidFill>
                  <a:srgbClr val="766A62"/>
                </a:solidFill>
                <a:latin typeface="Arial" pitchFamily="34" charset="0"/>
                <a:cs typeface="Arial" pitchFamily="34" charset="0"/>
              </a:defRPr>
            </a:lvl1pPr>
          </a:lstStyle>
          <a:p>
            <a:pPr>
              <a:defRPr/>
            </a:pPr>
            <a:fld id="{2E7DFA73-3596-4B4B-BB0B-45F9FB44F639}" type="slidenum">
              <a:rPr lang="de-DE"/>
              <a:pPr>
                <a:defRPr/>
              </a:pPr>
              <a:t>‹#›</a:t>
            </a:fld>
            <a:endParaRPr lang="de-DE" dirty="0"/>
          </a:p>
        </p:txBody>
      </p:sp>
    </p:spTree>
    <p:extLst>
      <p:ext uri="{BB962C8B-B14F-4D97-AF65-F5344CB8AC3E}">
        <p14:creationId xmlns:p14="http://schemas.microsoft.com/office/powerpoint/2010/main" val="21043582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liennummernplatzhalter 5"/>
          <p:cNvSpPr>
            <a:spLocks noGrp="1"/>
          </p:cNvSpPr>
          <p:nvPr>
            <p:ph type="sldNum" sz="quarter" idx="10"/>
          </p:nvPr>
        </p:nvSpPr>
        <p:spPr/>
        <p:txBody>
          <a:bodyPr/>
          <a:lstStyle>
            <a:lvl1pPr>
              <a:defRPr/>
            </a:lvl1pPr>
          </a:lstStyle>
          <a:p>
            <a:pPr>
              <a:defRPr/>
            </a:pPr>
            <a:fld id="{EA4BE95F-42F8-4989-B200-A52755D8EDBF}" type="slidenum">
              <a:rPr lang="de-DE"/>
              <a:pPr>
                <a:defRPr/>
              </a:pPr>
              <a:t>‹#›</a:t>
            </a:fld>
            <a:endParaRPr lang="de-DE" dirty="0"/>
          </a:p>
        </p:txBody>
      </p:sp>
    </p:spTree>
    <p:extLst>
      <p:ext uri="{BB962C8B-B14F-4D97-AF65-F5344CB8AC3E}">
        <p14:creationId xmlns:p14="http://schemas.microsoft.com/office/powerpoint/2010/main" val="4235115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4659313"/>
            <a:ext cx="3578225" cy="94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70375" y="4659313"/>
            <a:ext cx="3578225" cy="94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liennummernplatzhalter 5"/>
          <p:cNvSpPr>
            <a:spLocks noGrp="1"/>
          </p:cNvSpPr>
          <p:nvPr>
            <p:ph type="sldNum" sz="quarter" idx="10"/>
          </p:nvPr>
        </p:nvSpPr>
        <p:spPr/>
        <p:txBody>
          <a:bodyPr/>
          <a:lstStyle>
            <a:lvl1pPr>
              <a:defRPr/>
            </a:lvl1pPr>
          </a:lstStyle>
          <a:p>
            <a:pPr>
              <a:defRPr/>
            </a:pPr>
            <a:fld id="{02C357E0-0F12-4B5F-90EE-4F8A66FF06DB}" type="slidenum">
              <a:rPr lang="de-DE"/>
              <a:pPr>
                <a:defRPr/>
              </a:pPr>
              <a:t>‹#›</a:t>
            </a:fld>
            <a:endParaRPr lang="de-DE" dirty="0"/>
          </a:p>
        </p:txBody>
      </p:sp>
    </p:spTree>
    <p:extLst>
      <p:ext uri="{BB962C8B-B14F-4D97-AF65-F5344CB8AC3E}">
        <p14:creationId xmlns:p14="http://schemas.microsoft.com/office/powerpoint/2010/main" val="26744130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liennummernplatzhalter 5"/>
          <p:cNvSpPr>
            <a:spLocks noGrp="1"/>
          </p:cNvSpPr>
          <p:nvPr>
            <p:ph type="sldNum" sz="quarter" idx="10"/>
          </p:nvPr>
        </p:nvSpPr>
        <p:spPr/>
        <p:txBody>
          <a:bodyPr/>
          <a:lstStyle>
            <a:lvl1pPr>
              <a:defRPr/>
            </a:lvl1pPr>
          </a:lstStyle>
          <a:p>
            <a:pPr>
              <a:defRPr/>
            </a:pPr>
            <a:fld id="{2E59339F-04B1-4E04-A377-A6937E20528D}" type="slidenum">
              <a:rPr lang="de-DE"/>
              <a:pPr>
                <a:defRPr/>
              </a:pPr>
              <a:t>‹#›</a:t>
            </a:fld>
            <a:endParaRPr lang="de-DE" dirty="0"/>
          </a:p>
        </p:txBody>
      </p:sp>
    </p:spTree>
    <p:extLst>
      <p:ext uri="{BB962C8B-B14F-4D97-AF65-F5344CB8AC3E}">
        <p14:creationId xmlns:p14="http://schemas.microsoft.com/office/powerpoint/2010/main" val="18163325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liennummernplatzhalter 5"/>
          <p:cNvSpPr>
            <a:spLocks noGrp="1"/>
          </p:cNvSpPr>
          <p:nvPr>
            <p:ph type="sldNum" sz="quarter" idx="10"/>
          </p:nvPr>
        </p:nvSpPr>
        <p:spPr/>
        <p:txBody>
          <a:bodyPr/>
          <a:lstStyle>
            <a:lvl1pPr>
              <a:defRPr/>
            </a:lvl1pPr>
          </a:lstStyle>
          <a:p>
            <a:pPr>
              <a:defRPr/>
            </a:pPr>
            <a:fld id="{0A2E7F4B-68C2-4AFA-9AB7-5DFC1B55D9EF}" type="slidenum">
              <a:rPr lang="de-DE"/>
              <a:pPr>
                <a:defRPr/>
              </a:pPr>
              <a:t>‹#›</a:t>
            </a:fld>
            <a:endParaRPr lang="de-DE" dirty="0"/>
          </a:p>
        </p:txBody>
      </p:sp>
    </p:spTree>
    <p:extLst>
      <p:ext uri="{BB962C8B-B14F-4D97-AF65-F5344CB8AC3E}">
        <p14:creationId xmlns:p14="http://schemas.microsoft.com/office/powerpoint/2010/main" val="42688055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8DB764E6-E6F3-4BDB-B2C3-BD0D180B30A7}" type="slidenum">
              <a:rPr lang="de-DE"/>
              <a:pPr>
                <a:defRPr/>
              </a:pPr>
              <a:t>‹#›</a:t>
            </a:fld>
            <a:endParaRPr lang="de-DE" dirty="0"/>
          </a:p>
        </p:txBody>
      </p:sp>
    </p:spTree>
    <p:extLst>
      <p:ext uri="{BB962C8B-B14F-4D97-AF65-F5344CB8AC3E}">
        <p14:creationId xmlns:p14="http://schemas.microsoft.com/office/powerpoint/2010/main" val="32918357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777CED7B-814B-4264-B6F4-033E4107E542}" type="slidenum">
              <a:rPr lang="de-DE"/>
              <a:pPr>
                <a:defRPr/>
              </a:pPr>
              <a:t>‹#›</a:t>
            </a:fld>
            <a:endParaRPr lang="de-DE" dirty="0"/>
          </a:p>
        </p:txBody>
      </p:sp>
    </p:spTree>
    <p:extLst>
      <p:ext uri="{BB962C8B-B14F-4D97-AF65-F5344CB8AC3E}">
        <p14:creationId xmlns:p14="http://schemas.microsoft.com/office/powerpoint/2010/main" val="40963614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90BBAE26-E1E5-4DB3-83F9-266B0D73E67E}" type="slidenum">
              <a:rPr lang="de-DE"/>
              <a:pPr>
                <a:defRPr/>
              </a:pPr>
              <a:t>‹#›</a:t>
            </a:fld>
            <a:endParaRPr lang="de-DE" dirty="0"/>
          </a:p>
        </p:txBody>
      </p:sp>
    </p:spTree>
    <p:extLst>
      <p:ext uri="{BB962C8B-B14F-4D97-AF65-F5344CB8AC3E}">
        <p14:creationId xmlns:p14="http://schemas.microsoft.com/office/powerpoint/2010/main" val="9970374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7F0BB9FD-75D1-4777-8CBE-4683DF03379D}" type="slidenum">
              <a:rPr lang="de-DE"/>
              <a:pPr>
                <a:defRPr/>
              </a:pPr>
              <a:t>‹#›</a:t>
            </a:fld>
            <a:endParaRPr lang="de-DE" dirty="0"/>
          </a:p>
        </p:txBody>
      </p:sp>
    </p:spTree>
    <p:extLst>
      <p:ext uri="{BB962C8B-B14F-4D97-AF65-F5344CB8AC3E}">
        <p14:creationId xmlns:p14="http://schemas.microsoft.com/office/powerpoint/2010/main" val="29118802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21388" y="3195638"/>
            <a:ext cx="1827212" cy="24098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3195638"/>
            <a:ext cx="5329238" cy="240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08C763E5-BD76-497D-A248-B1E57090E44B}" type="slidenum">
              <a:rPr lang="de-DE"/>
              <a:pPr>
                <a:defRPr/>
              </a:pPr>
              <a:t>‹#›</a:t>
            </a:fld>
            <a:endParaRPr lang="de-DE" dirty="0"/>
          </a:p>
        </p:txBody>
      </p:sp>
    </p:spTree>
    <p:extLst>
      <p:ext uri="{BB962C8B-B14F-4D97-AF65-F5344CB8AC3E}">
        <p14:creationId xmlns:p14="http://schemas.microsoft.com/office/powerpoint/2010/main" val="15609951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liennummernplatzhalter 5"/>
          <p:cNvSpPr>
            <a:spLocks noGrp="1"/>
          </p:cNvSpPr>
          <p:nvPr>
            <p:ph type="sldNum" sz="quarter" idx="10"/>
          </p:nvPr>
        </p:nvSpPr>
        <p:spPr/>
        <p:txBody>
          <a:bodyPr/>
          <a:lstStyle>
            <a:lvl1pPr>
              <a:defRPr/>
            </a:lvl1pPr>
          </a:lstStyle>
          <a:p>
            <a:pPr>
              <a:defRPr/>
            </a:pPr>
            <a:fld id="{370182BB-0D4C-4419-BF6C-F73A26C38D54}" type="slidenum">
              <a:rPr lang="de-DE"/>
              <a:pPr>
                <a:defRPr/>
              </a:pPr>
              <a:t>‹#›</a:t>
            </a:fld>
            <a:endParaRPr lang="de-DE" dirty="0"/>
          </a:p>
        </p:txBody>
      </p:sp>
    </p:spTree>
    <p:extLst>
      <p:ext uri="{BB962C8B-B14F-4D97-AF65-F5344CB8AC3E}">
        <p14:creationId xmlns:p14="http://schemas.microsoft.com/office/powerpoint/2010/main" val="67684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char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34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0" indent="0">
              <a:spcBef>
                <a:spcPts val="800"/>
              </a:spcBef>
              <a:buFontTx/>
              <a:buNone/>
              <a:defRPr sz="2000" b="0" baseline="0">
                <a:solidFill>
                  <a:srgbClr val="13294A"/>
                </a:solidFill>
              </a:defRPr>
            </a:lvl1pPr>
            <a:lvl2pPr marL="0" indent="0">
              <a:spcBef>
                <a:spcPts val="800"/>
              </a:spcBef>
              <a:buFont typeface="Symbol" pitchFamily="18" charset="2"/>
              <a:buNone/>
              <a:defRPr sz="2000" b="0">
                <a:solidFill>
                  <a:srgbClr val="13294A"/>
                </a:solidFill>
              </a:defRPr>
            </a:lvl2pPr>
            <a:lvl3pPr marL="266700" indent="-266700">
              <a:spcBef>
                <a:spcPts val="800"/>
              </a:spcBef>
              <a:buFont typeface="Symbol" pitchFamily="18" charset="2"/>
              <a:buChar char="-"/>
              <a:defRPr sz="20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Diagrammplatzhalter 12"/>
          <p:cNvSpPr>
            <a:spLocks noGrp="1"/>
          </p:cNvSpPr>
          <p:nvPr>
            <p:ph type="chart" sz="quarter" idx="13"/>
          </p:nvPr>
        </p:nvSpPr>
        <p:spPr>
          <a:xfrm>
            <a:off x="4572000" y="2428868"/>
            <a:ext cx="4320000" cy="4022330"/>
          </a:xfrm>
        </p:spPr>
        <p:txBody>
          <a:bodyPr rtlCol="0">
            <a:normAutofit/>
          </a:bodyPr>
          <a:lstStyle/>
          <a:p>
            <a:pPr lvl="0"/>
            <a:r>
              <a:rPr lang="en-US" noProof="0" dirty="0" smtClean="0"/>
              <a:t>Click icon to add chart</a:t>
            </a:r>
            <a:endParaRPr lang="de-DE" noProof="0" dirty="0"/>
          </a:p>
        </p:txBody>
      </p:sp>
      <p:sp>
        <p:nvSpPr>
          <p:cNvPr id="15" name="Textplatzhalter 14"/>
          <p:cNvSpPr>
            <a:spLocks noGrp="1"/>
          </p:cNvSpPr>
          <p:nvPr>
            <p:ph type="body" sz="quarter" idx="14"/>
          </p:nvPr>
        </p:nvSpPr>
        <p:spPr>
          <a:xfrm>
            <a:off x="4572000" y="2023200"/>
            <a:ext cx="4320000" cy="762858"/>
          </a:xfrm>
        </p:spPr>
        <p:txBody>
          <a:bodyPr/>
          <a:lstStyle>
            <a:lvl1pPr marL="0" indent="0">
              <a:buFontTx/>
              <a:buNone/>
              <a:defRPr baseline="0">
                <a:solidFill>
                  <a:srgbClr val="13294A"/>
                </a:solidFill>
              </a:defRPr>
            </a:lvl1pPr>
          </a:lstStyle>
          <a:p>
            <a:pPr lvl="0"/>
            <a:r>
              <a:rPr lang="en-US" noProof="0" dirty="0" smtClean="0"/>
              <a:t>Click to edit Master text styles</a:t>
            </a:r>
          </a:p>
        </p:txBody>
      </p:sp>
      <p:sp>
        <p:nvSpPr>
          <p:cNvPr id="6" name="Foliennummernplatzhalter 5"/>
          <p:cNvSpPr>
            <a:spLocks noGrp="1"/>
          </p:cNvSpPr>
          <p:nvPr>
            <p:ph type="sldNum" sz="quarter" idx="15"/>
          </p:nvPr>
        </p:nvSpPr>
        <p:spPr/>
        <p:txBody>
          <a:bodyPr/>
          <a:lstStyle>
            <a:lvl1pPr>
              <a:defRPr/>
            </a:lvl1pPr>
          </a:lstStyle>
          <a:p>
            <a:pPr>
              <a:defRPr/>
            </a:pPr>
            <a:fld id="{758AE623-07AB-4A77-9EDB-2EBD87F85E05}" type="slidenum">
              <a:rPr lang="de-DE"/>
              <a:pPr>
                <a:defRPr/>
              </a:pPr>
              <a:t>‹#›</a:t>
            </a:fld>
            <a:endParaRPr lang="de-DE" dirty="0"/>
          </a:p>
        </p:txBody>
      </p:sp>
    </p:spTree>
    <p:extLst>
      <p:ext uri="{BB962C8B-B14F-4D97-AF65-F5344CB8AC3E}">
        <p14:creationId xmlns:p14="http://schemas.microsoft.com/office/powerpoint/2010/main" val="5680088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21BD0829-2378-4CCE-930A-9C5B3FD64750}" type="slidenum">
              <a:rPr lang="de-DE"/>
              <a:pPr>
                <a:defRPr/>
              </a:pPr>
              <a:t>‹#›</a:t>
            </a:fld>
            <a:endParaRPr lang="de-DE" dirty="0"/>
          </a:p>
        </p:txBody>
      </p:sp>
    </p:spTree>
    <p:extLst>
      <p:ext uri="{BB962C8B-B14F-4D97-AF65-F5344CB8AC3E}">
        <p14:creationId xmlns:p14="http://schemas.microsoft.com/office/powerpoint/2010/main" val="25012861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liennummernplatzhalter 5"/>
          <p:cNvSpPr>
            <a:spLocks noGrp="1"/>
          </p:cNvSpPr>
          <p:nvPr>
            <p:ph type="sldNum" sz="quarter" idx="10"/>
          </p:nvPr>
        </p:nvSpPr>
        <p:spPr/>
        <p:txBody>
          <a:bodyPr/>
          <a:lstStyle>
            <a:lvl1pPr>
              <a:defRPr/>
            </a:lvl1pPr>
          </a:lstStyle>
          <a:p>
            <a:pPr>
              <a:defRPr/>
            </a:pPr>
            <a:fld id="{A66D39EA-31FA-4F51-8CAB-0B42580FC873}" type="slidenum">
              <a:rPr lang="de-DE"/>
              <a:pPr>
                <a:defRPr/>
              </a:pPr>
              <a:t>‹#›</a:t>
            </a:fld>
            <a:endParaRPr lang="de-DE" dirty="0"/>
          </a:p>
        </p:txBody>
      </p:sp>
    </p:spTree>
    <p:extLst>
      <p:ext uri="{BB962C8B-B14F-4D97-AF65-F5344CB8AC3E}">
        <p14:creationId xmlns:p14="http://schemas.microsoft.com/office/powerpoint/2010/main" val="37945744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liennummernplatzhalter 5"/>
          <p:cNvSpPr>
            <a:spLocks noGrp="1"/>
          </p:cNvSpPr>
          <p:nvPr>
            <p:ph type="sldNum" sz="quarter" idx="10"/>
          </p:nvPr>
        </p:nvSpPr>
        <p:spPr/>
        <p:txBody>
          <a:bodyPr/>
          <a:lstStyle>
            <a:lvl1pPr>
              <a:defRPr/>
            </a:lvl1pPr>
          </a:lstStyle>
          <a:p>
            <a:pPr>
              <a:defRPr/>
            </a:pPr>
            <a:fld id="{71710985-069D-4C6A-92B7-2E973701B6BF}" type="slidenum">
              <a:rPr lang="de-DE"/>
              <a:pPr>
                <a:defRPr/>
              </a:pPr>
              <a:t>‹#›</a:t>
            </a:fld>
            <a:endParaRPr lang="de-DE" dirty="0"/>
          </a:p>
        </p:txBody>
      </p:sp>
    </p:spTree>
    <p:extLst>
      <p:ext uri="{BB962C8B-B14F-4D97-AF65-F5344CB8AC3E}">
        <p14:creationId xmlns:p14="http://schemas.microsoft.com/office/powerpoint/2010/main" val="36197641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liennummernplatzhalter 5"/>
          <p:cNvSpPr>
            <a:spLocks noGrp="1"/>
          </p:cNvSpPr>
          <p:nvPr>
            <p:ph type="sldNum" sz="quarter" idx="10"/>
          </p:nvPr>
        </p:nvSpPr>
        <p:spPr/>
        <p:txBody>
          <a:bodyPr/>
          <a:lstStyle>
            <a:lvl1pPr>
              <a:defRPr/>
            </a:lvl1pPr>
          </a:lstStyle>
          <a:p>
            <a:pPr>
              <a:defRPr/>
            </a:pPr>
            <a:fld id="{6CC4AFA8-A39D-476D-BBEF-F1D0F6FA9024}" type="slidenum">
              <a:rPr lang="de-DE"/>
              <a:pPr>
                <a:defRPr/>
              </a:pPr>
              <a:t>‹#›</a:t>
            </a:fld>
            <a:endParaRPr lang="de-DE" dirty="0"/>
          </a:p>
        </p:txBody>
      </p:sp>
    </p:spTree>
    <p:extLst>
      <p:ext uri="{BB962C8B-B14F-4D97-AF65-F5344CB8AC3E}">
        <p14:creationId xmlns:p14="http://schemas.microsoft.com/office/powerpoint/2010/main" val="6119759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liennummernplatzhalter 5"/>
          <p:cNvSpPr>
            <a:spLocks noGrp="1"/>
          </p:cNvSpPr>
          <p:nvPr>
            <p:ph type="sldNum" sz="quarter" idx="10"/>
          </p:nvPr>
        </p:nvSpPr>
        <p:spPr/>
        <p:txBody>
          <a:bodyPr/>
          <a:lstStyle>
            <a:lvl1pPr>
              <a:defRPr/>
            </a:lvl1pPr>
          </a:lstStyle>
          <a:p>
            <a:pPr>
              <a:defRPr/>
            </a:pPr>
            <a:fld id="{9DFE633C-C765-41C0-BA0F-5154BB9DD7FB}" type="slidenum">
              <a:rPr lang="de-DE"/>
              <a:pPr>
                <a:defRPr/>
              </a:pPr>
              <a:t>‹#›</a:t>
            </a:fld>
            <a:endParaRPr lang="de-DE" dirty="0"/>
          </a:p>
        </p:txBody>
      </p:sp>
    </p:spTree>
    <p:extLst>
      <p:ext uri="{BB962C8B-B14F-4D97-AF65-F5344CB8AC3E}">
        <p14:creationId xmlns:p14="http://schemas.microsoft.com/office/powerpoint/2010/main" val="5830460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78AB07B1-EF45-4A97-87D6-931D9F9C4BAC}" type="slidenum">
              <a:rPr lang="de-DE"/>
              <a:pPr>
                <a:defRPr/>
              </a:pPr>
              <a:t>‹#›</a:t>
            </a:fld>
            <a:endParaRPr lang="de-DE" dirty="0"/>
          </a:p>
        </p:txBody>
      </p:sp>
    </p:spTree>
    <p:extLst>
      <p:ext uri="{BB962C8B-B14F-4D97-AF65-F5344CB8AC3E}">
        <p14:creationId xmlns:p14="http://schemas.microsoft.com/office/powerpoint/2010/main" val="23426177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C22481A8-6EBB-492B-91D1-5AEAF94F9186}" type="slidenum">
              <a:rPr lang="de-DE"/>
              <a:pPr>
                <a:defRPr/>
              </a:pPr>
              <a:t>‹#›</a:t>
            </a:fld>
            <a:endParaRPr lang="de-DE" dirty="0"/>
          </a:p>
        </p:txBody>
      </p:sp>
    </p:spTree>
    <p:extLst>
      <p:ext uri="{BB962C8B-B14F-4D97-AF65-F5344CB8AC3E}">
        <p14:creationId xmlns:p14="http://schemas.microsoft.com/office/powerpoint/2010/main" val="1467240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EA6CEE80-7ECF-404A-9FA6-30859D0F4681}" type="slidenum">
              <a:rPr lang="de-DE"/>
              <a:pPr>
                <a:defRPr/>
              </a:pPr>
              <a:t>‹#›</a:t>
            </a:fld>
            <a:endParaRPr lang="de-DE" dirty="0"/>
          </a:p>
        </p:txBody>
      </p:sp>
    </p:spTree>
    <p:extLst>
      <p:ext uri="{BB962C8B-B14F-4D97-AF65-F5344CB8AC3E}">
        <p14:creationId xmlns:p14="http://schemas.microsoft.com/office/powerpoint/2010/main" val="37195981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E29883BE-6D88-4DDB-9737-80FE6090381F}" type="slidenum">
              <a:rPr lang="de-DE"/>
              <a:pPr>
                <a:defRPr/>
              </a:pPr>
              <a:t>‹#›</a:t>
            </a:fld>
            <a:endParaRPr lang="de-DE" dirty="0"/>
          </a:p>
        </p:txBody>
      </p:sp>
    </p:spTree>
    <p:extLst>
      <p:ext uri="{BB962C8B-B14F-4D97-AF65-F5344CB8AC3E}">
        <p14:creationId xmlns:p14="http://schemas.microsoft.com/office/powerpoint/2010/main" val="1989755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3363"/>
            <a:ext cx="2057400" cy="5892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33363"/>
            <a:ext cx="6019800" cy="5892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D6B1CE9B-5E6D-4682-8D8E-69455196FD84}" type="slidenum">
              <a:rPr lang="de-DE"/>
              <a:pPr>
                <a:defRPr/>
              </a:pPr>
              <a:t>‹#›</a:t>
            </a:fld>
            <a:endParaRPr lang="de-DE" dirty="0"/>
          </a:p>
        </p:txBody>
      </p:sp>
    </p:spTree>
    <p:extLst>
      <p:ext uri="{BB962C8B-B14F-4D97-AF65-F5344CB8AC3E}">
        <p14:creationId xmlns:p14="http://schemas.microsoft.com/office/powerpoint/2010/main" val="10212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two_char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34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US" smtClean="0"/>
              <a:t>Click to edit Master text styles</a:t>
            </a:r>
          </a:p>
        </p:txBody>
      </p:sp>
      <p:sp>
        <p:nvSpPr>
          <p:cNvPr id="15" name="Textplatzhalter 14"/>
          <p:cNvSpPr>
            <a:spLocks noGrp="1"/>
          </p:cNvSpPr>
          <p:nvPr>
            <p:ph type="body" sz="quarter" idx="14"/>
          </p:nvPr>
        </p:nvSpPr>
        <p:spPr>
          <a:xfrm>
            <a:off x="518400" y="2023200"/>
            <a:ext cx="4140000" cy="762858"/>
          </a:xfrm>
        </p:spPr>
        <p:txBody>
          <a:bodyPr/>
          <a:lstStyle>
            <a:lvl1pPr marL="0" indent="0">
              <a:buFontTx/>
              <a:buNone/>
              <a:defRPr baseline="0">
                <a:solidFill>
                  <a:srgbClr val="13294A"/>
                </a:solidFill>
              </a:defRPr>
            </a:lvl1pPr>
          </a:lstStyle>
          <a:p>
            <a:pPr lvl="0"/>
            <a:r>
              <a:rPr lang="en-US" noProof="0" dirty="0" smtClean="0"/>
              <a:t>Click to edit Master text styles</a:t>
            </a:r>
          </a:p>
        </p:txBody>
      </p:sp>
      <p:sp>
        <p:nvSpPr>
          <p:cNvPr id="9" name="Diagrammplatzhalter 12"/>
          <p:cNvSpPr>
            <a:spLocks noGrp="1"/>
          </p:cNvSpPr>
          <p:nvPr>
            <p:ph type="chart" sz="quarter" idx="17"/>
          </p:nvPr>
        </p:nvSpPr>
        <p:spPr>
          <a:xfrm>
            <a:off x="518400" y="2430000"/>
            <a:ext cx="4140000" cy="3996000"/>
          </a:xfrm>
        </p:spPr>
        <p:txBody>
          <a:bodyPr rtlCol="0">
            <a:normAutofit/>
          </a:bodyPr>
          <a:lstStyle/>
          <a:p>
            <a:pPr lvl="0"/>
            <a:r>
              <a:rPr lang="en-US" noProof="0" dirty="0" smtClean="0"/>
              <a:t>Click icon to add chart</a:t>
            </a:r>
            <a:endParaRPr lang="de-DE" noProof="0" dirty="0"/>
          </a:p>
        </p:txBody>
      </p:sp>
      <p:sp>
        <p:nvSpPr>
          <p:cNvPr id="10" name="Textplatzhalter 14"/>
          <p:cNvSpPr>
            <a:spLocks noGrp="1"/>
          </p:cNvSpPr>
          <p:nvPr>
            <p:ph type="body" sz="quarter" idx="18"/>
          </p:nvPr>
        </p:nvSpPr>
        <p:spPr>
          <a:xfrm>
            <a:off x="4723200" y="2023200"/>
            <a:ext cx="4140000" cy="762858"/>
          </a:xfrm>
        </p:spPr>
        <p:txBody>
          <a:bodyPr/>
          <a:lstStyle>
            <a:lvl1pPr marL="0" indent="0">
              <a:buFontTx/>
              <a:buNone/>
              <a:defRPr baseline="0">
                <a:solidFill>
                  <a:srgbClr val="13294A"/>
                </a:solidFill>
              </a:defRPr>
            </a:lvl1pPr>
          </a:lstStyle>
          <a:p>
            <a:pPr lvl="0"/>
            <a:r>
              <a:rPr lang="en-US" noProof="0" dirty="0" smtClean="0"/>
              <a:t>Click to edit Master text styles</a:t>
            </a:r>
          </a:p>
        </p:txBody>
      </p:sp>
      <p:sp>
        <p:nvSpPr>
          <p:cNvPr id="11" name="Diagrammplatzhalter 12"/>
          <p:cNvSpPr>
            <a:spLocks noGrp="1"/>
          </p:cNvSpPr>
          <p:nvPr>
            <p:ph type="chart" sz="quarter" idx="19"/>
          </p:nvPr>
        </p:nvSpPr>
        <p:spPr>
          <a:xfrm>
            <a:off x="4724400" y="2430000"/>
            <a:ext cx="4140000" cy="3996000"/>
          </a:xfrm>
        </p:spPr>
        <p:txBody>
          <a:bodyPr rtlCol="0">
            <a:normAutofit/>
          </a:bodyPr>
          <a:lstStyle/>
          <a:p>
            <a:pPr lvl="0"/>
            <a:r>
              <a:rPr lang="en-US" noProof="0" dirty="0" smtClean="0"/>
              <a:t>Click icon to add chart</a:t>
            </a:r>
            <a:endParaRPr lang="de-DE" noProof="0" dirty="0"/>
          </a:p>
        </p:txBody>
      </p:sp>
      <p:sp>
        <p:nvSpPr>
          <p:cNvPr id="7" name="Foliennummernplatzhalter 5"/>
          <p:cNvSpPr>
            <a:spLocks noGrp="1"/>
          </p:cNvSpPr>
          <p:nvPr>
            <p:ph type="sldNum" sz="quarter" idx="20"/>
          </p:nvPr>
        </p:nvSpPr>
        <p:spPr/>
        <p:txBody>
          <a:bodyPr/>
          <a:lstStyle>
            <a:lvl1pPr>
              <a:defRPr/>
            </a:lvl1pPr>
          </a:lstStyle>
          <a:p>
            <a:pPr>
              <a:defRPr/>
            </a:pPr>
            <a:fld id="{DDCF2284-AC41-4FA7-A32A-92FB8A35B1D6}" type="slidenum">
              <a:rPr lang="de-DE"/>
              <a:pPr>
                <a:defRPr/>
              </a:pPr>
              <a:t>‹#›</a:t>
            </a:fld>
            <a:endParaRPr lang="de-DE" dirty="0"/>
          </a:p>
        </p:txBody>
      </p:sp>
    </p:spTree>
    <p:extLst>
      <p:ext uri="{BB962C8B-B14F-4D97-AF65-F5344CB8AC3E}">
        <p14:creationId xmlns:p14="http://schemas.microsoft.com/office/powerpoint/2010/main" val="40643973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liennummernplatzhalter 5"/>
          <p:cNvSpPr>
            <a:spLocks noGrp="1"/>
          </p:cNvSpPr>
          <p:nvPr>
            <p:ph type="sldNum" sz="quarter" idx="10"/>
          </p:nvPr>
        </p:nvSpPr>
        <p:spPr/>
        <p:txBody>
          <a:bodyPr/>
          <a:lstStyle>
            <a:lvl1pPr>
              <a:defRPr/>
            </a:lvl1pPr>
          </a:lstStyle>
          <a:p>
            <a:pPr>
              <a:defRPr/>
            </a:pPr>
            <a:fld id="{159E5C38-DE8F-4C86-B0A5-6215972BC121}" type="slidenum">
              <a:rPr lang="de-DE"/>
              <a:pPr>
                <a:defRPr/>
              </a:pPr>
              <a:t>‹#›</a:t>
            </a:fld>
            <a:endParaRPr lang="de-DE" dirty="0"/>
          </a:p>
        </p:txBody>
      </p:sp>
    </p:spTree>
    <p:extLst>
      <p:ext uri="{BB962C8B-B14F-4D97-AF65-F5344CB8AC3E}">
        <p14:creationId xmlns:p14="http://schemas.microsoft.com/office/powerpoint/2010/main" val="24264438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47204171-8E3C-42E9-80C0-72697EF216A9}" type="slidenum">
              <a:rPr lang="de-DE"/>
              <a:pPr>
                <a:defRPr/>
              </a:pPr>
              <a:t>‹#›</a:t>
            </a:fld>
            <a:endParaRPr lang="de-DE" dirty="0"/>
          </a:p>
        </p:txBody>
      </p:sp>
    </p:spTree>
    <p:extLst>
      <p:ext uri="{BB962C8B-B14F-4D97-AF65-F5344CB8AC3E}">
        <p14:creationId xmlns:p14="http://schemas.microsoft.com/office/powerpoint/2010/main" val="22125325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liennummernplatzhalter 5"/>
          <p:cNvSpPr>
            <a:spLocks noGrp="1"/>
          </p:cNvSpPr>
          <p:nvPr>
            <p:ph type="sldNum" sz="quarter" idx="10"/>
          </p:nvPr>
        </p:nvSpPr>
        <p:spPr/>
        <p:txBody>
          <a:bodyPr/>
          <a:lstStyle>
            <a:lvl1pPr>
              <a:defRPr/>
            </a:lvl1pPr>
          </a:lstStyle>
          <a:p>
            <a:pPr>
              <a:defRPr/>
            </a:pPr>
            <a:fld id="{C0EB9A50-8067-4433-BE10-1A7B8F2E39E8}" type="slidenum">
              <a:rPr lang="de-DE"/>
              <a:pPr>
                <a:defRPr/>
              </a:pPr>
              <a:t>‹#›</a:t>
            </a:fld>
            <a:endParaRPr lang="de-DE" dirty="0"/>
          </a:p>
        </p:txBody>
      </p:sp>
    </p:spTree>
    <p:extLst>
      <p:ext uri="{BB962C8B-B14F-4D97-AF65-F5344CB8AC3E}">
        <p14:creationId xmlns:p14="http://schemas.microsoft.com/office/powerpoint/2010/main" val="10860839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9113" y="2022475"/>
            <a:ext cx="402113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2650" y="2022475"/>
            <a:ext cx="4022725"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liennummernplatzhalter 5"/>
          <p:cNvSpPr>
            <a:spLocks noGrp="1"/>
          </p:cNvSpPr>
          <p:nvPr>
            <p:ph type="sldNum" sz="quarter" idx="10"/>
          </p:nvPr>
        </p:nvSpPr>
        <p:spPr/>
        <p:txBody>
          <a:bodyPr/>
          <a:lstStyle>
            <a:lvl1pPr>
              <a:defRPr/>
            </a:lvl1pPr>
          </a:lstStyle>
          <a:p>
            <a:pPr>
              <a:defRPr/>
            </a:pPr>
            <a:fld id="{36145403-E228-4710-9C7B-91E70B6AFAEB}" type="slidenum">
              <a:rPr lang="de-DE"/>
              <a:pPr>
                <a:defRPr/>
              </a:pPr>
              <a:t>‹#›</a:t>
            </a:fld>
            <a:endParaRPr lang="de-DE" dirty="0"/>
          </a:p>
        </p:txBody>
      </p:sp>
    </p:spTree>
    <p:extLst>
      <p:ext uri="{BB962C8B-B14F-4D97-AF65-F5344CB8AC3E}">
        <p14:creationId xmlns:p14="http://schemas.microsoft.com/office/powerpoint/2010/main" val="4358519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liennummernplatzhalter 5"/>
          <p:cNvSpPr>
            <a:spLocks noGrp="1"/>
          </p:cNvSpPr>
          <p:nvPr>
            <p:ph type="sldNum" sz="quarter" idx="10"/>
          </p:nvPr>
        </p:nvSpPr>
        <p:spPr/>
        <p:txBody>
          <a:bodyPr/>
          <a:lstStyle>
            <a:lvl1pPr>
              <a:defRPr/>
            </a:lvl1pPr>
          </a:lstStyle>
          <a:p>
            <a:pPr>
              <a:defRPr/>
            </a:pPr>
            <a:fld id="{3D0290B2-0601-446F-B602-14FAC710BD52}" type="slidenum">
              <a:rPr lang="de-DE"/>
              <a:pPr>
                <a:defRPr/>
              </a:pPr>
              <a:t>‹#›</a:t>
            </a:fld>
            <a:endParaRPr lang="de-DE" dirty="0"/>
          </a:p>
        </p:txBody>
      </p:sp>
    </p:spTree>
    <p:extLst>
      <p:ext uri="{BB962C8B-B14F-4D97-AF65-F5344CB8AC3E}">
        <p14:creationId xmlns:p14="http://schemas.microsoft.com/office/powerpoint/2010/main" val="32195595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liennummernplatzhalter 5"/>
          <p:cNvSpPr>
            <a:spLocks noGrp="1"/>
          </p:cNvSpPr>
          <p:nvPr>
            <p:ph type="sldNum" sz="quarter" idx="10"/>
          </p:nvPr>
        </p:nvSpPr>
        <p:spPr/>
        <p:txBody>
          <a:bodyPr/>
          <a:lstStyle>
            <a:lvl1pPr>
              <a:defRPr/>
            </a:lvl1pPr>
          </a:lstStyle>
          <a:p>
            <a:pPr>
              <a:defRPr/>
            </a:pPr>
            <a:fld id="{5646A86F-FE4B-48B4-A34A-877B1348AFCB}" type="slidenum">
              <a:rPr lang="de-DE"/>
              <a:pPr>
                <a:defRPr/>
              </a:pPr>
              <a:t>‹#›</a:t>
            </a:fld>
            <a:endParaRPr lang="de-DE" dirty="0"/>
          </a:p>
        </p:txBody>
      </p:sp>
    </p:spTree>
    <p:extLst>
      <p:ext uri="{BB962C8B-B14F-4D97-AF65-F5344CB8AC3E}">
        <p14:creationId xmlns:p14="http://schemas.microsoft.com/office/powerpoint/2010/main" val="28936565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791F8293-3793-47DF-A721-31F3775F37CF}" type="slidenum">
              <a:rPr lang="de-DE"/>
              <a:pPr>
                <a:defRPr/>
              </a:pPr>
              <a:t>‹#›</a:t>
            </a:fld>
            <a:endParaRPr lang="de-DE" dirty="0"/>
          </a:p>
        </p:txBody>
      </p:sp>
    </p:spTree>
    <p:extLst>
      <p:ext uri="{BB962C8B-B14F-4D97-AF65-F5344CB8AC3E}">
        <p14:creationId xmlns:p14="http://schemas.microsoft.com/office/powerpoint/2010/main" val="12184894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A58D9ABE-03F1-4959-9E62-D0DAF6AC0137}" type="slidenum">
              <a:rPr lang="de-DE"/>
              <a:pPr>
                <a:defRPr/>
              </a:pPr>
              <a:t>‹#›</a:t>
            </a:fld>
            <a:endParaRPr lang="de-DE" dirty="0"/>
          </a:p>
        </p:txBody>
      </p:sp>
    </p:spTree>
    <p:extLst>
      <p:ext uri="{BB962C8B-B14F-4D97-AF65-F5344CB8AC3E}">
        <p14:creationId xmlns:p14="http://schemas.microsoft.com/office/powerpoint/2010/main" val="25981927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020C7E3C-526B-4C6A-8E3B-78677ED029AC}" type="slidenum">
              <a:rPr lang="de-DE"/>
              <a:pPr>
                <a:defRPr/>
              </a:pPr>
              <a:t>‹#›</a:t>
            </a:fld>
            <a:endParaRPr lang="de-DE" dirty="0"/>
          </a:p>
        </p:txBody>
      </p:sp>
    </p:spTree>
    <p:extLst>
      <p:ext uri="{BB962C8B-B14F-4D97-AF65-F5344CB8AC3E}">
        <p14:creationId xmlns:p14="http://schemas.microsoft.com/office/powerpoint/2010/main" val="19381610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liennummernplatzhalter 5"/>
          <p:cNvSpPr>
            <a:spLocks noGrp="1"/>
          </p:cNvSpPr>
          <p:nvPr>
            <p:ph type="sldNum" sz="quarter" idx="10"/>
          </p:nvPr>
        </p:nvSpPr>
        <p:spPr/>
        <p:txBody>
          <a:bodyPr/>
          <a:lstStyle>
            <a:lvl1pPr>
              <a:defRPr/>
            </a:lvl1pPr>
          </a:lstStyle>
          <a:p>
            <a:pPr>
              <a:defRPr/>
            </a:pPr>
            <a:fld id="{B2BA9E06-45C3-402F-8AB2-751BEEAE6EBA}" type="slidenum">
              <a:rPr lang="de-DE"/>
              <a:pPr>
                <a:defRPr/>
              </a:pPr>
              <a:t>‹#›</a:t>
            </a:fld>
            <a:endParaRPr lang="de-DE" dirty="0"/>
          </a:p>
        </p:txBody>
      </p:sp>
    </p:spTree>
    <p:extLst>
      <p:ext uri="{BB962C8B-B14F-4D97-AF65-F5344CB8AC3E}">
        <p14:creationId xmlns:p14="http://schemas.microsoft.com/office/powerpoint/2010/main" val="2497675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1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5.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1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image" Target="../media/image5.png"/><Relationship Id="rId4" Type="http://schemas.openxmlformats.org/officeDocument/2006/relationships/slideLayout" Target="../slideLayouts/slideLayout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7.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1" descr="CMSLegal_TitlePicture"/>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11300"/>
            <a:ext cx="9140825" cy="534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57" descr="CMSLegal_Wedges_00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elplatzhalter 1"/>
          <p:cNvSpPr>
            <a:spLocks noGrp="1"/>
          </p:cNvSpPr>
          <p:nvPr>
            <p:ph type="title"/>
          </p:nvPr>
        </p:nvSpPr>
        <p:spPr bwMode="auto">
          <a:xfrm>
            <a:off x="466725" y="4076700"/>
            <a:ext cx="730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en-US" smtClean="0"/>
              <a:t>Heading, Arial 24/28pt.</a:t>
            </a:r>
          </a:p>
        </p:txBody>
      </p:sp>
      <p:sp>
        <p:nvSpPr>
          <p:cNvPr id="1029" name="Textplatzhalter 2"/>
          <p:cNvSpPr>
            <a:spLocks noGrp="1"/>
          </p:cNvSpPr>
          <p:nvPr>
            <p:ph type="body" idx="1"/>
          </p:nvPr>
        </p:nvSpPr>
        <p:spPr bwMode="auto">
          <a:xfrm>
            <a:off x="539750" y="2716213"/>
            <a:ext cx="73104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Sub-heading, Arial 18/22pt.</a:t>
            </a:r>
            <a:endParaRPr lang="en-GB" altLang="en-US" smtClean="0"/>
          </a:p>
        </p:txBody>
      </p:sp>
      <p:sp>
        <p:nvSpPr>
          <p:cNvPr id="12" name="TextBox 11" descr="CMSLegal_Footer_Date"/>
          <p:cNvSpPr txBox="1">
            <a:spLocks noChangeArrowheads="1"/>
          </p:cNvSpPr>
          <p:nvPr/>
        </p:nvSpPr>
        <p:spPr bwMode="auto">
          <a:xfrm>
            <a:off x="531813" y="624363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endParaRPr lang="de-DE" altLang="en-US" sz="1300" smtClean="0">
              <a:solidFill>
                <a:schemeClr val="bg1"/>
              </a:solidFill>
              <a:latin typeface="Arial" charset="0"/>
            </a:endParaRPr>
          </a:p>
        </p:txBody>
      </p:sp>
      <p:pic>
        <p:nvPicPr>
          <p:cNvPr id="1031" name="Picture 59" descr="CMSLegal_Top_Logo"/>
          <p:cNvPicPr>
            <a:picLocks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08" r:id="rId1"/>
    <p:sldLayoutId id="2147484409" r:id="rId2"/>
  </p:sldLayoutIdLst>
  <p:hf hdr="0"/>
  <p:txStyles>
    <p:titleStyle>
      <a:lvl1pPr algn="l" rtl="0" eaLnBrk="0" fontAlgn="base" hangingPunct="0">
        <a:spcBef>
          <a:spcPct val="0"/>
        </a:spcBef>
        <a:spcAft>
          <a:spcPct val="0"/>
        </a:spcAft>
        <a:defRPr lang="de-DE" sz="2400" kern="1200">
          <a:solidFill>
            <a:srgbClr val="000000"/>
          </a:solidFill>
          <a:latin typeface="Arial" pitchFamily="34" charset="0"/>
          <a:ea typeface="Arial" pitchFamily="-110" charset="0"/>
          <a:cs typeface="Arial" pitchFamily="34" charset="0"/>
        </a:defRPr>
      </a:lvl1pPr>
      <a:lvl2pPr algn="l" rtl="0" eaLnBrk="0" fontAlgn="base" hangingPunct="0">
        <a:spcBef>
          <a:spcPct val="0"/>
        </a:spcBef>
        <a:spcAft>
          <a:spcPct val="0"/>
        </a:spcAft>
        <a:defRPr sz="2400">
          <a:solidFill>
            <a:srgbClr val="000000"/>
          </a:solidFill>
          <a:latin typeface="Arial" pitchFamily="-110" charset="0"/>
          <a:ea typeface="Arial" pitchFamily="-110" charset="0"/>
          <a:cs typeface="Arial" pitchFamily="-110" charset="0"/>
        </a:defRPr>
      </a:lvl2pPr>
      <a:lvl3pPr algn="l" rtl="0" eaLnBrk="0" fontAlgn="base" hangingPunct="0">
        <a:spcBef>
          <a:spcPct val="0"/>
        </a:spcBef>
        <a:spcAft>
          <a:spcPct val="0"/>
        </a:spcAft>
        <a:defRPr sz="2400">
          <a:solidFill>
            <a:srgbClr val="000000"/>
          </a:solidFill>
          <a:latin typeface="Arial" pitchFamily="-110" charset="0"/>
          <a:ea typeface="Arial" pitchFamily="-110" charset="0"/>
          <a:cs typeface="Arial" pitchFamily="-110" charset="0"/>
        </a:defRPr>
      </a:lvl3pPr>
      <a:lvl4pPr algn="l" rtl="0" eaLnBrk="0" fontAlgn="base" hangingPunct="0">
        <a:spcBef>
          <a:spcPct val="0"/>
        </a:spcBef>
        <a:spcAft>
          <a:spcPct val="0"/>
        </a:spcAft>
        <a:defRPr sz="2400">
          <a:solidFill>
            <a:srgbClr val="000000"/>
          </a:solidFill>
          <a:latin typeface="Arial" pitchFamily="-110" charset="0"/>
          <a:ea typeface="Arial" pitchFamily="-110" charset="0"/>
          <a:cs typeface="Arial" pitchFamily="-110" charset="0"/>
        </a:defRPr>
      </a:lvl4pPr>
      <a:lvl5pPr algn="l" rtl="0" eaLnBrk="0" fontAlgn="base" hangingPunct="0">
        <a:spcBef>
          <a:spcPct val="0"/>
        </a:spcBef>
        <a:spcAft>
          <a:spcPct val="0"/>
        </a:spcAft>
        <a:defRPr sz="2400">
          <a:solidFill>
            <a:srgbClr val="000000"/>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algn="l" rtl="0" eaLnBrk="0" fontAlgn="base" hangingPunct="0">
        <a:spcBef>
          <a:spcPct val="20000"/>
        </a:spcBef>
        <a:spcAft>
          <a:spcPct val="0"/>
        </a:spcAft>
        <a:defRPr lang="de-DE" kern="1200">
          <a:solidFill>
            <a:srgbClr val="000000"/>
          </a:solidFill>
          <a:latin typeface="Arial" pitchFamily="34" charset="0"/>
          <a:ea typeface="Arial" pitchFamily="-110" charset="0"/>
          <a:cs typeface="Arial" pitchFamily="34" charset="0"/>
        </a:defRPr>
      </a:lvl1pPr>
      <a:lvl2pPr marL="827088" indent="-285750" algn="l" rtl="0" eaLnBrk="0" fontAlgn="base" hangingPunct="0">
        <a:spcBef>
          <a:spcPct val="20000"/>
        </a:spcBef>
        <a:spcAft>
          <a:spcPct val="0"/>
        </a:spcAft>
        <a:defRPr kern="1200">
          <a:solidFill>
            <a:schemeClr val="bg1"/>
          </a:solidFill>
          <a:latin typeface="Arial" pitchFamily="34" charset="0"/>
          <a:ea typeface="Arial" pitchFamily="-110" charset="0"/>
          <a:cs typeface="Arial" pitchFamily="34" charset="0"/>
        </a:defRPr>
      </a:lvl2pPr>
      <a:lvl3pPr marL="1235075" indent="-228600" algn="l" rtl="0" eaLnBrk="0" fontAlgn="base" hangingPunct="0">
        <a:spcBef>
          <a:spcPct val="20000"/>
        </a:spcBef>
        <a:spcAft>
          <a:spcPct val="0"/>
        </a:spcAft>
        <a:defRPr kern="1200">
          <a:solidFill>
            <a:schemeClr val="bg1"/>
          </a:solidFill>
          <a:latin typeface="Arial" pitchFamily="34" charset="0"/>
          <a:ea typeface="Arial" pitchFamily="-110" charset="0"/>
          <a:cs typeface="Arial" pitchFamily="34" charset="0"/>
        </a:defRPr>
      </a:lvl3pPr>
      <a:lvl4pPr marL="1643063" indent="-228600" algn="l" rtl="0" eaLnBrk="0" fontAlgn="base" hangingPunct="0">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0" fontAlgn="base" hangingPunct="0">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8" descr="grau_gb"/>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5900" y="1943100"/>
            <a:ext cx="8709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elplatzhalter 1"/>
          <p:cNvSpPr>
            <a:spLocks noGrp="1"/>
          </p:cNvSpPr>
          <p:nvPr>
            <p:ph type="title"/>
          </p:nvPr>
        </p:nvSpPr>
        <p:spPr bwMode="auto">
          <a:xfrm>
            <a:off x="539750" y="3195638"/>
            <a:ext cx="73088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the headline, Arial 24 pt.</a:t>
            </a:r>
            <a:br>
              <a:rPr lang="en-GB" altLang="en-US" smtClean="0"/>
            </a:br>
            <a:r>
              <a:rPr lang="en-GB" altLang="en-US" smtClean="0"/>
              <a:t>This is the second line.</a:t>
            </a:r>
            <a:endParaRPr lang="de-DE" altLang="en-US" smtClean="0"/>
          </a:p>
        </p:txBody>
      </p:sp>
      <p:sp>
        <p:nvSpPr>
          <p:cNvPr id="10244" name="Textplatzhalter 2"/>
          <p:cNvSpPr>
            <a:spLocks noGrp="1"/>
          </p:cNvSpPr>
          <p:nvPr>
            <p:ph type="body" idx="1"/>
          </p:nvPr>
        </p:nvSpPr>
        <p:spPr bwMode="auto">
          <a:xfrm>
            <a:off x="539750" y="4659313"/>
            <a:ext cx="7308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GB" altLang="en-US" smtClean="0"/>
              <a:t>Click to edit Master text styles</a:t>
            </a:r>
          </a:p>
          <a:p>
            <a:pPr lvl="1"/>
            <a:r>
              <a:rPr lang="en-GB" altLang="en-US" smtClean="0"/>
              <a:t>Second level</a:t>
            </a:r>
          </a:p>
        </p:txBody>
      </p:sp>
      <p:sp>
        <p:nvSpPr>
          <p:cNvPr id="11" name="TextBox 10"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de-DE" altLang="en-US" sz="1000" smtClean="0">
                <a:solidFill>
                  <a:srgbClr val="766A62"/>
                </a:solidFill>
                <a:latin typeface="Arial" charset="0"/>
              </a:rPr>
              <a:t>Footer Text | Footer Date</a:t>
            </a:r>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mn-lt"/>
                <a:cs typeface="+mn-cs"/>
              </a:defRPr>
            </a:lvl1pPr>
          </a:lstStyle>
          <a:p>
            <a:pPr>
              <a:defRPr/>
            </a:pPr>
            <a:fld id="{E9A07C4A-C36D-46BE-AA5D-C883B3C5AC6D}" type="slidenum">
              <a:rPr lang="de-DE"/>
              <a:pPr>
                <a:defRPr/>
              </a:pPr>
              <a:t>‹#›</a:t>
            </a:fld>
            <a:endParaRPr lang="de-DE" dirty="0"/>
          </a:p>
        </p:txBody>
      </p:sp>
      <p:pic>
        <p:nvPicPr>
          <p:cNvPr id="10247" name="Picture 21" descr="CMSLegal_Top_Logo"/>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Lst>
  <p:hf hdr="0" dt="0"/>
  <p:txStyles>
    <p:titleStyle>
      <a:lvl1pPr algn="l" rtl="0" eaLnBrk="0" fontAlgn="base" hangingPunct="0">
        <a:spcBef>
          <a:spcPct val="0"/>
        </a:spcBef>
        <a:spcAft>
          <a:spcPct val="0"/>
        </a:spcAft>
        <a:defRPr sz="2400">
          <a:solidFill>
            <a:srgbClr val="13294A"/>
          </a:solidFill>
          <a:latin typeface="+mj-lt"/>
          <a:ea typeface="+mj-ea"/>
          <a:cs typeface="+mj-cs"/>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buFont typeface="Symbol" pitchFamily="18" charset="2"/>
        <a:buChar char="-"/>
        <a:defRPr sz="2000">
          <a:solidFill>
            <a:srgbClr val="13294A"/>
          </a:solidFill>
          <a:latin typeface="+mn-lt"/>
          <a:ea typeface="+mn-ea"/>
          <a:cs typeface="+mn-cs"/>
        </a:defRPr>
      </a:lvl1pPr>
      <a:lvl2pPr marL="457200" indent="-457200" algn="l" rtl="0" eaLnBrk="0" fontAlgn="base" hangingPunct="0">
        <a:spcBef>
          <a:spcPct val="0"/>
        </a:spcBef>
        <a:spcAft>
          <a:spcPct val="0"/>
        </a:spcAft>
        <a:buFont typeface="Arial" charset="0"/>
        <a:defRPr sz="2000">
          <a:solidFill>
            <a:srgbClr val="13294A"/>
          </a:solidFill>
          <a:latin typeface="+mn-lt"/>
          <a:cs typeface="+mn-cs"/>
        </a:defRPr>
      </a:lvl2pPr>
      <a:lvl3pPr marL="11430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3pPr>
      <a:lvl4pPr marL="1600200" indent="-228600" algn="l" rtl="0" eaLnBrk="0" fontAlgn="base" hangingPunct="0">
        <a:spcBef>
          <a:spcPct val="20000"/>
        </a:spcBef>
        <a:spcAft>
          <a:spcPct val="0"/>
        </a:spcAft>
        <a:buFont typeface="Arial" charset="0"/>
        <a:buChar char="•"/>
        <a:defRPr sz="1600">
          <a:solidFill>
            <a:srgbClr val="13294A"/>
          </a:solidFill>
          <a:latin typeface="+mn-lt"/>
          <a:cs typeface="+mn-cs"/>
        </a:defRPr>
      </a:lvl4pPr>
      <a:lvl5pPr marL="20574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5pPr>
      <a:lvl6pPr marL="2514600" indent="-228600" algn="l" rtl="0" fontAlgn="base">
        <a:spcBef>
          <a:spcPct val="20000"/>
        </a:spcBef>
        <a:spcAft>
          <a:spcPct val="0"/>
        </a:spcAft>
        <a:buFont typeface="Symbol" pitchFamily="18" charset="2"/>
        <a:buChar char="-"/>
        <a:defRPr sz="1600">
          <a:solidFill>
            <a:srgbClr val="13294A"/>
          </a:solidFill>
          <a:latin typeface="+mn-lt"/>
          <a:cs typeface="+mn-cs"/>
        </a:defRPr>
      </a:lvl6pPr>
      <a:lvl7pPr marL="2971800" indent="-228600" algn="l" rtl="0" fontAlgn="base">
        <a:spcBef>
          <a:spcPct val="20000"/>
        </a:spcBef>
        <a:spcAft>
          <a:spcPct val="0"/>
        </a:spcAft>
        <a:buFont typeface="Symbol" pitchFamily="18" charset="2"/>
        <a:buChar char="-"/>
        <a:defRPr sz="1600">
          <a:solidFill>
            <a:srgbClr val="13294A"/>
          </a:solidFill>
          <a:latin typeface="+mn-lt"/>
          <a:cs typeface="+mn-cs"/>
        </a:defRPr>
      </a:lvl7pPr>
      <a:lvl8pPr marL="3429000" indent="-228600" algn="l" rtl="0" fontAlgn="base">
        <a:spcBef>
          <a:spcPct val="20000"/>
        </a:spcBef>
        <a:spcAft>
          <a:spcPct val="0"/>
        </a:spcAft>
        <a:buFont typeface="Symbol" pitchFamily="18" charset="2"/>
        <a:buChar char="-"/>
        <a:defRPr sz="1600">
          <a:solidFill>
            <a:srgbClr val="13294A"/>
          </a:solidFill>
          <a:latin typeface="+mn-lt"/>
          <a:cs typeface="+mn-cs"/>
        </a:defRPr>
      </a:lvl8pPr>
      <a:lvl9pPr marL="3886200" indent="-228600" algn="l" rtl="0" fontAlgn="base">
        <a:spcBef>
          <a:spcPct val="20000"/>
        </a:spcBef>
        <a:spcAft>
          <a:spcPct val="0"/>
        </a:spcAft>
        <a:buFont typeface="Symbol" pitchFamily="18" charset="2"/>
        <a:buChar char="-"/>
        <a:defRPr sz="1600">
          <a:solidFill>
            <a:srgbClr val="13294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8" descr="grau_gb"/>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5900" y="1943100"/>
            <a:ext cx="8709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elplatzhalter 1"/>
          <p:cNvSpPr>
            <a:spLocks noGrp="1"/>
          </p:cNvSpPr>
          <p:nvPr>
            <p:ph type="title"/>
          </p:nvPr>
        </p:nvSpPr>
        <p:spPr bwMode="auto">
          <a:xfrm>
            <a:off x="519113" y="233363"/>
            <a:ext cx="6659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the headline, Arial 24 pt.</a:t>
            </a:r>
            <a:br>
              <a:rPr lang="en-GB" altLang="en-US" smtClean="0"/>
            </a:br>
            <a:r>
              <a:rPr lang="en-GB" altLang="en-US" smtClean="0"/>
              <a:t>This is the second line.</a:t>
            </a:r>
            <a:endParaRPr lang="de-DE" altLang="en-US" smtClean="0"/>
          </a:p>
        </p:txBody>
      </p:sp>
      <p:sp>
        <p:nvSpPr>
          <p:cNvPr id="11" name="TextBox 10"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de-DE" altLang="en-US" sz="1000" smtClean="0">
                <a:solidFill>
                  <a:srgbClr val="766A62"/>
                </a:solidFill>
                <a:latin typeface="Arial" charset="0"/>
              </a:rPr>
              <a:t>Footer Text | Footer Date</a:t>
            </a:r>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mn-lt"/>
                <a:cs typeface="+mn-cs"/>
              </a:defRPr>
            </a:lvl1pPr>
          </a:lstStyle>
          <a:p>
            <a:pPr>
              <a:defRPr/>
            </a:pPr>
            <a:fld id="{4E226B42-9B6E-4C8F-BCF5-262564AACCDC}" type="slidenum">
              <a:rPr lang="de-DE"/>
              <a:pPr>
                <a:defRPr/>
              </a:pPr>
              <a:t>‹#›</a:t>
            </a:fld>
            <a:endParaRPr lang="de-DE" dirty="0"/>
          </a:p>
        </p:txBody>
      </p:sp>
      <p:pic>
        <p:nvPicPr>
          <p:cNvPr id="11270" name="Picture 21" descr="CMSLegal_Top_Logo"/>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hf hdr="0" dt="0"/>
  <p:txStyles>
    <p:titleStyle>
      <a:lvl1pPr algn="l" rtl="0" eaLnBrk="0" fontAlgn="base" hangingPunct="0">
        <a:spcBef>
          <a:spcPct val="0"/>
        </a:spcBef>
        <a:spcAft>
          <a:spcPct val="0"/>
        </a:spcAft>
        <a:defRPr sz="2400">
          <a:solidFill>
            <a:srgbClr val="13294A"/>
          </a:solidFill>
          <a:latin typeface="+mj-lt"/>
          <a:ea typeface="+mj-ea"/>
          <a:cs typeface="+mj-cs"/>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buFont typeface="Symbol" pitchFamily="18" charset="2"/>
        <a:buChar char="-"/>
        <a:defRPr sz="2000">
          <a:solidFill>
            <a:srgbClr val="13294A"/>
          </a:solidFill>
          <a:latin typeface="+mn-lt"/>
          <a:ea typeface="+mn-ea"/>
          <a:cs typeface="+mn-cs"/>
        </a:defRPr>
      </a:lvl1pPr>
      <a:lvl2pPr marL="742950" indent="-285750" algn="l" rtl="0" eaLnBrk="0" fontAlgn="base" hangingPunct="0">
        <a:spcBef>
          <a:spcPct val="20000"/>
        </a:spcBef>
        <a:spcAft>
          <a:spcPct val="0"/>
        </a:spcAft>
        <a:buFont typeface="Arial" charset="0"/>
        <a:buChar char="•"/>
        <a:defRPr>
          <a:solidFill>
            <a:srgbClr val="13294A"/>
          </a:solidFill>
          <a:latin typeface="+mn-lt"/>
          <a:cs typeface="+mn-cs"/>
        </a:defRPr>
      </a:lvl2pPr>
      <a:lvl3pPr marL="11430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3pPr>
      <a:lvl4pPr marL="1600200" indent="-228600" algn="l" rtl="0" eaLnBrk="0" fontAlgn="base" hangingPunct="0">
        <a:spcBef>
          <a:spcPct val="20000"/>
        </a:spcBef>
        <a:spcAft>
          <a:spcPct val="0"/>
        </a:spcAft>
        <a:buFont typeface="Arial" charset="0"/>
        <a:buChar char="•"/>
        <a:defRPr sz="1600">
          <a:solidFill>
            <a:srgbClr val="13294A"/>
          </a:solidFill>
          <a:latin typeface="+mn-lt"/>
          <a:cs typeface="+mn-cs"/>
        </a:defRPr>
      </a:lvl4pPr>
      <a:lvl5pPr marL="20574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5pPr>
      <a:lvl6pPr marL="2514600" indent="-228600" algn="l" rtl="0" fontAlgn="base">
        <a:spcBef>
          <a:spcPct val="20000"/>
        </a:spcBef>
        <a:spcAft>
          <a:spcPct val="0"/>
        </a:spcAft>
        <a:buFont typeface="Symbol" pitchFamily="18" charset="2"/>
        <a:buChar char="-"/>
        <a:defRPr sz="1600">
          <a:solidFill>
            <a:srgbClr val="13294A"/>
          </a:solidFill>
          <a:latin typeface="+mn-lt"/>
          <a:cs typeface="+mn-cs"/>
        </a:defRPr>
      </a:lvl6pPr>
      <a:lvl7pPr marL="2971800" indent="-228600" algn="l" rtl="0" fontAlgn="base">
        <a:spcBef>
          <a:spcPct val="20000"/>
        </a:spcBef>
        <a:spcAft>
          <a:spcPct val="0"/>
        </a:spcAft>
        <a:buFont typeface="Symbol" pitchFamily="18" charset="2"/>
        <a:buChar char="-"/>
        <a:defRPr sz="1600">
          <a:solidFill>
            <a:srgbClr val="13294A"/>
          </a:solidFill>
          <a:latin typeface="+mn-lt"/>
          <a:cs typeface="+mn-cs"/>
        </a:defRPr>
      </a:lvl7pPr>
      <a:lvl8pPr marL="3429000" indent="-228600" algn="l" rtl="0" fontAlgn="base">
        <a:spcBef>
          <a:spcPct val="20000"/>
        </a:spcBef>
        <a:spcAft>
          <a:spcPct val="0"/>
        </a:spcAft>
        <a:buFont typeface="Symbol" pitchFamily="18" charset="2"/>
        <a:buChar char="-"/>
        <a:defRPr sz="1600">
          <a:solidFill>
            <a:srgbClr val="13294A"/>
          </a:solidFill>
          <a:latin typeface="+mn-lt"/>
          <a:cs typeface="+mn-cs"/>
        </a:defRPr>
      </a:lvl8pPr>
      <a:lvl9pPr marL="3886200" indent="-228600" algn="l" rtl="0" fontAlgn="base">
        <a:spcBef>
          <a:spcPct val="20000"/>
        </a:spcBef>
        <a:spcAft>
          <a:spcPct val="0"/>
        </a:spcAft>
        <a:buFont typeface="Symbol" pitchFamily="18" charset="2"/>
        <a:buChar char="-"/>
        <a:defRPr sz="1600">
          <a:solidFill>
            <a:srgbClr val="13294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elplatzhalter 1"/>
          <p:cNvSpPr>
            <a:spLocks noGrp="1"/>
          </p:cNvSpPr>
          <p:nvPr>
            <p:ph type="title"/>
          </p:nvPr>
        </p:nvSpPr>
        <p:spPr bwMode="auto">
          <a:xfrm>
            <a:off x="519113" y="233363"/>
            <a:ext cx="6659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the headline, Arial 24 pt.</a:t>
            </a:r>
            <a:br>
              <a:rPr lang="en-GB" altLang="en-US" smtClean="0"/>
            </a:br>
            <a:r>
              <a:rPr lang="en-GB" altLang="en-US" smtClean="0"/>
              <a:t>This is the second line.</a:t>
            </a:r>
            <a:endParaRPr lang="de-DE" altLang="en-US" smtClean="0"/>
          </a:p>
        </p:txBody>
      </p:sp>
      <p:sp>
        <p:nvSpPr>
          <p:cNvPr id="12291" name="Textplatzhalter 2"/>
          <p:cNvSpPr>
            <a:spLocks noGrp="1"/>
          </p:cNvSpPr>
          <p:nvPr>
            <p:ph type="body" idx="1"/>
          </p:nvPr>
        </p:nvSpPr>
        <p:spPr bwMode="auto">
          <a:xfrm>
            <a:off x="519113" y="2022475"/>
            <a:ext cx="81962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 Arial 20 pt</a:t>
            </a:r>
          </a:p>
          <a:p>
            <a:pPr lvl="1"/>
            <a:r>
              <a:rPr lang="en-GB" altLang="en-US" smtClean="0"/>
              <a:t>Second level, Arial 18 pt</a:t>
            </a:r>
          </a:p>
          <a:p>
            <a:pPr lvl="2"/>
            <a:r>
              <a:rPr lang="en-GB" altLang="en-US" smtClean="0"/>
              <a:t>Third level,  Arial 16 pt</a:t>
            </a:r>
          </a:p>
          <a:p>
            <a:pPr lvl="3"/>
            <a:r>
              <a:rPr lang="en-GB" altLang="en-US" smtClean="0"/>
              <a:t>Fourth level,  Arial 16 pt</a:t>
            </a:r>
          </a:p>
          <a:p>
            <a:pPr lvl="4"/>
            <a:r>
              <a:rPr lang="en-GB" altLang="en-US" smtClean="0"/>
              <a:t>Fifth level,  Arial 16 pt</a:t>
            </a:r>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mn-lt"/>
                <a:cs typeface="+mn-cs"/>
              </a:defRPr>
            </a:lvl1pPr>
          </a:lstStyle>
          <a:p>
            <a:pPr>
              <a:defRPr/>
            </a:pPr>
            <a:fld id="{D235E588-832F-4065-BBD2-C25AE7338B62}" type="slidenum">
              <a:rPr lang="de-DE"/>
              <a:pPr>
                <a:defRPr/>
              </a:pPr>
              <a:t>‹#›</a:t>
            </a:fld>
            <a:endParaRPr lang="de-DE" dirty="0"/>
          </a:p>
        </p:txBody>
      </p:sp>
      <p:sp>
        <p:nvSpPr>
          <p:cNvPr id="11" name="TextBox 10"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de-DE" altLang="en-US" sz="1000" smtClean="0">
                <a:solidFill>
                  <a:srgbClr val="766A62"/>
                </a:solidFill>
                <a:latin typeface="Arial" charset="0"/>
              </a:rPr>
              <a:t>Footer Text | Footer Date</a:t>
            </a:r>
          </a:p>
        </p:txBody>
      </p:sp>
      <p:pic>
        <p:nvPicPr>
          <p:cNvPr id="12294" name="Picture 7" descr="CMSLegal_Top_Logo"/>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hf hdr="0" dt="0"/>
  <p:txStyles>
    <p:titleStyle>
      <a:lvl1pPr algn="l" rtl="0" eaLnBrk="0" fontAlgn="base" hangingPunct="0">
        <a:spcBef>
          <a:spcPct val="0"/>
        </a:spcBef>
        <a:spcAft>
          <a:spcPct val="0"/>
        </a:spcAft>
        <a:defRPr sz="2400">
          <a:solidFill>
            <a:srgbClr val="13294A"/>
          </a:solidFill>
          <a:latin typeface="+mj-lt"/>
          <a:ea typeface="+mj-ea"/>
          <a:cs typeface="+mj-cs"/>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buFont typeface="Symbol" pitchFamily="18" charset="2"/>
        <a:buChar char="-"/>
        <a:defRPr sz="2000">
          <a:solidFill>
            <a:srgbClr val="13294A"/>
          </a:solidFill>
          <a:latin typeface="+mn-lt"/>
          <a:ea typeface="+mn-ea"/>
          <a:cs typeface="+mn-cs"/>
        </a:defRPr>
      </a:lvl1pPr>
      <a:lvl2pPr marL="742950" indent="-285750" algn="l" rtl="0" eaLnBrk="0" fontAlgn="base" hangingPunct="0">
        <a:spcBef>
          <a:spcPct val="20000"/>
        </a:spcBef>
        <a:spcAft>
          <a:spcPct val="0"/>
        </a:spcAft>
        <a:buFont typeface="Arial" charset="0"/>
        <a:buChar char="•"/>
        <a:defRPr>
          <a:solidFill>
            <a:srgbClr val="13294A"/>
          </a:solidFill>
          <a:latin typeface="+mn-lt"/>
          <a:cs typeface="+mn-cs"/>
        </a:defRPr>
      </a:lvl2pPr>
      <a:lvl3pPr marL="11430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3pPr>
      <a:lvl4pPr marL="1600200" indent="-228600" algn="l" rtl="0" eaLnBrk="0" fontAlgn="base" hangingPunct="0">
        <a:spcBef>
          <a:spcPct val="20000"/>
        </a:spcBef>
        <a:spcAft>
          <a:spcPct val="0"/>
        </a:spcAft>
        <a:buFont typeface="Arial" charset="0"/>
        <a:buChar char="•"/>
        <a:defRPr sz="1600">
          <a:solidFill>
            <a:srgbClr val="13294A"/>
          </a:solidFill>
          <a:latin typeface="+mn-lt"/>
          <a:cs typeface="+mn-cs"/>
        </a:defRPr>
      </a:lvl4pPr>
      <a:lvl5pPr marL="20574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5pPr>
      <a:lvl6pPr marL="2514600" indent="-228600" algn="l" rtl="0" fontAlgn="base">
        <a:spcBef>
          <a:spcPct val="20000"/>
        </a:spcBef>
        <a:spcAft>
          <a:spcPct val="0"/>
        </a:spcAft>
        <a:buFont typeface="Symbol" pitchFamily="18" charset="2"/>
        <a:buChar char="-"/>
        <a:defRPr sz="1600">
          <a:solidFill>
            <a:srgbClr val="13294A"/>
          </a:solidFill>
          <a:latin typeface="+mn-lt"/>
          <a:cs typeface="+mn-cs"/>
        </a:defRPr>
      </a:lvl6pPr>
      <a:lvl7pPr marL="2971800" indent="-228600" algn="l" rtl="0" fontAlgn="base">
        <a:spcBef>
          <a:spcPct val="20000"/>
        </a:spcBef>
        <a:spcAft>
          <a:spcPct val="0"/>
        </a:spcAft>
        <a:buFont typeface="Symbol" pitchFamily="18" charset="2"/>
        <a:buChar char="-"/>
        <a:defRPr sz="1600">
          <a:solidFill>
            <a:srgbClr val="13294A"/>
          </a:solidFill>
          <a:latin typeface="+mn-lt"/>
          <a:cs typeface="+mn-cs"/>
        </a:defRPr>
      </a:lvl7pPr>
      <a:lvl8pPr marL="3429000" indent="-228600" algn="l" rtl="0" fontAlgn="base">
        <a:spcBef>
          <a:spcPct val="20000"/>
        </a:spcBef>
        <a:spcAft>
          <a:spcPct val="0"/>
        </a:spcAft>
        <a:buFont typeface="Symbol" pitchFamily="18" charset="2"/>
        <a:buChar char="-"/>
        <a:defRPr sz="1600">
          <a:solidFill>
            <a:srgbClr val="13294A"/>
          </a:solidFill>
          <a:latin typeface="+mn-lt"/>
          <a:cs typeface="+mn-cs"/>
        </a:defRPr>
      </a:lvl8pPr>
      <a:lvl9pPr marL="3886200" indent="-228600" algn="l" rtl="0" fontAlgn="base">
        <a:spcBef>
          <a:spcPct val="20000"/>
        </a:spcBef>
        <a:spcAft>
          <a:spcPct val="0"/>
        </a:spcAft>
        <a:buFont typeface="Symbol" pitchFamily="18" charset="2"/>
        <a:buChar char="-"/>
        <a:defRPr sz="1600">
          <a:solidFill>
            <a:srgbClr val="13294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mn-lt"/>
                <a:cs typeface="+mn-cs"/>
              </a:defRPr>
            </a:lvl1pPr>
          </a:lstStyle>
          <a:p>
            <a:pPr>
              <a:defRPr/>
            </a:pPr>
            <a:fld id="{1C03948F-5310-432D-9B35-88FF0103792F}" type="slidenum">
              <a:rPr lang="de-DE"/>
              <a:pPr>
                <a:defRPr/>
              </a:pPr>
              <a:t>‹#›</a:t>
            </a:fld>
            <a:endParaRPr lang="de-DE"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Lst>
  <p:hf hdr="0" dt="0"/>
  <p:txStyles>
    <p:titleStyle>
      <a:lvl1pPr algn="l" rtl="0" eaLnBrk="0" fontAlgn="base" hangingPunct="0">
        <a:spcBef>
          <a:spcPct val="0"/>
        </a:spcBef>
        <a:spcAft>
          <a:spcPct val="0"/>
        </a:spcAft>
        <a:defRPr sz="2400">
          <a:solidFill>
            <a:srgbClr val="13294A"/>
          </a:solidFill>
          <a:latin typeface="+mj-lt"/>
          <a:ea typeface="+mj-ea"/>
          <a:cs typeface="+mj-cs"/>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buFont typeface="Symbol" pitchFamily="18" charset="2"/>
        <a:buChar char="-"/>
        <a:defRPr sz="2000">
          <a:solidFill>
            <a:srgbClr val="13294A"/>
          </a:solidFill>
          <a:latin typeface="+mn-lt"/>
          <a:ea typeface="+mn-ea"/>
          <a:cs typeface="+mn-cs"/>
        </a:defRPr>
      </a:lvl1pPr>
      <a:lvl2pPr marL="742950" indent="-285750" algn="l" rtl="0" eaLnBrk="0" fontAlgn="base" hangingPunct="0">
        <a:spcBef>
          <a:spcPct val="20000"/>
        </a:spcBef>
        <a:spcAft>
          <a:spcPct val="0"/>
        </a:spcAft>
        <a:buFont typeface="Arial" charset="0"/>
        <a:buChar char="•"/>
        <a:defRPr>
          <a:solidFill>
            <a:srgbClr val="13294A"/>
          </a:solidFill>
          <a:latin typeface="+mn-lt"/>
          <a:cs typeface="+mn-cs"/>
        </a:defRPr>
      </a:lvl2pPr>
      <a:lvl3pPr marL="11430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3pPr>
      <a:lvl4pPr marL="1600200" indent="-228600" algn="l" rtl="0" eaLnBrk="0" fontAlgn="base" hangingPunct="0">
        <a:spcBef>
          <a:spcPct val="20000"/>
        </a:spcBef>
        <a:spcAft>
          <a:spcPct val="0"/>
        </a:spcAft>
        <a:buFont typeface="Arial" charset="0"/>
        <a:buChar char="•"/>
        <a:defRPr sz="1600">
          <a:solidFill>
            <a:srgbClr val="13294A"/>
          </a:solidFill>
          <a:latin typeface="+mn-lt"/>
          <a:cs typeface="+mn-cs"/>
        </a:defRPr>
      </a:lvl4pPr>
      <a:lvl5pPr marL="20574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5pPr>
      <a:lvl6pPr marL="2514600" indent="-228600" algn="l" rtl="0" fontAlgn="base">
        <a:spcBef>
          <a:spcPct val="20000"/>
        </a:spcBef>
        <a:spcAft>
          <a:spcPct val="0"/>
        </a:spcAft>
        <a:buFont typeface="Symbol" pitchFamily="18" charset="2"/>
        <a:buChar char="-"/>
        <a:defRPr sz="1600">
          <a:solidFill>
            <a:srgbClr val="13294A"/>
          </a:solidFill>
          <a:latin typeface="+mn-lt"/>
          <a:cs typeface="+mn-cs"/>
        </a:defRPr>
      </a:lvl6pPr>
      <a:lvl7pPr marL="2971800" indent="-228600" algn="l" rtl="0" fontAlgn="base">
        <a:spcBef>
          <a:spcPct val="20000"/>
        </a:spcBef>
        <a:spcAft>
          <a:spcPct val="0"/>
        </a:spcAft>
        <a:buFont typeface="Symbol" pitchFamily="18" charset="2"/>
        <a:buChar char="-"/>
        <a:defRPr sz="1600">
          <a:solidFill>
            <a:srgbClr val="13294A"/>
          </a:solidFill>
          <a:latin typeface="+mn-lt"/>
          <a:cs typeface="+mn-cs"/>
        </a:defRPr>
      </a:lvl7pPr>
      <a:lvl8pPr marL="3429000" indent="-228600" algn="l" rtl="0" fontAlgn="base">
        <a:spcBef>
          <a:spcPct val="20000"/>
        </a:spcBef>
        <a:spcAft>
          <a:spcPct val="0"/>
        </a:spcAft>
        <a:buFont typeface="Symbol" pitchFamily="18" charset="2"/>
        <a:buChar char="-"/>
        <a:defRPr sz="1600">
          <a:solidFill>
            <a:srgbClr val="13294A"/>
          </a:solidFill>
          <a:latin typeface="+mn-lt"/>
          <a:cs typeface="+mn-cs"/>
        </a:defRPr>
      </a:lvl8pPr>
      <a:lvl9pPr marL="3886200" indent="-228600" algn="l" rtl="0" fontAlgn="base">
        <a:spcBef>
          <a:spcPct val="20000"/>
        </a:spcBef>
        <a:spcAft>
          <a:spcPct val="0"/>
        </a:spcAft>
        <a:buFont typeface="Symbol" pitchFamily="18" charset="2"/>
        <a:buChar char="-"/>
        <a:defRPr sz="1600">
          <a:solidFill>
            <a:srgbClr val="13294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elplatzhalter 1"/>
          <p:cNvSpPr>
            <a:spLocks noGrp="1"/>
          </p:cNvSpPr>
          <p:nvPr>
            <p:ph type="title"/>
          </p:nvPr>
        </p:nvSpPr>
        <p:spPr bwMode="auto">
          <a:xfrm>
            <a:off x="539750" y="4210050"/>
            <a:ext cx="73088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an intermediate title page with picture. </a:t>
            </a:r>
            <a:br>
              <a:rPr lang="en-GB" altLang="en-US" smtClean="0"/>
            </a:br>
            <a:r>
              <a:rPr lang="de-DE" altLang="en-US" smtClean="0"/>
              <a:t>Arial 20/24pt, bold.</a:t>
            </a:r>
          </a:p>
        </p:txBody>
      </p:sp>
      <p:sp>
        <p:nvSpPr>
          <p:cNvPr id="14339" name="Textplatzhalter 2"/>
          <p:cNvSpPr>
            <a:spLocks noGrp="1"/>
          </p:cNvSpPr>
          <p:nvPr>
            <p:ph type="body" idx="1"/>
          </p:nvPr>
        </p:nvSpPr>
        <p:spPr bwMode="auto">
          <a:xfrm>
            <a:off x="539750" y="5375275"/>
            <a:ext cx="7308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This is the sub-heading, Arial 14/18pt. </a:t>
            </a:r>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mn-lt"/>
                <a:cs typeface="+mn-cs"/>
              </a:defRPr>
            </a:lvl1pPr>
          </a:lstStyle>
          <a:p>
            <a:pPr>
              <a:defRPr/>
            </a:pPr>
            <a:fld id="{139A2E68-D5AB-4FB5-BAEB-4E990C70AB3C}" type="slidenum">
              <a:rPr lang="de-DE"/>
              <a:pPr>
                <a:defRPr/>
              </a:pPr>
              <a:t>‹#›</a:t>
            </a:fld>
            <a:endParaRPr lang="de-DE" dirty="0"/>
          </a:p>
        </p:txBody>
      </p:sp>
    </p:spTree>
  </p:cSld>
  <p:clrMap bg1="lt1" tx1="dk1" bg2="lt2" tx2="dk2" accent1="accent1" accent2="accent2" accent3="accent3" accent4="accent4" accent5="accent5" accent6="accent6" hlink="hlink" folHlink="folHlink"/>
  <p:sldLayoutIdLst>
    <p:sldLayoutId id="2147484519" r:id="rId1"/>
  </p:sldLayoutIdLst>
  <p:hf hdr="0" dt="0"/>
  <p:txStyles>
    <p:titleStyle>
      <a:lvl1pPr algn="l" rtl="0" eaLnBrk="0" fontAlgn="base" hangingPunct="0">
        <a:spcBef>
          <a:spcPct val="0"/>
        </a:spcBef>
        <a:spcAft>
          <a:spcPct val="0"/>
        </a:spcAft>
        <a:defRPr lang="de-DE" sz="2000" b="1" kern="1200">
          <a:solidFill>
            <a:srgbClr val="13294A"/>
          </a:solidFill>
          <a:latin typeface="+mj-lt"/>
          <a:ea typeface="+mj-ea"/>
          <a:cs typeface="+mj-cs"/>
        </a:defRPr>
      </a:lvl1pPr>
      <a:lvl2pPr algn="l" rtl="0" eaLnBrk="0" fontAlgn="base" hangingPunct="0">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0" fontAlgn="base" hangingPunct="0">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0" fontAlgn="base" hangingPunct="0">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0" fontAlgn="base" hangingPunct="0">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0" fontAlgn="base" hangingPunct="0">
        <a:spcBef>
          <a:spcPct val="20000"/>
        </a:spcBef>
        <a:spcAft>
          <a:spcPct val="0"/>
        </a:spcAft>
        <a:defRPr lang="en-US" sz="1400" kern="1200">
          <a:solidFill>
            <a:srgbClr val="13294A"/>
          </a:solidFill>
          <a:latin typeface="+mn-lt"/>
          <a:ea typeface="+mn-ea"/>
          <a:cs typeface="+mn-cs"/>
        </a:defRPr>
      </a:lvl1pPr>
      <a:lvl2pPr marL="742950" indent="-285750" algn="l" rtl="0" eaLnBrk="0" fontAlgn="base" hangingPunct="0">
        <a:spcBef>
          <a:spcPct val="20000"/>
        </a:spcBef>
        <a:spcAft>
          <a:spcPct val="0"/>
        </a:spcAft>
        <a:defRPr sz="1400" kern="1200">
          <a:solidFill>
            <a:srgbClr val="13294A"/>
          </a:solidFill>
          <a:latin typeface="+mn-lt"/>
          <a:ea typeface="+mn-ea"/>
          <a:cs typeface="+mn-cs"/>
        </a:defRPr>
      </a:lvl2pPr>
      <a:lvl3pPr marL="1143000" indent="-228600" algn="l" rtl="0" eaLnBrk="0" fontAlgn="base" hangingPunct="0">
        <a:spcBef>
          <a:spcPct val="20000"/>
        </a:spcBef>
        <a:spcAft>
          <a:spcPct val="0"/>
        </a:spcAft>
        <a:defRPr sz="1400" kern="1200">
          <a:solidFill>
            <a:srgbClr val="13294A"/>
          </a:solidFill>
          <a:latin typeface="+mn-lt"/>
          <a:ea typeface="+mn-ea"/>
          <a:cs typeface="+mn-cs"/>
        </a:defRPr>
      </a:lvl3pPr>
      <a:lvl4pPr marL="1600200" indent="-228600" algn="l" rtl="0" eaLnBrk="0" fontAlgn="base" hangingPunct="0">
        <a:spcBef>
          <a:spcPct val="20000"/>
        </a:spcBef>
        <a:spcAft>
          <a:spcPct val="0"/>
        </a:spcAft>
        <a:defRPr sz="1400" kern="1200">
          <a:solidFill>
            <a:srgbClr val="13294A"/>
          </a:solidFill>
          <a:latin typeface="+mn-lt"/>
          <a:ea typeface="+mn-ea"/>
          <a:cs typeface="+mn-cs"/>
        </a:defRPr>
      </a:lvl4pPr>
      <a:lvl5pPr marL="2057400" indent="-228600" algn="l" rtl="0" eaLnBrk="0" fontAlgn="base" hangingPunct="0">
        <a:spcBef>
          <a:spcPct val="20000"/>
        </a:spcBef>
        <a:spcAft>
          <a:spcPct val="0"/>
        </a:spcAft>
        <a:defRPr sz="1400" kern="1200">
          <a:solidFill>
            <a:srgbClr val="1329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0" y="1511300"/>
            <a:ext cx="9144000" cy="5346700"/>
          </a:xfrm>
          <a:prstGeom prst="rect">
            <a:avLst/>
          </a:prstGeom>
          <a:solidFill>
            <a:srgbClr val="E4E1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defRPr>
                <a:solidFill>
                  <a:srgbClr val="13294A"/>
                </a:solidFill>
                <a:latin typeface="Arial" charset="0"/>
                <a:cs typeface="Arial" charset="0"/>
              </a:defRPr>
            </a:lvl3pPr>
            <a:lvl4pPr marL="1600200" indent="-228600" eaLnBrk="0" hangingPunct="0">
              <a:defRPr>
                <a:solidFill>
                  <a:srgbClr val="13294A"/>
                </a:solidFill>
                <a:latin typeface="Arial" charset="0"/>
                <a:cs typeface="Arial" charset="0"/>
              </a:defRPr>
            </a:lvl4pPr>
            <a:lvl5pPr marL="2057400" indent="-228600" eaLnBrk="0" hangingPunct="0">
              <a:defRPr>
                <a:solidFill>
                  <a:srgbClr val="13294A"/>
                </a:solidFill>
                <a:latin typeface="Arial" charset="0"/>
                <a:cs typeface="Arial" charset="0"/>
              </a:defRPr>
            </a:lvl5pPr>
            <a:lvl6pPr marL="2514600" indent="-228600" eaLnBrk="0" fontAlgn="base" hangingPunct="0">
              <a:spcBef>
                <a:spcPct val="20000"/>
              </a:spcBef>
              <a:spcAft>
                <a:spcPct val="0"/>
              </a:spcAft>
              <a:buFont typeface="Arial" charset="0"/>
              <a:buChar char="•"/>
              <a:defRPr>
                <a:solidFill>
                  <a:srgbClr val="13294A"/>
                </a:solidFill>
                <a:latin typeface="Arial" charset="0"/>
                <a:cs typeface="Arial" charset="0"/>
              </a:defRPr>
            </a:lvl6pPr>
            <a:lvl7pPr marL="2971800" indent="-228600" eaLnBrk="0" fontAlgn="base" hangingPunct="0">
              <a:spcBef>
                <a:spcPct val="20000"/>
              </a:spcBef>
              <a:spcAft>
                <a:spcPct val="0"/>
              </a:spcAft>
              <a:buFont typeface="Arial" charset="0"/>
              <a:buChar char="•"/>
              <a:defRPr>
                <a:solidFill>
                  <a:srgbClr val="13294A"/>
                </a:solidFill>
                <a:latin typeface="Arial" charset="0"/>
                <a:cs typeface="Arial" charset="0"/>
              </a:defRPr>
            </a:lvl7pPr>
            <a:lvl8pPr marL="3429000" indent="-228600" eaLnBrk="0" fontAlgn="base" hangingPunct="0">
              <a:spcBef>
                <a:spcPct val="20000"/>
              </a:spcBef>
              <a:spcAft>
                <a:spcPct val="0"/>
              </a:spcAft>
              <a:buFont typeface="Arial" charset="0"/>
              <a:buChar char="•"/>
              <a:defRPr>
                <a:solidFill>
                  <a:srgbClr val="13294A"/>
                </a:solidFill>
                <a:latin typeface="Arial" charset="0"/>
                <a:cs typeface="Arial" charset="0"/>
              </a:defRPr>
            </a:lvl8pPr>
            <a:lvl9pPr marL="3886200" indent="-228600" eaLnBrk="0" fontAlgn="base" hangingPunct="0">
              <a:spcBef>
                <a:spcPct val="20000"/>
              </a:spcBef>
              <a:spcAft>
                <a:spcPct val="0"/>
              </a:spcAft>
              <a:buFont typeface="Arial" charset="0"/>
              <a:buChar char="•"/>
              <a:defRPr>
                <a:solidFill>
                  <a:srgbClr val="13294A"/>
                </a:solidFill>
                <a:latin typeface="Arial" charset="0"/>
                <a:cs typeface="Arial" charset="0"/>
              </a:defRPr>
            </a:lvl9pPr>
          </a:lstStyle>
          <a:p>
            <a:pPr eaLnBrk="1" hangingPunct="1">
              <a:spcBef>
                <a:spcPct val="0"/>
              </a:spcBef>
              <a:buFontTx/>
              <a:buNone/>
              <a:defRPr/>
            </a:pPr>
            <a:endParaRPr lang="de-DE" altLang="en-US" smtClean="0">
              <a:solidFill>
                <a:schemeClr val="tx1"/>
              </a:solidFill>
              <a:latin typeface="Calibri" pitchFamily="34" charset="0"/>
            </a:endParaRPr>
          </a:p>
        </p:txBody>
      </p:sp>
      <p:sp>
        <p:nvSpPr>
          <p:cNvPr id="2051" name="Titelplatzhalter 1"/>
          <p:cNvSpPr>
            <a:spLocks noGrp="1"/>
          </p:cNvSpPr>
          <p:nvPr>
            <p:ph type="title"/>
          </p:nvPr>
        </p:nvSpPr>
        <p:spPr bwMode="auto">
          <a:xfrm>
            <a:off x="539750" y="3195638"/>
            <a:ext cx="73088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en-US" smtClean="0"/>
              <a:t>Heading, Arial 24/28pt.</a:t>
            </a:r>
            <a:br>
              <a:rPr lang="de-DE" altLang="en-US" smtClean="0"/>
            </a:br>
            <a:r>
              <a:rPr lang="en-GB" altLang="en-US" smtClean="0"/>
              <a:t>Also possible in two lines.</a:t>
            </a:r>
            <a:endParaRPr lang="de-DE" altLang="en-US" smtClean="0"/>
          </a:p>
        </p:txBody>
      </p:sp>
      <p:sp>
        <p:nvSpPr>
          <p:cNvPr id="2052" name="Textplatzhalter 2"/>
          <p:cNvSpPr>
            <a:spLocks noGrp="1"/>
          </p:cNvSpPr>
          <p:nvPr>
            <p:ph type="body" idx="1"/>
          </p:nvPr>
        </p:nvSpPr>
        <p:spPr bwMode="auto">
          <a:xfrm>
            <a:off x="539750" y="4659313"/>
            <a:ext cx="7308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Sub-heading, Arial 18/22pt.</a:t>
            </a:r>
          </a:p>
          <a:p>
            <a:pPr lvl="0"/>
            <a:r>
              <a:rPr lang="en-GB" altLang="en-US" smtClean="0"/>
              <a:t>Also possible in two lines. Line spacing is “normal“.</a:t>
            </a:r>
          </a:p>
        </p:txBody>
      </p:sp>
      <p:sp>
        <p:nvSpPr>
          <p:cNvPr id="2053" name="TextBox 8" descr="CMSLegal_Footer_Date"/>
          <p:cNvSpPr txBox="1">
            <a:spLocks noChangeArrowheads="1"/>
          </p:cNvSpPr>
          <p:nvPr/>
        </p:nvSpPr>
        <p:spPr bwMode="auto">
          <a:xfrm>
            <a:off x="531813" y="624363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defRPr>
                <a:solidFill>
                  <a:srgbClr val="13294A"/>
                </a:solidFill>
                <a:latin typeface="Arial" charset="0"/>
                <a:cs typeface="Arial" charset="0"/>
              </a:defRPr>
            </a:lvl3pPr>
            <a:lvl4pPr marL="1600200" indent="-228600" eaLnBrk="0" hangingPunct="0">
              <a:defRPr>
                <a:solidFill>
                  <a:srgbClr val="13294A"/>
                </a:solidFill>
                <a:latin typeface="Arial" charset="0"/>
                <a:cs typeface="Arial" charset="0"/>
              </a:defRPr>
            </a:lvl4pPr>
            <a:lvl5pPr marL="2057400" indent="-228600" eaLnBrk="0" hangingPunct="0">
              <a:defRPr>
                <a:solidFill>
                  <a:srgbClr val="13294A"/>
                </a:solidFill>
                <a:latin typeface="Arial" charset="0"/>
                <a:cs typeface="Arial" charset="0"/>
              </a:defRPr>
            </a:lvl5pPr>
            <a:lvl6pPr marL="2514600" indent="-228600" eaLnBrk="0" fontAlgn="base" hangingPunct="0">
              <a:spcBef>
                <a:spcPct val="20000"/>
              </a:spcBef>
              <a:spcAft>
                <a:spcPct val="0"/>
              </a:spcAft>
              <a:buFont typeface="Arial" charset="0"/>
              <a:buChar char="•"/>
              <a:defRPr>
                <a:solidFill>
                  <a:srgbClr val="13294A"/>
                </a:solidFill>
                <a:latin typeface="Arial" charset="0"/>
                <a:cs typeface="Arial" charset="0"/>
              </a:defRPr>
            </a:lvl6pPr>
            <a:lvl7pPr marL="2971800" indent="-228600" eaLnBrk="0" fontAlgn="base" hangingPunct="0">
              <a:spcBef>
                <a:spcPct val="20000"/>
              </a:spcBef>
              <a:spcAft>
                <a:spcPct val="0"/>
              </a:spcAft>
              <a:buFont typeface="Arial" charset="0"/>
              <a:buChar char="•"/>
              <a:defRPr>
                <a:solidFill>
                  <a:srgbClr val="13294A"/>
                </a:solidFill>
                <a:latin typeface="Arial" charset="0"/>
                <a:cs typeface="Arial" charset="0"/>
              </a:defRPr>
            </a:lvl7pPr>
            <a:lvl8pPr marL="3429000" indent="-228600" eaLnBrk="0" fontAlgn="base" hangingPunct="0">
              <a:spcBef>
                <a:spcPct val="20000"/>
              </a:spcBef>
              <a:spcAft>
                <a:spcPct val="0"/>
              </a:spcAft>
              <a:buFont typeface="Arial" charset="0"/>
              <a:buChar char="•"/>
              <a:defRPr>
                <a:solidFill>
                  <a:srgbClr val="13294A"/>
                </a:solidFill>
                <a:latin typeface="Arial" charset="0"/>
                <a:cs typeface="Arial" charset="0"/>
              </a:defRPr>
            </a:lvl8pPr>
            <a:lvl9pPr marL="3886200" indent="-228600" eaLnBrk="0" fontAlgn="base" hangingPunct="0">
              <a:spcBef>
                <a:spcPct val="20000"/>
              </a:spcBef>
              <a:spcAft>
                <a:spcPct val="0"/>
              </a:spcAft>
              <a:buFont typeface="Arial" charset="0"/>
              <a:buChar char="•"/>
              <a:defRPr>
                <a:solidFill>
                  <a:srgbClr val="13294A"/>
                </a:solidFill>
                <a:latin typeface="Arial" charset="0"/>
                <a:cs typeface="Arial" charset="0"/>
              </a:defRPr>
            </a:lvl9pPr>
          </a:lstStyle>
          <a:p>
            <a:pPr eaLnBrk="1" hangingPunct="1">
              <a:spcBef>
                <a:spcPct val="0"/>
              </a:spcBef>
              <a:buFontTx/>
              <a:buNone/>
              <a:defRPr/>
            </a:pPr>
            <a:r>
              <a:rPr lang="de-DE" altLang="en-US" sz="1300" smtClean="0">
                <a:solidFill>
                  <a:schemeClr val="tx1"/>
                </a:solidFill>
              </a:rPr>
              <a:t>Footer Date</a:t>
            </a:r>
          </a:p>
        </p:txBody>
      </p:sp>
      <p:pic>
        <p:nvPicPr>
          <p:cNvPr id="2054" name="Picture 51" descr="CMSLegal_Top_Logo"/>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9" descr="CMSLegal_Wedges_0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0" r:id="rId1"/>
  </p:sldLayoutIdLst>
  <p:timing>
    <p:tnLst>
      <p:par>
        <p:cTn id="1" dur="indefinite" restart="never" nodeType="tmRoot"/>
      </p:par>
    </p:tnLst>
  </p:timing>
  <p:hf hdr="0" dt="0"/>
  <p:txStyles>
    <p:titleStyle>
      <a:lvl1pPr algn="l" rtl="0" eaLnBrk="0" fontAlgn="base" hangingPunct="0">
        <a:spcBef>
          <a:spcPct val="0"/>
        </a:spcBef>
        <a:spcAft>
          <a:spcPct val="0"/>
        </a:spcAft>
        <a:defRPr lang="en-US" sz="2400" kern="1200">
          <a:solidFill>
            <a:srgbClr val="13294A"/>
          </a:solidFill>
          <a:latin typeface="Arial" pitchFamily="34" charset="0"/>
          <a:ea typeface="Arial" pitchFamily="-110" charset="0"/>
          <a:cs typeface="Arial" pitchFamily="34" charset="0"/>
        </a:defRPr>
      </a:lvl1pPr>
      <a:lvl2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0" fontAlgn="base" hangingPunct="0">
        <a:spcBef>
          <a:spcPct val="20000"/>
        </a:spcBef>
        <a:spcAft>
          <a:spcPct val="0"/>
        </a:spcAft>
        <a:defRPr lang="en-US" kern="1200">
          <a:solidFill>
            <a:srgbClr val="13294A"/>
          </a:solidFill>
          <a:latin typeface="Arial" pitchFamily="34" charset="0"/>
          <a:ea typeface="Arial" pitchFamily="-110" charset="0"/>
          <a:cs typeface="Arial" pitchFamily="34" charset="0"/>
        </a:defRPr>
      </a:lvl1pPr>
      <a:lvl2pPr marL="742950" indent="-285750" algn="l" rtl="0" eaLnBrk="0" fontAlgn="base" hangingPunct="0">
        <a:spcBef>
          <a:spcPct val="20000"/>
        </a:spcBef>
        <a:spcAft>
          <a:spcPct val="0"/>
        </a:spcAft>
        <a:defRPr kern="1200">
          <a:solidFill>
            <a:schemeClr val="tx1"/>
          </a:solidFill>
          <a:latin typeface="Arial" pitchFamily="34" charset="0"/>
          <a:ea typeface="Arial" pitchFamily="-110" charset="0"/>
          <a:cs typeface="Arial" pitchFamily="34" charset="0"/>
        </a:defRPr>
      </a:lvl2pPr>
      <a:lvl3pPr marL="1143000" indent="-228600" algn="l" rtl="0" eaLnBrk="0" fontAlgn="base" hangingPunct="0">
        <a:spcBef>
          <a:spcPct val="20000"/>
        </a:spcBef>
        <a:spcAft>
          <a:spcPct val="0"/>
        </a:spcAft>
        <a:defRPr kern="1200">
          <a:solidFill>
            <a:schemeClr val="tx1"/>
          </a:solidFill>
          <a:latin typeface="Arial" pitchFamily="34" charset="0"/>
          <a:ea typeface="Arial" pitchFamily="-110" charset="0"/>
          <a:cs typeface="Arial" pitchFamily="34" charset="0"/>
        </a:defRPr>
      </a:lvl3pPr>
      <a:lvl4pPr marL="1600200" indent="-228600" algn="l" rtl="0" eaLnBrk="0" fontAlgn="base" hangingPunct="0">
        <a:spcBef>
          <a:spcPct val="20000"/>
        </a:spcBef>
        <a:spcAft>
          <a:spcPct val="0"/>
        </a:spcAft>
        <a:defRPr kern="1200">
          <a:solidFill>
            <a:schemeClr val="tx1"/>
          </a:solidFill>
          <a:latin typeface="Arial" pitchFamily="34" charset="0"/>
          <a:ea typeface="Arial" pitchFamily="-110" charset="0"/>
          <a:cs typeface="Arial" pitchFamily="34" charset="0"/>
        </a:defRPr>
      </a:lvl4pPr>
      <a:lvl5pPr marL="2057400" indent="-228600" algn="l" rtl="0" eaLnBrk="0" fontAlgn="base" hangingPunct="0">
        <a:spcBef>
          <a:spcPct val="20000"/>
        </a:spcBef>
        <a:spcAft>
          <a:spcPct val="0"/>
        </a:spcAft>
        <a:defRPr kern="1200">
          <a:solidFill>
            <a:schemeClr val="tx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34" descr="blue_gb"/>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1943100"/>
            <a:ext cx="8709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platzhalter 2"/>
          <p:cNvSpPr>
            <a:spLocks noGrp="1"/>
          </p:cNvSpPr>
          <p:nvPr>
            <p:ph type="body" idx="1"/>
          </p:nvPr>
        </p:nvSpPr>
        <p:spPr bwMode="auto">
          <a:xfrm>
            <a:off x="519113" y="2022475"/>
            <a:ext cx="81962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 Arial 20 pt </a:t>
            </a:r>
          </a:p>
          <a:p>
            <a:pPr lvl="0"/>
            <a:r>
              <a:rPr lang="en-GB" altLang="en-US" smtClean="0"/>
              <a:t>Click to edit Master text styles, Arial 20 pt </a:t>
            </a:r>
          </a:p>
          <a:p>
            <a:pPr lvl="1"/>
            <a:r>
              <a:rPr lang="en-GB" altLang="en-US" smtClean="0"/>
              <a:t>Click to edit Master text styles, Arial 20 pt </a:t>
            </a:r>
          </a:p>
          <a:p>
            <a:pPr lvl="1"/>
            <a:r>
              <a:rPr lang="en-GB" altLang="en-US" smtClean="0"/>
              <a:t>Click to edit Master text styles, Arial 20 pt </a:t>
            </a:r>
            <a:br>
              <a:rPr lang="en-GB" altLang="en-US" smtClean="0"/>
            </a:br>
            <a:r>
              <a:rPr lang="en-GB" altLang="en-US" smtClean="0"/>
              <a:t>Line spacing before a paragraph “8 pt“.</a:t>
            </a:r>
          </a:p>
          <a:p>
            <a:pPr lvl="1"/>
            <a:r>
              <a:rPr lang="en-GB" altLang="en-US" smtClean="0"/>
              <a:t>Click to edit Master text styles, Arial 20 pt </a:t>
            </a:r>
            <a:br>
              <a:rPr lang="en-GB" altLang="en-US" smtClean="0"/>
            </a:br>
            <a:r>
              <a:rPr lang="en-GB" altLang="en-US" smtClean="0"/>
              <a:t>Example second line</a:t>
            </a:r>
          </a:p>
          <a:p>
            <a:pPr lvl="0"/>
            <a:r>
              <a:rPr lang="en-GB" altLang="en-US" smtClean="0"/>
              <a:t>Click to edit Master text styles, Arial 20 pt </a:t>
            </a:r>
          </a:p>
          <a:p>
            <a:pPr lvl="0"/>
            <a:r>
              <a:rPr lang="en-GB" altLang="en-US" smtClean="0"/>
              <a:t>Click to edit Master text styles, Arial 20 pt </a:t>
            </a:r>
          </a:p>
          <a:p>
            <a:pPr lvl="0"/>
            <a:r>
              <a:rPr lang="en-GB" altLang="en-US" smtClean="0"/>
              <a:t>Click to edit Master text styles, Arial 20 pt </a:t>
            </a:r>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Arial" pitchFamily="34" charset="0"/>
                <a:cs typeface="Arial" pitchFamily="34" charset="0"/>
              </a:defRPr>
            </a:lvl1pPr>
          </a:lstStyle>
          <a:p>
            <a:pPr>
              <a:defRPr/>
            </a:pPr>
            <a:fld id="{5266617E-98E1-4131-B11E-D92282054D9F}" type="slidenum">
              <a:rPr lang="de-DE"/>
              <a:pPr>
                <a:defRPr/>
              </a:pPr>
              <a:t>‹#›</a:t>
            </a:fld>
            <a:endParaRPr lang="de-DE" dirty="0"/>
          </a:p>
        </p:txBody>
      </p:sp>
      <p:sp>
        <p:nvSpPr>
          <p:cNvPr id="3077" name="AutoShape 2"/>
          <p:cNvSpPr>
            <a:spLocks noChangeAspect="1"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defRPr>
                <a:solidFill>
                  <a:srgbClr val="13294A"/>
                </a:solidFill>
                <a:latin typeface="Arial" charset="0"/>
                <a:cs typeface="Arial" charset="0"/>
              </a:defRPr>
            </a:lvl3pPr>
            <a:lvl4pPr marL="1600200" indent="-228600" eaLnBrk="0" hangingPunct="0">
              <a:defRPr>
                <a:solidFill>
                  <a:srgbClr val="13294A"/>
                </a:solidFill>
                <a:latin typeface="Arial" charset="0"/>
                <a:cs typeface="Arial" charset="0"/>
              </a:defRPr>
            </a:lvl4pPr>
            <a:lvl5pPr marL="2057400" indent="-228600" eaLnBrk="0" hangingPunct="0">
              <a:defRPr>
                <a:solidFill>
                  <a:srgbClr val="13294A"/>
                </a:solidFill>
                <a:latin typeface="Arial" charset="0"/>
                <a:cs typeface="Arial" charset="0"/>
              </a:defRPr>
            </a:lvl5pPr>
            <a:lvl6pPr marL="2514600" indent="-228600" eaLnBrk="0" fontAlgn="base" hangingPunct="0">
              <a:spcBef>
                <a:spcPct val="20000"/>
              </a:spcBef>
              <a:spcAft>
                <a:spcPct val="0"/>
              </a:spcAft>
              <a:buFont typeface="Arial" charset="0"/>
              <a:buChar char="•"/>
              <a:defRPr>
                <a:solidFill>
                  <a:srgbClr val="13294A"/>
                </a:solidFill>
                <a:latin typeface="Arial" charset="0"/>
                <a:cs typeface="Arial" charset="0"/>
              </a:defRPr>
            </a:lvl6pPr>
            <a:lvl7pPr marL="2971800" indent="-228600" eaLnBrk="0" fontAlgn="base" hangingPunct="0">
              <a:spcBef>
                <a:spcPct val="20000"/>
              </a:spcBef>
              <a:spcAft>
                <a:spcPct val="0"/>
              </a:spcAft>
              <a:buFont typeface="Arial" charset="0"/>
              <a:buChar char="•"/>
              <a:defRPr>
                <a:solidFill>
                  <a:srgbClr val="13294A"/>
                </a:solidFill>
                <a:latin typeface="Arial" charset="0"/>
                <a:cs typeface="Arial" charset="0"/>
              </a:defRPr>
            </a:lvl7pPr>
            <a:lvl8pPr marL="3429000" indent="-228600" eaLnBrk="0" fontAlgn="base" hangingPunct="0">
              <a:spcBef>
                <a:spcPct val="20000"/>
              </a:spcBef>
              <a:spcAft>
                <a:spcPct val="0"/>
              </a:spcAft>
              <a:buFont typeface="Arial" charset="0"/>
              <a:buChar char="•"/>
              <a:defRPr>
                <a:solidFill>
                  <a:srgbClr val="13294A"/>
                </a:solidFill>
                <a:latin typeface="Arial" charset="0"/>
                <a:cs typeface="Arial" charset="0"/>
              </a:defRPr>
            </a:lvl8pPr>
            <a:lvl9pPr marL="3886200" indent="-228600" eaLnBrk="0" fontAlgn="base" hangingPunct="0">
              <a:spcBef>
                <a:spcPct val="20000"/>
              </a:spcBef>
              <a:spcAft>
                <a:spcPct val="0"/>
              </a:spcAft>
              <a:buFont typeface="Arial" charset="0"/>
              <a:buChar char="•"/>
              <a:defRPr>
                <a:solidFill>
                  <a:srgbClr val="13294A"/>
                </a:solidFill>
                <a:latin typeface="Arial" charset="0"/>
                <a:cs typeface="Arial" charset="0"/>
              </a:defRPr>
            </a:lvl9pPr>
          </a:lstStyle>
          <a:p>
            <a:pPr eaLnBrk="1" hangingPunct="1">
              <a:spcBef>
                <a:spcPct val="0"/>
              </a:spcBef>
              <a:buFontTx/>
              <a:buNone/>
              <a:defRPr/>
            </a:pPr>
            <a:endParaRPr lang="de-DE" altLang="en-US" smtClean="0">
              <a:solidFill>
                <a:schemeClr val="tx1"/>
              </a:solidFill>
              <a:latin typeface="Calibri" pitchFamily="34" charset="0"/>
            </a:endParaRPr>
          </a:p>
        </p:txBody>
      </p:sp>
      <p:sp>
        <p:nvSpPr>
          <p:cNvPr id="11" name="TextBox 10" descr="CMSLegal_Footer_Text_Date"/>
          <p:cNvSpPr txBox="1">
            <a:spLocks noChangeArrowheads="1"/>
          </p:cNvSpPr>
          <p:nvPr/>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de-DE" altLang="en-US" sz="1000" smtClean="0">
                <a:solidFill>
                  <a:srgbClr val="766A62"/>
                </a:solidFill>
                <a:latin typeface="Arial" charset="0"/>
              </a:rPr>
              <a:t>Footer Text | Footer Date</a:t>
            </a:r>
          </a:p>
        </p:txBody>
      </p:sp>
      <p:sp>
        <p:nvSpPr>
          <p:cNvPr id="3079" name="Titelplatzhalter 1" descr="CMSLegal_Title_Text"/>
          <p:cNvSpPr>
            <a:spLocks noGrp="1"/>
          </p:cNvSpPr>
          <p:nvPr>
            <p:ph type="title"/>
          </p:nvPr>
        </p:nvSpPr>
        <p:spPr bwMode="auto">
          <a:xfrm>
            <a:off x="519113" y="233363"/>
            <a:ext cx="6659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the headline, Arial 24 pt.</a:t>
            </a:r>
            <a:br>
              <a:rPr lang="en-GB" altLang="en-US" smtClean="0"/>
            </a:br>
            <a:r>
              <a:rPr lang="en-GB" altLang="en-US" smtClean="0"/>
              <a:t>This is the second line.</a:t>
            </a:r>
            <a:endParaRPr lang="de-DE" altLang="en-US" smtClean="0"/>
          </a:p>
        </p:txBody>
      </p:sp>
      <p:pic>
        <p:nvPicPr>
          <p:cNvPr id="3080" name="Picture 36" descr="CMSLegal_Top_Logo"/>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1" r:id="rId1"/>
  </p:sldLayoutIdLst>
  <p:hf hdr="0" dt="0"/>
  <p:txStyles>
    <p:titleStyle>
      <a:lvl1pPr algn="l" rtl="0" eaLnBrk="0" fontAlgn="base" hangingPunct="0">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0" fontAlgn="base" hangingPunct="0">
        <a:spcBef>
          <a:spcPts val="800"/>
        </a:spcBef>
        <a:spcAft>
          <a:spcPct val="0"/>
        </a:spcAft>
        <a:defRPr sz="2000" kern="1200">
          <a:solidFill>
            <a:srgbClr val="BAB4B0"/>
          </a:solidFill>
          <a:latin typeface="Arial" pitchFamily="34" charset="0"/>
          <a:ea typeface="Arial" pitchFamily="-110" charset="0"/>
          <a:cs typeface="Arial" pitchFamily="34" charset="0"/>
        </a:defRPr>
      </a:lvl1pPr>
      <a:lvl2pPr marL="742950" indent="-285750" algn="l" rtl="0" eaLnBrk="0" fontAlgn="base" hangingPunct="0">
        <a:spcBef>
          <a:spcPts val="800"/>
        </a:spcBef>
        <a:spcAft>
          <a:spcPct val="0"/>
        </a:spcAft>
        <a:defRPr sz="2000" kern="1200">
          <a:solidFill>
            <a:srgbClr val="BAB4B0"/>
          </a:solidFill>
          <a:latin typeface="Arial" pitchFamily="34" charset="0"/>
          <a:ea typeface="Arial" pitchFamily="-110" charset="0"/>
          <a:cs typeface="Arial" pitchFamily="34" charset="0"/>
        </a:defRPr>
      </a:lvl2pPr>
      <a:lvl3pPr marL="1143000" indent="-228600" algn="l" rtl="0" eaLnBrk="0" fontAlgn="base" hangingPunct="0">
        <a:spcBef>
          <a:spcPts val="8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0" fontAlgn="base" hangingPunct="0">
        <a:spcBef>
          <a:spcPts val="8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0" fontAlgn="base" hangingPunct="0">
        <a:spcBef>
          <a:spcPts val="8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34" descr="grau_gb"/>
          <p:cNvPicPr>
            <a:picLocks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15900" y="1943100"/>
            <a:ext cx="8709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elplatzhalter 1"/>
          <p:cNvSpPr>
            <a:spLocks noGrp="1"/>
          </p:cNvSpPr>
          <p:nvPr>
            <p:ph type="title"/>
          </p:nvPr>
        </p:nvSpPr>
        <p:spPr bwMode="auto">
          <a:xfrm>
            <a:off x="519113" y="233363"/>
            <a:ext cx="6659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the headline, Arial 24 pt.</a:t>
            </a:r>
            <a:br>
              <a:rPr lang="en-GB" altLang="en-US" smtClean="0"/>
            </a:br>
            <a:r>
              <a:rPr lang="en-GB" altLang="en-US" smtClean="0"/>
              <a:t>This is the second line.</a:t>
            </a:r>
            <a:endParaRPr lang="de-DE" altLang="en-US" smtClean="0"/>
          </a:p>
        </p:txBody>
      </p:sp>
      <p:sp>
        <p:nvSpPr>
          <p:cNvPr id="4100" name="Textplatzhalter 2"/>
          <p:cNvSpPr>
            <a:spLocks noGrp="1"/>
          </p:cNvSpPr>
          <p:nvPr>
            <p:ph type="body" idx="1"/>
          </p:nvPr>
        </p:nvSpPr>
        <p:spPr bwMode="auto">
          <a:xfrm>
            <a:off x="519113" y="2022475"/>
            <a:ext cx="81962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 Arial 20 pt</a:t>
            </a:r>
          </a:p>
          <a:p>
            <a:pPr lvl="1"/>
            <a:r>
              <a:rPr lang="en-GB" altLang="en-US" smtClean="0"/>
              <a:t>Second level, Arial 18 pt</a:t>
            </a:r>
          </a:p>
          <a:p>
            <a:pPr lvl="2"/>
            <a:r>
              <a:rPr lang="en-GB" altLang="en-US" smtClean="0"/>
              <a:t>Third level,  Arial 16 pt</a:t>
            </a:r>
          </a:p>
          <a:p>
            <a:pPr lvl="3"/>
            <a:r>
              <a:rPr lang="en-GB" altLang="en-US" smtClean="0"/>
              <a:t>Fourth level,  Arial 16 pt</a:t>
            </a:r>
          </a:p>
          <a:p>
            <a:pPr lvl="4"/>
            <a:r>
              <a:rPr lang="en-GB" altLang="en-US" smtClean="0"/>
              <a:t>Fifth level,  Arial 16 pt</a:t>
            </a:r>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Arial" pitchFamily="34" charset="0"/>
                <a:cs typeface="Arial" pitchFamily="34" charset="0"/>
              </a:defRPr>
            </a:lvl1pPr>
          </a:lstStyle>
          <a:p>
            <a:pPr>
              <a:defRPr/>
            </a:pPr>
            <a:fld id="{1EFBBCD1-0EE1-4C58-8EEB-F64DD1C3AA8F}" type="slidenum">
              <a:rPr lang="de-DE"/>
              <a:pPr>
                <a:defRPr/>
              </a:pPr>
              <a:t>‹#›</a:t>
            </a:fld>
            <a:endParaRPr lang="de-DE" dirty="0"/>
          </a:p>
        </p:txBody>
      </p:sp>
      <p:sp>
        <p:nvSpPr>
          <p:cNvPr id="11" name="TextBox 10"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endParaRPr lang="de-DE" altLang="en-US" sz="1000" smtClean="0">
              <a:solidFill>
                <a:srgbClr val="766A62"/>
              </a:solidFill>
              <a:latin typeface="Arial" charset="0"/>
            </a:endParaRPr>
          </a:p>
        </p:txBody>
      </p:sp>
      <p:pic>
        <p:nvPicPr>
          <p:cNvPr id="4103" name="Picture 35" descr="CMSLegal_Top_Logo"/>
          <p:cNvPicPr>
            <a:picLocks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2" r:id="rId1"/>
    <p:sldLayoutId id="2147484413" r:id="rId2"/>
    <p:sldLayoutId id="2147484518" r:id="rId3"/>
    <p:sldLayoutId id="2147484414" r:id="rId4"/>
    <p:sldLayoutId id="2147484415" r:id="rId5"/>
    <p:sldLayoutId id="2147484416" r:id="rId6"/>
    <p:sldLayoutId id="2147484417" r:id="rId7"/>
    <p:sldLayoutId id="2147484418" r:id="rId8"/>
  </p:sldLayoutIdLst>
  <p:hf hdr="0" dt="0"/>
  <p:txStyles>
    <p:titleStyle>
      <a:lvl1pPr algn="l" rtl="0" eaLnBrk="0" fontAlgn="base" hangingPunct="0">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0" fontAlgn="base" hangingPunct="0">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0" fontAlgn="base" hangingPunct="0">
        <a:spcBef>
          <a:spcPct val="20000"/>
        </a:spcBef>
        <a:spcAft>
          <a:spcPct val="0"/>
        </a:spcAft>
        <a:buFont typeface="Symbol" pitchFamily="18"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0" fontAlgn="base" hangingPunct="0">
        <a:spcBef>
          <a:spcPct val="200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0" fontAlgn="base" hangingPunct="0">
        <a:spcBef>
          <a:spcPct val="200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4" descr="grau_gb"/>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5900" y="1943100"/>
            <a:ext cx="8709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elplatzhalter 1"/>
          <p:cNvSpPr>
            <a:spLocks noGrp="1"/>
          </p:cNvSpPr>
          <p:nvPr>
            <p:ph type="title"/>
          </p:nvPr>
        </p:nvSpPr>
        <p:spPr bwMode="auto">
          <a:xfrm>
            <a:off x="519113" y="233363"/>
            <a:ext cx="6659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the headline, Arial 24 pt.</a:t>
            </a:r>
            <a:br>
              <a:rPr lang="en-GB" altLang="en-US" smtClean="0"/>
            </a:br>
            <a:r>
              <a:rPr lang="en-GB" altLang="en-US" smtClean="0"/>
              <a:t>This is the second line.</a:t>
            </a:r>
            <a:endParaRPr lang="de-DE" altLang="en-US" smtClean="0"/>
          </a:p>
        </p:txBody>
      </p:sp>
      <p:sp>
        <p:nvSpPr>
          <p:cNvPr id="5124" name="Textplatzhalter 2"/>
          <p:cNvSpPr>
            <a:spLocks noGrp="1"/>
          </p:cNvSpPr>
          <p:nvPr>
            <p:ph type="body" idx="1"/>
          </p:nvPr>
        </p:nvSpPr>
        <p:spPr bwMode="auto">
          <a:xfrm>
            <a:off x="519113" y="2022475"/>
            <a:ext cx="81962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 Arial 20 pt</a:t>
            </a:r>
          </a:p>
          <a:p>
            <a:pPr lvl="1"/>
            <a:r>
              <a:rPr lang="en-GB" altLang="en-US" smtClean="0"/>
              <a:t>Second level, Arial 18 pt</a:t>
            </a:r>
          </a:p>
          <a:p>
            <a:pPr lvl="2"/>
            <a:r>
              <a:rPr lang="en-GB" altLang="en-US" smtClean="0"/>
              <a:t>Third level,  Arial 16 pt</a:t>
            </a:r>
          </a:p>
          <a:p>
            <a:pPr lvl="3"/>
            <a:r>
              <a:rPr lang="en-GB" altLang="en-US" smtClean="0"/>
              <a:t>Fourth level,  Arial 16 pt</a:t>
            </a:r>
          </a:p>
          <a:p>
            <a:pPr lvl="4"/>
            <a:r>
              <a:rPr lang="en-GB" altLang="en-US" smtClean="0"/>
              <a:t>Fifth level,  Arial 16 pt</a:t>
            </a:r>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mn-lt"/>
                <a:cs typeface="+mn-cs"/>
              </a:defRPr>
            </a:lvl1pPr>
          </a:lstStyle>
          <a:p>
            <a:pPr>
              <a:defRPr/>
            </a:pPr>
            <a:fld id="{D7A13B94-FE88-4982-BA14-A8AE362A6732}" type="slidenum">
              <a:rPr lang="de-DE"/>
              <a:pPr>
                <a:defRPr/>
              </a:pPr>
              <a:t>‹#›</a:t>
            </a:fld>
            <a:endParaRPr lang="de-DE" dirty="0"/>
          </a:p>
        </p:txBody>
      </p:sp>
      <p:sp>
        <p:nvSpPr>
          <p:cNvPr id="11" name="TextBox 10"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de-DE" altLang="en-US" sz="1000" smtClean="0">
                <a:solidFill>
                  <a:srgbClr val="766A62"/>
                </a:solidFill>
                <a:latin typeface="Arial" charset="0"/>
              </a:rPr>
              <a:t>Footer Text | Footer Date</a:t>
            </a:r>
          </a:p>
        </p:txBody>
      </p:sp>
      <p:pic>
        <p:nvPicPr>
          <p:cNvPr id="5127" name="Picture 25" descr="CMSLegal_Top_Logo"/>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hf hdr="0" dt="0"/>
  <p:txStyles>
    <p:titleStyle>
      <a:lvl1pPr algn="l" rtl="0" eaLnBrk="0" fontAlgn="base" hangingPunct="0">
        <a:spcBef>
          <a:spcPct val="0"/>
        </a:spcBef>
        <a:spcAft>
          <a:spcPct val="0"/>
        </a:spcAft>
        <a:defRPr sz="2400">
          <a:solidFill>
            <a:srgbClr val="13294A"/>
          </a:solidFill>
          <a:latin typeface="+mj-lt"/>
          <a:ea typeface="+mj-ea"/>
          <a:cs typeface="+mj-cs"/>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buFont typeface="Symbol" pitchFamily="18" charset="2"/>
        <a:buChar char="-"/>
        <a:defRPr sz="2000">
          <a:solidFill>
            <a:srgbClr val="13294A"/>
          </a:solidFill>
          <a:latin typeface="+mn-lt"/>
          <a:ea typeface="+mn-ea"/>
          <a:cs typeface="+mn-cs"/>
        </a:defRPr>
      </a:lvl1pPr>
      <a:lvl2pPr marL="742950" indent="-285750" algn="l" rtl="0" eaLnBrk="0" fontAlgn="base" hangingPunct="0">
        <a:spcBef>
          <a:spcPct val="20000"/>
        </a:spcBef>
        <a:spcAft>
          <a:spcPct val="0"/>
        </a:spcAft>
        <a:buFont typeface="Arial" charset="0"/>
        <a:buChar char="•"/>
        <a:defRPr>
          <a:solidFill>
            <a:srgbClr val="13294A"/>
          </a:solidFill>
          <a:latin typeface="+mn-lt"/>
          <a:cs typeface="+mn-cs"/>
        </a:defRPr>
      </a:lvl2pPr>
      <a:lvl3pPr marL="11430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3pPr>
      <a:lvl4pPr marL="1600200" indent="-228600" algn="l" rtl="0" eaLnBrk="0" fontAlgn="base" hangingPunct="0">
        <a:spcBef>
          <a:spcPct val="20000"/>
        </a:spcBef>
        <a:spcAft>
          <a:spcPct val="0"/>
        </a:spcAft>
        <a:buFont typeface="Arial" charset="0"/>
        <a:buChar char="•"/>
        <a:defRPr sz="1600">
          <a:solidFill>
            <a:srgbClr val="13294A"/>
          </a:solidFill>
          <a:latin typeface="+mn-lt"/>
          <a:cs typeface="+mn-cs"/>
        </a:defRPr>
      </a:lvl4pPr>
      <a:lvl5pPr marL="20574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5pPr>
      <a:lvl6pPr marL="2514600" indent="-228600" algn="l" rtl="0" fontAlgn="base">
        <a:spcBef>
          <a:spcPct val="20000"/>
        </a:spcBef>
        <a:spcAft>
          <a:spcPct val="0"/>
        </a:spcAft>
        <a:buFont typeface="Symbol" pitchFamily="18" charset="2"/>
        <a:buChar char="-"/>
        <a:defRPr sz="1600">
          <a:solidFill>
            <a:srgbClr val="13294A"/>
          </a:solidFill>
          <a:latin typeface="+mn-lt"/>
          <a:cs typeface="+mn-cs"/>
        </a:defRPr>
      </a:lvl6pPr>
      <a:lvl7pPr marL="2971800" indent="-228600" algn="l" rtl="0" fontAlgn="base">
        <a:spcBef>
          <a:spcPct val="20000"/>
        </a:spcBef>
        <a:spcAft>
          <a:spcPct val="0"/>
        </a:spcAft>
        <a:buFont typeface="Symbol" pitchFamily="18" charset="2"/>
        <a:buChar char="-"/>
        <a:defRPr sz="1600">
          <a:solidFill>
            <a:srgbClr val="13294A"/>
          </a:solidFill>
          <a:latin typeface="+mn-lt"/>
          <a:cs typeface="+mn-cs"/>
        </a:defRPr>
      </a:lvl7pPr>
      <a:lvl8pPr marL="3429000" indent="-228600" algn="l" rtl="0" fontAlgn="base">
        <a:spcBef>
          <a:spcPct val="20000"/>
        </a:spcBef>
        <a:spcAft>
          <a:spcPct val="0"/>
        </a:spcAft>
        <a:buFont typeface="Symbol" pitchFamily="18" charset="2"/>
        <a:buChar char="-"/>
        <a:defRPr sz="1600">
          <a:solidFill>
            <a:srgbClr val="13294A"/>
          </a:solidFill>
          <a:latin typeface="+mn-lt"/>
          <a:cs typeface="+mn-cs"/>
        </a:defRPr>
      </a:lvl8pPr>
      <a:lvl9pPr marL="3886200" indent="-228600" algn="l" rtl="0" fontAlgn="base">
        <a:spcBef>
          <a:spcPct val="20000"/>
        </a:spcBef>
        <a:spcAft>
          <a:spcPct val="0"/>
        </a:spcAft>
        <a:buFont typeface="Symbol" pitchFamily="18" charset="2"/>
        <a:buChar char="-"/>
        <a:defRPr sz="1600">
          <a:solidFill>
            <a:srgbClr val="13294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grau_gb"/>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5900" y="1943100"/>
            <a:ext cx="8709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elplatzhalter 1"/>
          <p:cNvSpPr>
            <a:spLocks noGrp="1"/>
          </p:cNvSpPr>
          <p:nvPr>
            <p:ph type="title"/>
          </p:nvPr>
        </p:nvSpPr>
        <p:spPr bwMode="auto">
          <a:xfrm>
            <a:off x="519113" y="233363"/>
            <a:ext cx="6659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the headline, Arial 24 pt.</a:t>
            </a:r>
            <a:br>
              <a:rPr lang="en-GB" altLang="en-US" smtClean="0"/>
            </a:br>
            <a:r>
              <a:rPr lang="en-GB" altLang="en-US" smtClean="0"/>
              <a:t>This is the second line.</a:t>
            </a:r>
            <a:endParaRPr lang="de-DE" altLang="en-US" smtClean="0"/>
          </a:p>
        </p:txBody>
      </p:sp>
      <p:sp>
        <p:nvSpPr>
          <p:cNvPr id="6148" name="Textplatzhalter 2"/>
          <p:cNvSpPr>
            <a:spLocks noGrp="1"/>
          </p:cNvSpPr>
          <p:nvPr>
            <p:ph type="body" idx="1"/>
          </p:nvPr>
        </p:nvSpPr>
        <p:spPr bwMode="auto">
          <a:xfrm>
            <a:off x="519113" y="2022475"/>
            <a:ext cx="390842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 Arial 20 pt</a:t>
            </a:r>
          </a:p>
          <a:p>
            <a:pPr lvl="1"/>
            <a:r>
              <a:rPr lang="en-GB" altLang="en-US" smtClean="0"/>
              <a:t>Second level, Arial 18 pt</a:t>
            </a:r>
          </a:p>
          <a:p>
            <a:pPr lvl="2"/>
            <a:r>
              <a:rPr lang="en-GB" altLang="en-US" smtClean="0"/>
              <a:t>Third level,  Arial 16 pt</a:t>
            </a:r>
          </a:p>
          <a:p>
            <a:pPr lvl="3"/>
            <a:r>
              <a:rPr lang="en-GB" altLang="en-US" smtClean="0"/>
              <a:t>Fourth level,  Arial 16 pt</a:t>
            </a:r>
          </a:p>
          <a:p>
            <a:pPr lvl="4"/>
            <a:r>
              <a:rPr lang="en-GB" altLang="en-US" smtClean="0"/>
              <a:t>Fifth level,  Arial 16 pt</a:t>
            </a:r>
          </a:p>
        </p:txBody>
      </p:sp>
      <p:sp>
        <p:nvSpPr>
          <p:cNvPr id="11" name="TextBox 10"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de-DE" altLang="en-US" sz="1000" smtClean="0">
                <a:solidFill>
                  <a:srgbClr val="766A62"/>
                </a:solidFill>
                <a:latin typeface="Arial" charset="0"/>
              </a:rPr>
              <a:t>Footer Text | Footer Date</a:t>
            </a:r>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mn-lt"/>
                <a:cs typeface="+mn-cs"/>
              </a:defRPr>
            </a:lvl1pPr>
          </a:lstStyle>
          <a:p>
            <a:pPr>
              <a:defRPr/>
            </a:pPr>
            <a:fld id="{6D38EAED-F958-4B39-9B45-D31129DCBCE0}" type="slidenum">
              <a:rPr lang="de-DE"/>
              <a:pPr>
                <a:defRPr/>
              </a:pPr>
              <a:t>‹#›</a:t>
            </a:fld>
            <a:endParaRPr lang="de-DE" dirty="0"/>
          </a:p>
        </p:txBody>
      </p:sp>
      <p:pic>
        <p:nvPicPr>
          <p:cNvPr id="6151" name="Picture 8" descr="CMSLegal_Top_Logo"/>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descr="CMSLegal_Picture_Replace"/>
          <p:cNvPicPr>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651500" y="2133600"/>
            <a:ext cx="1522413"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hf hdr="0" dt="0"/>
  <p:txStyles>
    <p:titleStyle>
      <a:lvl1pPr algn="l" rtl="0" eaLnBrk="0" fontAlgn="base" hangingPunct="0">
        <a:spcBef>
          <a:spcPct val="0"/>
        </a:spcBef>
        <a:spcAft>
          <a:spcPct val="0"/>
        </a:spcAft>
        <a:defRPr sz="2400">
          <a:solidFill>
            <a:srgbClr val="13294A"/>
          </a:solidFill>
          <a:latin typeface="+mj-lt"/>
          <a:ea typeface="+mj-ea"/>
          <a:cs typeface="+mj-cs"/>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buFont typeface="Symbol" pitchFamily="18" charset="2"/>
        <a:buChar char="-"/>
        <a:defRPr sz="2000">
          <a:solidFill>
            <a:srgbClr val="13294A"/>
          </a:solidFill>
          <a:latin typeface="+mn-lt"/>
          <a:ea typeface="+mn-ea"/>
          <a:cs typeface="+mn-cs"/>
        </a:defRPr>
      </a:lvl1pPr>
      <a:lvl2pPr marL="742950" indent="-285750" algn="l" rtl="0" eaLnBrk="0" fontAlgn="base" hangingPunct="0">
        <a:spcBef>
          <a:spcPct val="20000"/>
        </a:spcBef>
        <a:spcAft>
          <a:spcPct val="0"/>
        </a:spcAft>
        <a:buFont typeface="Arial" charset="0"/>
        <a:buChar char="•"/>
        <a:defRPr>
          <a:solidFill>
            <a:srgbClr val="13294A"/>
          </a:solidFill>
          <a:latin typeface="+mn-lt"/>
          <a:cs typeface="+mn-cs"/>
        </a:defRPr>
      </a:lvl2pPr>
      <a:lvl3pPr marL="11430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3pPr>
      <a:lvl4pPr marL="1600200" indent="-228600" algn="l" rtl="0" eaLnBrk="0" fontAlgn="base" hangingPunct="0">
        <a:spcBef>
          <a:spcPct val="20000"/>
        </a:spcBef>
        <a:spcAft>
          <a:spcPct val="0"/>
        </a:spcAft>
        <a:buFont typeface="Arial" charset="0"/>
        <a:buChar char="•"/>
        <a:defRPr sz="1600">
          <a:solidFill>
            <a:srgbClr val="13294A"/>
          </a:solidFill>
          <a:latin typeface="+mn-lt"/>
          <a:cs typeface="+mn-cs"/>
        </a:defRPr>
      </a:lvl4pPr>
      <a:lvl5pPr marL="20574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5pPr>
      <a:lvl6pPr marL="2514600" indent="-228600" algn="l" rtl="0" fontAlgn="base">
        <a:spcBef>
          <a:spcPct val="20000"/>
        </a:spcBef>
        <a:spcAft>
          <a:spcPct val="0"/>
        </a:spcAft>
        <a:buFont typeface="Symbol" pitchFamily="18" charset="2"/>
        <a:buChar char="-"/>
        <a:defRPr sz="1600">
          <a:solidFill>
            <a:srgbClr val="13294A"/>
          </a:solidFill>
          <a:latin typeface="+mn-lt"/>
          <a:cs typeface="+mn-cs"/>
        </a:defRPr>
      </a:lvl6pPr>
      <a:lvl7pPr marL="2971800" indent="-228600" algn="l" rtl="0" fontAlgn="base">
        <a:spcBef>
          <a:spcPct val="20000"/>
        </a:spcBef>
        <a:spcAft>
          <a:spcPct val="0"/>
        </a:spcAft>
        <a:buFont typeface="Symbol" pitchFamily="18" charset="2"/>
        <a:buChar char="-"/>
        <a:defRPr sz="1600">
          <a:solidFill>
            <a:srgbClr val="13294A"/>
          </a:solidFill>
          <a:latin typeface="+mn-lt"/>
          <a:cs typeface="+mn-cs"/>
        </a:defRPr>
      </a:lvl7pPr>
      <a:lvl8pPr marL="3429000" indent="-228600" algn="l" rtl="0" fontAlgn="base">
        <a:spcBef>
          <a:spcPct val="20000"/>
        </a:spcBef>
        <a:spcAft>
          <a:spcPct val="0"/>
        </a:spcAft>
        <a:buFont typeface="Symbol" pitchFamily="18" charset="2"/>
        <a:buChar char="-"/>
        <a:defRPr sz="1600">
          <a:solidFill>
            <a:srgbClr val="13294A"/>
          </a:solidFill>
          <a:latin typeface="+mn-lt"/>
          <a:cs typeface="+mn-cs"/>
        </a:defRPr>
      </a:lvl8pPr>
      <a:lvl9pPr marL="3886200" indent="-228600" algn="l" rtl="0" fontAlgn="base">
        <a:spcBef>
          <a:spcPct val="20000"/>
        </a:spcBef>
        <a:spcAft>
          <a:spcPct val="0"/>
        </a:spcAft>
        <a:buFont typeface="Symbol" pitchFamily="18" charset="2"/>
        <a:buChar char="-"/>
        <a:defRPr sz="1600">
          <a:solidFill>
            <a:srgbClr val="13294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5" descr="grau_gb"/>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825" y="1916113"/>
            <a:ext cx="8709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elplatzhalter 1"/>
          <p:cNvSpPr>
            <a:spLocks noGrp="1"/>
          </p:cNvSpPr>
          <p:nvPr>
            <p:ph type="title"/>
          </p:nvPr>
        </p:nvSpPr>
        <p:spPr bwMode="auto">
          <a:xfrm>
            <a:off x="519113" y="233363"/>
            <a:ext cx="6659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the headline, Arial 24 pt.</a:t>
            </a:r>
            <a:br>
              <a:rPr lang="en-GB" altLang="en-US" smtClean="0"/>
            </a:br>
            <a:r>
              <a:rPr lang="en-GB" altLang="en-US" smtClean="0"/>
              <a:t>This is the second line.</a:t>
            </a:r>
            <a:endParaRPr lang="de-DE" altLang="en-US" smtClean="0"/>
          </a:p>
        </p:txBody>
      </p:sp>
      <p:sp>
        <p:nvSpPr>
          <p:cNvPr id="7172" name="Textplatzhalter 2"/>
          <p:cNvSpPr>
            <a:spLocks noGrp="1"/>
          </p:cNvSpPr>
          <p:nvPr>
            <p:ph type="body" idx="1"/>
          </p:nvPr>
        </p:nvSpPr>
        <p:spPr bwMode="auto">
          <a:xfrm>
            <a:off x="519113" y="2022475"/>
            <a:ext cx="390842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 Arial 20 pt</a:t>
            </a:r>
          </a:p>
          <a:p>
            <a:pPr lvl="1"/>
            <a:r>
              <a:rPr lang="en-GB" altLang="en-US" smtClean="0"/>
              <a:t>Second level, Arial 18 pt</a:t>
            </a:r>
          </a:p>
          <a:p>
            <a:pPr lvl="2"/>
            <a:r>
              <a:rPr lang="en-GB" altLang="en-US" smtClean="0"/>
              <a:t>Third level,  Arial 16 pt</a:t>
            </a:r>
          </a:p>
          <a:p>
            <a:pPr lvl="3"/>
            <a:r>
              <a:rPr lang="en-GB" altLang="en-US" smtClean="0"/>
              <a:t>Fourth level,  Arial 16 pt</a:t>
            </a:r>
          </a:p>
          <a:p>
            <a:pPr lvl="4"/>
            <a:r>
              <a:rPr lang="en-GB" altLang="en-US" smtClean="0"/>
              <a:t>Fifth level,  Arial 16 pt</a:t>
            </a:r>
          </a:p>
        </p:txBody>
      </p:sp>
      <p:sp>
        <p:nvSpPr>
          <p:cNvPr id="11" name="TextBox 10"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de-DE" altLang="en-US" sz="1000" smtClean="0">
                <a:solidFill>
                  <a:srgbClr val="766A62"/>
                </a:solidFill>
                <a:latin typeface="Arial" charset="0"/>
              </a:rPr>
              <a:t>Footer Text | Footer Date</a:t>
            </a:r>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mn-lt"/>
                <a:cs typeface="+mn-cs"/>
              </a:defRPr>
            </a:lvl1pPr>
          </a:lstStyle>
          <a:p>
            <a:pPr>
              <a:defRPr/>
            </a:pPr>
            <a:fld id="{BD767388-86AD-4865-B3EF-104B8E1A5319}" type="slidenum">
              <a:rPr lang="de-DE"/>
              <a:pPr>
                <a:defRPr/>
              </a:pPr>
              <a:t>‹#›</a:t>
            </a:fld>
            <a:endParaRPr lang="de-DE" dirty="0"/>
          </a:p>
        </p:txBody>
      </p:sp>
      <p:pic>
        <p:nvPicPr>
          <p:cNvPr id="7175" name="Picture 26" descr="CMSLegal_Top_Logo"/>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29" descr="CMS_ChartPlaceholder_1"/>
          <p:cNvSpPr>
            <a:spLocks noChangeArrowheads="1"/>
          </p:cNvSpPr>
          <p:nvPr userDrawn="1"/>
        </p:nvSpPr>
        <p:spPr bwMode="auto">
          <a:xfrm>
            <a:off x="4686300" y="2105025"/>
            <a:ext cx="3914775" cy="391636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defRPr>
                <a:solidFill>
                  <a:srgbClr val="13294A"/>
                </a:solidFill>
                <a:latin typeface="Arial" charset="0"/>
                <a:cs typeface="Arial" charset="0"/>
              </a:defRPr>
            </a:lvl3pPr>
            <a:lvl4pPr marL="1600200" indent="-228600" eaLnBrk="0" hangingPunct="0">
              <a:defRPr>
                <a:solidFill>
                  <a:srgbClr val="13294A"/>
                </a:solidFill>
                <a:latin typeface="Arial" charset="0"/>
                <a:cs typeface="Arial" charset="0"/>
              </a:defRPr>
            </a:lvl4pPr>
            <a:lvl5pPr marL="2057400" indent="-228600" eaLnBrk="0" hangingPunct="0">
              <a:defRPr>
                <a:solidFill>
                  <a:srgbClr val="13294A"/>
                </a:solidFill>
                <a:latin typeface="Arial" charset="0"/>
                <a:cs typeface="Arial" charset="0"/>
              </a:defRPr>
            </a:lvl5pPr>
            <a:lvl6pPr marL="2514600" indent="-228600" eaLnBrk="0" fontAlgn="base" hangingPunct="0">
              <a:spcBef>
                <a:spcPct val="20000"/>
              </a:spcBef>
              <a:spcAft>
                <a:spcPct val="0"/>
              </a:spcAft>
              <a:buFont typeface="Arial" charset="0"/>
              <a:buChar char="•"/>
              <a:defRPr>
                <a:solidFill>
                  <a:srgbClr val="13294A"/>
                </a:solidFill>
                <a:latin typeface="Arial" charset="0"/>
                <a:cs typeface="Arial" charset="0"/>
              </a:defRPr>
            </a:lvl6pPr>
            <a:lvl7pPr marL="2971800" indent="-228600" eaLnBrk="0" fontAlgn="base" hangingPunct="0">
              <a:spcBef>
                <a:spcPct val="20000"/>
              </a:spcBef>
              <a:spcAft>
                <a:spcPct val="0"/>
              </a:spcAft>
              <a:buFont typeface="Arial" charset="0"/>
              <a:buChar char="•"/>
              <a:defRPr>
                <a:solidFill>
                  <a:srgbClr val="13294A"/>
                </a:solidFill>
                <a:latin typeface="Arial" charset="0"/>
                <a:cs typeface="Arial" charset="0"/>
              </a:defRPr>
            </a:lvl7pPr>
            <a:lvl8pPr marL="3429000" indent="-228600" eaLnBrk="0" fontAlgn="base" hangingPunct="0">
              <a:spcBef>
                <a:spcPct val="20000"/>
              </a:spcBef>
              <a:spcAft>
                <a:spcPct val="0"/>
              </a:spcAft>
              <a:buFont typeface="Arial" charset="0"/>
              <a:buChar char="•"/>
              <a:defRPr>
                <a:solidFill>
                  <a:srgbClr val="13294A"/>
                </a:solidFill>
                <a:latin typeface="Arial" charset="0"/>
                <a:cs typeface="Arial" charset="0"/>
              </a:defRPr>
            </a:lvl8pPr>
            <a:lvl9pPr marL="3886200" indent="-228600" eaLnBrk="0" fontAlgn="base" hangingPunct="0">
              <a:spcBef>
                <a:spcPct val="20000"/>
              </a:spcBef>
              <a:spcAft>
                <a:spcPct val="0"/>
              </a:spcAft>
              <a:buFont typeface="Arial" charset="0"/>
              <a:buChar char="•"/>
              <a:defRPr>
                <a:solidFill>
                  <a:srgbClr val="13294A"/>
                </a:solidFill>
                <a:latin typeface="Arial" charset="0"/>
                <a:cs typeface="Arial" charset="0"/>
              </a:defRPr>
            </a:lvl9pPr>
          </a:lstStyle>
          <a:p>
            <a:pPr algn="ctr" eaLnBrk="1" hangingPunct="1">
              <a:buFont typeface="Arial" charset="0"/>
              <a:buNone/>
              <a:defRPr/>
            </a:pPr>
            <a:endParaRPr lang="de-DE" altLang="en-US" smtClean="0"/>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hdr="0" dt="0"/>
  <p:txStyles>
    <p:titleStyle>
      <a:lvl1pPr algn="l" rtl="0" eaLnBrk="0" fontAlgn="base" hangingPunct="0">
        <a:spcBef>
          <a:spcPct val="0"/>
        </a:spcBef>
        <a:spcAft>
          <a:spcPct val="0"/>
        </a:spcAft>
        <a:defRPr sz="2400">
          <a:solidFill>
            <a:srgbClr val="13294A"/>
          </a:solidFill>
          <a:latin typeface="+mj-lt"/>
          <a:ea typeface="+mj-ea"/>
          <a:cs typeface="+mj-cs"/>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buFont typeface="Symbol" pitchFamily="18" charset="2"/>
        <a:buChar char="-"/>
        <a:defRPr sz="2000">
          <a:solidFill>
            <a:srgbClr val="13294A"/>
          </a:solidFill>
          <a:latin typeface="+mn-lt"/>
          <a:ea typeface="+mn-ea"/>
          <a:cs typeface="+mn-cs"/>
        </a:defRPr>
      </a:lvl1pPr>
      <a:lvl2pPr marL="742950" indent="-285750" algn="l" rtl="0" eaLnBrk="0" fontAlgn="base" hangingPunct="0">
        <a:spcBef>
          <a:spcPct val="20000"/>
        </a:spcBef>
        <a:spcAft>
          <a:spcPct val="0"/>
        </a:spcAft>
        <a:buFont typeface="Arial" charset="0"/>
        <a:buChar char="•"/>
        <a:defRPr>
          <a:solidFill>
            <a:srgbClr val="13294A"/>
          </a:solidFill>
          <a:latin typeface="+mn-lt"/>
          <a:cs typeface="+mn-cs"/>
        </a:defRPr>
      </a:lvl2pPr>
      <a:lvl3pPr marL="11430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3pPr>
      <a:lvl4pPr marL="1600200" indent="-228600" algn="l" rtl="0" eaLnBrk="0" fontAlgn="base" hangingPunct="0">
        <a:spcBef>
          <a:spcPct val="20000"/>
        </a:spcBef>
        <a:spcAft>
          <a:spcPct val="0"/>
        </a:spcAft>
        <a:buFont typeface="Arial" charset="0"/>
        <a:buChar char="•"/>
        <a:defRPr sz="1600">
          <a:solidFill>
            <a:srgbClr val="13294A"/>
          </a:solidFill>
          <a:latin typeface="+mn-lt"/>
          <a:cs typeface="+mn-cs"/>
        </a:defRPr>
      </a:lvl4pPr>
      <a:lvl5pPr marL="20574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5pPr>
      <a:lvl6pPr marL="2514600" indent="-228600" algn="l" rtl="0" fontAlgn="base">
        <a:spcBef>
          <a:spcPct val="20000"/>
        </a:spcBef>
        <a:spcAft>
          <a:spcPct val="0"/>
        </a:spcAft>
        <a:buFont typeface="Symbol" pitchFamily="18" charset="2"/>
        <a:buChar char="-"/>
        <a:defRPr sz="1600">
          <a:solidFill>
            <a:srgbClr val="13294A"/>
          </a:solidFill>
          <a:latin typeface="+mn-lt"/>
          <a:cs typeface="+mn-cs"/>
        </a:defRPr>
      </a:lvl6pPr>
      <a:lvl7pPr marL="2971800" indent="-228600" algn="l" rtl="0" fontAlgn="base">
        <a:spcBef>
          <a:spcPct val="20000"/>
        </a:spcBef>
        <a:spcAft>
          <a:spcPct val="0"/>
        </a:spcAft>
        <a:buFont typeface="Symbol" pitchFamily="18" charset="2"/>
        <a:buChar char="-"/>
        <a:defRPr sz="1600">
          <a:solidFill>
            <a:srgbClr val="13294A"/>
          </a:solidFill>
          <a:latin typeface="+mn-lt"/>
          <a:cs typeface="+mn-cs"/>
        </a:defRPr>
      </a:lvl7pPr>
      <a:lvl8pPr marL="3429000" indent="-228600" algn="l" rtl="0" fontAlgn="base">
        <a:spcBef>
          <a:spcPct val="20000"/>
        </a:spcBef>
        <a:spcAft>
          <a:spcPct val="0"/>
        </a:spcAft>
        <a:buFont typeface="Symbol" pitchFamily="18" charset="2"/>
        <a:buChar char="-"/>
        <a:defRPr sz="1600">
          <a:solidFill>
            <a:srgbClr val="13294A"/>
          </a:solidFill>
          <a:latin typeface="+mn-lt"/>
          <a:cs typeface="+mn-cs"/>
        </a:defRPr>
      </a:lvl8pPr>
      <a:lvl9pPr marL="3886200" indent="-228600" algn="l" rtl="0" fontAlgn="base">
        <a:spcBef>
          <a:spcPct val="20000"/>
        </a:spcBef>
        <a:spcAft>
          <a:spcPct val="0"/>
        </a:spcAft>
        <a:buFont typeface="Symbol" pitchFamily="18" charset="2"/>
        <a:buChar char="-"/>
        <a:defRPr sz="1600">
          <a:solidFill>
            <a:srgbClr val="13294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2" descr="grau_gb"/>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5900" y="1943100"/>
            <a:ext cx="8709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elplatzhalter 1"/>
          <p:cNvSpPr>
            <a:spLocks noGrp="1"/>
          </p:cNvSpPr>
          <p:nvPr>
            <p:ph type="title"/>
          </p:nvPr>
        </p:nvSpPr>
        <p:spPr bwMode="auto">
          <a:xfrm>
            <a:off x="519113" y="233363"/>
            <a:ext cx="6659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the headline, Arial 24 pt.</a:t>
            </a:r>
            <a:br>
              <a:rPr lang="en-GB" altLang="en-US" smtClean="0"/>
            </a:br>
            <a:r>
              <a:rPr lang="en-GB" altLang="en-US" smtClean="0"/>
              <a:t>This is the second line.</a:t>
            </a:r>
            <a:endParaRPr lang="de-DE" altLang="en-US" smtClean="0"/>
          </a:p>
        </p:txBody>
      </p:sp>
      <p:sp>
        <p:nvSpPr>
          <p:cNvPr id="11" name="TextBox 10"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de-DE" altLang="en-US" sz="1000" smtClean="0">
                <a:solidFill>
                  <a:srgbClr val="766A62"/>
                </a:solidFill>
                <a:latin typeface="Arial" charset="0"/>
              </a:rPr>
              <a:t>Footer Text | Footer Date</a:t>
            </a:r>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mn-lt"/>
                <a:cs typeface="+mn-cs"/>
              </a:defRPr>
            </a:lvl1pPr>
          </a:lstStyle>
          <a:p>
            <a:pPr>
              <a:defRPr/>
            </a:pPr>
            <a:fld id="{8F3B06E2-238C-4515-8396-6E874E3C2D5B}" type="slidenum">
              <a:rPr lang="de-DE"/>
              <a:pPr>
                <a:defRPr/>
              </a:pPr>
              <a:t>‹#›</a:t>
            </a:fld>
            <a:endParaRPr lang="de-DE" dirty="0"/>
          </a:p>
        </p:txBody>
      </p:sp>
      <p:pic>
        <p:nvPicPr>
          <p:cNvPr id="8198" name="Picture 23" descr="CMSLegal_Top_Logo"/>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25" descr="CMS_ChartPlaceholder_2"/>
          <p:cNvSpPr>
            <a:spLocks noChangeArrowheads="1"/>
          </p:cNvSpPr>
          <p:nvPr userDrawn="1"/>
        </p:nvSpPr>
        <p:spPr bwMode="auto">
          <a:xfrm>
            <a:off x="4686300" y="2105025"/>
            <a:ext cx="3914775" cy="391636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defRPr>
                <a:solidFill>
                  <a:srgbClr val="13294A"/>
                </a:solidFill>
                <a:latin typeface="Arial" charset="0"/>
                <a:cs typeface="Arial" charset="0"/>
              </a:defRPr>
            </a:lvl3pPr>
            <a:lvl4pPr marL="1600200" indent="-228600" eaLnBrk="0" hangingPunct="0">
              <a:defRPr>
                <a:solidFill>
                  <a:srgbClr val="13294A"/>
                </a:solidFill>
                <a:latin typeface="Arial" charset="0"/>
                <a:cs typeface="Arial" charset="0"/>
              </a:defRPr>
            </a:lvl4pPr>
            <a:lvl5pPr marL="2057400" indent="-228600" eaLnBrk="0" hangingPunct="0">
              <a:defRPr>
                <a:solidFill>
                  <a:srgbClr val="13294A"/>
                </a:solidFill>
                <a:latin typeface="Arial" charset="0"/>
                <a:cs typeface="Arial" charset="0"/>
              </a:defRPr>
            </a:lvl5pPr>
            <a:lvl6pPr marL="2514600" indent="-228600" eaLnBrk="0" fontAlgn="base" hangingPunct="0">
              <a:spcBef>
                <a:spcPct val="20000"/>
              </a:spcBef>
              <a:spcAft>
                <a:spcPct val="0"/>
              </a:spcAft>
              <a:buFont typeface="Arial" charset="0"/>
              <a:buChar char="•"/>
              <a:defRPr>
                <a:solidFill>
                  <a:srgbClr val="13294A"/>
                </a:solidFill>
                <a:latin typeface="Arial" charset="0"/>
                <a:cs typeface="Arial" charset="0"/>
              </a:defRPr>
            </a:lvl6pPr>
            <a:lvl7pPr marL="2971800" indent="-228600" eaLnBrk="0" fontAlgn="base" hangingPunct="0">
              <a:spcBef>
                <a:spcPct val="20000"/>
              </a:spcBef>
              <a:spcAft>
                <a:spcPct val="0"/>
              </a:spcAft>
              <a:buFont typeface="Arial" charset="0"/>
              <a:buChar char="•"/>
              <a:defRPr>
                <a:solidFill>
                  <a:srgbClr val="13294A"/>
                </a:solidFill>
                <a:latin typeface="Arial" charset="0"/>
                <a:cs typeface="Arial" charset="0"/>
              </a:defRPr>
            </a:lvl7pPr>
            <a:lvl8pPr marL="3429000" indent="-228600" eaLnBrk="0" fontAlgn="base" hangingPunct="0">
              <a:spcBef>
                <a:spcPct val="20000"/>
              </a:spcBef>
              <a:spcAft>
                <a:spcPct val="0"/>
              </a:spcAft>
              <a:buFont typeface="Arial" charset="0"/>
              <a:buChar char="•"/>
              <a:defRPr>
                <a:solidFill>
                  <a:srgbClr val="13294A"/>
                </a:solidFill>
                <a:latin typeface="Arial" charset="0"/>
                <a:cs typeface="Arial" charset="0"/>
              </a:defRPr>
            </a:lvl8pPr>
            <a:lvl9pPr marL="3886200" indent="-228600" eaLnBrk="0" fontAlgn="base" hangingPunct="0">
              <a:spcBef>
                <a:spcPct val="20000"/>
              </a:spcBef>
              <a:spcAft>
                <a:spcPct val="0"/>
              </a:spcAft>
              <a:buFont typeface="Arial" charset="0"/>
              <a:buChar char="•"/>
              <a:defRPr>
                <a:solidFill>
                  <a:srgbClr val="13294A"/>
                </a:solidFill>
                <a:latin typeface="Arial" charset="0"/>
                <a:cs typeface="Arial" charset="0"/>
              </a:defRPr>
            </a:lvl9pPr>
          </a:lstStyle>
          <a:p>
            <a:pPr algn="ctr" eaLnBrk="1" hangingPunct="1">
              <a:buFont typeface="Arial" charset="0"/>
              <a:buNone/>
              <a:defRPr/>
            </a:pPr>
            <a:endParaRPr lang="de-DE" altLang="en-US" smtClean="0"/>
          </a:p>
        </p:txBody>
      </p:sp>
      <p:sp>
        <p:nvSpPr>
          <p:cNvPr id="8200" name="Rectangle 26" descr="CMS_ChartPlaceholder_1"/>
          <p:cNvSpPr>
            <a:spLocks noChangeArrowheads="1"/>
          </p:cNvSpPr>
          <p:nvPr userDrawn="1"/>
        </p:nvSpPr>
        <p:spPr bwMode="auto">
          <a:xfrm>
            <a:off x="517525" y="2105025"/>
            <a:ext cx="3914775" cy="391636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defRPr>
                <a:solidFill>
                  <a:srgbClr val="13294A"/>
                </a:solidFill>
                <a:latin typeface="Arial" charset="0"/>
                <a:cs typeface="Arial" charset="0"/>
              </a:defRPr>
            </a:lvl3pPr>
            <a:lvl4pPr marL="1600200" indent="-228600" eaLnBrk="0" hangingPunct="0">
              <a:defRPr>
                <a:solidFill>
                  <a:srgbClr val="13294A"/>
                </a:solidFill>
                <a:latin typeface="Arial" charset="0"/>
                <a:cs typeface="Arial" charset="0"/>
              </a:defRPr>
            </a:lvl4pPr>
            <a:lvl5pPr marL="2057400" indent="-228600" eaLnBrk="0" hangingPunct="0">
              <a:defRPr>
                <a:solidFill>
                  <a:srgbClr val="13294A"/>
                </a:solidFill>
                <a:latin typeface="Arial" charset="0"/>
                <a:cs typeface="Arial" charset="0"/>
              </a:defRPr>
            </a:lvl5pPr>
            <a:lvl6pPr marL="2514600" indent="-228600" eaLnBrk="0" fontAlgn="base" hangingPunct="0">
              <a:spcBef>
                <a:spcPct val="20000"/>
              </a:spcBef>
              <a:spcAft>
                <a:spcPct val="0"/>
              </a:spcAft>
              <a:buFont typeface="Arial" charset="0"/>
              <a:buChar char="•"/>
              <a:defRPr>
                <a:solidFill>
                  <a:srgbClr val="13294A"/>
                </a:solidFill>
                <a:latin typeface="Arial" charset="0"/>
                <a:cs typeface="Arial" charset="0"/>
              </a:defRPr>
            </a:lvl6pPr>
            <a:lvl7pPr marL="2971800" indent="-228600" eaLnBrk="0" fontAlgn="base" hangingPunct="0">
              <a:spcBef>
                <a:spcPct val="20000"/>
              </a:spcBef>
              <a:spcAft>
                <a:spcPct val="0"/>
              </a:spcAft>
              <a:buFont typeface="Arial" charset="0"/>
              <a:buChar char="•"/>
              <a:defRPr>
                <a:solidFill>
                  <a:srgbClr val="13294A"/>
                </a:solidFill>
                <a:latin typeface="Arial" charset="0"/>
                <a:cs typeface="Arial" charset="0"/>
              </a:defRPr>
            </a:lvl7pPr>
            <a:lvl8pPr marL="3429000" indent="-228600" eaLnBrk="0" fontAlgn="base" hangingPunct="0">
              <a:spcBef>
                <a:spcPct val="20000"/>
              </a:spcBef>
              <a:spcAft>
                <a:spcPct val="0"/>
              </a:spcAft>
              <a:buFont typeface="Arial" charset="0"/>
              <a:buChar char="•"/>
              <a:defRPr>
                <a:solidFill>
                  <a:srgbClr val="13294A"/>
                </a:solidFill>
                <a:latin typeface="Arial" charset="0"/>
                <a:cs typeface="Arial" charset="0"/>
              </a:defRPr>
            </a:lvl8pPr>
            <a:lvl9pPr marL="3886200" indent="-228600" eaLnBrk="0" fontAlgn="base" hangingPunct="0">
              <a:spcBef>
                <a:spcPct val="20000"/>
              </a:spcBef>
              <a:spcAft>
                <a:spcPct val="0"/>
              </a:spcAft>
              <a:buFont typeface="Arial" charset="0"/>
              <a:buChar char="•"/>
              <a:defRPr>
                <a:solidFill>
                  <a:srgbClr val="13294A"/>
                </a:solidFill>
                <a:latin typeface="Arial" charset="0"/>
                <a:cs typeface="Arial" charset="0"/>
              </a:defRPr>
            </a:lvl9pPr>
          </a:lstStyle>
          <a:p>
            <a:pPr algn="ctr" eaLnBrk="1" hangingPunct="1">
              <a:buFont typeface="Arial" charset="0"/>
              <a:buNone/>
              <a:defRPr/>
            </a:pPr>
            <a:endParaRPr lang="de-DE" altLang="en-US" smtClean="0"/>
          </a:p>
        </p:txBody>
      </p:sp>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hf hdr="0" dt="0"/>
  <p:txStyles>
    <p:titleStyle>
      <a:lvl1pPr algn="l" rtl="0" eaLnBrk="0" fontAlgn="base" hangingPunct="0">
        <a:spcBef>
          <a:spcPct val="0"/>
        </a:spcBef>
        <a:spcAft>
          <a:spcPct val="0"/>
        </a:spcAft>
        <a:defRPr sz="2400">
          <a:solidFill>
            <a:srgbClr val="13294A"/>
          </a:solidFill>
          <a:latin typeface="+mj-lt"/>
          <a:ea typeface="+mj-ea"/>
          <a:cs typeface="+mj-cs"/>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buFont typeface="Symbol" pitchFamily="18" charset="2"/>
        <a:defRPr sz="2000">
          <a:solidFill>
            <a:srgbClr val="13294A"/>
          </a:solidFill>
          <a:latin typeface="+mn-lt"/>
          <a:ea typeface="+mn-ea"/>
          <a:cs typeface="+mn-cs"/>
        </a:defRPr>
      </a:lvl1pPr>
      <a:lvl2pPr marL="742950" indent="-285750" algn="l" rtl="0" eaLnBrk="0" fontAlgn="base" hangingPunct="0">
        <a:spcBef>
          <a:spcPct val="20000"/>
        </a:spcBef>
        <a:spcAft>
          <a:spcPct val="0"/>
        </a:spcAft>
        <a:buFont typeface="Arial" charset="0"/>
        <a:buChar char="•"/>
        <a:defRPr>
          <a:solidFill>
            <a:srgbClr val="13294A"/>
          </a:solidFill>
          <a:latin typeface="+mn-lt"/>
          <a:cs typeface="+mn-cs"/>
        </a:defRPr>
      </a:lvl2pPr>
      <a:lvl3pPr marL="11430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3pPr>
      <a:lvl4pPr marL="1600200" indent="-228600" algn="l" rtl="0" eaLnBrk="0" fontAlgn="base" hangingPunct="0">
        <a:spcBef>
          <a:spcPct val="20000"/>
        </a:spcBef>
        <a:spcAft>
          <a:spcPct val="0"/>
        </a:spcAft>
        <a:buFont typeface="Arial" charset="0"/>
        <a:buChar char="•"/>
        <a:defRPr sz="1600">
          <a:solidFill>
            <a:srgbClr val="13294A"/>
          </a:solidFill>
          <a:latin typeface="+mn-lt"/>
          <a:cs typeface="+mn-cs"/>
        </a:defRPr>
      </a:lvl4pPr>
      <a:lvl5pPr marL="20574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5pPr>
      <a:lvl6pPr marL="2514600" indent="-228600" algn="l" rtl="0" fontAlgn="base">
        <a:spcBef>
          <a:spcPct val="20000"/>
        </a:spcBef>
        <a:spcAft>
          <a:spcPct val="0"/>
        </a:spcAft>
        <a:buFont typeface="Symbol" pitchFamily="18" charset="2"/>
        <a:buChar char="-"/>
        <a:defRPr sz="1600">
          <a:solidFill>
            <a:srgbClr val="13294A"/>
          </a:solidFill>
          <a:latin typeface="+mn-lt"/>
          <a:cs typeface="+mn-cs"/>
        </a:defRPr>
      </a:lvl6pPr>
      <a:lvl7pPr marL="2971800" indent="-228600" algn="l" rtl="0" fontAlgn="base">
        <a:spcBef>
          <a:spcPct val="20000"/>
        </a:spcBef>
        <a:spcAft>
          <a:spcPct val="0"/>
        </a:spcAft>
        <a:buFont typeface="Symbol" pitchFamily="18" charset="2"/>
        <a:buChar char="-"/>
        <a:defRPr sz="1600">
          <a:solidFill>
            <a:srgbClr val="13294A"/>
          </a:solidFill>
          <a:latin typeface="+mn-lt"/>
          <a:cs typeface="+mn-cs"/>
        </a:defRPr>
      </a:lvl7pPr>
      <a:lvl8pPr marL="3429000" indent="-228600" algn="l" rtl="0" fontAlgn="base">
        <a:spcBef>
          <a:spcPct val="20000"/>
        </a:spcBef>
        <a:spcAft>
          <a:spcPct val="0"/>
        </a:spcAft>
        <a:buFont typeface="Symbol" pitchFamily="18" charset="2"/>
        <a:buChar char="-"/>
        <a:defRPr sz="1600">
          <a:solidFill>
            <a:srgbClr val="13294A"/>
          </a:solidFill>
          <a:latin typeface="+mn-lt"/>
          <a:cs typeface="+mn-cs"/>
        </a:defRPr>
      </a:lvl8pPr>
      <a:lvl9pPr marL="3886200" indent="-228600" algn="l" rtl="0" fontAlgn="base">
        <a:spcBef>
          <a:spcPct val="20000"/>
        </a:spcBef>
        <a:spcAft>
          <a:spcPct val="0"/>
        </a:spcAft>
        <a:buFont typeface="Symbol" pitchFamily="18" charset="2"/>
        <a:buChar char="-"/>
        <a:defRPr sz="1600">
          <a:solidFill>
            <a:srgbClr val="13294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3" descr="grau_gb"/>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5900" y="1943100"/>
            <a:ext cx="8709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elplatzhalter 1"/>
          <p:cNvSpPr>
            <a:spLocks noGrp="1"/>
          </p:cNvSpPr>
          <p:nvPr>
            <p:ph type="title"/>
          </p:nvPr>
        </p:nvSpPr>
        <p:spPr bwMode="auto">
          <a:xfrm>
            <a:off x="519113" y="233363"/>
            <a:ext cx="6659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This is the headline, Arial 24 pt.</a:t>
            </a:r>
            <a:br>
              <a:rPr lang="en-GB" altLang="en-US" smtClean="0"/>
            </a:br>
            <a:r>
              <a:rPr lang="en-GB" altLang="en-US" smtClean="0"/>
              <a:t>This is the second line.</a:t>
            </a:r>
            <a:endParaRPr lang="de-DE" altLang="en-US" smtClean="0"/>
          </a:p>
        </p:txBody>
      </p:sp>
      <p:sp>
        <p:nvSpPr>
          <p:cNvPr id="10" name="Foliennummernplatzhalter 5"/>
          <p:cNvSpPr>
            <a:spLocks noGrp="1"/>
          </p:cNvSpPr>
          <p:nvPr>
            <p:ph type="sldNum" sz="quarter" idx="4"/>
          </p:nvPr>
        </p:nvSpPr>
        <p:spPr>
          <a:xfrm>
            <a:off x="8232775" y="6527800"/>
            <a:ext cx="576263" cy="244475"/>
          </a:xfrm>
          <a:prstGeom prst="rect">
            <a:avLst/>
          </a:prstGeom>
        </p:spPr>
        <p:txBody>
          <a:bodyPr vert="horz" wrap="square" lIns="91440" tIns="45720" rIns="91440" bIns="45720" numCol="1" anchor="t" anchorCtr="0" compatLnSpc="1">
            <a:prstTxWarp prst="textNoShape">
              <a:avLst/>
            </a:prstTxWarp>
          </a:bodyPr>
          <a:lstStyle>
            <a:lvl1pPr algn="r" fontAlgn="auto">
              <a:spcBef>
                <a:spcPts val="0"/>
              </a:spcBef>
              <a:spcAft>
                <a:spcPts val="0"/>
              </a:spcAft>
              <a:buFontTx/>
              <a:buNone/>
              <a:defRPr sz="1000">
                <a:solidFill>
                  <a:srgbClr val="766A62"/>
                </a:solidFill>
                <a:latin typeface="+mn-lt"/>
                <a:cs typeface="+mn-cs"/>
              </a:defRPr>
            </a:lvl1pPr>
          </a:lstStyle>
          <a:p>
            <a:pPr>
              <a:defRPr/>
            </a:pPr>
            <a:fld id="{13D6082E-A2B3-49EE-8EF3-55511C2D75FE}" type="slidenum">
              <a:rPr lang="de-DE"/>
              <a:pPr>
                <a:defRPr/>
              </a:pPr>
              <a:t>‹#›</a:t>
            </a:fld>
            <a:endParaRPr lang="de-DE" dirty="0"/>
          </a:p>
        </p:txBody>
      </p:sp>
      <p:sp>
        <p:nvSpPr>
          <p:cNvPr id="11" name="TextBox 10" descr="CMSLegal_Footer_Text_Date"/>
          <p:cNvSpPr txBox="1">
            <a:spLocks noChangeArrowheads="1"/>
          </p:cNvSpPr>
          <p:nvPr userDrawn="1"/>
        </p:nvSpPr>
        <p:spPr bwMode="auto">
          <a:xfrm>
            <a:off x="122238" y="6527800"/>
            <a:ext cx="7916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None/>
              <a:defRPr/>
            </a:pPr>
            <a:r>
              <a:rPr lang="de-DE" altLang="en-US" sz="1000" smtClean="0">
                <a:solidFill>
                  <a:srgbClr val="766A62"/>
                </a:solidFill>
                <a:latin typeface="Arial" charset="0"/>
              </a:rPr>
              <a:t>Footer Text | Footer Date</a:t>
            </a:r>
          </a:p>
        </p:txBody>
      </p:sp>
      <p:pic>
        <p:nvPicPr>
          <p:cNvPr id="9222" name="Picture 25" descr="CMSLegal_Top_Logo"/>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9525" y="431800"/>
            <a:ext cx="1079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26" descr="CMS_ChartPlaceholder_1"/>
          <p:cNvSpPr>
            <a:spLocks noChangeArrowheads="1"/>
          </p:cNvSpPr>
          <p:nvPr userDrawn="1"/>
        </p:nvSpPr>
        <p:spPr bwMode="auto">
          <a:xfrm>
            <a:off x="517525" y="3213100"/>
            <a:ext cx="2627313" cy="265906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defRPr>
                <a:solidFill>
                  <a:srgbClr val="13294A"/>
                </a:solidFill>
                <a:latin typeface="Arial" charset="0"/>
                <a:cs typeface="Arial" charset="0"/>
              </a:defRPr>
            </a:lvl3pPr>
            <a:lvl4pPr marL="1600200" indent="-228600" eaLnBrk="0" hangingPunct="0">
              <a:defRPr>
                <a:solidFill>
                  <a:srgbClr val="13294A"/>
                </a:solidFill>
                <a:latin typeface="Arial" charset="0"/>
                <a:cs typeface="Arial" charset="0"/>
              </a:defRPr>
            </a:lvl4pPr>
            <a:lvl5pPr marL="2057400" indent="-228600" eaLnBrk="0" hangingPunct="0">
              <a:defRPr>
                <a:solidFill>
                  <a:srgbClr val="13294A"/>
                </a:solidFill>
                <a:latin typeface="Arial" charset="0"/>
                <a:cs typeface="Arial" charset="0"/>
              </a:defRPr>
            </a:lvl5pPr>
            <a:lvl6pPr marL="2514600" indent="-228600" eaLnBrk="0" fontAlgn="base" hangingPunct="0">
              <a:spcBef>
                <a:spcPct val="20000"/>
              </a:spcBef>
              <a:spcAft>
                <a:spcPct val="0"/>
              </a:spcAft>
              <a:buFont typeface="Arial" charset="0"/>
              <a:buChar char="•"/>
              <a:defRPr>
                <a:solidFill>
                  <a:srgbClr val="13294A"/>
                </a:solidFill>
                <a:latin typeface="Arial" charset="0"/>
                <a:cs typeface="Arial" charset="0"/>
              </a:defRPr>
            </a:lvl6pPr>
            <a:lvl7pPr marL="2971800" indent="-228600" eaLnBrk="0" fontAlgn="base" hangingPunct="0">
              <a:spcBef>
                <a:spcPct val="20000"/>
              </a:spcBef>
              <a:spcAft>
                <a:spcPct val="0"/>
              </a:spcAft>
              <a:buFont typeface="Arial" charset="0"/>
              <a:buChar char="•"/>
              <a:defRPr>
                <a:solidFill>
                  <a:srgbClr val="13294A"/>
                </a:solidFill>
                <a:latin typeface="Arial" charset="0"/>
                <a:cs typeface="Arial" charset="0"/>
              </a:defRPr>
            </a:lvl7pPr>
            <a:lvl8pPr marL="3429000" indent="-228600" eaLnBrk="0" fontAlgn="base" hangingPunct="0">
              <a:spcBef>
                <a:spcPct val="20000"/>
              </a:spcBef>
              <a:spcAft>
                <a:spcPct val="0"/>
              </a:spcAft>
              <a:buFont typeface="Arial" charset="0"/>
              <a:buChar char="•"/>
              <a:defRPr>
                <a:solidFill>
                  <a:srgbClr val="13294A"/>
                </a:solidFill>
                <a:latin typeface="Arial" charset="0"/>
                <a:cs typeface="Arial" charset="0"/>
              </a:defRPr>
            </a:lvl8pPr>
            <a:lvl9pPr marL="3886200" indent="-228600" eaLnBrk="0" fontAlgn="base" hangingPunct="0">
              <a:spcBef>
                <a:spcPct val="20000"/>
              </a:spcBef>
              <a:spcAft>
                <a:spcPct val="0"/>
              </a:spcAft>
              <a:buFont typeface="Arial" charset="0"/>
              <a:buChar char="•"/>
              <a:defRPr>
                <a:solidFill>
                  <a:srgbClr val="13294A"/>
                </a:solidFill>
                <a:latin typeface="Arial" charset="0"/>
                <a:cs typeface="Arial" charset="0"/>
              </a:defRPr>
            </a:lvl9pPr>
          </a:lstStyle>
          <a:p>
            <a:pPr algn="ctr" eaLnBrk="1" hangingPunct="1">
              <a:buFont typeface="Arial" charset="0"/>
              <a:buNone/>
              <a:defRPr/>
            </a:pPr>
            <a:endParaRPr lang="de-DE" altLang="en-US" smtClean="0"/>
          </a:p>
        </p:txBody>
      </p:sp>
      <p:sp>
        <p:nvSpPr>
          <p:cNvPr id="9224" name="Rectangle 29" descr="CMS_ChartPlaceholder_2"/>
          <p:cNvSpPr>
            <a:spLocks noChangeArrowheads="1"/>
          </p:cNvSpPr>
          <p:nvPr userDrawn="1"/>
        </p:nvSpPr>
        <p:spPr bwMode="auto">
          <a:xfrm>
            <a:off x="3276600" y="3213100"/>
            <a:ext cx="2627313" cy="265906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defRPr>
                <a:solidFill>
                  <a:srgbClr val="13294A"/>
                </a:solidFill>
                <a:latin typeface="Arial" charset="0"/>
                <a:cs typeface="Arial" charset="0"/>
              </a:defRPr>
            </a:lvl3pPr>
            <a:lvl4pPr marL="1600200" indent="-228600" eaLnBrk="0" hangingPunct="0">
              <a:defRPr>
                <a:solidFill>
                  <a:srgbClr val="13294A"/>
                </a:solidFill>
                <a:latin typeface="Arial" charset="0"/>
                <a:cs typeface="Arial" charset="0"/>
              </a:defRPr>
            </a:lvl4pPr>
            <a:lvl5pPr marL="2057400" indent="-228600" eaLnBrk="0" hangingPunct="0">
              <a:defRPr>
                <a:solidFill>
                  <a:srgbClr val="13294A"/>
                </a:solidFill>
                <a:latin typeface="Arial" charset="0"/>
                <a:cs typeface="Arial" charset="0"/>
              </a:defRPr>
            </a:lvl5pPr>
            <a:lvl6pPr marL="2514600" indent="-228600" eaLnBrk="0" fontAlgn="base" hangingPunct="0">
              <a:spcBef>
                <a:spcPct val="20000"/>
              </a:spcBef>
              <a:spcAft>
                <a:spcPct val="0"/>
              </a:spcAft>
              <a:buFont typeface="Arial" charset="0"/>
              <a:buChar char="•"/>
              <a:defRPr>
                <a:solidFill>
                  <a:srgbClr val="13294A"/>
                </a:solidFill>
                <a:latin typeface="Arial" charset="0"/>
                <a:cs typeface="Arial" charset="0"/>
              </a:defRPr>
            </a:lvl6pPr>
            <a:lvl7pPr marL="2971800" indent="-228600" eaLnBrk="0" fontAlgn="base" hangingPunct="0">
              <a:spcBef>
                <a:spcPct val="20000"/>
              </a:spcBef>
              <a:spcAft>
                <a:spcPct val="0"/>
              </a:spcAft>
              <a:buFont typeface="Arial" charset="0"/>
              <a:buChar char="•"/>
              <a:defRPr>
                <a:solidFill>
                  <a:srgbClr val="13294A"/>
                </a:solidFill>
                <a:latin typeface="Arial" charset="0"/>
                <a:cs typeface="Arial" charset="0"/>
              </a:defRPr>
            </a:lvl7pPr>
            <a:lvl8pPr marL="3429000" indent="-228600" eaLnBrk="0" fontAlgn="base" hangingPunct="0">
              <a:spcBef>
                <a:spcPct val="20000"/>
              </a:spcBef>
              <a:spcAft>
                <a:spcPct val="0"/>
              </a:spcAft>
              <a:buFont typeface="Arial" charset="0"/>
              <a:buChar char="•"/>
              <a:defRPr>
                <a:solidFill>
                  <a:srgbClr val="13294A"/>
                </a:solidFill>
                <a:latin typeface="Arial" charset="0"/>
                <a:cs typeface="Arial" charset="0"/>
              </a:defRPr>
            </a:lvl8pPr>
            <a:lvl9pPr marL="3886200" indent="-228600" eaLnBrk="0" fontAlgn="base" hangingPunct="0">
              <a:spcBef>
                <a:spcPct val="20000"/>
              </a:spcBef>
              <a:spcAft>
                <a:spcPct val="0"/>
              </a:spcAft>
              <a:buFont typeface="Arial" charset="0"/>
              <a:buChar char="•"/>
              <a:defRPr>
                <a:solidFill>
                  <a:srgbClr val="13294A"/>
                </a:solidFill>
                <a:latin typeface="Arial" charset="0"/>
                <a:cs typeface="Arial" charset="0"/>
              </a:defRPr>
            </a:lvl9pPr>
          </a:lstStyle>
          <a:p>
            <a:pPr algn="ctr" eaLnBrk="1" hangingPunct="1">
              <a:buFont typeface="Arial" charset="0"/>
              <a:buNone/>
              <a:defRPr/>
            </a:pPr>
            <a:endParaRPr lang="de-DE" altLang="en-US" smtClean="0"/>
          </a:p>
        </p:txBody>
      </p:sp>
      <p:sp>
        <p:nvSpPr>
          <p:cNvPr id="9225" name="Rectangle 30" descr="CMS_ChartPlaceholder_3"/>
          <p:cNvSpPr>
            <a:spLocks noChangeArrowheads="1"/>
          </p:cNvSpPr>
          <p:nvPr userDrawn="1"/>
        </p:nvSpPr>
        <p:spPr bwMode="auto">
          <a:xfrm>
            <a:off x="6030913" y="3213100"/>
            <a:ext cx="2627312" cy="265906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defRPr>
                <a:solidFill>
                  <a:srgbClr val="13294A"/>
                </a:solidFill>
                <a:latin typeface="Arial" charset="0"/>
                <a:cs typeface="Arial" charset="0"/>
              </a:defRPr>
            </a:lvl3pPr>
            <a:lvl4pPr marL="1600200" indent="-228600" eaLnBrk="0" hangingPunct="0">
              <a:defRPr>
                <a:solidFill>
                  <a:srgbClr val="13294A"/>
                </a:solidFill>
                <a:latin typeface="Arial" charset="0"/>
                <a:cs typeface="Arial" charset="0"/>
              </a:defRPr>
            </a:lvl4pPr>
            <a:lvl5pPr marL="2057400" indent="-228600" eaLnBrk="0" hangingPunct="0">
              <a:defRPr>
                <a:solidFill>
                  <a:srgbClr val="13294A"/>
                </a:solidFill>
                <a:latin typeface="Arial" charset="0"/>
                <a:cs typeface="Arial" charset="0"/>
              </a:defRPr>
            </a:lvl5pPr>
            <a:lvl6pPr marL="2514600" indent="-228600" eaLnBrk="0" fontAlgn="base" hangingPunct="0">
              <a:spcBef>
                <a:spcPct val="20000"/>
              </a:spcBef>
              <a:spcAft>
                <a:spcPct val="0"/>
              </a:spcAft>
              <a:buFont typeface="Arial" charset="0"/>
              <a:buChar char="•"/>
              <a:defRPr>
                <a:solidFill>
                  <a:srgbClr val="13294A"/>
                </a:solidFill>
                <a:latin typeface="Arial" charset="0"/>
                <a:cs typeface="Arial" charset="0"/>
              </a:defRPr>
            </a:lvl6pPr>
            <a:lvl7pPr marL="2971800" indent="-228600" eaLnBrk="0" fontAlgn="base" hangingPunct="0">
              <a:spcBef>
                <a:spcPct val="20000"/>
              </a:spcBef>
              <a:spcAft>
                <a:spcPct val="0"/>
              </a:spcAft>
              <a:buFont typeface="Arial" charset="0"/>
              <a:buChar char="•"/>
              <a:defRPr>
                <a:solidFill>
                  <a:srgbClr val="13294A"/>
                </a:solidFill>
                <a:latin typeface="Arial" charset="0"/>
                <a:cs typeface="Arial" charset="0"/>
              </a:defRPr>
            </a:lvl7pPr>
            <a:lvl8pPr marL="3429000" indent="-228600" eaLnBrk="0" fontAlgn="base" hangingPunct="0">
              <a:spcBef>
                <a:spcPct val="20000"/>
              </a:spcBef>
              <a:spcAft>
                <a:spcPct val="0"/>
              </a:spcAft>
              <a:buFont typeface="Arial" charset="0"/>
              <a:buChar char="•"/>
              <a:defRPr>
                <a:solidFill>
                  <a:srgbClr val="13294A"/>
                </a:solidFill>
                <a:latin typeface="Arial" charset="0"/>
                <a:cs typeface="Arial" charset="0"/>
              </a:defRPr>
            </a:lvl8pPr>
            <a:lvl9pPr marL="3886200" indent="-228600" eaLnBrk="0" fontAlgn="base" hangingPunct="0">
              <a:spcBef>
                <a:spcPct val="20000"/>
              </a:spcBef>
              <a:spcAft>
                <a:spcPct val="0"/>
              </a:spcAft>
              <a:buFont typeface="Arial" charset="0"/>
              <a:buChar char="•"/>
              <a:defRPr>
                <a:solidFill>
                  <a:srgbClr val="13294A"/>
                </a:solidFill>
                <a:latin typeface="Arial" charset="0"/>
                <a:cs typeface="Arial" charset="0"/>
              </a:defRPr>
            </a:lvl9pPr>
          </a:lstStyle>
          <a:p>
            <a:pPr algn="ctr" eaLnBrk="1" hangingPunct="1">
              <a:buFont typeface="Arial" charset="0"/>
              <a:buNone/>
              <a:defRPr/>
            </a:pPr>
            <a:endParaRPr lang="de-DE" altLang="en-US" smtClean="0"/>
          </a:p>
        </p:txBody>
      </p:sp>
    </p:spTree>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hf hdr="0" dt="0"/>
  <p:txStyles>
    <p:titleStyle>
      <a:lvl1pPr algn="l" rtl="0" eaLnBrk="0" fontAlgn="base" hangingPunct="0">
        <a:spcBef>
          <a:spcPct val="0"/>
        </a:spcBef>
        <a:spcAft>
          <a:spcPct val="0"/>
        </a:spcAft>
        <a:defRPr sz="2400">
          <a:solidFill>
            <a:srgbClr val="13294A"/>
          </a:solidFill>
          <a:latin typeface="+mj-lt"/>
          <a:ea typeface="+mj-ea"/>
          <a:cs typeface="+mj-cs"/>
        </a:defRPr>
      </a:lvl1pPr>
      <a:lvl2pPr algn="l" rtl="0" eaLnBrk="0" fontAlgn="base" hangingPunct="0">
        <a:spcBef>
          <a:spcPct val="0"/>
        </a:spcBef>
        <a:spcAft>
          <a:spcPct val="0"/>
        </a:spcAft>
        <a:defRPr sz="2400">
          <a:solidFill>
            <a:srgbClr val="13294A"/>
          </a:solidFill>
          <a:latin typeface="Arial" charset="0"/>
          <a:cs typeface="Arial" charset="0"/>
        </a:defRPr>
      </a:lvl2pPr>
      <a:lvl3pPr algn="l" rtl="0" eaLnBrk="0" fontAlgn="base" hangingPunct="0">
        <a:spcBef>
          <a:spcPct val="0"/>
        </a:spcBef>
        <a:spcAft>
          <a:spcPct val="0"/>
        </a:spcAft>
        <a:defRPr sz="2400">
          <a:solidFill>
            <a:srgbClr val="13294A"/>
          </a:solidFill>
          <a:latin typeface="Arial" charset="0"/>
          <a:cs typeface="Arial" charset="0"/>
        </a:defRPr>
      </a:lvl3pPr>
      <a:lvl4pPr algn="l" rtl="0" eaLnBrk="0" fontAlgn="base" hangingPunct="0">
        <a:spcBef>
          <a:spcPct val="0"/>
        </a:spcBef>
        <a:spcAft>
          <a:spcPct val="0"/>
        </a:spcAft>
        <a:defRPr sz="2400">
          <a:solidFill>
            <a:srgbClr val="13294A"/>
          </a:solidFill>
          <a:latin typeface="Arial" charset="0"/>
          <a:cs typeface="Arial" charset="0"/>
        </a:defRPr>
      </a:lvl4pPr>
      <a:lvl5pPr algn="l" rtl="0" eaLnBrk="0" fontAlgn="base" hangingPunct="0">
        <a:spcBef>
          <a:spcPct val="0"/>
        </a:spcBef>
        <a:spcAft>
          <a:spcPct val="0"/>
        </a:spcAft>
        <a:defRPr sz="2400">
          <a:solidFill>
            <a:srgbClr val="13294A"/>
          </a:solidFill>
          <a:latin typeface="Arial" charset="0"/>
          <a:cs typeface="Arial" charset="0"/>
        </a:defRPr>
      </a:lvl5pPr>
      <a:lvl6pPr marL="457200" algn="l" rtl="0" fontAlgn="base">
        <a:spcBef>
          <a:spcPct val="0"/>
        </a:spcBef>
        <a:spcAft>
          <a:spcPct val="0"/>
        </a:spcAft>
        <a:defRPr sz="2400">
          <a:solidFill>
            <a:srgbClr val="13294A"/>
          </a:solidFill>
          <a:latin typeface="Arial" charset="0"/>
          <a:cs typeface="Arial" charset="0"/>
        </a:defRPr>
      </a:lvl6pPr>
      <a:lvl7pPr marL="914400" algn="l" rtl="0" fontAlgn="base">
        <a:spcBef>
          <a:spcPct val="0"/>
        </a:spcBef>
        <a:spcAft>
          <a:spcPct val="0"/>
        </a:spcAft>
        <a:defRPr sz="2400">
          <a:solidFill>
            <a:srgbClr val="13294A"/>
          </a:solidFill>
          <a:latin typeface="Arial" charset="0"/>
          <a:cs typeface="Arial" charset="0"/>
        </a:defRPr>
      </a:lvl7pPr>
      <a:lvl8pPr marL="1371600" algn="l" rtl="0" fontAlgn="base">
        <a:spcBef>
          <a:spcPct val="0"/>
        </a:spcBef>
        <a:spcAft>
          <a:spcPct val="0"/>
        </a:spcAft>
        <a:defRPr sz="2400">
          <a:solidFill>
            <a:srgbClr val="13294A"/>
          </a:solidFill>
          <a:latin typeface="Arial" charset="0"/>
          <a:cs typeface="Arial" charset="0"/>
        </a:defRPr>
      </a:lvl8pPr>
      <a:lvl9pPr marL="1828800" algn="l" rtl="0" fontAlgn="base">
        <a:spcBef>
          <a:spcPct val="0"/>
        </a:spcBef>
        <a:spcAft>
          <a:spcPct val="0"/>
        </a:spcAft>
        <a:defRPr sz="2400">
          <a:solidFill>
            <a:srgbClr val="13294A"/>
          </a:solidFill>
          <a:latin typeface="Arial" charset="0"/>
          <a:cs typeface="Arial" charset="0"/>
        </a:defRPr>
      </a:lvl9pPr>
    </p:titleStyle>
    <p:bodyStyle>
      <a:lvl1pPr marL="342900" indent="-342900" algn="l" rtl="0" eaLnBrk="0" fontAlgn="base" hangingPunct="0">
        <a:spcBef>
          <a:spcPct val="20000"/>
        </a:spcBef>
        <a:spcAft>
          <a:spcPct val="0"/>
        </a:spcAft>
        <a:buFont typeface="Symbol" pitchFamily="18" charset="2"/>
        <a:defRPr sz="2000">
          <a:solidFill>
            <a:srgbClr val="13294A"/>
          </a:solidFill>
          <a:latin typeface="+mn-lt"/>
          <a:ea typeface="+mn-ea"/>
          <a:cs typeface="+mn-cs"/>
        </a:defRPr>
      </a:lvl1pPr>
      <a:lvl2pPr marL="742950" indent="-285750" algn="l" rtl="0" eaLnBrk="0" fontAlgn="base" hangingPunct="0">
        <a:spcBef>
          <a:spcPct val="20000"/>
        </a:spcBef>
        <a:spcAft>
          <a:spcPct val="0"/>
        </a:spcAft>
        <a:buFont typeface="Arial" charset="0"/>
        <a:buChar char="•"/>
        <a:defRPr>
          <a:solidFill>
            <a:srgbClr val="13294A"/>
          </a:solidFill>
          <a:latin typeface="+mn-lt"/>
          <a:cs typeface="+mn-cs"/>
        </a:defRPr>
      </a:lvl2pPr>
      <a:lvl3pPr marL="11430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3pPr>
      <a:lvl4pPr marL="1600200" indent="-228600" algn="l" rtl="0" eaLnBrk="0" fontAlgn="base" hangingPunct="0">
        <a:spcBef>
          <a:spcPct val="20000"/>
        </a:spcBef>
        <a:spcAft>
          <a:spcPct val="0"/>
        </a:spcAft>
        <a:buFont typeface="Arial" charset="0"/>
        <a:buChar char="•"/>
        <a:defRPr sz="1600">
          <a:solidFill>
            <a:srgbClr val="13294A"/>
          </a:solidFill>
          <a:latin typeface="+mn-lt"/>
          <a:cs typeface="+mn-cs"/>
        </a:defRPr>
      </a:lvl4pPr>
      <a:lvl5pPr marL="2057400" indent="-228600" algn="l" rtl="0" eaLnBrk="0" fontAlgn="base" hangingPunct="0">
        <a:spcBef>
          <a:spcPct val="20000"/>
        </a:spcBef>
        <a:spcAft>
          <a:spcPct val="0"/>
        </a:spcAft>
        <a:buFont typeface="Symbol" pitchFamily="18" charset="2"/>
        <a:buChar char="-"/>
        <a:defRPr sz="1600">
          <a:solidFill>
            <a:srgbClr val="13294A"/>
          </a:solidFill>
          <a:latin typeface="+mn-lt"/>
          <a:cs typeface="+mn-cs"/>
        </a:defRPr>
      </a:lvl5pPr>
      <a:lvl6pPr marL="2514600" indent="-228600" algn="l" rtl="0" fontAlgn="base">
        <a:spcBef>
          <a:spcPct val="20000"/>
        </a:spcBef>
        <a:spcAft>
          <a:spcPct val="0"/>
        </a:spcAft>
        <a:buFont typeface="Symbol" pitchFamily="18" charset="2"/>
        <a:buChar char="-"/>
        <a:defRPr sz="1600">
          <a:solidFill>
            <a:srgbClr val="13294A"/>
          </a:solidFill>
          <a:latin typeface="+mn-lt"/>
          <a:cs typeface="+mn-cs"/>
        </a:defRPr>
      </a:lvl6pPr>
      <a:lvl7pPr marL="2971800" indent="-228600" algn="l" rtl="0" fontAlgn="base">
        <a:spcBef>
          <a:spcPct val="20000"/>
        </a:spcBef>
        <a:spcAft>
          <a:spcPct val="0"/>
        </a:spcAft>
        <a:buFont typeface="Symbol" pitchFamily="18" charset="2"/>
        <a:buChar char="-"/>
        <a:defRPr sz="1600">
          <a:solidFill>
            <a:srgbClr val="13294A"/>
          </a:solidFill>
          <a:latin typeface="+mn-lt"/>
          <a:cs typeface="+mn-cs"/>
        </a:defRPr>
      </a:lvl7pPr>
      <a:lvl8pPr marL="3429000" indent="-228600" algn="l" rtl="0" fontAlgn="base">
        <a:spcBef>
          <a:spcPct val="20000"/>
        </a:spcBef>
        <a:spcAft>
          <a:spcPct val="0"/>
        </a:spcAft>
        <a:buFont typeface="Symbol" pitchFamily="18" charset="2"/>
        <a:buChar char="-"/>
        <a:defRPr sz="1600">
          <a:solidFill>
            <a:srgbClr val="13294A"/>
          </a:solidFill>
          <a:latin typeface="+mn-lt"/>
          <a:cs typeface="+mn-cs"/>
        </a:defRPr>
      </a:lvl8pPr>
      <a:lvl9pPr marL="3886200" indent="-228600" algn="l" rtl="0" fontAlgn="base">
        <a:spcBef>
          <a:spcPct val="20000"/>
        </a:spcBef>
        <a:spcAft>
          <a:spcPct val="0"/>
        </a:spcAft>
        <a:buFont typeface="Symbol" pitchFamily="18" charset="2"/>
        <a:buChar char="-"/>
        <a:defRPr sz="1600">
          <a:solidFill>
            <a:srgbClr val="13294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684213" y="404813"/>
            <a:ext cx="7308850" cy="935037"/>
          </a:xfrm>
        </p:spPr>
        <p:txBody>
          <a:bodyPr/>
          <a:lstStyle/>
          <a:p>
            <a:pPr eaLnBrk="1" hangingPunct="1"/>
            <a:r>
              <a:rPr altLang="en-US" smtClean="0">
                <a:solidFill>
                  <a:schemeClr val="tx1"/>
                </a:solidFill>
                <a:latin typeface="Arial" charset="0"/>
                <a:cs typeface="Arial" charset="0"/>
              </a:rPr>
              <a:t>Rail Schemes and the PPP Model</a:t>
            </a:r>
          </a:p>
        </p:txBody>
      </p:sp>
      <p:sp>
        <p:nvSpPr>
          <p:cNvPr id="17411" name="Rectangle 1"/>
          <p:cNvSpPr>
            <a:spLocks noChangeArrowheads="1"/>
          </p:cNvSpPr>
          <p:nvPr/>
        </p:nvSpPr>
        <p:spPr bwMode="auto">
          <a:xfrm>
            <a:off x="900113" y="5557838"/>
            <a:ext cx="188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eaLnBrk="0" fontAlgn="base" hangingPunct="0">
              <a:spcBef>
                <a:spcPct val="20000"/>
              </a:spcBef>
              <a:spcAft>
                <a:spcPct val="0"/>
              </a:spcAft>
              <a:defRPr>
                <a:solidFill>
                  <a:schemeClr val="bg1"/>
                </a:solidFill>
                <a:latin typeface="Arial" charset="0"/>
                <a:cs typeface="Arial" charset="0"/>
              </a:defRPr>
            </a:lvl6pPr>
            <a:lvl7pPr marL="2971800" indent="-228600" eaLnBrk="0" fontAlgn="base" hangingPunct="0">
              <a:spcBef>
                <a:spcPct val="20000"/>
              </a:spcBef>
              <a:spcAft>
                <a:spcPct val="0"/>
              </a:spcAft>
              <a:defRPr>
                <a:solidFill>
                  <a:schemeClr val="bg1"/>
                </a:solidFill>
                <a:latin typeface="Arial" charset="0"/>
                <a:cs typeface="Arial" charset="0"/>
              </a:defRPr>
            </a:lvl7pPr>
            <a:lvl8pPr marL="3429000" indent="-228600" eaLnBrk="0" fontAlgn="base" hangingPunct="0">
              <a:spcBef>
                <a:spcPct val="20000"/>
              </a:spcBef>
              <a:spcAft>
                <a:spcPct val="0"/>
              </a:spcAft>
              <a:defRPr>
                <a:solidFill>
                  <a:schemeClr val="bg1"/>
                </a:solidFill>
                <a:latin typeface="Arial" charset="0"/>
                <a:cs typeface="Arial" charset="0"/>
              </a:defRPr>
            </a:lvl8pPr>
            <a:lvl9pPr marL="3886200" indent="-228600" eaLnBrk="0" fontAlgn="base" hangingPunct="0">
              <a:spcBef>
                <a:spcPct val="20000"/>
              </a:spcBef>
              <a:spcAft>
                <a:spcPct val="0"/>
              </a:spcAft>
              <a:defRPr>
                <a:solidFill>
                  <a:schemeClr val="bg1"/>
                </a:solidFill>
                <a:latin typeface="Arial" charset="0"/>
                <a:cs typeface="Arial" charset="0"/>
              </a:defRPr>
            </a:lvl9pPr>
          </a:lstStyle>
          <a:p>
            <a:pPr eaLnBrk="1" hangingPunct="1">
              <a:buFontTx/>
              <a:buNone/>
            </a:pPr>
            <a:r>
              <a:rPr lang="en-GB" altLang="en-US">
                <a:solidFill>
                  <a:schemeClr val="bg1"/>
                </a:solidFill>
              </a:rPr>
              <a:t>November 2014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smtClean="0">
                <a:latin typeface="Arial" charset="0"/>
                <a:cs typeface="Arial" charset="0"/>
              </a:rPr>
              <a:t>Successful Projects – France</a:t>
            </a:r>
          </a:p>
        </p:txBody>
      </p:sp>
      <p:sp>
        <p:nvSpPr>
          <p:cNvPr id="2662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92995F6A-CBBF-416F-B608-4F700B62D9B3}" type="slidenum">
              <a:rPr lang="de-DE" altLang="en-US" sz="1000" smtClean="0">
                <a:solidFill>
                  <a:srgbClr val="766A62"/>
                </a:solidFill>
              </a:rPr>
              <a:pPr eaLnBrk="1" fontAlgn="base" hangingPunct="1">
                <a:spcBef>
                  <a:spcPct val="0"/>
                </a:spcBef>
                <a:spcAft>
                  <a:spcPct val="0"/>
                </a:spcAft>
                <a:buFontTx/>
                <a:buNone/>
              </a:pPr>
              <a:t>10</a:t>
            </a:fld>
            <a:endParaRPr lang="de-DE" altLang="en-US" sz="1000" smtClean="0">
              <a:solidFill>
                <a:srgbClr val="766A62"/>
              </a:solidFill>
            </a:endParaRPr>
          </a:p>
        </p:txBody>
      </p:sp>
      <p:pic>
        <p:nvPicPr>
          <p:cNvPr id="2662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2133600"/>
            <a:ext cx="4667250" cy="4105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29288" y="2079625"/>
            <a:ext cx="2843212" cy="1976438"/>
          </a:xfrm>
          <a:prstGeom prst="rect">
            <a:avLst/>
          </a:prstGeom>
        </p:spPr>
        <p:txBody>
          <a:bodyPr>
            <a:spAutoFit/>
          </a:bodyPr>
          <a:lstStyle/>
          <a:p>
            <a:pPr>
              <a:buFont typeface="Arial" charset="0"/>
              <a:buNone/>
              <a:defRPr/>
            </a:pPr>
            <a:r>
              <a:rPr lang="fr-FR" altLang="fr-FR" dirty="0">
                <a:solidFill>
                  <a:schemeClr val="accent1"/>
                </a:solidFill>
              </a:rPr>
              <a:t>HSL Brittany Pays-de-Loire - Le Mans/  Rennes </a:t>
            </a:r>
          </a:p>
          <a:p>
            <a:pPr marL="285750" indent="-285750">
              <a:buFont typeface="Arial" panose="020B0604020202020204" pitchFamily="34" charset="0"/>
              <a:buChar char="•"/>
              <a:defRPr/>
            </a:pPr>
            <a:r>
              <a:rPr lang="fr-FR" altLang="fr-FR" dirty="0">
                <a:solidFill>
                  <a:schemeClr val="accent1"/>
                </a:solidFill>
              </a:rPr>
              <a:t>DBFM</a:t>
            </a:r>
          </a:p>
          <a:p>
            <a:pPr marL="285750" indent="-285750">
              <a:buFont typeface="Arial" panose="020B0604020202020204" pitchFamily="34" charset="0"/>
              <a:buChar char="•"/>
              <a:defRPr/>
            </a:pPr>
            <a:r>
              <a:rPr lang="fr-FR" altLang="fr-FR" dirty="0">
                <a:solidFill>
                  <a:schemeClr val="accent1"/>
                </a:solidFill>
              </a:rPr>
              <a:t>180 km high speed line</a:t>
            </a:r>
          </a:p>
          <a:p>
            <a:pPr marL="285750" indent="-285750">
              <a:buFont typeface="Arial" panose="020B0604020202020204" pitchFamily="34" charset="0"/>
              <a:buChar char="•"/>
              <a:defRPr/>
            </a:pPr>
            <a:r>
              <a:rPr lang="en-GB" altLang="en-US" dirty="0">
                <a:cs typeface="Times New Roman" pitchFamily="18" charset="0"/>
              </a:rPr>
              <a:t>€</a:t>
            </a:r>
            <a:r>
              <a:rPr lang="fr-FR" altLang="fr-FR" dirty="0">
                <a:solidFill>
                  <a:schemeClr val="accent1"/>
                </a:solidFill>
              </a:rPr>
              <a:t>3.4 billion   </a:t>
            </a:r>
            <a:endParaRPr lang="en-GB" dirty="0">
              <a:solidFill>
                <a:schemeClr val="accent1"/>
              </a:solidFill>
            </a:endParaRPr>
          </a:p>
          <a:p>
            <a:pPr marL="285750" indent="-285750">
              <a:buFont typeface="Arial" panose="020B0604020202020204" pitchFamily="34" charset="0"/>
              <a:buChar char="•"/>
              <a:defRPr/>
            </a:pPr>
            <a:endParaRPr lang="fr-FR" altLang="fr-FR" dirty="0">
              <a:solidFill>
                <a:schemeClr val="accent1"/>
              </a:solidFill>
            </a:endParaRPr>
          </a:p>
        </p:txBody>
      </p:sp>
      <p:sp>
        <p:nvSpPr>
          <p:cNvPr id="3" name="Rectangle 2"/>
          <p:cNvSpPr/>
          <p:nvPr/>
        </p:nvSpPr>
        <p:spPr>
          <a:xfrm>
            <a:off x="5729288" y="3770313"/>
            <a:ext cx="2947987" cy="1477962"/>
          </a:xfrm>
          <a:prstGeom prst="rect">
            <a:avLst/>
          </a:prstGeom>
        </p:spPr>
        <p:txBody>
          <a:bodyPr>
            <a:spAutoFit/>
          </a:bodyPr>
          <a:lstStyle/>
          <a:p>
            <a:pPr>
              <a:spcBef>
                <a:spcPct val="0"/>
              </a:spcBef>
              <a:buFont typeface="Arial" charset="0"/>
              <a:buNone/>
              <a:defRPr/>
            </a:pPr>
            <a:r>
              <a:rPr lang="fr-FR" altLang="fr-FR" dirty="0">
                <a:solidFill>
                  <a:schemeClr val="accent1"/>
                </a:solidFill>
              </a:rPr>
              <a:t>HSL South Europe Atlantic  - Tours/ Bordeaux</a:t>
            </a:r>
          </a:p>
          <a:p>
            <a:pPr marL="285750" indent="-285750">
              <a:spcBef>
                <a:spcPct val="0"/>
              </a:spcBef>
              <a:buFont typeface="Arial" panose="020B0604020202020204" pitchFamily="34" charset="0"/>
              <a:buChar char="•"/>
              <a:defRPr/>
            </a:pPr>
            <a:r>
              <a:rPr lang="fr-FR" altLang="fr-FR" dirty="0">
                <a:solidFill>
                  <a:schemeClr val="accent1"/>
                </a:solidFill>
              </a:rPr>
              <a:t>50 </a:t>
            </a:r>
            <a:r>
              <a:rPr lang="fr-FR" altLang="fr-FR" dirty="0" err="1">
                <a:solidFill>
                  <a:schemeClr val="accent1"/>
                </a:solidFill>
              </a:rPr>
              <a:t>year</a:t>
            </a:r>
            <a:r>
              <a:rPr lang="fr-FR" altLang="fr-FR" dirty="0">
                <a:solidFill>
                  <a:schemeClr val="accent1"/>
                </a:solidFill>
              </a:rPr>
              <a:t> concession</a:t>
            </a:r>
          </a:p>
          <a:p>
            <a:pPr marL="285750" indent="-285750">
              <a:spcBef>
                <a:spcPct val="0"/>
              </a:spcBef>
              <a:buFont typeface="Arial" panose="020B0604020202020204" pitchFamily="34" charset="0"/>
              <a:buChar char="•"/>
              <a:defRPr/>
            </a:pPr>
            <a:r>
              <a:rPr lang="fr-FR" altLang="fr-FR" dirty="0">
                <a:solidFill>
                  <a:schemeClr val="accent1"/>
                </a:solidFill>
              </a:rPr>
              <a:t>300 km high speed line</a:t>
            </a:r>
          </a:p>
          <a:p>
            <a:pPr marL="285750" indent="-285750">
              <a:spcBef>
                <a:spcPct val="0"/>
              </a:spcBef>
              <a:buFont typeface="Arial" panose="020B0604020202020204" pitchFamily="34" charset="0"/>
              <a:buChar char="•"/>
              <a:defRPr/>
            </a:pPr>
            <a:r>
              <a:rPr lang="en-GB" altLang="en-US" dirty="0">
                <a:cs typeface="Times New Roman" pitchFamily="18" charset="0"/>
              </a:rPr>
              <a:t>€</a:t>
            </a:r>
            <a:r>
              <a:rPr lang="fr-FR" altLang="fr-FR" dirty="0">
                <a:solidFill>
                  <a:schemeClr val="accent1"/>
                </a:solidFill>
              </a:rPr>
              <a:t>8 billion </a:t>
            </a:r>
          </a:p>
        </p:txBody>
      </p:sp>
      <p:sp>
        <p:nvSpPr>
          <p:cNvPr id="4" name="Rectangle 3"/>
          <p:cNvSpPr/>
          <p:nvPr/>
        </p:nvSpPr>
        <p:spPr>
          <a:xfrm>
            <a:off x="5729288" y="5251450"/>
            <a:ext cx="2681287" cy="1201738"/>
          </a:xfrm>
          <a:prstGeom prst="rect">
            <a:avLst/>
          </a:prstGeom>
        </p:spPr>
        <p:txBody>
          <a:bodyPr>
            <a:spAutoFit/>
          </a:bodyPr>
          <a:lstStyle/>
          <a:p>
            <a:pPr>
              <a:spcBef>
                <a:spcPct val="0"/>
              </a:spcBef>
              <a:buFont typeface="Arial" charset="0"/>
              <a:buNone/>
              <a:defRPr/>
            </a:pPr>
            <a:r>
              <a:rPr lang="fr-FR" altLang="fr-FR" dirty="0">
                <a:solidFill>
                  <a:schemeClr val="accent1"/>
                </a:solidFill>
              </a:rPr>
              <a:t>Montpellier </a:t>
            </a:r>
            <a:r>
              <a:rPr lang="fr-FR" altLang="fr-FR" dirty="0" err="1">
                <a:solidFill>
                  <a:schemeClr val="accent1"/>
                </a:solidFill>
              </a:rPr>
              <a:t>Odysseum</a:t>
            </a:r>
            <a:r>
              <a:rPr lang="fr-FR" altLang="fr-FR" dirty="0">
                <a:solidFill>
                  <a:schemeClr val="accent1"/>
                </a:solidFill>
              </a:rPr>
              <a:t> New </a:t>
            </a:r>
            <a:r>
              <a:rPr lang="fr-FR" altLang="fr-FR" dirty="0" err="1">
                <a:solidFill>
                  <a:schemeClr val="accent1"/>
                </a:solidFill>
              </a:rPr>
              <a:t>Railway</a:t>
            </a:r>
            <a:r>
              <a:rPr lang="fr-FR" altLang="fr-FR" dirty="0">
                <a:solidFill>
                  <a:schemeClr val="accent1"/>
                </a:solidFill>
              </a:rPr>
              <a:t> Station</a:t>
            </a:r>
          </a:p>
          <a:p>
            <a:pPr marL="285750" indent="-285750">
              <a:spcBef>
                <a:spcPct val="0"/>
              </a:spcBef>
              <a:buFont typeface="Arial" panose="020B0604020202020204" pitchFamily="34" charset="0"/>
              <a:buChar char="•"/>
              <a:defRPr/>
            </a:pPr>
            <a:r>
              <a:rPr lang="fr-FR" altLang="fr-FR" dirty="0">
                <a:solidFill>
                  <a:schemeClr val="accent1"/>
                </a:solidFill>
              </a:rPr>
              <a:t>DBFM</a:t>
            </a:r>
          </a:p>
          <a:p>
            <a:pPr marL="285750" indent="-285750">
              <a:spcBef>
                <a:spcPct val="0"/>
              </a:spcBef>
              <a:buFont typeface="Arial" panose="020B0604020202020204" pitchFamily="34" charset="0"/>
              <a:buChar char="•"/>
              <a:defRPr/>
            </a:pPr>
            <a:r>
              <a:rPr lang="en-GB" altLang="en-US" dirty="0">
                <a:cs typeface="Times New Roman" pitchFamily="18" charset="0"/>
              </a:rPr>
              <a:t>€</a:t>
            </a:r>
            <a:r>
              <a:rPr lang="fr-FR" altLang="fr-FR" dirty="0">
                <a:solidFill>
                  <a:schemeClr val="accent1"/>
                </a:solidFill>
              </a:rPr>
              <a:t>100 million </a:t>
            </a:r>
          </a:p>
        </p:txBody>
      </p:sp>
      <p:cxnSp>
        <p:nvCxnSpPr>
          <p:cNvPr id="9" name="Straight Arrow Connector 8"/>
          <p:cNvCxnSpPr/>
          <p:nvPr/>
        </p:nvCxnSpPr>
        <p:spPr>
          <a:xfrm flipH="1">
            <a:off x="2843213" y="2565400"/>
            <a:ext cx="2808287"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843213" y="4292600"/>
            <a:ext cx="2808287"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924300" y="5643563"/>
            <a:ext cx="1749425" cy="52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15FDF4F3-62FE-44B6-96F5-DE408597BB17}" type="slidenum">
              <a:rPr lang="de-DE" altLang="en-US" sz="1000" smtClean="0">
                <a:solidFill>
                  <a:srgbClr val="766A62"/>
                </a:solidFill>
              </a:rPr>
              <a:pPr eaLnBrk="1" fontAlgn="base" hangingPunct="1">
                <a:spcBef>
                  <a:spcPct val="0"/>
                </a:spcBef>
                <a:spcAft>
                  <a:spcPct val="0"/>
                </a:spcAft>
                <a:buFontTx/>
                <a:buNone/>
              </a:pPr>
              <a:t>11</a:t>
            </a:fld>
            <a:endParaRPr lang="de-DE" altLang="en-US" sz="1000" smtClean="0">
              <a:solidFill>
                <a:srgbClr val="766A62"/>
              </a:solidFill>
            </a:endParaRPr>
          </a:p>
        </p:txBody>
      </p:sp>
      <p:sp>
        <p:nvSpPr>
          <p:cNvPr id="27651" name="Rectangle 2"/>
          <p:cNvSpPr>
            <a:spLocks noGrp="1"/>
          </p:cNvSpPr>
          <p:nvPr>
            <p:ph type="title"/>
          </p:nvPr>
        </p:nvSpPr>
        <p:spPr>
          <a:xfrm>
            <a:off x="684213" y="188913"/>
            <a:ext cx="6659562" cy="1584325"/>
          </a:xfrm>
        </p:spPr>
        <p:txBody>
          <a:bodyPr/>
          <a:lstStyle/>
          <a:p>
            <a:pPr eaLnBrk="1" hangingPunct="1"/>
            <a:r>
              <a:rPr lang="en-GB" altLang="en-US" smtClean="0">
                <a:latin typeface="Arial" charset="0"/>
                <a:cs typeface="Arial" charset="0"/>
              </a:rPr>
              <a:t>Successful Projects - Canada</a:t>
            </a:r>
          </a:p>
        </p:txBody>
      </p:sp>
      <p:sp>
        <p:nvSpPr>
          <p:cNvPr id="27652" name="Rectangle 3"/>
          <p:cNvSpPr>
            <a:spLocks noGrp="1"/>
          </p:cNvSpPr>
          <p:nvPr>
            <p:ph type="body" idx="1"/>
          </p:nvPr>
        </p:nvSpPr>
        <p:spPr>
          <a:xfrm>
            <a:off x="466725" y="2133600"/>
            <a:ext cx="8196263" cy="4105275"/>
          </a:xfrm>
        </p:spPr>
        <p:txBody>
          <a:bodyPr/>
          <a:lstStyle/>
          <a:p>
            <a:pPr eaLnBrk="1" hangingPunct="1">
              <a:lnSpc>
                <a:spcPct val="90000"/>
              </a:lnSpc>
            </a:pPr>
            <a:r>
              <a:rPr lang="en-GB" altLang="en-US" smtClean="0">
                <a:latin typeface="Arial" charset="0"/>
                <a:cs typeface="Times New Roman" pitchFamily="18" charset="0"/>
              </a:rPr>
              <a:t>Canada Line</a:t>
            </a:r>
          </a:p>
          <a:p>
            <a:pPr lvl="1" eaLnBrk="1" hangingPunct="1">
              <a:lnSpc>
                <a:spcPct val="90000"/>
              </a:lnSpc>
            </a:pPr>
            <a:r>
              <a:rPr lang="en-GB" altLang="en-US" smtClean="0">
                <a:latin typeface="Arial" charset="0"/>
                <a:cs typeface="Times New Roman" pitchFamily="18" charset="0"/>
              </a:rPr>
              <a:t>Rapid rail transit linking downtown Vancouver and Richmond to the airport </a:t>
            </a:r>
          </a:p>
          <a:p>
            <a:pPr lvl="1" eaLnBrk="1" hangingPunct="1">
              <a:lnSpc>
                <a:spcPct val="90000"/>
              </a:lnSpc>
            </a:pPr>
            <a:r>
              <a:rPr lang="en-GB" altLang="en-US" smtClean="0">
                <a:latin typeface="Arial" charset="0"/>
                <a:cs typeface="Times New Roman" pitchFamily="18" charset="0"/>
              </a:rPr>
              <a:t>Procured through P3 process   </a:t>
            </a:r>
          </a:p>
          <a:p>
            <a:pPr lvl="1" eaLnBrk="1" hangingPunct="1">
              <a:lnSpc>
                <a:spcPct val="90000"/>
              </a:lnSpc>
            </a:pPr>
            <a:r>
              <a:rPr lang="en-GB" altLang="en-US" smtClean="0">
                <a:latin typeface="Arial" charset="0"/>
                <a:cs typeface="Times New Roman" pitchFamily="18" charset="0"/>
              </a:rPr>
              <a:t>SNC Lavalin awarded 35 year concession to build, operate and maintain RAV in 2005 </a:t>
            </a:r>
          </a:p>
          <a:p>
            <a:pPr lvl="1" eaLnBrk="1" hangingPunct="1">
              <a:lnSpc>
                <a:spcPct val="90000"/>
              </a:lnSpc>
            </a:pPr>
            <a:r>
              <a:rPr lang="en-GB" altLang="en-US" smtClean="0">
                <a:latin typeface="Arial" charset="0"/>
                <a:cs typeface="Times New Roman" pitchFamily="18" charset="0"/>
              </a:rPr>
              <a:t>Construction completed in 2010</a:t>
            </a:r>
            <a:r>
              <a:rPr lang="en-GB" altLang="en-US" smtClean="0">
                <a:latin typeface="Arial" charset="0"/>
                <a:cs typeface="Arial" charset="0"/>
              </a:rPr>
              <a:t> </a:t>
            </a:r>
            <a:endParaRPr lang="en-GB" altLang="en-US" smtClean="0">
              <a:latin typeface="Arial" charset="0"/>
              <a:cs typeface="Times New Roman" pitchFamily="18" charset="0"/>
            </a:endParaRPr>
          </a:p>
          <a:p>
            <a:pPr lvl="1" eaLnBrk="1" hangingPunct="1">
              <a:lnSpc>
                <a:spcPct val="90000"/>
              </a:lnSpc>
            </a:pPr>
            <a:r>
              <a:rPr lang="en-GB" altLang="en-US" smtClean="0">
                <a:latin typeface="Arial" charset="0"/>
                <a:cs typeface="Times New Roman" pitchFamily="18" charset="0"/>
              </a:rPr>
              <a:t>Capital cost C$2 billion</a:t>
            </a:r>
          </a:p>
          <a:p>
            <a:pPr lvl="1" eaLnBrk="1" hangingPunct="1">
              <a:lnSpc>
                <a:spcPct val="90000"/>
              </a:lnSpc>
            </a:pPr>
            <a:r>
              <a:rPr lang="en-GB" altLang="en-US" smtClean="0">
                <a:latin typeface="Arial" charset="0"/>
                <a:cs typeface="Times New Roman" pitchFamily="18" charset="0"/>
              </a:rPr>
              <a:t>Payment mechanism 90% availability/ 10% volume</a:t>
            </a:r>
          </a:p>
        </p:txBody>
      </p:sp>
      <p:pic>
        <p:nvPicPr>
          <p:cNvPr id="27653" name="Picture 4" descr="Canada_Line_Skytrain_Cars-2008-04-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941888"/>
            <a:ext cx="4751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p:cNvSpPr>
            <a:spLocks noGrp="1"/>
          </p:cNvSpPr>
          <p:nvPr>
            <p:ph type="body" sz="quarter" idx="10"/>
          </p:nvPr>
        </p:nvSpPr>
        <p:spPr>
          <a:xfrm>
            <a:off x="519113" y="233363"/>
            <a:ext cx="6659562" cy="1584325"/>
          </a:xfrm>
        </p:spPr>
        <p:txBody>
          <a:bodyPr/>
          <a:lstStyle/>
          <a:p>
            <a:r>
              <a:rPr lang="en-GB" altLang="en-US" smtClean="0">
                <a:latin typeface="Arial" charset="0"/>
                <a:cs typeface="Arial" charset="0"/>
              </a:rPr>
              <a:t>Successful Projects - Australia</a:t>
            </a:r>
          </a:p>
        </p:txBody>
      </p:sp>
      <p:sp>
        <p:nvSpPr>
          <p:cNvPr id="28675" name="Text Placeholder 2"/>
          <p:cNvSpPr>
            <a:spLocks noGrp="1"/>
          </p:cNvSpPr>
          <p:nvPr>
            <p:ph type="body" sz="quarter" idx="11"/>
          </p:nvPr>
        </p:nvSpPr>
        <p:spPr>
          <a:xfrm>
            <a:off x="519113" y="2022475"/>
            <a:ext cx="8196262" cy="4105275"/>
          </a:xfrm>
        </p:spPr>
        <p:txBody>
          <a:bodyPr/>
          <a:lstStyle/>
          <a:p>
            <a:r>
              <a:rPr lang="en-GB" altLang="en-US" smtClean="0">
                <a:latin typeface="Arial" charset="0"/>
                <a:cs typeface="Arial" charset="0"/>
              </a:rPr>
              <a:t>Southern Cross Railway Station – Melbourne</a:t>
            </a:r>
          </a:p>
          <a:p>
            <a:pPr marL="647700" lvl="1">
              <a:buFont typeface="Arial" charset="0"/>
              <a:buChar char="•"/>
            </a:pPr>
            <a:r>
              <a:rPr lang="en-GB" altLang="en-US" smtClean="0">
                <a:latin typeface="Arial" charset="0"/>
                <a:cs typeface="Arial" charset="0"/>
              </a:rPr>
              <a:t>Public Private Partnership for redevelopment of railway station</a:t>
            </a:r>
          </a:p>
          <a:p>
            <a:pPr marL="647700" lvl="1">
              <a:buFont typeface="Arial" charset="0"/>
              <a:buChar char="•"/>
            </a:pPr>
            <a:r>
              <a:rPr lang="en-GB" altLang="en-US" smtClean="0">
                <a:latin typeface="Arial" charset="0"/>
                <a:cs typeface="Arial" charset="0"/>
              </a:rPr>
              <a:t>30 year concession on DBFM basis</a:t>
            </a:r>
          </a:p>
          <a:p>
            <a:pPr marL="647700" lvl="1">
              <a:buFont typeface="Arial" charset="0"/>
              <a:buChar char="•"/>
            </a:pPr>
            <a:r>
              <a:rPr lang="en-GB" altLang="en-US" smtClean="0">
                <a:latin typeface="Arial" charset="0"/>
                <a:cs typeface="Arial" charset="0"/>
              </a:rPr>
              <a:t>Capital cost A</a:t>
            </a:r>
            <a:r>
              <a:rPr lang="en-GB" altLang="en-US" smtClean="0">
                <a:latin typeface="Arial" charset="0"/>
                <a:cs typeface="Times New Roman" pitchFamily="18" charset="0"/>
              </a:rPr>
              <a:t>$ 1.5 billion</a:t>
            </a:r>
            <a:endParaRPr lang="en-GB" altLang="en-US" smtClean="0">
              <a:latin typeface="Arial" charset="0"/>
              <a:cs typeface="Arial" charset="0"/>
            </a:endParaRP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DB8878A0-E2DF-44FC-A5C0-C9190132E258}" type="slidenum">
              <a:rPr lang="de-DE" altLang="en-US" sz="1000" smtClean="0">
                <a:solidFill>
                  <a:srgbClr val="766A62"/>
                </a:solidFill>
              </a:rPr>
              <a:pPr eaLnBrk="1" fontAlgn="base" hangingPunct="1">
                <a:spcBef>
                  <a:spcPct val="0"/>
                </a:spcBef>
                <a:spcAft>
                  <a:spcPct val="0"/>
                </a:spcAft>
                <a:buFontTx/>
                <a:buNone/>
              </a:pPr>
              <a:t>12</a:t>
            </a:fld>
            <a:endParaRPr lang="de-DE" altLang="en-US" sz="1000" smtClean="0">
              <a:solidFill>
                <a:srgbClr val="766A62"/>
              </a:solidFill>
            </a:endParaRPr>
          </a:p>
        </p:txBody>
      </p:sp>
      <p:pic>
        <p:nvPicPr>
          <p:cNvPr id="2867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644900"/>
            <a:ext cx="47529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1"/>
          <p:cNvSpPr>
            <a:spLocks noGrp="1"/>
          </p:cNvSpPr>
          <p:nvPr>
            <p:ph type="body" sz="quarter" idx="10"/>
          </p:nvPr>
        </p:nvSpPr>
        <p:spPr>
          <a:xfrm>
            <a:off x="519113" y="233363"/>
            <a:ext cx="6659562" cy="1584325"/>
          </a:xfrm>
        </p:spPr>
        <p:txBody>
          <a:bodyPr/>
          <a:lstStyle/>
          <a:p>
            <a:r>
              <a:rPr lang="en-GB" altLang="en-US" smtClean="0">
                <a:latin typeface="Arial" charset="0"/>
                <a:cs typeface="Arial" charset="0"/>
              </a:rPr>
              <a:t>Lessons Learned</a:t>
            </a:r>
          </a:p>
        </p:txBody>
      </p:sp>
      <p:sp>
        <p:nvSpPr>
          <p:cNvPr id="29699" name="Text Placeholder 2"/>
          <p:cNvSpPr>
            <a:spLocks noGrp="1"/>
          </p:cNvSpPr>
          <p:nvPr>
            <p:ph type="body" sz="quarter" idx="11"/>
          </p:nvPr>
        </p:nvSpPr>
        <p:spPr>
          <a:xfrm>
            <a:off x="519113" y="2022475"/>
            <a:ext cx="8196262" cy="4105275"/>
          </a:xfrm>
        </p:spPr>
        <p:txBody>
          <a:bodyPr/>
          <a:lstStyle/>
          <a:p>
            <a:r>
              <a:rPr lang="en-GB" altLang="en-US" smtClean="0">
                <a:latin typeface="Arial" charset="0"/>
                <a:cs typeface="Arial" charset="0"/>
              </a:rPr>
              <a:t>The importance of appropriate risk allocation</a:t>
            </a:r>
          </a:p>
          <a:p>
            <a:r>
              <a:rPr lang="en-GB" altLang="en-US" smtClean="0">
                <a:latin typeface="Arial" charset="0"/>
                <a:cs typeface="Arial" charset="0"/>
              </a:rPr>
              <a:t>Flexibility of contracts</a:t>
            </a:r>
          </a:p>
          <a:p>
            <a:pPr marL="647700" lvl="1">
              <a:buFont typeface="Arial" charset="0"/>
              <a:buChar char="•"/>
            </a:pPr>
            <a:r>
              <a:rPr lang="en-GB" altLang="en-US" smtClean="0">
                <a:latin typeface="Arial" charset="0"/>
                <a:cs typeface="Arial" charset="0"/>
              </a:rPr>
              <a:t>Avoiding ‘hair triggers’</a:t>
            </a:r>
          </a:p>
          <a:p>
            <a:r>
              <a:rPr lang="en-GB" altLang="en-US" smtClean="0">
                <a:latin typeface="Arial" charset="0"/>
                <a:cs typeface="Arial" charset="0"/>
              </a:rPr>
              <a:t>Government support</a:t>
            </a:r>
          </a:p>
          <a:p>
            <a:pPr marL="647700" lvl="1">
              <a:buFont typeface="Arial" charset="0"/>
              <a:buChar char="•"/>
            </a:pPr>
            <a:r>
              <a:rPr lang="en-GB" altLang="en-US" smtClean="0">
                <a:latin typeface="Arial" charset="0"/>
                <a:cs typeface="Arial" charset="0"/>
              </a:rPr>
              <a:t>Political ‘buy-in’</a:t>
            </a:r>
          </a:p>
          <a:p>
            <a:pPr marL="647700" lvl="1">
              <a:buFont typeface="Arial" charset="0"/>
              <a:buChar char="•"/>
            </a:pPr>
            <a:r>
              <a:rPr lang="en-GB" altLang="en-US" smtClean="0">
                <a:latin typeface="Arial" charset="0"/>
                <a:cs typeface="Arial" charset="0"/>
              </a:rPr>
              <a:t>Stakeholder management</a:t>
            </a:r>
          </a:p>
          <a:p>
            <a:r>
              <a:rPr lang="en-GB" altLang="en-US" smtClean="0">
                <a:latin typeface="Arial" charset="0"/>
                <a:cs typeface="Arial" charset="0"/>
              </a:rPr>
              <a:t>Good governance</a:t>
            </a:r>
          </a:p>
          <a:p>
            <a:pPr marL="647700" lvl="1">
              <a:buFont typeface="Arial" charset="0"/>
              <a:buChar char="•"/>
            </a:pPr>
            <a:r>
              <a:rPr lang="en-GB" altLang="en-US" smtClean="0">
                <a:latin typeface="Arial" charset="0"/>
                <a:cs typeface="Arial" charset="0"/>
              </a:rPr>
              <a:t>Tender process</a:t>
            </a:r>
          </a:p>
          <a:p>
            <a:pPr marL="647700" lvl="1">
              <a:buFont typeface="Arial" charset="0"/>
              <a:buChar char="•"/>
            </a:pPr>
            <a:r>
              <a:rPr lang="en-GB" altLang="en-US" smtClean="0">
                <a:latin typeface="Arial" charset="0"/>
                <a:cs typeface="Arial" charset="0"/>
              </a:rPr>
              <a:t>Project management</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E2EFA447-5B3C-45C8-B45F-DC17EAE3F999}" type="slidenum">
              <a:rPr lang="de-DE" altLang="en-US" sz="1000" smtClean="0">
                <a:solidFill>
                  <a:srgbClr val="766A62"/>
                </a:solidFill>
              </a:rPr>
              <a:pPr eaLnBrk="1" fontAlgn="base" hangingPunct="1">
                <a:spcBef>
                  <a:spcPct val="0"/>
                </a:spcBef>
                <a:spcAft>
                  <a:spcPct val="0"/>
                </a:spcAft>
                <a:buFontTx/>
                <a:buNone/>
              </a:pPr>
              <a:t>13</a:t>
            </a:fld>
            <a:endParaRPr lang="de-DE" altLang="en-US" sz="1000" smtClean="0">
              <a:solidFill>
                <a:srgbClr val="766A62"/>
              </a:solidFill>
            </a:endParaRPr>
          </a:p>
        </p:txBody>
      </p:sp>
      <p:pic>
        <p:nvPicPr>
          <p:cNvPr id="297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781300"/>
            <a:ext cx="32400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1"/>
          <p:cNvSpPr>
            <a:spLocks noGrp="1"/>
          </p:cNvSpPr>
          <p:nvPr>
            <p:ph type="body" sz="quarter" idx="10"/>
          </p:nvPr>
        </p:nvSpPr>
        <p:spPr>
          <a:xfrm>
            <a:off x="519113" y="233363"/>
            <a:ext cx="6659562" cy="1584325"/>
          </a:xfrm>
        </p:spPr>
        <p:txBody>
          <a:bodyPr/>
          <a:lstStyle/>
          <a:p>
            <a:pPr eaLnBrk="1" hangingPunct="1"/>
            <a:r>
              <a:rPr lang="en-GB" altLang="en-US" smtClean="0">
                <a:latin typeface="Arial" charset="0"/>
                <a:cs typeface="Arial" charset="0"/>
              </a:rPr>
              <a:t>Conclusions</a:t>
            </a:r>
          </a:p>
        </p:txBody>
      </p:sp>
      <p:sp>
        <p:nvSpPr>
          <p:cNvPr id="30723" name="Text Placeholder 2"/>
          <p:cNvSpPr>
            <a:spLocks noGrp="1"/>
          </p:cNvSpPr>
          <p:nvPr>
            <p:ph type="body" sz="quarter" idx="11"/>
          </p:nvPr>
        </p:nvSpPr>
        <p:spPr>
          <a:xfrm>
            <a:off x="519113" y="2022475"/>
            <a:ext cx="8196262" cy="4105275"/>
          </a:xfrm>
        </p:spPr>
        <p:txBody>
          <a:bodyPr/>
          <a:lstStyle/>
          <a:p>
            <a:pPr eaLnBrk="1" hangingPunct="1"/>
            <a:r>
              <a:rPr lang="en-GB" altLang="en-US" smtClean="0">
                <a:latin typeface="Arial" charset="0"/>
                <a:cs typeface="Arial" charset="0"/>
              </a:rPr>
              <a:t>What makes a successful project</a:t>
            </a:r>
          </a:p>
          <a:p>
            <a:pPr eaLnBrk="1" hangingPunct="1"/>
            <a:r>
              <a:rPr lang="en-GB" altLang="en-US" smtClean="0">
                <a:latin typeface="Arial" charset="0"/>
                <a:cs typeface="Arial" charset="0"/>
              </a:rPr>
              <a:t>SC2 project</a:t>
            </a:r>
          </a:p>
          <a:p>
            <a:pPr marL="647700" lvl="1" eaLnBrk="1" hangingPunct="1">
              <a:buFont typeface="Arial" charset="0"/>
              <a:buChar char="•"/>
            </a:pPr>
            <a:r>
              <a:rPr lang="en-GB" altLang="en-US" smtClean="0">
                <a:latin typeface="Arial" charset="0"/>
                <a:cs typeface="Arial" charset="0"/>
              </a:rPr>
              <a:t>Proposal for UNECE Standard on best practice for the management of Public Private Partnership (PPP) programmes in the rail sector</a:t>
            </a:r>
          </a:p>
          <a:p>
            <a:pPr marL="647700" lvl="1" eaLnBrk="1" hangingPunct="1">
              <a:buFont typeface="Arial" charset="0"/>
              <a:buChar char="•"/>
            </a:pPr>
            <a:r>
              <a:rPr lang="en-GB" altLang="en-US" smtClean="0">
                <a:latin typeface="Arial" charset="0"/>
                <a:cs typeface="Arial" charset="0"/>
              </a:rPr>
              <a:t>The aim of the project will be to provide standards for:-</a:t>
            </a:r>
          </a:p>
          <a:p>
            <a:pPr marL="898525" lvl="2" eaLnBrk="1" hangingPunct="1"/>
            <a:endParaRPr lang="en-GB" altLang="en-US" smtClean="0">
              <a:latin typeface="Arial" charset="0"/>
              <a:cs typeface="Arial" charset="0"/>
            </a:endParaRP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E8D6AA89-E580-463F-A837-E2C35097DE10}" type="slidenum">
              <a:rPr lang="de-DE" altLang="en-US" sz="1000" smtClean="0">
                <a:solidFill>
                  <a:srgbClr val="766A62"/>
                </a:solidFill>
              </a:rPr>
              <a:pPr eaLnBrk="1" fontAlgn="base" hangingPunct="1">
                <a:spcBef>
                  <a:spcPct val="0"/>
                </a:spcBef>
                <a:spcAft>
                  <a:spcPct val="0"/>
                </a:spcAft>
                <a:buFontTx/>
                <a:buNone/>
              </a:pPr>
              <a:t>14</a:t>
            </a:fld>
            <a:endParaRPr lang="de-DE" altLang="en-US" sz="1000" smtClean="0">
              <a:solidFill>
                <a:srgbClr val="766A62"/>
              </a:solidFill>
            </a:endParaRPr>
          </a:p>
        </p:txBody>
      </p:sp>
      <p:pic>
        <p:nvPicPr>
          <p:cNvPr id="307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000500"/>
            <a:ext cx="19907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2"/>
          <p:cNvSpPr txBox="1">
            <a:spLocks noChangeArrowheads="1"/>
          </p:cNvSpPr>
          <p:nvPr/>
        </p:nvSpPr>
        <p:spPr bwMode="auto">
          <a:xfrm>
            <a:off x="466725" y="3860800"/>
            <a:ext cx="4968875"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898525"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lvl="2" eaLnBrk="1" hangingPunct="1">
              <a:buFont typeface="Arial" charset="0"/>
              <a:buNone/>
            </a:pPr>
            <a:r>
              <a:rPr lang="en-GB" altLang="en-US" sz="1800" dirty="0"/>
              <a:t>-  A structural template for the development of rail schemes</a:t>
            </a:r>
          </a:p>
          <a:p>
            <a:pPr lvl="2" eaLnBrk="1" hangingPunct="1">
              <a:buFont typeface="Arial" charset="0"/>
              <a:buNone/>
            </a:pPr>
            <a:r>
              <a:rPr lang="en-GB" altLang="en-US" sz="1800" dirty="0"/>
              <a:t>-  A recommended common approach to risk allocation </a:t>
            </a:r>
          </a:p>
          <a:p>
            <a:pPr lvl="2" eaLnBrk="1" hangingPunct="1">
              <a:buFont typeface="Arial" charset="0"/>
              <a:buNone/>
            </a:pPr>
            <a:r>
              <a:rPr lang="en-GB" altLang="en-US" sz="1800" dirty="0"/>
              <a:t>-  Model forms of contract </a:t>
            </a:r>
            <a:r>
              <a:rPr lang="en-GB" altLang="en-US" sz="1800" dirty="0" smtClean="0"/>
              <a:t>based </a:t>
            </a:r>
            <a:r>
              <a:rPr lang="en-GB" altLang="en-US" sz="1800" dirty="0"/>
              <a:t>on international best practice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A4234C53-2E6E-4BC2-8868-D1332844FF90}" type="slidenum">
              <a:rPr lang="de-DE" altLang="en-US" sz="1000" smtClean="0">
                <a:solidFill>
                  <a:srgbClr val="766A62"/>
                </a:solidFill>
              </a:rPr>
              <a:pPr eaLnBrk="1" fontAlgn="base" hangingPunct="1">
                <a:spcBef>
                  <a:spcPct val="0"/>
                </a:spcBef>
                <a:spcAft>
                  <a:spcPct val="0"/>
                </a:spcAft>
                <a:buFontTx/>
                <a:buNone/>
              </a:pPr>
              <a:t>15</a:t>
            </a:fld>
            <a:endParaRPr lang="de-DE" altLang="en-US" sz="1000" smtClean="0">
              <a:solidFill>
                <a:srgbClr val="766A62"/>
              </a:solidFill>
            </a:endParaRPr>
          </a:p>
        </p:txBody>
      </p:sp>
      <p:sp>
        <p:nvSpPr>
          <p:cNvPr id="31747" name="Rectangle 2"/>
          <p:cNvSpPr>
            <a:spLocks noGrp="1"/>
          </p:cNvSpPr>
          <p:nvPr>
            <p:ph type="title"/>
          </p:nvPr>
        </p:nvSpPr>
        <p:spPr/>
        <p:txBody>
          <a:bodyPr/>
          <a:lstStyle/>
          <a:p>
            <a:pPr eaLnBrk="1" hangingPunct="1"/>
            <a:r>
              <a:rPr lang="en-GB" altLang="en-US" smtClean="0">
                <a:latin typeface="Arial" charset="0"/>
                <a:cs typeface="Arial" charset="0"/>
              </a:rPr>
              <a:t>Contact</a:t>
            </a:r>
          </a:p>
        </p:txBody>
      </p:sp>
      <p:sp>
        <p:nvSpPr>
          <p:cNvPr id="31748" name="Rectangle 3"/>
          <p:cNvSpPr>
            <a:spLocks noGrp="1"/>
          </p:cNvSpPr>
          <p:nvPr>
            <p:ph type="body" idx="1"/>
          </p:nvPr>
        </p:nvSpPr>
        <p:spPr>
          <a:xfrm>
            <a:off x="517525" y="2012950"/>
            <a:ext cx="8196263" cy="4105275"/>
          </a:xfrm>
        </p:spPr>
        <p:txBody>
          <a:bodyPr/>
          <a:lstStyle/>
          <a:p>
            <a:pPr marL="0" indent="0" eaLnBrk="1" hangingPunct="1">
              <a:buFont typeface="Symbol" pitchFamily="18" charset="2"/>
              <a:buNone/>
            </a:pPr>
            <a:r>
              <a:rPr lang="en-GB" altLang="en-US" sz="1800" b="1" smtClean="0">
                <a:latin typeface="Arial" charset="0"/>
                <a:cs typeface="Arial" charset="0"/>
              </a:rPr>
              <a:t>Jonathan Beckitt</a:t>
            </a:r>
          </a:p>
          <a:p>
            <a:pPr marL="0" indent="0" eaLnBrk="1" hangingPunct="1">
              <a:buFont typeface="Symbol" pitchFamily="18" charset="2"/>
              <a:buNone/>
            </a:pPr>
            <a:r>
              <a:rPr lang="en-GB" altLang="en-US" sz="1400" smtClean="0">
                <a:latin typeface="Arial" charset="0"/>
                <a:cs typeface="Arial" charset="0"/>
              </a:rPr>
              <a:t>Infrastructure and Project Finance Group</a:t>
            </a:r>
          </a:p>
          <a:p>
            <a:pPr marL="0" indent="0" eaLnBrk="1" hangingPunct="1">
              <a:buFont typeface="Symbol" pitchFamily="18" charset="2"/>
              <a:buNone/>
            </a:pPr>
            <a:r>
              <a:rPr lang="en-GB" altLang="en-US" sz="1400" smtClean="0">
                <a:latin typeface="Arial" charset="0"/>
                <a:cs typeface="Arial" charset="0"/>
              </a:rPr>
              <a:t>CMS Cameron McKenna LLP </a:t>
            </a:r>
          </a:p>
          <a:p>
            <a:pPr marL="0" indent="0" eaLnBrk="1" hangingPunct="1">
              <a:buFont typeface="Symbol" pitchFamily="18" charset="2"/>
              <a:buNone/>
            </a:pPr>
            <a:r>
              <a:rPr lang="en-GB" altLang="en-US" sz="1400" smtClean="0">
                <a:latin typeface="Arial" charset="0"/>
                <a:cs typeface="Arial" charset="0"/>
              </a:rPr>
              <a:t>Mitre House 160 Aldersgate Street London EC1A 4DD</a:t>
            </a:r>
          </a:p>
          <a:p>
            <a:pPr marL="0" indent="0" eaLnBrk="1" hangingPunct="1">
              <a:buFont typeface="Symbol" pitchFamily="18" charset="2"/>
              <a:buNone/>
            </a:pPr>
            <a:r>
              <a:rPr lang="en-GB" altLang="en-US" sz="1400" smtClean="0">
                <a:latin typeface="Arial" charset="0"/>
                <a:cs typeface="Arial" charset="0"/>
              </a:rPr>
              <a:t>Tel:  +44 20 7367 2113</a:t>
            </a:r>
          </a:p>
          <a:p>
            <a:pPr marL="0" indent="0" eaLnBrk="1" hangingPunct="1">
              <a:buFont typeface="Symbol" pitchFamily="18" charset="2"/>
              <a:buNone/>
            </a:pPr>
            <a:r>
              <a:rPr lang="en-GB" altLang="en-US" sz="1400" smtClean="0">
                <a:latin typeface="Arial" charset="0"/>
                <a:cs typeface="Arial" charset="0"/>
              </a:rPr>
              <a:t>jonathan.beckitt@cms-cmck.com</a:t>
            </a:r>
            <a:r>
              <a:rPr lang="en-GB" altLang="en-US" smtClean="0">
                <a:latin typeface="Arial" charset="0"/>
                <a:cs typeface="Arial" charset="0"/>
              </a:rPr>
              <a:t> </a:t>
            </a:r>
          </a:p>
          <a:p>
            <a:pPr marL="0" indent="0" eaLnBrk="1" hangingPunct="1">
              <a:buFont typeface="Symbol" pitchFamily="18" charset="2"/>
              <a:buNone/>
            </a:pPr>
            <a:endParaRPr lang="en-GB" altLang="en-US" smtClean="0">
              <a:latin typeface="Arial" charset="0"/>
              <a:cs typeface="Arial" charset="0"/>
            </a:endParaRPr>
          </a:p>
          <a:p>
            <a:pPr marL="0" indent="0" eaLnBrk="1" hangingPunct="1">
              <a:buFont typeface="Symbol" pitchFamily="18" charset="2"/>
              <a:buNone/>
            </a:pPr>
            <a:r>
              <a:rPr lang="en-GB" altLang="en-US" smtClean="0">
                <a:latin typeface="Arial" charset="0"/>
                <a:cs typeface="Arial" charset="0"/>
              </a:rPr>
              <a:t> </a:t>
            </a:r>
          </a:p>
        </p:txBody>
      </p:sp>
      <p:sp>
        <p:nvSpPr>
          <p:cNvPr id="2" name="Rectangle 1"/>
          <p:cNvSpPr/>
          <p:nvPr/>
        </p:nvSpPr>
        <p:spPr>
          <a:xfrm>
            <a:off x="466725" y="3852863"/>
            <a:ext cx="4321175" cy="338137"/>
          </a:xfrm>
          <a:prstGeom prst="rect">
            <a:avLst/>
          </a:prstGeom>
        </p:spPr>
        <p:txBody>
          <a:bodyPr>
            <a:spAutoFit/>
          </a:bodyPr>
          <a:lstStyle/>
          <a:p>
            <a:pPr fontAlgn="auto">
              <a:spcBef>
                <a:spcPts val="0"/>
              </a:spcBef>
              <a:spcAft>
                <a:spcPts val="0"/>
              </a:spcAft>
              <a:buFontTx/>
              <a:buNone/>
              <a:defRPr/>
            </a:pPr>
            <a:r>
              <a:rPr lang="fr-FR" altLang="fr-FR" sz="1600" b="1" kern="0" dirty="0">
                <a:solidFill>
                  <a:schemeClr val="accent2">
                    <a:lumMod val="75000"/>
                  </a:schemeClr>
                </a:solidFill>
                <a:latin typeface="Arial"/>
              </a:rPr>
              <a:t> </a:t>
            </a:r>
            <a:endParaRPr lang="fr-FR" sz="1400" kern="0" dirty="0">
              <a:solidFill>
                <a:schemeClr val="accent2">
                  <a:lumMod val="75000"/>
                </a:schemeClr>
              </a:solidFill>
            </a:endParaRPr>
          </a:p>
        </p:txBody>
      </p:sp>
      <p:pic>
        <p:nvPicPr>
          <p:cNvPr id="31750" name="Picture 5" descr="L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191000"/>
            <a:ext cx="15113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1E398D6C-5044-4A0E-AF97-41B41877BBCB}" type="slidenum">
              <a:rPr lang="de-DE" altLang="en-US" sz="1000" smtClean="0">
                <a:solidFill>
                  <a:srgbClr val="766A62"/>
                </a:solidFill>
              </a:rPr>
              <a:pPr eaLnBrk="1" fontAlgn="base" hangingPunct="1">
                <a:spcBef>
                  <a:spcPct val="0"/>
                </a:spcBef>
                <a:spcAft>
                  <a:spcPct val="0"/>
                </a:spcAft>
                <a:buFontTx/>
                <a:buNone/>
              </a:pPr>
              <a:t>2</a:t>
            </a:fld>
            <a:endParaRPr lang="de-DE" altLang="en-US" sz="1000" smtClean="0">
              <a:solidFill>
                <a:srgbClr val="766A62"/>
              </a:solidFill>
            </a:endParaRPr>
          </a:p>
        </p:txBody>
      </p:sp>
      <p:sp>
        <p:nvSpPr>
          <p:cNvPr id="18435" name="Rectangle 2"/>
          <p:cNvSpPr>
            <a:spLocks noGrp="1"/>
          </p:cNvSpPr>
          <p:nvPr>
            <p:ph type="title" idx="4294967295"/>
          </p:nvPr>
        </p:nvSpPr>
        <p:spPr/>
        <p:txBody>
          <a:bodyPr/>
          <a:lstStyle/>
          <a:p>
            <a:pPr eaLnBrk="1" hangingPunct="1"/>
            <a:r>
              <a:rPr lang="de-DE" altLang="en-US" smtClean="0">
                <a:solidFill>
                  <a:schemeClr val="tx1"/>
                </a:solidFill>
                <a:latin typeface="Arial" charset="0"/>
                <a:cs typeface="Arial" charset="0"/>
              </a:rPr>
              <a:t>Rail Schemes and the PPP Model</a:t>
            </a:r>
            <a:endParaRPr lang="en-GB" altLang="en-US" smtClean="0">
              <a:solidFill>
                <a:schemeClr val="tx1"/>
              </a:solidFill>
              <a:latin typeface="Arial" charset="0"/>
              <a:cs typeface="Arial" charset="0"/>
            </a:endParaRPr>
          </a:p>
        </p:txBody>
      </p:sp>
      <p:sp>
        <p:nvSpPr>
          <p:cNvPr id="18436" name="Rectangle 3"/>
          <p:cNvSpPr>
            <a:spLocks noGrp="1"/>
          </p:cNvSpPr>
          <p:nvPr>
            <p:ph type="body" idx="4294967295"/>
          </p:nvPr>
        </p:nvSpPr>
        <p:spPr>
          <a:xfrm>
            <a:off x="466725" y="2565400"/>
            <a:ext cx="3908425" cy="4102100"/>
          </a:xfrm>
        </p:spPr>
        <p:txBody>
          <a:bodyPr/>
          <a:lstStyle/>
          <a:p>
            <a:pPr eaLnBrk="1" hangingPunct="1"/>
            <a:r>
              <a:rPr lang="en-GB" altLang="en-US" smtClean="0">
                <a:latin typeface="Arial" charset="0"/>
                <a:cs typeface="Arial" charset="0"/>
              </a:rPr>
              <a:t>Rail Schemes</a:t>
            </a:r>
          </a:p>
          <a:p>
            <a:pPr eaLnBrk="1" hangingPunct="1"/>
            <a:r>
              <a:rPr lang="en-GB" altLang="en-US" smtClean="0">
                <a:latin typeface="Arial" charset="0"/>
                <a:cs typeface="Arial" charset="0"/>
              </a:rPr>
              <a:t>PPP model</a:t>
            </a:r>
          </a:p>
          <a:p>
            <a:pPr eaLnBrk="1" hangingPunct="1"/>
            <a:r>
              <a:rPr lang="en-GB" altLang="en-US" smtClean="0">
                <a:latin typeface="Arial" charset="0"/>
                <a:cs typeface="Arial" charset="0"/>
              </a:rPr>
              <a:t>Successful Projects</a:t>
            </a:r>
          </a:p>
          <a:p>
            <a:pPr eaLnBrk="1" hangingPunct="1"/>
            <a:r>
              <a:rPr lang="en-GB" altLang="en-US" smtClean="0">
                <a:latin typeface="Arial" charset="0"/>
                <a:cs typeface="Arial" charset="0"/>
              </a:rPr>
              <a:t>Lessons Learned</a:t>
            </a:r>
          </a:p>
          <a:p>
            <a:pPr eaLnBrk="1" hangingPunct="1"/>
            <a:r>
              <a:rPr lang="en-GB" altLang="en-US" smtClean="0">
                <a:latin typeface="Arial" charset="0"/>
                <a:cs typeface="Arial" charset="0"/>
              </a:rPr>
              <a:t>Conclusions</a:t>
            </a:r>
          </a:p>
          <a:p>
            <a:pPr eaLnBrk="1" hangingPunct="1"/>
            <a:endParaRPr lang="en-GB" altLang="en-US" smtClean="0">
              <a:latin typeface="Arial" charset="0"/>
              <a:cs typeface="Arial" charset="0"/>
            </a:endParaRPr>
          </a:p>
        </p:txBody>
      </p:sp>
      <p:pic>
        <p:nvPicPr>
          <p:cNvPr id="18437" name="Picture 4" descr="CMSLegal_ImageFrom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1943100"/>
            <a:ext cx="4319588"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519113" y="233363"/>
            <a:ext cx="6659562" cy="1584325"/>
          </a:xfrm>
        </p:spPr>
        <p:txBody>
          <a:bodyPr/>
          <a:lstStyle/>
          <a:p>
            <a:pPr eaLnBrk="1" hangingPunct="1"/>
            <a:r>
              <a:rPr lang="en-GB" altLang="en-US" smtClean="0">
                <a:latin typeface="Arial" charset="0"/>
                <a:cs typeface="Arial" charset="0"/>
              </a:rPr>
              <a:t>Rail Schemes</a:t>
            </a:r>
          </a:p>
        </p:txBody>
      </p:sp>
      <p:sp>
        <p:nvSpPr>
          <p:cNvPr id="19459" name="Text Placeholder 2"/>
          <p:cNvSpPr>
            <a:spLocks noGrp="1"/>
          </p:cNvSpPr>
          <p:nvPr>
            <p:ph type="body" sz="quarter" idx="11"/>
          </p:nvPr>
        </p:nvSpPr>
        <p:spPr>
          <a:xfrm>
            <a:off x="466725" y="2133600"/>
            <a:ext cx="8197850" cy="4103688"/>
          </a:xfrm>
        </p:spPr>
        <p:txBody>
          <a:bodyPr/>
          <a:lstStyle/>
          <a:p>
            <a:pPr eaLnBrk="1" hangingPunct="1"/>
            <a:r>
              <a:rPr lang="en-GB" altLang="en-US" smtClean="0">
                <a:latin typeface="Arial" charset="0"/>
                <a:cs typeface="Arial" charset="0"/>
              </a:rPr>
              <a:t>Transport by rail</a:t>
            </a:r>
          </a:p>
          <a:p>
            <a:pPr marL="647700" lvl="1" eaLnBrk="1" hangingPunct="1">
              <a:buFont typeface="Arial" charset="0"/>
              <a:buChar char="•"/>
            </a:pPr>
            <a:r>
              <a:rPr lang="en-GB" altLang="en-US" smtClean="0">
                <a:latin typeface="Arial" charset="0"/>
                <a:cs typeface="Arial" charset="0"/>
              </a:rPr>
              <a:t>Encourages economic growth and development</a:t>
            </a:r>
          </a:p>
          <a:p>
            <a:pPr marL="647700" lvl="1" eaLnBrk="1" hangingPunct="1">
              <a:buFont typeface="Arial" charset="0"/>
              <a:buChar char="•"/>
            </a:pPr>
            <a:r>
              <a:rPr lang="en-GB" altLang="en-US" smtClean="0">
                <a:latin typeface="Arial" charset="0"/>
                <a:cs typeface="Arial" charset="0"/>
              </a:rPr>
              <a:t>Is more energy efficient than transport by road or air</a:t>
            </a:r>
          </a:p>
          <a:p>
            <a:pPr eaLnBrk="1" hangingPunct="1"/>
            <a:r>
              <a:rPr lang="en-GB" altLang="en-US" smtClean="0">
                <a:latin typeface="Arial" charset="0"/>
                <a:cs typeface="Arial" charset="0"/>
              </a:rPr>
              <a:t>Establishing need</a:t>
            </a:r>
          </a:p>
          <a:p>
            <a:pPr marL="647700" lvl="1" eaLnBrk="1" hangingPunct="1">
              <a:buFont typeface="Arial" charset="0"/>
              <a:buChar char="•"/>
            </a:pPr>
            <a:r>
              <a:rPr lang="en-GB" altLang="en-US" smtClean="0">
                <a:latin typeface="Arial" charset="0"/>
                <a:cs typeface="Arial" charset="0"/>
              </a:rPr>
              <a:t>Improving cross-border traffic</a:t>
            </a:r>
          </a:p>
          <a:p>
            <a:pPr marL="647700" lvl="1" eaLnBrk="1" hangingPunct="1">
              <a:buFont typeface="Arial" charset="0"/>
              <a:buChar char="•"/>
            </a:pPr>
            <a:r>
              <a:rPr lang="en-GB" altLang="en-US" smtClean="0">
                <a:latin typeface="Arial" charset="0"/>
                <a:cs typeface="Arial" charset="0"/>
              </a:rPr>
              <a:t>Easing bottlenecks</a:t>
            </a:r>
          </a:p>
          <a:p>
            <a:pPr marL="647700" lvl="1" eaLnBrk="1" hangingPunct="1">
              <a:buFont typeface="Arial" charset="0"/>
              <a:buChar char="•"/>
            </a:pPr>
            <a:r>
              <a:rPr lang="en-GB" altLang="en-US" smtClean="0">
                <a:latin typeface="Arial" charset="0"/>
                <a:cs typeface="Arial" charset="0"/>
              </a:rPr>
              <a:t>Increasing capacity</a:t>
            </a:r>
          </a:p>
          <a:p>
            <a:pPr eaLnBrk="1" hangingPunct="1"/>
            <a:r>
              <a:rPr lang="en-GB" altLang="en-US" smtClean="0">
                <a:latin typeface="Arial" charset="0"/>
                <a:cs typeface="Arial" charset="0"/>
              </a:rPr>
              <a:t>Support from</a:t>
            </a:r>
          </a:p>
          <a:p>
            <a:pPr marL="647700" lvl="1" eaLnBrk="1" hangingPunct="1">
              <a:buFont typeface="Arial" charset="0"/>
              <a:buChar char="•"/>
            </a:pPr>
            <a:r>
              <a:rPr lang="en-GB" altLang="en-US" smtClean="0">
                <a:latin typeface="Arial" charset="0"/>
                <a:cs typeface="Arial" charset="0"/>
              </a:rPr>
              <a:t>EU – Connecting Europe Facility</a:t>
            </a:r>
          </a:p>
          <a:p>
            <a:pPr marL="647700" lvl="1" eaLnBrk="1" hangingPunct="1">
              <a:buFont typeface="Arial" charset="0"/>
              <a:buChar char="•"/>
            </a:pPr>
            <a:r>
              <a:rPr lang="en-GB" altLang="en-US" smtClean="0">
                <a:latin typeface="Arial" charset="0"/>
                <a:cs typeface="Arial" charset="0"/>
              </a:rPr>
              <a:t>The World Bank</a:t>
            </a:r>
          </a:p>
          <a:p>
            <a:pPr eaLnBrk="1" hangingPunct="1"/>
            <a:endParaRPr lang="en-GB" altLang="en-US" smtClean="0">
              <a:latin typeface="Arial" charset="0"/>
              <a:cs typeface="Arial" charset="0"/>
            </a:endParaRPr>
          </a:p>
          <a:p>
            <a:pPr eaLnBrk="1" hangingPunct="1"/>
            <a:endParaRPr lang="en-GB" altLang="en-US" smtClean="0">
              <a:latin typeface="Arial" charset="0"/>
              <a:cs typeface="Arial" charset="0"/>
            </a:endParaRP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1413D9C6-EBDA-41F1-A685-0D0AD62D4A70}" type="slidenum">
              <a:rPr lang="de-DE" altLang="en-US" sz="1000" smtClean="0">
                <a:solidFill>
                  <a:srgbClr val="766A62"/>
                </a:solidFill>
              </a:rPr>
              <a:pPr eaLnBrk="1" fontAlgn="base" hangingPunct="1">
                <a:spcBef>
                  <a:spcPct val="0"/>
                </a:spcBef>
                <a:spcAft>
                  <a:spcPct val="0"/>
                </a:spcAft>
                <a:buFontTx/>
                <a:buNone/>
              </a:pPr>
              <a:t>3</a:t>
            </a:fld>
            <a:endParaRPr lang="de-DE" altLang="en-US" sz="1000" smtClean="0">
              <a:solidFill>
                <a:srgbClr val="766A62"/>
              </a:solidFill>
            </a:endParaRPr>
          </a:p>
        </p:txBody>
      </p:sp>
      <p:pic>
        <p:nvPicPr>
          <p:cNvPr id="19461" name="Picture 4" descr="80357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644900"/>
            <a:ext cx="3092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p:cNvSpPr>
            <a:spLocks noGrp="1"/>
          </p:cNvSpPr>
          <p:nvPr>
            <p:ph type="body" sz="quarter" idx="10"/>
          </p:nvPr>
        </p:nvSpPr>
        <p:spPr>
          <a:xfrm>
            <a:off x="519113" y="233363"/>
            <a:ext cx="6659562" cy="1584325"/>
          </a:xfrm>
        </p:spPr>
        <p:txBody>
          <a:bodyPr/>
          <a:lstStyle/>
          <a:p>
            <a:pPr eaLnBrk="1" hangingPunct="1"/>
            <a:r>
              <a:rPr lang="en-GB" altLang="en-US" smtClean="0">
                <a:latin typeface="Arial" charset="0"/>
                <a:cs typeface="Arial" charset="0"/>
              </a:rPr>
              <a:t>PPP Model</a:t>
            </a:r>
          </a:p>
        </p:txBody>
      </p:sp>
      <p:sp>
        <p:nvSpPr>
          <p:cNvPr id="3" name="Text Placeholder 2"/>
          <p:cNvSpPr>
            <a:spLocks noGrp="1"/>
          </p:cNvSpPr>
          <p:nvPr>
            <p:ph type="body" sz="quarter" idx="11"/>
          </p:nvPr>
        </p:nvSpPr>
        <p:spPr>
          <a:xfrm>
            <a:off x="512763" y="2349500"/>
            <a:ext cx="8202612" cy="2159000"/>
          </a:xfrm>
        </p:spPr>
        <p:txBody>
          <a:bodyPr/>
          <a:lstStyle/>
          <a:p>
            <a:pPr eaLnBrk="1" hangingPunct="1">
              <a:defRPr/>
            </a:pPr>
            <a:r>
              <a:rPr lang="en-GB" dirty="0" smtClean="0"/>
              <a:t>Definition</a:t>
            </a:r>
          </a:p>
          <a:p>
            <a:pPr marL="0" indent="0" eaLnBrk="1" hangingPunct="1">
              <a:buFont typeface="Symbol" pitchFamily="18" charset="2"/>
              <a:buNone/>
              <a:defRPr/>
            </a:pPr>
            <a:r>
              <a:rPr lang="en-GB" dirty="0" smtClean="0"/>
              <a:t>“</a:t>
            </a:r>
            <a:r>
              <a:rPr lang="en-GB" sz="1800" i="1" dirty="0" smtClean="0"/>
              <a:t>typically </a:t>
            </a:r>
            <a:r>
              <a:rPr lang="en-GB" sz="1800" i="1" dirty="0"/>
              <a:t>medium to long term, between the public and private sectors whereby some of the services that fall under the responsibilities of the public sector are provided by the private sector, with clear agreement on shared objectives for delivery of public infrastructure and/ or public </a:t>
            </a:r>
            <a:r>
              <a:rPr lang="en-GB" sz="1800" i="1" dirty="0" smtClean="0"/>
              <a:t>services</a:t>
            </a:r>
            <a:r>
              <a:rPr lang="en-GB" dirty="0" smtClean="0"/>
              <a:t>”</a:t>
            </a:r>
          </a:p>
          <a:p>
            <a:pPr eaLnBrk="1" hangingPunct="1">
              <a:defRPr/>
            </a:pPr>
            <a:endParaRPr lang="en-GB" dirty="0"/>
          </a:p>
          <a:p>
            <a:pPr marL="0" indent="0" eaLnBrk="1" hangingPunct="1">
              <a:buFont typeface="Symbol" pitchFamily="18" charset="2"/>
              <a:buNone/>
              <a:defRPr/>
            </a:pPr>
            <a:endParaRPr lang="en-GB" dirty="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6CF684EB-363E-476A-A55A-E1DDE98330BF}" type="slidenum">
              <a:rPr lang="de-DE" altLang="en-US" sz="1000" smtClean="0">
                <a:solidFill>
                  <a:srgbClr val="766A62"/>
                </a:solidFill>
              </a:rPr>
              <a:pPr eaLnBrk="1" fontAlgn="base" hangingPunct="1">
                <a:spcBef>
                  <a:spcPct val="0"/>
                </a:spcBef>
                <a:spcAft>
                  <a:spcPct val="0"/>
                </a:spcAft>
                <a:buFontTx/>
                <a:buNone/>
              </a:pPr>
              <a:t>4</a:t>
            </a:fld>
            <a:endParaRPr lang="de-DE" altLang="en-US" sz="1000" smtClean="0">
              <a:solidFill>
                <a:srgbClr val="766A62"/>
              </a:solidFill>
            </a:endParaRPr>
          </a:p>
        </p:txBody>
      </p:sp>
      <p:sp>
        <p:nvSpPr>
          <p:cNvPr id="20485" name="TextBox 4"/>
          <p:cNvSpPr txBox="1">
            <a:spLocks noChangeArrowheads="1"/>
          </p:cNvSpPr>
          <p:nvPr/>
        </p:nvSpPr>
        <p:spPr bwMode="auto">
          <a:xfrm>
            <a:off x="466725" y="1916113"/>
            <a:ext cx="460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algn="ctr" eaLnBrk="1" hangingPunct="1">
              <a:buFont typeface="Arial" charset="0"/>
              <a:buChar char="•"/>
            </a:pPr>
            <a:endParaRPr lang="en-US" altLang="en-US" sz="1000">
              <a:solidFill>
                <a:srgbClr val="766A62"/>
              </a:solidFill>
            </a:endParaRPr>
          </a:p>
        </p:txBody>
      </p:sp>
      <p:sp>
        <p:nvSpPr>
          <p:cNvPr id="20486" name="TextBox 5"/>
          <p:cNvSpPr txBox="1">
            <a:spLocks noChangeArrowheads="1"/>
          </p:cNvSpPr>
          <p:nvPr/>
        </p:nvSpPr>
        <p:spPr bwMode="auto">
          <a:xfrm>
            <a:off x="3492500" y="4105275"/>
            <a:ext cx="4751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algn="ctr" eaLnBrk="1" hangingPunct="1">
              <a:buFont typeface="Arial" charset="0"/>
              <a:buNone/>
            </a:pPr>
            <a:r>
              <a:rPr lang="en-GB" altLang="en-US" sz="1800" b="1"/>
              <a:t>World Bank - PPP in Infrastructure Resource Center </a:t>
            </a:r>
            <a:endParaRPr lang="en-GB" altLang="en-US" sz="1800">
              <a:solidFill>
                <a:srgbClr val="766A62"/>
              </a:solidFill>
            </a:endParaRPr>
          </a:p>
        </p:txBody>
      </p:sp>
      <p:pic>
        <p:nvPicPr>
          <p:cNvPr id="2048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5800" y="4894263"/>
            <a:ext cx="1438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p:cNvSpPr>
            <a:spLocks noGrp="1"/>
          </p:cNvSpPr>
          <p:nvPr>
            <p:ph type="body" sz="quarter" idx="10"/>
          </p:nvPr>
        </p:nvSpPr>
        <p:spPr>
          <a:xfrm>
            <a:off x="519113" y="233363"/>
            <a:ext cx="6659562" cy="1584325"/>
          </a:xfrm>
        </p:spPr>
        <p:txBody>
          <a:bodyPr/>
          <a:lstStyle/>
          <a:p>
            <a:pPr eaLnBrk="1" hangingPunct="1"/>
            <a:r>
              <a:rPr lang="en-GB" altLang="en-US" smtClean="0">
                <a:latin typeface="Arial" charset="0"/>
                <a:cs typeface="Arial" charset="0"/>
              </a:rPr>
              <a:t>PPP Model</a:t>
            </a:r>
          </a:p>
        </p:txBody>
      </p:sp>
      <p:sp>
        <p:nvSpPr>
          <p:cNvPr id="21507" name="Text Placeholder 2"/>
          <p:cNvSpPr>
            <a:spLocks noGrp="1"/>
          </p:cNvSpPr>
          <p:nvPr>
            <p:ph type="body" sz="quarter" idx="11"/>
          </p:nvPr>
        </p:nvSpPr>
        <p:spPr>
          <a:xfrm>
            <a:off x="519113" y="2022475"/>
            <a:ext cx="8196262" cy="4214813"/>
          </a:xfrm>
        </p:spPr>
        <p:txBody>
          <a:bodyPr/>
          <a:lstStyle/>
          <a:p>
            <a:pPr eaLnBrk="1" hangingPunct="1"/>
            <a:r>
              <a:rPr lang="en-GB" altLang="en-US" smtClean="0">
                <a:latin typeface="Arial" charset="0"/>
                <a:cs typeface="Arial" charset="0"/>
              </a:rPr>
              <a:t>Structures</a:t>
            </a:r>
          </a:p>
          <a:p>
            <a:pPr marL="647700" lvl="1" eaLnBrk="1" hangingPunct="1">
              <a:buFont typeface="Arial" charset="0"/>
              <a:buChar char="•"/>
            </a:pPr>
            <a:r>
              <a:rPr lang="en-GB" altLang="en-US" smtClean="0">
                <a:latin typeface="Arial" charset="0"/>
                <a:cs typeface="Arial" charset="0"/>
              </a:rPr>
              <a:t>Traditional – DBFM</a:t>
            </a:r>
          </a:p>
          <a:p>
            <a:pPr marL="647700" lvl="1" eaLnBrk="1" hangingPunct="1">
              <a:buFont typeface="Arial" charset="0"/>
              <a:buChar char="•"/>
            </a:pPr>
            <a:r>
              <a:rPr lang="en-GB" altLang="en-US" smtClean="0">
                <a:latin typeface="Arial" charset="0"/>
                <a:cs typeface="Arial" charset="0"/>
              </a:rPr>
              <a:t>Construction Finance – DBF</a:t>
            </a:r>
          </a:p>
          <a:p>
            <a:pPr marL="647700" lvl="1" eaLnBrk="1" hangingPunct="1">
              <a:buFont typeface="Arial" charset="0"/>
              <a:buChar char="•"/>
            </a:pPr>
            <a:r>
              <a:rPr lang="en-GB" altLang="en-US" smtClean="0">
                <a:latin typeface="Arial" charset="0"/>
                <a:cs typeface="Arial" charset="0"/>
              </a:rPr>
              <a:t>O&amp;M concession</a:t>
            </a:r>
          </a:p>
          <a:p>
            <a:pPr eaLnBrk="1" hangingPunct="1"/>
            <a:r>
              <a:rPr lang="en-GB" altLang="en-US" smtClean="0">
                <a:latin typeface="Arial" charset="0"/>
                <a:cs typeface="Arial" charset="0"/>
              </a:rPr>
              <a:t>Scope</a:t>
            </a:r>
          </a:p>
          <a:p>
            <a:pPr marL="647700" lvl="1" eaLnBrk="1" hangingPunct="1">
              <a:buFont typeface="Arial" charset="0"/>
              <a:buChar char="•"/>
            </a:pPr>
            <a:r>
              <a:rPr lang="en-GB" altLang="en-US" smtClean="0">
                <a:latin typeface="Arial" charset="0"/>
                <a:cs typeface="Arial" charset="0"/>
              </a:rPr>
              <a:t>High Speed lines</a:t>
            </a:r>
          </a:p>
          <a:p>
            <a:pPr marL="647700" lvl="1" eaLnBrk="1" hangingPunct="1">
              <a:buFont typeface="Arial" charset="0"/>
              <a:buChar char="•"/>
            </a:pPr>
            <a:r>
              <a:rPr lang="en-GB" altLang="en-US" smtClean="0">
                <a:latin typeface="Arial" charset="0"/>
                <a:cs typeface="Arial" charset="0"/>
              </a:rPr>
              <a:t>Infrastructure enhancements</a:t>
            </a:r>
          </a:p>
          <a:p>
            <a:pPr marL="647700" lvl="1" eaLnBrk="1" hangingPunct="1">
              <a:buFont typeface="Arial" charset="0"/>
              <a:buChar char="•"/>
            </a:pPr>
            <a:r>
              <a:rPr lang="en-GB" altLang="en-US" smtClean="0">
                <a:latin typeface="Arial" charset="0"/>
                <a:cs typeface="Arial" charset="0"/>
              </a:rPr>
              <a:t>Railway Station development</a:t>
            </a:r>
          </a:p>
          <a:p>
            <a:pPr marL="647700" lvl="1" eaLnBrk="1" hangingPunct="1">
              <a:buFont typeface="Arial" charset="0"/>
              <a:buChar char="•"/>
            </a:pPr>
            <a:r>
              <a:rPr lang="en-GB" altLang="en-US" smtClean="0">
                <a:latin typeface="Arial" charset="0"/>
                <a:cs typeface="Arial" charset="0"/>
              </a:rPr>
              <a:t>Rolling Stock procurement</a:t>
            </a:r>
          </a:p>
          <a:p>
            <a:pPr marL="647700" lvl="1" eaLnBrk="1" hangingPunct="1">
              <a:buFont typeface="Arial" charset="0"/>
              <a:buChar char="•"/>
            </a:pPr>
            <a:endParaRPr lang="en-GB" altLang="en-US" smtClean="0">
              <a:latin typeface="Arial" charset="0"/>
              <a:cs typeface="Arial" charset="0"/>
            </a:endParaRP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1B669F2A-E81C-47EB-888A-69302B302A2E}" type="slidenum">
              <a:rPr lang="de-DE" altLang="en-US" sz="1000" smtClean="0">
                <a:solidFill>
                  <a:srgbClr val="766A62"/>
                </a:solidFill>
              </a:rPr>
              <a:pPr eaLnBrk="1" fontAlgn="base" hangingPunct="1">
                <a:spcBef>
                  <a:spcPct val="0"/>
                </a:spcBef>
                <a:spcAft>
                  <a:spcPct val="0"/>
                </a:spcAft>
                <a:buFontTx/>
                <a:buNone/>
              </a:pPr>
              <a:t>5</a:t>
            </a:fld>
            <a:endParaRPr lang="de-DE" altLang="en-US" sz="1000" smtClean="0">
              <a:solidFill>
                <a:srgbClr val="766A62"/>
              </a:solidFill>
            </a:endParaRPr>
          </a:p>
        </p:txBody>
      </p:sp>
      <p:pic>
        <p:nvPicPr>
          <p:cNvPr id="21509" name="Picture 4" descr="lrndtqa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565400"/>
            <a:ext cx="34559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p:cNvSpPr>
            <a:spLocks noGrp="1"/>
          </p:cNvSpPr>
          <p:nvPr>
            <p:ph type="body" sz="quarter" idx="10"/>
          </p:nvPr>
        </p:nvSpPr>
        <p:spPr>
          <a:xfrm>
            <a:off x="519113" y="233363"/>
            <a:ext cx="6659562" cy="1584325"/>
          </a:xfrm>
        </p:spPr>
        <p:txBody>
          <a:bodyPr/>
          <a:lstStyle/>
          <a:p>
            <a:pPr eaLnBrk="1" hangingPunct="1"/>
            <a:r>
              <a:rPr lang="en-GB" altLang="en-US" smtClean="0">
                <a:latin typeface="Arial" charset="0"/>
                <a:cs typeface="Arial" charset="0"/>
              </a:rPr>
              <a:t>PPP Model</a:t>
            </a:r>
          </a:p>
        </p:txBody>
      </p:sp>
      <p:sp>
        <p:nvSpPr>
          <p:cNvPr id="22531" name="Text Placeholder 2"/>
          <p:cNvSpPr>
            <a:spLocks noGrp="1"/>
          </p:cNvSpPr>
          <p:nvPr>
            <p:ph type="body" sz="quarter" idx="11"/>
          </p:nvPr>
        </p:nvSpPr>
        <p:spPr>
          <a:xfrm>
            <a:off x="519113" y="2022475"/>
            <a:ext cx="8196262" cy="4105275"/>
          </a:xfrm>
        </p:spPr>
        <p:txBody>
          <a:bodyPr/>
          <a:lstStyle/>
          <a:p>
            <a:pPr eaLnBrk="1" hangingPunct="1">
              <a:defRPr/>
            </a:pPr>
            <a:r>
              <a:rPr lang="en-GB" altLang="en-US" dirty="0">
                <a:latin typeface="Arial" charset="0"/>
                <a:cs typeface="Arial" charset="0"/>
              </a:rPr>
              <a:t>Risks</a:t>
            </a:r>
          </a:p>
          <a:p>
            <a:pPr marL="647700" lvl="1" eaLnBrk="1" hangingPunct="1">
              <a:buFont typeface="Arial" charset="0"/>
              <a:buChar char="•"/>
              <a:defRPr/>
            </a:pPr>
            <a:r>
              <a:rPr lang="en-GB" altLang="en-US" dirty="0">
                <a:latin typeface="Arial" charset="0"/>
                <a:cs typeface="Arial" charset="0"/>
              </a:rPr>
              <a:t>Political risk</a:t>
            </a:r>
          </a:p>
          <a:p>
            <a:pPr marL="647700" lvl="1" eaLnBrk="1" hangingPunct="1">
              <a:buFont typeface="Arial" charset="0"/>
              <a:buChar char="•"/>
              <a:defRPr/>
            </a:pPr>
            <a:r>
              <a:rPr lang="en-GB" altLang="en-US" dirty="0">
                <a:latin typeface="Arial" charset="0"/>
                <a:cs typeface="Arial" charset="0"/>
              </a:rPr>
              <a:t>Construction risk </a:t>
            </a:r>
          </a:p>
          <a:p>
            <a:pPr marL="647700" lvl="1" eaLnBrk="1" hangingPunct="1">
              <a:buFont typeface="Arial" charset="0"/>
              <a:buChar char="•"/>
              <a:defRPr/>
            </a:pPr>
            <a:r>
              <a:rPr lang="en-GB" altLang="en-US" dirty="0">
                <a:latin typeface="Arial" charset="0"/>
                <a:cs typeface="Arial" charset="0"/>
              </a:rPr>
              <a:t>High capital cost</a:t>
            </a:r>
          </a:p>
          <a:p>
            <a:pPr marL="647700" lvl="1" eaLnBrk="1" hangingPunct="1">
              <a:buFont typeface="Arial" charset="0"/>
              <a:buChar char="•"/>
              <a:defRPr/>
            </a:pPr>
            <a:r>
              <a:rPr lang="en-GB" altLang="en-US" dirty="0">
                <a:latin typeface="Arial" charset="0"/>
                <a:cs typeface="Arial" charset="0"/>
              </a:rPr>
              <a:t>Demand risk (passenger revenues)</a:t>
            </a:r>
          </a:p>
          <a:p>
            <a:pPr marL="647700" lvl="1" eaLnBrk="1" hangingPunct="1">
              <a:buFont typeface="Arial" charset="0"/>
              <a:buChar char="•"/>
              <a:defRPr/>
            </a:pPr>
            <a:r>
              <a:rPr lang="en-GB" altLang="en-US" dirty="0">
                <a:latin typeface="Arial" charset="0"/>
                <a:cs typeface="Arial" charset="0"/>
              </a:rPr>
              <a:t>Availability of finance </a:t>
            </a:r>
            <a:endParaRPr lang="en-GB" altLang="en-US" dirty="0" smtClean="0">
              <a:latin typeface="Arial" charset="0"/>
              <a:cs typeface="Arial" charset="0"/>
            </a:endParaRPr>
          </a:p>
          <a:p>
            <a:pPr eaLnBrk="1" hangingPunct="1">
              <a:defRPr/>
            </a:pPr>
            <a:r>
              <a:rPr lang="en-GB" altLang="en-US" dirty="0" smtClean="0">
                <a:latin typeface="Arial" charset="0"/>
                <a:cs typeface="Arial" charset="0"/>
              </a:rPr>
              <a:t>Rewards</a:t>
            </a:r>
          </a:p>
          <a:p>
            <a:pPr lvl="1" eaLnBrk="1" hangingPunct="1">
              <a:defRPr/>
            </a:pPr>
            <a:r>
              <a:rPr lang="en-GB" altLang="en-US" dirty="0" smtClean="0">
                <a:latin typeface="Arial" charset="0"/>
                <a:cs typeface="Arial" charset="0"/>
              </a:rPr>
              <a:t>Whole Life costing</a:t>
            </a:r>
          </a:p>
          <a:p>
            <a:pPr lvl="1" eaLnBrk="1" hangingPunct="1">
              <a:defRPr/>
            </a:pPr>
            <a:r>
              <a:rPr lang="en-GB" altLang="en-US" dirty="0" smtClean="0">
                <a:latin typeface="Arial" charset="0"/>
                <a:cs typeface="Arial" charset="0"/>
              </a:rPr>
              <a:t>Spreading the cost </a:t>
            </a: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60B5EA76-5A34-4765-A257-613370008D31}" type="slidenum">
              <a:rPr lang="de-DE" altLang="en-US" sz="1000" smtClean="0">
                <a:solidFill>
                  <a:srgbClr val="766A62"/>
                </a:solidFill>
              </a:rPr>
              <a:pPr eaLnBrk="1" fontAlgn="base" hangingPunct="1">
                <a:spcBef>
                  <a:spcPct val="0"/>
                </a:spcBef>
                <a:spcAft>
                  <a:spcPct val="0"/>
                </a:spcAft>
                <a:buFontTx/>
                <a:buNone/>
              </a:pPr>
              <a:t>6</a:t>
            </a:fld>
            <a:endParaRPr lang="de-DE" altLang="en-US" sz="1000" smtClean="0">
              <a:solidFill>
                <a:srgbClr val="766A62"/>
              </a:solidFill>
            </a:endParaRPr>
          </a:p>
        </p:txBody>
      </p:sp>
      <p:pic>
        <p:nvPicPr>
          <p:cNvPr id="225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781300"/>
            <a:ext cx="28082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0"/>
          </p:nvPr>
        </p:nvSpPr>
        <p:spPr>
          <a:xfrm>
            <a:off x="519113" y="233363"/>
            <a:ext cx="6659562" cy="1584325"/>
          </a:xfrm>
        </p:spPr>
        <p:txBody>
          <a:bodyPr/>
          <a:lstStyle/>
          <a:p>
            <a:r>
              <a:rPr lang="en-GB" altLang="en-US" smtClean="0">
                <a:latin typeface="Arial" charset="0"/>
                <a:cs typeface="Arial" charset="0"/>
              </a:rPr>
              <a:t>PPP Model</a:t>
            </a:r>
          </a:p>
        </p:txBody>
      </p:sp>
      <p:sp>
        <p:nvSpPr>
          <p:cNvPr id="3" name="Text Placeholder 2"/>
          <p:cNvSpPr>
            <a:spLocks noGrp="1"/>
          </p:cNvSpPr>
          <p:nvPr>
            <p:ph type="body" sz="quarter" idx="11"/>
          </p:nvPr>
        </p:nvSpPr>
        <p:spPr>
          <a:xfrm>
            <a:off x="519113" y="2022475"/>
            <a:ext cx="8196262" cy="4105275"/>
          </a:xfrm>
        </p:spPr>
        <p:txBody>
          <a:bodyPr/>
          <a:lstStyle/>
          <a:p>
            <a:pPr eaLnBrk="1" hangingPunct="1">
              <a:defRPr/>
            </a:pPr>
            <a:r>
              <a:rPr lang="en-GB" altLang="en-US" dirty="0">
                <a:latin typeface="Arial" charset="0"/>
                <a:cs typeface="Arial" charset="0"/>
              </a:rPr>
              <a:t>Issues</a:t>
            </a:r>
          </a:p>
          <a:p>
            <a:pPr marL="647700" lvl="1" eaLnBrk="1" hangingPunct="1">
              <a:buFont typeface="Arial" charset="0"/>
              <a:buChar char="•"/>
              <a:defRPr/>
            </a:pPr>
            <a:r>
              <a:rPr lang="en-GB" altLang="en-US" dirty="0" smtClean="0">
                <a:latin typeface="Arial" charset="0"/>
                <a:cs typeface="Arial" charset="0"/>
              </a:rPr>
              <a:t>Availability of suitable </a:t>
            </a:r>
            <a:r>
              <a:rPr lang="en-GB" altLang="en-US" dirty="0">
                <a:latin typeface="Arial" charset="0"/>
                <a:cs typeface="Arial" charset="0"/>
              </a:rPr>
              <a:t>schemes</a:t>
            </a:r>
          </a:p>
          <a:p>
            <a:pPr marL="647700" lvl="1" eaLnBrk="1" hangingPunct="1">
              <a:buFont typeface="Arial" charset="0"/>
              <a:buChar char="•"/>
              <a:defRPr/>
            </a:pPr>
            <a:r>
              <a:rPr lang="en-GB" altLang="en-US" dirty="0">
                <a:latin typeface="Arial" charset="0"/>
                <a:cs typeface="Arial" charset="0"/>
              </a:rPr>
              <a:t>Market appetite</a:t>
            </a:r>
          </a:p>
          <a:p>
            <a:pPr eaLnBrk="1" hangingPunct="1">
              <a:defRPr/>
            </a:pPr>
            <a:r>
              <a:rPr lang="en-GB" altLang="en-US" dirty="0" smtClean="0">
                <a:latin typeface="Arial" charset="0"/>
                <a:cs typeface="Arial" charset="0"/>
              </a:rPr>
              <a:t>Alternative funding</a:t>
            </a:r>
          </a:p>
          <a:p>
            <a:pPr lvl="1" eaLnBrk="1" hangingPunct="1">
              <a:defRPr/>
            </a:pPr>
            <a:r>
              <a:rPr lang="en-GB" altLang="en-US" dirty="0" smtClean="0">
                <a:latin typeface="Arial" charset="0"/>
                <a:cs typeface="Arial" charset="0"/>
              </a:rPr>
              <a:t>Real estate development</a:t>
            </a:r>
          </a:p>
          <a:p>
            <a:pPr lvl="1" eaLnBrk="1" hangingPunct="1">
              <a:defRPr/>
            </a:pPr>
            <a:r>
              <a:rPr lang="en-GB" altLang="en-US" dirty="0" smtClean="0">
                <a:latin typeface="Arial" charset="0"/>
                <a:cs typeface="Arial" charset="0"/>
              </a:rPr>
              <a:t>Car parks</a:t>
            </a:r>
          </a:p>
          <a:p>
            <a:pPr eaLnBrk="1" hangingPunct="1">
              <a:defRPr/>
            </a:pPr>
            <a:r>
              <a:rPr lang="en-GB" altLang="en-US" dirty="0" smtClean="0">
                <a:latin typeface="Arial" charset="0"/>
                <a:cs typeface="Arial" charset="0"/>
              </a:rPr>
              <a:t>Working </a:t>
            </a:r>
            <a:r>
              <a:rPr lang="en-GB" altLang="en-US" dirty="0">
                <a:latin typeface="Arial" charset="0"/>
                <a:cs typeface="Arial" charset="0"/>
              </a:rPr>
              <a:t>Party on Transport Trends and Economics 27</a:t>
            </a:r>
            <a:r>
              <a:rPr lang="en-GB" altLang="en-US" baseline="30000" dirty="0">
                <a:latin typeface="Arial" charset="0"/>
                <a:cs typeface="Arial" charset="0"/>
              </a:rPr>
              <a:t>th</a:t>
            </a:r>
            <a:r>
              <a:rPr lang="en-GB" altLang="en-US" dirty="0">
                <a:latin typeface="Arial" charset="0"/>
                <a:cs typeface="Arial" charset="0"/>
              </a:rPr>
              <a:t> Session</a:t>
            </a:r>
          </a:p>
          <a:p>
            <a:pPr marL="647700" lvl="1" eaLnBrk="1" hangingPunct="1">
              <a:buFont typeface="Arial" charset="0"/>
              <a:buChar char="•"/>
              <a:defRPr/>
            </a:pPr>
            <a:r>
              <a:rPr lang="en-GB" altLang="en-US" i="1" dirty="0">
                <a:latin typeface="Arial" charset="0"/>
                <a:cs typeface="Arial" charset="0"/>
              </a:rPr>
              <a:t>PPPs are not always the best solution for financing transport infrastructure and very careful steps should be taken and considered before proceeding with such an investment tool</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9F802E3F-2803-431B-8B2A-E5F8855B33EC}" type="slidenum">
              <a:rPr lang="de-DE" altLang="en-US" sz="1000" smtClean="0">
                <a:solidFill>
                  <a:srgbClr val="766A62"/>
                </a:solidFill>
              </a:rPr>
              <a:pPr eaLnBrk="1" fontAlgn="base" hangingPunct="1">
                <a:spcBef>
                  <a:spcPct val="0"/>
                </a:spcBef>
                <a:spcAft>
                  <a:spcPct val="0"/>
                </a:spcAft>
                <a:buFontTx/>
                <a:buNone/>
              </a:pPr>
              <a:t>7</a:t>
            </a:fld>
            <a:endParaRPr lang="de-DE" altLang="en-US" sz="1000" smtClean="0">
              <a:solidFill>
                <a:srgbClr val="766A62"/>
              </a:solidFill>
            </a:endParaRPr>
          </a:p>
        </p:txBody>
      </p:sp>
      <p:pic>
        <p:nvPicPr>
          <p:cNvPr id="235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565400"/>
            <a:ext cx="21605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291B07FE-37E4-4866-8BCA-6D77ABE6E39A}" type="slidenum">
              <a:rPr lang="de-DE" altLang="en-US" sz="1000" smtClean="0">
                <a:solidFill>
                  <a:srgbClr val="766A62"/>
                </a:solidFill>
              </a:rPr>
              <a:pPr eaLnBrk="1" fontAlgn="base" hangingPunct="1">
                <a:spcBef>
                  <a:spcPct val="0"/>
                </a:spcBef>
                <a:spcAft>
                  <a:spcPct val="0"/>
                </a:spcAft>
                <a:buFontTx/>
                <a:buNone/>
              </a:pPr>
              <a:t>8</a:t>
            </a:fld>
            <a:endParaRPr lang="de-DE" altLang="en-US" sz="1000" smtClean="0">
              <a:solidFill>
                <a:srgbClr val="766A62"/>
              </a:solidFill>
            </a:endParaRPr>
          </a:p>
        </p:txBody>
      </p:sp>
      <p:sp>
        <p:nvSpPr>
          <p:cNvPr id="24579" name="Rectangle 2"/>
          <p:cNvSpPr>
            <a:spLocks noGrp="1"/>
          </p:cNvSpPr>
          <p:nvPr>
            <p:ph type="title"/>
          </p:nvPr>
        </p:nvSpPr>
        <p:spPr/>
        <p:txBody>
          <a:bodyPr/>
          <a:lstStyle/>
          <a:p>
            <a:pPr eaLnBrk="1" hangingPunct="1"/>
            <a:r>
              <a:rPr lang="en-GB" altLang="en-US" smtClean="0">
                <a:latin typeface="Arial" charset="0"/>
                <a:cs typeface="Arial" charset="0"/>
              </a:rPr>
              <a:t>Successful Projects - UK</a:t>
            </a:r>
          </a:p>
        </p:txBody>
      </p:sp>
      <p:sp>
        <p:nvSpPr>
          <p:cNvPr id="24580" name="Rectangle 3"/>
          <p:cNvSpPr>
            <a:spLocks noGrp="1"/>
          </p:cNvSpPr>
          <p:nvPr>
            <p:ph type="body" idx="1"/>
          </p:nvPr>
        </p:nvSpPr>
        <p:spPr>
          <a:xfrm>
            <a:off x="350838" y="2133600"/>
            <a:ext cx="8550275" cy="4264025"/>
          </a:xfrm>
        </p:spPr>
        <p:txBody>
          <a:bodyPr/>
          <a:lstStyle/>
          <a:p>
            <a:pPr eaLnBrk="1" hangingPunct="1"/>
            <a:r>
              <a:rPr lang="en-GB" altLang="en-US" smtClean="0">
                <a:latin typeface="Arial" charset="0"/>
                <a:cs typeface="Times New Roman" pitchFamily="18" charset="0"/>
              </a:rPr>
              <a:t>High Speed 1 </a:t>
            </a:r>
          </a:p>
          <a:p>
            <a:pPr lvl="1" eaLnBrk="1" hangingPunct="1"/>
            <a:r>
              <a:rPr lang="en-GB" altLang="en-US" smtClean="0">
                <a:latin typeface="Arial" charset="0"/>
                <a:cs typeface="Times New Roman" pitchFamily="18" charset="0"/>
              </a:rPr>
              <a:t>100km high speed line linking St. Pancras International to the Channel Tunnel  </a:t>
            </a:r>
          </a:p>
          <a:p>
            <a:pPr lvl="1" eaLnBrk="1" hangingPunct="1"/>
            <a:r>
              <a:rPr lang="en-GB" altLang="en-US" smtClean="0">
                <a:latin typeface="Arial" charset="0"/>
                <a:cs typeface="Times New Roman" pitchFamily="18" charset="0"/>
              </a:rPr>
              <a:t>Two phases - Section 1 completed in September 2003 and Section 2 completed in July 2007</a:t>
            </a:r>
          </a:p>
          <a:p>
            <a:pPr lvl="1" eaLnBrk="1" hangingPunct="1"/>
            <a:r>
              <a:rPr lang="en-GB" altLang="en-US" smtClean="0">
                <a:latin typeface="Arial" charset="0"/>
                <a:cs typeface="Times New Roman" pitchFamily="18" charset="0"/>
              </a:rPr>
              <a:t>Capital cost US$10 billion</a:t>
            </a:r>
          </a:p>
          <a:p>
            <a:pPr lvl="1" eaLnBrk="1" hangingPunct="1"/>
            <a:r>
              <a:rPr lang="en-GB" altLang="en-US" smtClean="0">
                <a:latin typeface="Arial" charset="0"/>
                <a:cs typeface="Arial" charset="0"/>
              </a:rPr>
              <a:t>Sale of 30 year concession to Borealis Infrastructure / Ontario Teachers’ Pension Plan consortium for US$3.3 billion in November 2010           </a:t>
            </a:r>
          </a:p>
          <a:p>
            <a:pPr eaLnBrk="1" hangingPunct="1"/>
            <a:endParaRPr lang="en-GB" altLang="en-US" smtClean="0">
              <a:latin typeface="Arial" charset="0"/>
              <a:cs typeface="Arial" charset="0"/>
            </a:endParaRPr>
          </a:p>
          <a:p>
            <a:pPr eaLnBrk="1" hangingPunct="1"/>
            <a:endParaRPr lang="en-GB" altLang="en-US" smtClean="0">
              <a:latin typeface="Arial" charset="0"/>
              <a:cs typeface="Arial" charset="0"/>
            </a:endParaRPr>
          </a:p>
        </p:txBody>
      </p:sp>
      <p:pic>
        <p:nvPicPr>
          <p:cNvPr id="24581" name="Picture 5" descr="lr5701510033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4724400"/>
            <a:ext cx="73437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Symbol" pitchFamily="18" charset="2"/>
              <a:buChar char="-"/>
              <a:defRPr sz="2000">
                <a:solidFill>
                  <a:srgbClr val="13294A"/>
                </a:solidFill>
                <a:latin typeface="Arial" charset="0"/>
                <a:cs typeface="Arial" charset="0"/>
              </a:defRPr>
            </a:lvl1pPr>
            <a:lvl2pPr marL="742950" indent="-285750" eaLnBrk="0" hangingPunct="0">
              <a:defRPr>
                <a:solidFill>
                  <a:srgbClr val="13294A"/>
                </a:solidFill>
                <a:latin typeface="Arial" charset="0"/>
                <a:cs typeface="Arial" charset="0"/>
              </a:defRPr>
            </a:lvl2pPr>
            <a:lvl3pPr marL="1143000" indent="-228600" eaLnBrk="0" hangingPunct="0">
              <a:buFont typeface="Symbol" pitchFamily="18" charset="2"/>
              <a:buChar char="-"/>
              <a:defRPr sz="1600">
                <a:solidFill>
                  <a:srgbClr val="13294A"/>
                </a:solidFill>
                <a:latin typeface="Arial" charset="0"/>
                <a:cs typeface="Arial" charset="0"/>
              </a:defRPr>
            </a:lvl3pPr>
            <a:lvl4pPr marL="1600200" indent="-228600" eaLnBrk="0" hangingPunct="0">
              <a:defRPr sz="1600">
                <a:solidFill>
                  <a:srgbClr val="13294A"/>
                </a:solidFill>
                <a:latin typeface="Arial" charset="0"/>
                <a:cs typeface="Arial" charset="0"/>
              </a:defRPr>
            </a:lvl4pPr>
            <a:lvl5pPr marL="2057400" indent="-228600" eaLnBrk="0" hangingPunct="0">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8376F7B6-06CD-4A89-88E0-9274E7281593}" type="slidenum">
              <a:rPr lang="de-DE" altLang="en-US" sz="1000" smtClean="0">
                <a:solidFill>
                  <a:srgbClr val="766A62"/>
                </a:solidFill>
              </a:rPr>
              <a:pPr eaLnBrk="1" fontAlgn="base" hangingPunct="1">
                <a:spcBef>
                  <a:spcPct val="0"/>
                </a:spcBef>
                <a:spcAft>
                  <a:spcPct val="0"/>
                </a:spcAft>
                <a:buFontTx/>
                <a:buNone/>
              </a:pPr>
              <a:t>9</a:t>
            </a:fld>
            <a:endParaRPr lang="de-DE" altLang="en-US" sz="1000" smtClean="0">
              <a:solidFill>
                <a:srgbClr val="766A62"/>
              </a:solidFill>
            </a:endParaRPr>
          </a:p>
        </p:txBody>
      </p:sp>
      <p:sp>
        <p:nvSpPr>
          <p:cNvPr id="25603" name="Rectangle 2"/>
          <p:cNvSpPr>
            <a:spLocks noGrp="1"/>
          </p:cNvSpPr>
          <p:nvPr>
            <p:ph type="title"/>
          </p:nvPr>
        </p:nvSpPr>
        <p:spPr/>
        <p:txBody>
          <a:bodyPr/>
          <a:lstStyle/>
          <a:p>
            <a:pPr eaLnBrk="1" hangingPunct="1"/>
            <a:r>
              <a:rPr lang="en-GB" altLang="en-US" smtClean="0">
                <a:latin typeface="Arial" charset="0"/>
                <a:cs typeface="Arial" charset="0"/>
              </a:rPr>
              <a:t>Successful Projects – The Netherlands </a:t>
            </a:r>
          </a:p>
        </p:txBody>
      </p:sp>
      <p:sp>
        <p:nvSpPr>
          <p:cNvPr id="25604" name="Rectangle 3"/>
          <p:cNvSpPr>
            <a:spLocks noGrp="1"/>
          </p:cNvSpPr>
          <p:nvPr>
            <p:ph type="body" idx="1"/>
          </p:nvPr>
        </p:nvSpPr>
        <p:spPr>
          <a:xfrm>
            <a:off x="301625" y="2133600"/>
            <a:ext cx="8196263" cy="4105275"/>
          </a:xfrm>
        </p:spPr>
        <p:txBody>
          <a:bodyPr/>
          <a:lstStyle/>
          <a:p>
            <a:pPr eaLnBrk="1" hangingPunct="1"/>
            <a:r>
              <a:rPr lang="en-GB" altLang="en-US" smtClean="0">
                <a:latin typeface="Arial" charset="0"/>
                <a:cs typeface="Times New Roman" pitchFamily="18" charset="0"/>
              </a:rPr>
              <a:t>HSL Zuid</a:t>
            </a:r>
          </a:p>
          <a:p>
            <a:pPr lvl="1" eaLnBrk="1" hangingPunct="1"/>
            <a:r>
              <a:rPr lang="en-GB" altLang="en-US" smtClean="0">
                <a:latin typeface="Arial" charset="0"/>
                <a:cs typeface="Times New Roman" pitchFamily="18" charset="0"/>
              </a:rPr>
              <a:t>HSL procured through a public private partnership  </a:t>
            </a:r>
          </a:p>
          <a:p>
            <a:pPr lvl="1" eaLnBrk="1" hangingPunct="1"/>
            <a:r>
              <a:rPr lang="en-GB" altLang="en-US" smtClean="0">
                <a:latin typeface="Arial" charset="0"/>
                <a:cs typeface="Times New Roman" pitchFamily="18" charset="0"/>
              </a:rPr>
              <a:t>125km high speed line linking Amsterdam to Belgian border</a:t>
            </a:r>
          </a:p>
          <a:p>
            <a:pPr lvl="1" eaLnBrk="1" hangingPunct="1"/>
            <a:r>
              <a:rPr lang="en-GB" altLang="en-US" smtClean="0">
                <a:latin typeface="Arial" charset="0"/>
                <a:cs typeface="Times New Roman" pitchFamily="18" charset="0"/>
              </a:rPr>
              <a:t>Infraspeed awarded 30 year concession to maintain and operate HSL in 2002 </a:t>
            </a:r>
          </a:p>
          <a:p>
            <a:pPr lvl="1" eaLnBrk="1" hangingPunct="1"/>
            <a:r>
              <a:rPr lang="en-GB" altLang="en-US" smtClean="0">
                <a:latin typeface="Arial" charset="0"/>
                <a:cs typeface="Times New Roman" pitchFamily="18" charset="0"/>
              </a:rPr>
              <a:t>Construction completed in 2008</a:t>
            </a:r>
            <a:r>
              <a:rPr lang="en-GB" altLang="en-US" smtClean="0">
                <a:latin typeface="Arial" charset="0"/>
                <a:cs typeface="Arial" charset="0"/>
              </a:rPr>
              <a:t> </a:t>
            </a:r>
            <a:endParaRPr lang="en-GB" altLang="en-US" smtClean="0">
              <a:latin typeface="Arial" charset="0"/>
              <a:cs typeface="Times New Roman" pitchFamily="18" charset="0"/>
            </a:endParaRPr>
          </a:p>
          <a:p>
            <a:pPr lvl="1" eaLnBrk="1" hangingPunct="1"/>
            <a:r>
              <a:rPr lang="en-GB" altLang="en-US" smtClean="0">
                <a:latin typeface="Arial" charset="0"/>
                <a:cs typeface="Times New Roman" pitchFamily="18" charset="0"/>
              </a:rPr>
              <a:t>Capital cost €5 billion</a:t>
            </a:r>
            <a:endParaRPr lang="en-GB" altLang="en-US" smtClean="0">
              <a:latin typeface="Arial" charset="0"/>
              <a:cs typeface="Arial" charset="0"/>
            </a:endParaRPr>
          </a:p>
        </p:txBody>
      </p:sp>
      <p:pic>
        <p:nvPicPr>
          <p:cNvPr id="2560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292600"/>
            <a:ext cx="480218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mslegal_2003">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ntermediate_title_page_without_image">
  <a:themeElements>
    <a:clrScheme name="intermediate_title_page_without_image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fontScheme name="intermediate_title_page_without_im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rmediate_title_page_without_image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lide_with_one_table">
  <a:themeElements>
    <a:clrScheme name="slide_with_one_table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fontScheme name="slide_with_one_tab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_with_one_table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ext_only_slide">
  <a:themeElements>
    <a:clrScheme name="text_only_slide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fontScheme name="text_only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_only_slide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omplete_empty">
  <a:themeElements>
    <a:clrScheme name="complete_empty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fontScheme name="complete_empt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lete_empty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intermediate_title_page_with_image">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1_intermediate_title_page_with_image">
      <a:majorFont>
        <a:latin typeface="Arial"/>
        <a:ea typeface="Arial"/>
        <a:cs typeface="Arial"/>
      </a:majorFont>
      <a:minorFont>
        <a:latin typeface="Arial"/>
        <a:ea typeface="Arial"/>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_slide_without_image">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termediate_title_page_with_text">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_slide_with_one_text_block">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text_slide_with_two_text_blocks">
  <a:themeElements>
    <a:clrScheme name="text_slide_with_two_text_blocks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fontScheme name="text_slide_with_two_text_block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_slide_with_two_text_blocks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_slide_with_lawyers_picture">
  <a:themeElements>
    <a:clrScheme name="text_slide_with_lawyers_picture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fontScheme name="text_slide_with_lawyers_pictu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_slide_with_lawyers_picture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de_with_one_text_block_and_one_chart">
  <a:themeElements>
    <a:clrScheme name="slide_with_one_text_block_and_one_chart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fontScheme name="slide_with_one_text_block_and_one_cha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_with_one_text_block_and_one_chart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lide_with_two_charts">
  <a:themeElements>
    <a:clrScheme name="slide_with_two_charts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fontScheme name="slide_with_two_char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_with_two_charts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lide_with_three_charts">
  <a:themeElements>
    <a:clrScheme name="slide_with_three_charts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fontScheme name="slide_with_three_char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_with_three_charts 1">
        <a:dk1>
          <a:srgbClr val="000000"/>
        </a:dk1>
        <a:lt1>
          <a:srgbClr val="FFFFFF"/>
        </a:lt1>
        <a:dk2>
          <a:srgbClr val="CCCCCC"/>
        </a:dk2>
        <a:lt2>
          <a:srgbClr val="FFCC00"/>
        </a:lt2>
        <a:accent1>
          <a:srgbClr val="13294A"/>
        </a:accent1>
        <a:accent2>
          <a:srgbClr val="43556F"/>
        </a:accent2>
        <a:accent3>
          <a:srgbClr val="FFFFFF"/>
        </a:accent3>
        <a:accent4>
          <a:srgbClr val="000000"/>
        </a:accent4>
        <a:accent5>
          <a:srgbClr val="AAACB1"/>
        </a:accent5>
        <a:accent6>
          <a:srgbClr val="3C4C6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608</Words>
  <Application>Microsoft Office PowerPoint</Application>
  <PresentationFormat>On-screen Show (4:3)</PresentationFormat>
  <Paragraphs>133</Paragraphs>
  <Slides>15</Slides>
  <Notes>7</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15</vt:i4>
      </vt:variant>
    </vt:vector>
  </HeadingPairs>
  <TitlesOfParts>
    <vt:vector size="33" baseType="lpstr">
      <vt:lpstr>Arial</vt:lpstr>
      <vt:lpstr>Calibri</vt:lpstr>
      <vt:lpstr>Symbol</vt:lpstr>
      <vt:lpstr>Times New Roman</vt:lpstr>
      <vt:lpstr>cmslegal_2003</vt:lpstr>
      <vt:lpstr>title_slide_without_image</vt:lpstr>
      <vt:lpstr>intermediate_title_page_with_text</vt:lpstr>
      <vt:lpstr>text_slide_with_one_text_block</vt:lpstr>
      <vt:lpstr>text_slide_with_two_text_blocks</vt:lpstr>
      <vt:lpstr>text_slide_with_lawyers_picture</vt:lpstr>
      <vt:lpstr>slide_with_one_text_block_and_one_chart</vt:lpstr>
      <vt:lpstr>slide_with_two_charts</vt:lpstr>
      <vt:lpstr>slide_with_three_charts</vt:lpstr>
      <vt:lpstr>intermediate_title_page_without_image</vt:lpstr>
      <vt:lpstr>slide_with_one_table</vt:lpstr>
      <vt:lpstr>text_only_slide</vt:lpstr>
      <vt:lpstr>complete_empty</vt:lpstr>
      <vt:lpstr>1_intermediate_title_page_with_image</vt:lpstr>
      <vt:lpstr>Rail Schemes and the PPP Model</vt:lpstr>
      <vt:lpstr>Rail Schemes and the PPP Model</vt:lpstr>
      <vt:lpstr>PowerPoint Presentation</vt:lpstr>
      <vt:lpstr>PowerPoint Presentation</vt:lpstr>
      <vt:lpstr>PowerPoint Presentation</vt:lpstr>
      <vt:lpstr>PowerPoint Presentation</vt:lpstr>
      <vt:lpstr>PowerPoint Presentation</vt:lpstr>
      <vt:lpstr>Successful Projects - UK</vt:lpstr>
      <vt:lpstr>Successful Projects – The Netherlands </vt:lpstr>
      <vt:lpstr>Successful Projects – France</vt:lpstr>
      <vt:lpstr>Successful Projects - Canada</vt:lpstr>
      <vt:lpstr>PowerPoint Presentation</vt:lpstr>
      <vt:lpstr>PowerPoint Presentation</vt:lpstr>
      <vt:lpstr>PowerPoint Presentation</vt:lpstr>
      <vt:lpstr>Contact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
  <cp:revision>6083</cp:revision>
  <dcterms:created xsi:type="dcterms:W3CDTF">2006-08-16T00:00:00Z</dcterms:created>
  <dcterms:modified xsi:type="dcterms:W3CDTF">2014-11-20T12:07:14Z</dcterms:modified>
</cp:coreProperties>
</file>