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703" r:id="rId4"/>
    <p:sldMasterId id="2147483720" r:id="rId5"/>
  </p:sldMasterIdLst>
  <p:notesMasterIdLst>
    <p:notesMasterId r:id="rId41"/>
  </p:notesMasterIdLst>
  <p:sldIdLst>
    <p:sldId id="397" r:id="rId6"/>
    <p:sldId id="398" r:id="rId7"/>
    <p:sldId id="399" r:id="rId8"/>
    <p:sldId id="400" r:id="rId9"/>
    <p:sldId id="401" r:id="rId10"/>
    <p:sldId id="402" r:id="rId11"/>
    <p:sldId id="403" r:id="rId12"/>
    <p:sldId id="404" r:id="rId13"/>
    <p:sldId id="257" r:id="rId14"/>
    <p:sldId id="258" r:id="rId15"/>
    <p:sldId id="349" r:id="rId16"/>
    <p:sldId id="259" r:id="rId17"/>
    <p:sldId id="350" r:id="rId18"/>
    <p:sldId id="351" r:id="rId19"/>
    <p:sldId id="348" r:id="rId20"/>
    <p:sldId id="264" r:id="rId21"/>
    <p:sldId id="410" r:id="rId22"/>
    <p:sldId id="411" r:id="rId23"/>
    <p:sldId id="412" r:id="rId24"/>
    <p:sldId id="408" r:id="rId25"/>
    <p:sldId id="376" r:id="rId26"/>
    <p:sldId id="379" r:id="rId27"/>
    <p:sldId id="369" r:id="rId28"/>
    <p:sldId id="370" r:id="rId29"/>
    <p:sldId id="384" r:id="rId30"/>
    <p:sldId id="321" r:id="rId31"/>
    <p:sldId id="393" r:id="rId32"/>
    <p:sldId id="368" r:id="rId33"/>
    <p:sldId id="386" r:id="rId34"/>
    <p:sldId id="387" r:id="rId35"/>
    <p:sldId id="388" r:id="rId36"/>
    <p:sldId id="389" r:id="rId37"/>
    <p:sldId id="390" r:id="rId38"/>
    <p:sldId id="391" r:id="rId39"/>
    <p:sldId id="392" r:id="rId40"/>
  </p:sldIdLst>
  <p:sldSz cx="9144000" cy="6858000" type="screen4x3"/>
  <p:notesSz cx="6858000"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initials="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19" autoAdjust="0"/>
  </p:normalViewPr>
  <p:slideViewPr>
    <p:cSldViewPr>
      <p:cViewPr>
        <p:scale>
          <a:sx n="86" d="100"/>
          <a:sy n="86" d="100"/>
        </p:scale>
        <p:origin x="-7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png"/></Relationships>
</file>

<file path=ppt/diagrams/_rels/data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3A4CB-FC42-4977-A3B1-0E888440B247}" type="doc">
      <dgm:prSet loTypeId="urn:microsoft.com/office/officeart/2005/8/layout/pList2#1" loCatId="list" qsTypeId="urn:microsoft.com/office/officeart/2005/8/quickstyle/simple1" qsCatId="simple" csTypeId="urn:microsoft.com/office/officeart/2005/8/colors/accent1_2" csCatId="accent1" phldr="1"/>
      <dgm:spPr/>
    </dgm:pt>
    <dgm:pt modelId="{BF84323B-B802-4402-86A4-829D7FBCDC4A}">
      <dgm:prSet phldrT="[Text]" custT="1"/>
      <dgm:spPr/>
      <dgm:t>
        <a:bodyPr/>
        <a:lstStyle/>
        <a:p>
          <a:r>
            <a:rPr lang="ru-RU" sz="1800" b="1" dirty="0" smtClean="0">
              <a:solidFill>
                <a:srgbClr val="006600"/>
              </a:solidFill>
              <a:latin typeface="Verdana" pitchFamily="34" charset="0"/>
              <a:ea typeface="Verdana" pitchFamily="34" charset="0"/>
              <a:cs typeface="Verdana" pitchFamily="34" charset="0"/>
            </a:rPr>
            <a:t>Для снижения </a:t>
          </a:r>
          <a:r>
            <a:rPr lang="ru-RU" sz="2000" b="1" dirty="0" smtClean="0">
              <a:solidFill>
                <a:srgbClr val="006600"/>
              </a:solidFill>
              <a:latin typeface="Verdana" pitchFamily="34" charset="0"/>
              <a:ea typeface="Verdana" pitchFamily="34" charset="0"/>
              <a:cs typeface="Verdana" pitchFamily="34" charset="0"/>
            </a:rPr>
            <a:t/>
          </a:r>
          <a:br>
            <a:rPr lang="ru-RU" sz="2000" b="1" dirty="0" smtClean="0">
              <a:solidFill>
                <a:srgbClr val="006600"/>
              </a:solidFill>
              <a:latin typeface="Verdana" pitchFamily="34" charset="0"/>
              <a:ea typeface="Verdana" pitchFamily="34" charset="0"/>
              <a:cs typeface="Verdana" pitchFamily="34" charset="0"/>
            </a:rPr>
          </a:br>
          <a:r>
            <a:rPr lang="ru-RU" sz="2000" dirty="0" smtClean="0"/>
            <a:t>воздействия стихийных бедствий</a:t>
          </a:r>
          <a:endParaRPr lang="en-GB" sz="2000" dirty="0">
            <a:latin typeface="Verdana" pitchFamily="34" charset="0"/>
            <a:ea typeface="Verdana" pitchFamily="34" charset="0"/>
            <a:cs typeface="Verdana" pitchFamily="34" charset="0"/>
          </a:endParaRPr>
        </a:p>
      </dgm:t>
    </dgm:pt>
    <dgm:pt modelId="{39404288-6532-484C-A964-551DAB93CFF6}" type="parTrans" cxnId="{DFD4C84B-C0EB-4541-9938-0491D7AEF86F}">
      <dgm:prSet/>
      <dgm:spPr/>
      <dgm:t>
        <a:bodyPr/>
        <a:lstStyle/>
        <a:p>
          <a:endParaRPr lang="en-GB"/>
        </a:p>
      </dgm:t>
    </dgm:pt>
    <dgm:pt modelId="{450AAF2E-7A9D-467B-BD0D-5E949C08573E}" type="sibTrans" cxnId="{DFD4C84B-C0EB-4541-9938-0491D7AEF86F}">
      <dgm:prSet/>
      <dgm:spPr/>
      <dgm:t>
        <a:bodyPr/>
        <a:lstStyle/>
        <a:p>
          <a:endParaRPr lang="en-GB"/>
        </a:p>
      </dgm:t>
    </dgm:pt>
    <dgm:pt modelId="{808FC949-607E-4793-BF75-057989844EB3}">
      <dgm:prSet phldrT="[Text]" custT="1"/>
      <dgm:spPr/>
      <dgm:t>
        <a:bodyPr/>
        <a:lstStyle/>
        <a:p>
          <a:r>
            <a:rPr lang="ru-RU" sz="1800" b="1" dirty="0" smtClean="0">
              <a:solidFill>
                <a:srgbClr val="006600"/>
              </a:solidFill>
              <a:latin typeface="Verdana" pitchFamily="34" charset="0"/>
              <a:ea typeface="Verdana" pitchFamily="34" charset="0"/>
              <a:cs typeface="Verdana" pitchFamily="34" charset="0"/>
            </a:rPr>
            <a:t>Для замены</a:t>
          </a:r>
          <a:r>
            <a:rPr lang="ru-RU" sz="2000" b="1" dirty="0" smtClean="0">
              <a:solidFill>
                <a:srgbClr val="006600"/>
              </a:solidFill>
              <a:latin typeface="Verdana" pitchFamily="34" charset="0"/>
              <a:ea typeface="Verdana" pitchFamily="34" charset="0"/>
              <a:cs typeface="Verdana" pitchFamily="34" charset="0"/>
            </a:rPr>
            <a:t/>
          </a:r>
          <a:br>
            <a:rPr lang="ru-RU" sz="2000" b="1" dirty="0" smtClean="0">
              <a:solidFill>
                <a:srgbClr val="006600"/>
              </a:solidFill>
              <a:latin typeface="Verdana" pitchFamily="34" charset="0"/>
              <a:ea typeface="Verdana" pitchFamily="34" charset="0"/>
              <a:cs typeface="Verdana" pitchFamily="34" charset="0"/>
            </a:rPr>
          </a:br>
          <a:r>
            <a:rPr lang="ru-RU" sz="2000" dirty="0" err="1" smtClean="0"/>
            <a:t>углеродоёмких</a:t>
          </a:r>
          <a:r>
            <a:rPr lang="ru-RU" sz="2000" dirty="0" smtClean="0"/>
            <a:t> </a:t>
          </a:r>
          <a:r>
            <a:rPr lang="ru-RU" sz="2000" dirty="0" err="1" smtClean="0"/>
            <a:t>невозобновляемых</a:t>
          </a:r>
          <a:r>
            <a:rPr lang="ru-RU" sz="2000" dirty="0" smtClean="0"/>
            <a:t> материалов</a:t>
          </a:r>
          <a:endParaRPr lang="en-GB" sz="2000" dirty="0"/>
        </a:p>
      </dgm:t>
    </dgm:pt>
    <dgm:pt modelId="{53431B8E-3275-41DE-83BA-0B31D1142CBD}" type="parTrans" cxnId="{A9E05D0B-EE22-4319-8AE8-90BD3AE8AED3}">
      <dgm:prSet/>
      <dgm:spPr/>
      <dgm:t>
        <a:bodyPr/>
        <a:lstStyle/>
        <a:p>
          <a:endParaRPr lang="en-GB"/>
        </a:p>
      </dgm:t>
    </dgm:pt>
    <dgm:pt modelId="{CFFF159F-1CC9-4AD6-ADFA-B53D763A2D98}" type="sibTrans" cxnId="{A9E05D0B-EE22-4319-8AE8-90BD3AE8AED3}">
      <dgm:prSet/>
      <dgm:spPr/>
      <dgm:t>
        <a:bodyPr/>
        <a:lstStyle/>
        <a:p>
          <a:endParaRPr lang="en-GB"/>
        </a:p>
      </dgm:t>
    </dgm:pt>
    <dgm:pt modelId="{E9DA5BE9-E1CF-4AFB-B7D3-6D243193CA06}">
      <dgm:prSet phldrT="[Text]" custT="1"/>
      <dgm:spPr/>
      <dgm:t>
        <a:bodyPr/>
        <a:lstStyle/>
        <a:p>
          <a:r>
            <a:rPr lang="ru-RU" sz="1800" b="1" dirty="0" smtClean="0">
              <a:solidFill>
                <a:srgbClr val="006600"/>
              </a:solidFill>
              <a:latin typeface="Verdana" pitchFamily="34" charset="0"/>
              <a:ea typeface="Verdana" pitchFamily="34" charset="0"/>
              <a:cs typeface="Verdana" pitchFamily="34" charset="0"/>
            </a:rPr>
            <a:t> Для предотвращения</a:t>
          </a:r>
          <a:r>
            <a:rPr lang="ru-RU" sz="2000" b="1" dirty="0" smtClean="0">
              <a:solidFill>
                <a:srgbClr val="006600"/>
              </a:solidFill>
              <a:latin typeface="Verdana" pitchFamily="34" charset="0"/>
              <a:ea typeface="Verdana" pitchFamily="34" charset="0"/>
              <a:cs typeface="Verdana" pitchFamily="34" charset="0"/>
            </a:rPr>
            <a:t/>
          </a:r>
          <a:br>
            <a:rPr lang="ru-RU" sz="2000" b="1" dirty="0" smtClean="0">
              <a:solidFill>
                <a:srgbClr val="006600"/>
              </a:solidFill>
              <a:latin typeface="Verdana" pitchFamily="34" charset="0"/>
              <a:ea typeface="Verdana" pitchFamily="34" charset="0"/>
              <a:cs typeface="Verdana" pitchFamily="34" charset="0"/>
            </a:rPr>
          </a:br>
          <a:r>
            <a:rPr lang="ru-RU" sz="2000" dirty="0" smtClean="0"/>
            <a:t>деградации окружающей </a:t>
          </a:r>
          <a:br>
            <a:rPr lang="ru-RU" sz="2000" dirty="0" smtClean="0"/>
          </a:br>
          <a:r>
            <a:rPr lang="ru-RU" sz="2000" dirty="0" smtClean="0"/>
            <a:t>среды</a:t>
          </a:r>
          <a:endParaRPr lang="en-GB" sz="2000" dirty="0">
            <a:latin typeface="Verdana" pitchFamily="34" charset="0"/>
            <a:ea typeface="Verdana" pitchFamily="34" charset="0"/>
            <a:cs typeface="Verdana" pitchFamily="34" charset="0"/>
          </a:endParaRPr>
        </a:p>
      </dgm:t>
    </dgm:pt>
    <dgm:pt modelId="{9D4F6A95-67D6-4E57-81E5-C8CA85D6885D}" type="parTrans" cxnId="{86E25961-603E-46B8-BF31-8319916F81B5}">
      <dgm:prSet/>
      <dgm:spPr/>
      <dgm:t>
        <a:bodyPr/>
        <a:lstStyle/>
        <a:p>
          <a:endParaRPr lang="en-GB"/>
        </a:p>
      </dgm:t>
    </dgm:pt>
    <dgm:pt modelId="{8F37F3FB-E6B6-4D7C-8347-331E2142F312}" type="sibTrans" cxnId="{86E25961-603E-46B8-BF31-8319916F81B5}">
      <dgm:prSet/>
      <dgm:spPr/>
      <dgm:t>
        <a:bodyPr/>
        <a:lstStyle/>
        <a:p>
          <a:endParaRPr lang="en-GB"/>
        </a:p>
      </dgm:t>
    </dgm:pt>
    <dgm:pt modelId="{25A44FC2-8880-499B-9379-015B5EBFD056}" type="pres">
      <dgm:prSet presAssocID="{1913A4CB-FC42-4977-A3B1-0E888440B247}" presName="Name0" presStyleCnt="0">
        <dgm:presLayoutVars>
          <dgm:dir/>
          <dgm:resizeHandles val="exact"/>
        </dgm:presLayoutVars>
      </dgm:prSet>
      <dgm:spPr/>
    </dgm:pt>
    <dgm:pt modelId="{B29D9300-D54B-44D2-9AA1-23E54B0954D8}" type="pres">
      <dgm:prSet presAssocID="{1913A4CB-FC42-4977-A3B1-0E888440B247}" presName="bkgdShp" presStyleLbl="alignAccFollowNode1" presStyleIdx="0" presStyleCnt="1"/>
      <dgm:spPr/>
    </dgm:pt>
    <dgm:pt modelId="{469C91BC-C93B-4D6D-9801-6FD8F7596069}" type="pres">
      <dgm:prSet presAssocID="{1913A4CB-FC42-4977-A3B1-0E888440B247}" presName="linComp" presStyleCnt="0"/>
      <dgm:spPr/>
    </dgm:pt>
    <dgm:pt modelId="{8DB4D0A5-694F-471D-A198-A6571F84587D}" type="pres">
      <dgm:prSet presAssocID="{808FC949-607E-4793-BF75-057989844EB3}" presName="compNode" presStyleCnt="0"/>
      <dgm:spPr/>
    </dgm:pt>
    <dgm:pt modelId="{92A4DDC1-4086-4E13-A2E5-212657179D82}" type="pres">
      <dgm:prSet presAssocID="{808FC949-607E-4793-BF75-057989844EB3}" presName="node" presStyleLbl="node1" presStyleIdx="0" presStyleCnt="3" custScaleX="152085">
        <dgm:presLayoutVars>
          <dgm:bulletEnabled val="1"/>
        </dgm:presLayoutVars>
      </dgm:prSet>
      <dgm:spPr/>
      <dgm:t>
        <a:bodyPr/>
        <a:lstStyle/>
        <a:p>
          <a:endParaRPr lang="en-GB"/>
        </a:p>
      </dgm:t>
    </dgm:pt>
    <dgm:pt modelId="{62BB8603-3E9B-46D4-8093-B1C4911C69DD}" type="pres">
      <dgm:prSet presAssocID="{808FC949-607E-4793-BF75-057989844EB3}" presName="invisiNode" presStyleLbl="node1" presStyleIdx="0" presStyleCnt="3"/>
      <dgm:spPr/>
    </dgm:pt>
    <dgm:pt modelId="{663B0FD4-7C3F-4537-90F5-E3F3B2A049B5}" type="pres">
      <dgm:prSet presAssocID="{808FC949-607E-4793-BF75-057989844EB3}"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 modelId="{33657081-ED02-4B8C-B969-CD4A4DBB3327}" type="pres">
      <dgm:prSet presAssocID="{CFFF159F-1CC9-4AD6-ADFA-B53D763A2D98}" presName="sibTrans" presStyleLbl="sibTrans2D1" presStyleIdx="0" presStyleCnt="0"/>
      <dgm:spPr/>
      <dgm:t>
        <a:bodyPr/>
        <a:lstStyle/>
        <a:p>
          <a:endParaRPr lang="en-GB"/>
        </a:p>
      </dgm:t>
    </dgm:pt>
    <dgm:pt modelId="{53ED4BAA-89D0-41A4-891C-95BCF73EE36C}" type="pres">
      <dgm:prSet presAssocID="{BF84323B-B802-4402-86A4-829D7FBCDC4A}" presName="compNode" presStyleCnt="0"/>
      <dgm:spPr/>
    </dgm:pt>
    <dgm:pt modelId="{61A1491B-D555-4C9A-8EED-87EBDD06AF23}" type="pres">
      <dgm:prSet presAssocID="{BF84323B-B802-4402-86A4-829D7FBCDC4A}" presName="node" presStyleLbl="node1" presStyleIdx="1" presStyleCnt="3">
        <dgm:presLayoutVars>
          <dgm:bulletEnabled val="1"/>
        </dgm:presLayoutVars>
      </dgm:prSet>
      <dgm:spPr/>
      <dgm:t>
        <a:bodyPr/>
        <a:lstStyle/>
        <a:p>
          <a:endParaRPr lang="en-GB"/>
        </a:p>
      </dgm:t>
    </dgm:pt>
    <dgm:pt modelId="{6CFC2465-EF75-4DF7-B367-945DF5448E07}" type="pres">
      <dgm:prSet presAssocID="{BF84323B-B802-4402-86A4-829D7FBCDC4A}" presName="invisiNode" presStyleLbl="node1" presStyleIdx="1" presStyleCnt="3"/>
      <dgm:spPr/>
    </dgm:pt>
    <dgm:pt modelId="{66CC69C7-DD96-49C5-B7B6-44EDDD5DE4A3}" type="pres">
      <dgm:prSet presAssocID="{BF84323B-B802-4402-86A4-829D7FBCDC4A}"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90000" b="-90000"/>
          </a:stretch>
        </a:blipFill>
      </dgm:spPr>
    </dgm:pt>
    <dgm:pt modelId="{B6730929-43A1-4124-9284-91322E63A914}" type="pres">
      <dgm:prSet presAssocID="{450AAF2E-7A9D-467B-BD0D-5E949C08573E}" presName="sibTrans" presStyleLbl="sibTrans2D1" presStyleIdx="0" presStyleCnt="0"/>
      <dgm:spPr/>
      <dgm:t>
        <a:bodyPr/>
        <a:lstStyle/>
        <a:p>
          <a:endParaRPr lang="en-GB"/>
        </a:p>
      </dgm:t>
    </dgm:pt>
    <dgm:pt modelId="{ABC7C56C-60CC-457A-A4B8-8367BEDD3E8E}" type="pres">
      <dgm:prSet presAssocID="{E9DA5BE9-E1CF-4AFB-B7D3-6D243193CA06}" presName="compNode" presStyleCnt="0"/>
      <dgm:spPr/>
    </dgm:pt>
    <dgm:pt modelId="{78BA5C7A-1159-4406-BB74-A7BD99F72DE7}" type="pres">
      <dgm:prSet presAssocID="{E9DA5BE9-E1CF-4AFB-B7D3-6D243193CA06}" presName="node" presStyleLbl="node1" presStyleIdx="2" presStyleCnt="3" custScaleX="153056">
        <dgm:presLayoutVars>
          <dgm:bulletEnabled val="1"/>
        </dgm:presLayoutVars>
      </dgm:prSet>
      <dgm:spPr/>
      <dgm:t>
        <a:bodyPr/>
        <a:lstStyle/>
        <a:p>
          <a:endParaRPr lang="en-GB"/>
        </a:p>
      </dgm:t>
    </dgm:pt>
    <dgm:pt modelId="{93AB6C71-92DA-41B5-AC4C-24116DAB4CE4}" type="pres">
      <dgm:prSet presAssocID="{E9DA5BE9-E1CF-4AFB-B7D3-6D243193CA06}" presName="invisiNode" presStyleLbl="node1" presStyleIdx="2" presStyleCnt="3"/>
      <dgm:spPr/>
    </dgm:pt>
    <dgm:pt modelId="{F0AC35B3-E05F-4A9E-9AFB-D7581A803F44}" type="pres">
      <dgm:prSet presAssocID="{E9DA5BE9-E1CF-4AFB-B7D3-6D243193CA06}"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90000" b="-90000"/>
          </a:stretch>
        </a:blipFill>
      </dgm:spPr>
    </dgm:pt>
  </dgm:ptLst>
  <dgm:cxnLst>
    <dgm:cxn modelId="{C81ADC06-2568-4204-87C2-10D921FEB9AF}" type="presOf" srcId="{808FC949-607E-4793-BF75-057989844EB3}" destId="{92A4DDC1-4086-4E13-A2E5-212657179D82}" srcOrd="0" destOrd="0" presId="urn:microsoft.com/office/officeart/2005/8/layout/pList2#1"/>
    <dgm:cxn modelId="{AA84222D-D9F7-47D4-8CEB-A4635E8175AA}" type="presOf" srcId="{450AAF2E-7A9D-467B-BD0D-5E949C08573E}" destId="{B6730929-43A1-4124-9284-91322E63A914}" srcOrd="0" destOrd="0" presId="urn:microsoft.com/office/officeart/2005/8/layout/pList2#1"/>
    <dgm:cxn modelId="{86E25961-603E-46B8-BF31-8319916F81B5}" srcId="{1913A4CB-FC42-4977-A3B1-0E888440B247}" destId="{E9DA5BE9-E1CF-4AFB-B7D3-6D243193CA06}" srcOrd="2" destOrd="0" parTransId="{9D4F6A95-67D6-4E57-81E5-C8CA85D6885D}" sibTransId="{8F37F3FB-E6B6-4D7C-8347-331E2142F312}"/>
    <dgm:cxn modelId="{A9E05D0B-EE22-4319-8AE8-90BD3AE8AED3}" srcId="{1913A4CB-FC42-4977-A3B1-0E888440B247}" destId="{808FC949-607E-4793-BF75-057989844EB3}" srcOrd="0" destOrd="0" parTransId="{53431B8E-3275-41DE-83BA-0B31D1142CBD}" sibTransId="{CFFF159F-1CC9-4AD6-ADFA-B53D763A2D98}"/>
    <dgm:cxn modelId="{AB08D940-E4CD-4231-A59B-91D5DC0697F6}" type="presOf" srcId="{E9DA5BE9-E1CF-4AFB-B7D3-6D243193CA06}" destId="{78BA5C7A-1159-4406-BB74-A7BD99F72DE7}" srcOrd="0" destOrd="0" presId="urn:microsoft.com/office/officeart/2005/8/layout/pList2#1"/>
    <dgm:cxn modelId="{B4BB9795-448F-4B70-B7A4-A2AE656437E3}" type="presOf" srcId="{1913A4CB-FC42-4977-A3B1-0E888440B247}" destId="{25A44FC2-8880-499B-9379-015B5EBFD056}" srcOrd="0" destOrd="0" presId="urn:microsoft.com/office/officeart/2005/8/layout/pList2#1"/>
    <dgm:cxn modelId="{DFD4C84B-C0EB-4541-9938-0491D7AEF86F}" srcId="{1913A4CB-FC42-4977-A3B1-0E888440B247}" destId="{BF84323B-B802-4402-86A4-829D7FBCDC4A}" srcOrd="1" destOrd="0" parTransId="{39404288-6532-484C-A964-551DAB93CFF6}" sibTransId="{450AAF2E-7A9D-467B-BD0D-5E949C08573E}"/>
    <dgm:cxn modelId="{70142843-912B-464B-8C13-3A66A6F7F717}" type="presOf" srcId="{BF84323B-B802-4402-86A4-829D7FBCDC4A}" destId="{61A1491B-D555-4C9A-8EED-87EBDD06AF23}" srcOrd="0" destOrd="0" presId="urn:microsoft.com/office/officeart/2005/8/layout/pList2#1"/>
    <dgm:cxn modelId="{A838E3C2-D1A7-4962-BC0E-20E0DBD963F3}" type="presOf" srcId="{CFFF159F-1CC9-4AD6-ADFA-B53D763A2D98}" destId="{33657081-ED02-4B8C-B969-CD4A4DBB3327}" srcOrd="0" destOrd="0" presId="urn:microsoft.com/office/officeart/2005/8/layout/pList2#1"/>
    <dgm:cxn modelId="{F42C5CCE-1DDD-4FC6-BD8E-2BE6C403E7CA}" type="presParOf" srcId="{25A44FC2-8880-499B-9379-015B5EBFD056}" destId="{B29D9300-D54B-44D2-9AA1-23E54B0954D8}" srcOrd="0" destOrd="0" presId="urn:microsoft.com/office/officeart/2005/8/layout/pList2#1"/>
    <dgm:cxn modelId="{28CC5172-281C-4662-AAA6-8033A3FC3111}" type="presParOf" srcId="{25A44FC2-8880-499B-9379-015B5EBFD056}" destId="{469C91BC-C93B-4D6D-9801-6FD8F7596069}" srcOrd="1" destOrd="0" presId="urn:microsoft.com/office/officeart/2005/8/layout/pList2#1"/>
    <dgm:cxn modelId="{E75D9DA9-5FD3-4C11-BBA7-3BF0BB187802}" type="presParOf" srcId="{469C91BC-C93B-4D6D-9801-6FD8F7596069}" destId="{8DB4D0A5-694F-471D-A198-A6571F84587D}" srcOrd="0" destOrd="0" presId="urn:microsoft.com/office/officeart/2005/8/layout/pList2#1"/>
    <dgm:cxn modelId="{94F98835-C622-4DE3-9CC1-F785EF18FEC9}" type="presParOf" srcId="{8DB4D0A5-694F-471D-A198-A6571F84587D}" destId="{92A4DDC1-4086-4E13-A2E5-212657179D82}" srcOrd="0" destOrd="0" presId="urn:microsoft.com/office/officeart/2005/8/layout/pList2#1"/>
    <dgm:cxn modelId="{9691917A-01B9-48C5-B9E3-C73EEE1118A9}" type="presParOf" srcId="{8DB4D0A5-694F-471D-A198-A6571F84587D}" destId="{62BB8603-3E9B-46D4-8093-B1C4911C69DD}" srcOrd="1" destOrd="0" presId="urn:microsoft.com/office/officeart/2005/8/layout/pList2#1"/>
    <dgm:cxn modelId="{2CD95740-6038-49CD-AACB-1FA4376664C9}" type="presParOf" srcId="{8DB4D0A5-694F-471D-A198-A6571F84587D}" destId="{663B0FD4-7C3F-4537-90F5-E3F3B2A049B5}" srcOrd="2" destOrd="0" presId="urn:microsoft.com/office/officeart/2005/8/layout/pList2#1"/>
    <dgm:cxn modelId="{B8EA1C4E-9487-46B9-ABB8-1B008AB02650}" type="presParOf" srcId="{469C91BC-C93B-4D6D-9801-6FD8F7596069}" destId="{33657081-ED02-4B8C-B969-CD4A4DBB3327}" srcOrd="1" destOrd="0" presId="urn:microsoft.com/office/officeart/2005/8/layout/pList2#1"/>
    <dgm:cxn modelId="{05F901D7-F488-4C5A-9612-5FE91C2C965D}" type="presParOf" srcId="{469C91BC-C93B-4D6D-9801-6FD8F7596069}" destId="{53ED4BAA-89D0-41A4-891C-95BCF73EE36C}" srcOrd="2" destOrd="0" presId="urn:microsoft.com/office/officeart/2005/8/layout/pList2#1"/>
    <dgm:cxn modelId="{9C07ABC9-DDB4-491B-8AFA-F719ACCDDC42}" type="presParOf" srcId="{53ED4BAA-89D0-41A4-891C-95BCF73EE36C}" destId="{61A1491B-D555-4C9A-8EED-87EBDD06AF23}" srcOrd="0" destOrd="0" presId="urn:microsoft.com/office/officeart/2005/8/layout/pList2#1"/>
    <dgm:cxn modelId="{0A7234FB-28BE-43F9-80D8-8BA58EA5C1E3}" type="presParOf" srcId="{53ED4BAA-89D0-41A4-891C-95BCF73EE36C}" destId="{6CFC2465-EF75-4DF7-B367-945DF5448E07}" srcOrd="1" destOrd="0" presId="urn:microsoft.com/office/officeart/2005/8/layout/pList2#1"/>
    <dgm:cxn modelId="{DEA86066-8247-4AEA-B093-224CBA1ADB3B}" type="presParOf" srcId="{53ED4BAA-89D0-41A4-891C-95BCF73EE36C}" destId="{66CC69C7-DD96-49C5-B7B6-44EDDD5DE4A3}" srcOrd="2" destOrd="0" presId="urn:microsoft.com/office/officeart/2005/8/layout/pList2#1"/>
    <dgm:cxn modelId="{A57BDA6F-D0D5-4B13-AD5B-E5807AB06F1B}" type="presParOf" srcId="{469C91BC-C93B-4D6D-9801-6FD8F7596069}" destId="{B6730929-43A1-4124-9284-91322E63A914}" srcOrd="3" destOrd="0" presId="urn:microsoft.com/office/officeart/2005/8/layout/pList2#1"/>
    <dgm:cxn modelId="{33BF1E98-3A6D-4882-A726-FD07C9245BB6}" type="presParOf" srcId="{469C91BC-C93B-4D6D-9801-6FD8F7596069}" destId="{ABC7C56C-60CC-457A-A4B8-8367BEDD3E8E}" srcOrd="4" destOrd="0" presId="urn:microsoft.com/office/officeart/2005/8/layout/pList2#1"/>
    <dgm:cxn modelId="{C3C83C2A-2BC2-43ED-94E7-FC852D6747D9}" type="presParOf" srcId="{ABC7C56C-60CC-457A-A4B8-8367BEDD3E8E}" destId="{78BA5C7A-1159-4406-BB74-A7BD99F72DE7}" srcOrd="0" destOrd="0" presId="urn:microsoft.com/office/officeart/2005/8/layout/pList2#1"/>
    <dgm:cxn modelId="{0FAC4A40-3A76-4473-BE40-B9BE340B85D3}" type="presParOf" srcId="{ABC7C56C-60CC-457A-A4B8-8367BEDD3E8E}" destId="{93AB6C71-92DA-41B5-AC4C-24116DAB4CE4}" srcOrd="1" destOrd="0" presId="urn:microsoft.com/office/officeart/2005/8/layout/pList2#1"/>
    <dgm:cxn modelId="{B942E543-A146-45F0-A186-9B9E1BE5AB51}" type="presParOf" srcId="{ABC7C56C-60CC-457A-A4B8-8367BEDD3E8E}" destId="{F0AC35B3-E05F-4A9E-9AFB-D7581A803F44}"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1BF36-3823-4D4B-B69F-E1BC0ADFD6D9}"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GB"/>
        </a:p>
      </dgm:t>
    </dgm:pt>
    <dgm:pt modelId="{C932EFA5-48C5-494B-80C6-AC32F83BC70D}">
      <dgm:prSet phldrT="[Text]"/>
      <dgm:spPr/>
      <dgm:t>
        <a:bodyPr/>
        <a:lstStyle/>
        <a:p>
          <a:r>
            <a:rPr lang="ru-RU" dirty="0" smtClean="0"/>
            <a:t>путь развития</a:t>
          </a:r>
          <a:endParaRPr lang="en-GB" dirty="0"/>
        </a:p>
      </dgm:t>
    </dgm:pt>
    <dgm:pt modelId="{EF5D78EF-F9EA-488F-A88D-1737465E9CB8}" type="parTrans" cxnId="{69FB2B01-221F-4F1C-A335-32BEF9E598EB}">
      <dgm:prSet/>
      <dgm:spPr/>
      <dgm:t>
        <a:bodyPr/>
        <a:lstStyle/>
        <a:p>
          <a:endParaRPr lang="en-GB"/>
        </a:p>
      </dgm:t>
    </dgm:pt>
    <dgm:pt modelId="{3CA8DE4A-DA97-4E8D-9E81-D4292F762898}" type="sibTrans" cxnId="{69FB2B01-221F-4F1C-A335-32BEF9E598EB}">
      <dgm:prSet/>
      <dgm:spPr/>
      <dgm:t>
        <a:bodyPr/>
        <a:lstStyle/>
        <a:p>
          <a:endParaRPr lang="en-GB"/>
        </a:p>
      </dgm:t>
    </dgm:pt>
    <dgm:pt modelId="{1CBF9AED-054C-416A-8A1E-D86DD564AA68}" type="asst">
      <dgm:prSet phldrT="[Text]"/>
      <dgm:spPr/>
      <dgm:t>
        <a:bodyPr/>
        <a:lstStyle/>
        <a:p>
          <a:r>
            <a:rPr lang="ru-RU" dirty="0" smtClean="0"/>
            <a:t>производство и потребление электроэнергии</a:t>
          </a:r>
          <a:endParaRPr lang="en-GB" dirty="0"/>
        </a:p>
      </dgm:t>
    </dgm:pt>
    <dgm:pt modelId="{7F0692A0-978A-40DD-B925-07AA21A92DA4}" type="parTrans" cxnId="{BF3FD9BA-B5A2-4649-A6C2-E8F2E780C8A7}">
      <dgm:prSet/>
      <dgm:spPr/>
      <dgm:t>
        <a:bodyPr/>
        <a:lstStyle/>
        <a:p>
          <a:endParaRPr lang="en-GB"/>
        </a:p>
      </dgm:t>
    </dgm:pt>
    <dgm:pt modelId="{DCDB8DD3-0A76-4815-92B0-28BB3230A094}" type="sibTrans" cxnId="{BF3FD9BA-B5A2-4649-A6C2-E8F2E780C8A7}">
      <dgm:prSet/>
      <dgm:spPr/>
      <dgm:t>
        <a:bodyPr/>
        <a:lstStyle/>
        <a:p>
          <a:endParaRPr lang="en-GB"/>
        </a:p>
      </dgm:t>
    </dgm:pt>
    <dgm:pt modelId="{4FC91D08-5198-43DB-B3CE-8409D99F8AF9}">
      <dgm:prSet phldrT="[Text]"/>
      <dgm:spPr/>
      <dgm:t>
        <a:bodyPr/>
        <a:lstStyle/>
        <a:p>
          <a:r>
            <a:rPr lang="ru-RU" dirty="0" smtClean="0"/>
            <a:t>финансовый и технический потенциал</a:t>
          </a:r>
          <a:endParaRPr lang="en-GB" dirty="0"/>
        </a:p>
      </dgm:t>
    </dgm:pt>
    <dgm:pt modelId="{BEFBED0D-A147-4318-92D6-FD9F977FD812}" type="parTrans" cxnId="{A32E78BD-A864-43DD-8B0F-B797D241A2CA}">
      <dgm:prSet/>
      <dgm:spPr/>
      <dgm:t>
        <a:bodyPr/>
        <a:lstStyle/>
        <a:p>
          <a:endParaRPr lang="en-GB"/>
        </a:p>
      </dgm:t>
    </dgm:pt>
    <dgm:pt modelId="{ECFC25CB-9C9F-455F-AD99-345FE8EE4746}" type="sibTrans" cxnId="{A32E78BD-A864-43DD-8B0F-B797D241A2CA}">
      <dgm:prSet/>
      <dgm:spPr/>
      <dgm:t>
        <a:bodyPr/>
        <a:lstStyle/>
        <a:p>
          <a:endParaRPr lang="en-GB"/>
        </a:p>
      </dgm:t>
    </dgm:pt>
    <dgm:pt modelId="{DEB54847-E459-439A-A1EA-C4B9AD1A99EE}">
      <dgm:prSet phldrT="[Text]"/>
      <dgm:spPr/>
      <dgm:t>
        <a:bodyPr/>
        <a:lstStyle/>
        <a:p>
          <a:r>
            <a:rPr lang="ru-RU" dirty="0" smtClean="0"/>
            <a:t>участие заинтересованных сторон</a:t>
          </a:r>
          <a:endParaRPr lang="en-GB" dirty="0"/>
        </a:p>
      </dgm:t>
    </dgm:pt>
    <dgm:pt modelId="{F149BEF1-254E-41DE-B4DD-F6AE86510EB8}" type="parTrans" cxnId="{F6AFEDFD-790B-4C24-85EE-8E535BA65F8E}">
      <dgm:prSet/>
      <dgm:spPr/>
      <dgm:t>
        <a:bodyPr/>
        <a:lstStyle/>
        <a:p>
          <a:endParaRPr lang="en-GB"/>
        </a:p>
      </dgm:t>
    </dgm:pt>
    <dgm:pt modelId="{9D1A12CA-BF36-4AEB-B16A-19DE46DE75D1}" type="sibTrans" cxnId="{F6AFEDFD-790B-4C24-85EE-8E535BA65F8E}">
      <dgm:prSet/>
      <dgm:spPr/>
      <dgm:t>
        <a:bodyPr/>
        <a:lstStyle/>
        <a:p>
          <a:endParaRPr lang="en-GB"/>
        </a:p>
      </dgm:t>
    </dgm:pt>
    <dgm:pt modelId="{BACF7E20-A40F-427A-8E09-DA200A104ACC}">
      <dgm:prSet phldrT="[Text]"/>
      <dgm:spPr/>
      <dgm:t>
        <a:bodyPr/>
        <a:lstStyle/>
        <a:p>
          <a:r>
            <a:rPr lang="ru-RU" dirty="0" smtClean="0"/>
            <a:t>управление лесным хозяйством</a:t>
          </a:r>
          <a:endParaRPr lang="en-GB" dirty="0"/>
        </a:p>
      </dgm:t>
    </dgm:pt>
    <dgm:pt modelId="{92934415-CBC3-4954-A2C2-1DC7C1C21C82}" type="parTrans" cxnId="{A851AFE5-0EF2-4D0C-997B-28DDC50860F4}">
      <dgm:prSet/>
      <dgm:spPr/>
      <dgm:t>
        <a:bodyPr/>
        <a:lstStyle/>
        <a:p>
          <a:endParaRPr lang="en-GB"/>
        </a:p>
      </dgm:t>
    </dgm:pt>
    <dgm:pt modelId="{7006F913-BB3C-4D38-B1FE-EC2F017829E1}" type="sibTrans" cxnId="{A851AFE5-0EF2-4D0C-997B-28DDC50860F4}">
      <dgm:prSet/>
      <dgm:spPr/>
      <dgm:t>
        <a:bodyPr/>
        <a:lstStyle/>
        <a:p>
          <a:endParaRPr lang="en-GB"/>
        </a:p>
      </dgm:t>
    </dgm:pt>
    <dgm:pt modelId="{96E21F44-1056-4610-85B7-9832FE7AF74A}" type="asst">
      <dgm:prSet phldrT="[Text]"/>
      <dgm:spPr/>
      <dgm:t>
        <a:bodyPr/>
        <a:lstStyle/>
        <a:p>
          <a:r>
            <a:rPr lang="ru-RU" dirty="0" smtClean="0"/>
            <a:t>услуги лесной экосистемы</a:t>
          </a:r>
          <a:endParaRPr lang="en-GB" dirty="0"/>
        </a:p>
      </dgm:t>
    </dgm:pt>
    <dgm:pt modelId="{EF06A82A-F585-4EA9-AE2F-4B618F827132}" type="parTrans" cxnId="{875CB220-AB2F-4099-BD58-C0E6AC734692}">
      <dgm:prSet/>
      <dgm:spPr/>
      <dgm:t>
        <a:bodyPr/>
        <a:lstStyle/>
        <a:p>
          <a:endParaRPr lang="en-GB"/>
        </a:p>
      </dgm:t>
    </dgm:pt>
    <dgm:pt modelId="{7F1132BC-DEE2-4154-9256-51E084577C7D}" type="sibTrans" cxnId="{875CB220-AB2F-4099-BD58-C0E6AC734692}">
      <dgm:prSet/>
      <dgm:spPr/>
      <dgm:t>
        <a:bodyPr/>
        <a:lstStyle/>
        <a:p>
          <a:endParaRPr lang="en-GB"/>
        </a:p>
      </dgm:t>
    </dgm:pt>
    <dgm:pt modelId="{3DF991DE-0BA5-43C6-AE38-0902589600D8}" type="pres">
      <dgm:prSet presAssocID="{76A1BF36-3823-4D4B-B69F-E1BC0ADFD6D9}" presName="hierChild1" presStyleCnt="0">
        <dgm:presLayoutVars>
          <dgm:orgChart val="1"/>
          <dgm:chPref val="1"/>
          <dgm:dir/>
          <dgm:animOne val="branch"/>
          <dgm:animLvl val="lvl"/>
          <dgm:resizeHandles/>
        </dgm:presLayoutVars>
      </dgm:prSet>
      <dgm:spPr/>
      <dgm:t>
        <a:bodyPr/>
        <a:lstStyle/>
        <a:p>
          <a:endParaRPr lang="en-GB"/>
        </a:p>
      </dgm:t>
    </dgm:pt>
    <dgm:pt modelId="{1375BAE2-BD35-4B51-8423-18A2CF345E05}" type="pres">
      <dgm:prSet presAssocID="{C932EFA5-48C5-494B-80C6-AC32F83BC70D}" presName="hierRoot1" presStyleCnt="0">
        <dgm:presLayoutVars>
          <dgm:hierBranch val="init"/>
        </dgm:presLayoutVars>
      </dgm:prSet>
      <dgm:spPr/>
    </dgm:pt>
    <dgm:pt modelId="{F2990D70-8FC8-45CB-AC7C-9213F602D257}" type="pres">
      <dgm:prSet presAssocID="{C932EFA5-48C5-494B-80C6-AC32F83BC70D}" presName="rootComposite1" presStyleCnt="0"/>
      <dgm:spPr/>
    </dgm:pt>
    <dgm:pt modelId="{23937A49-5502-452C-8945-36B45DC3AC9E}" type="pres">
      <dgm:prSet presAssocID="{C932EFA5-48C5-494B-80C6-AC32F83BC70D}" presName="rootText1" presStyleLbl="node0" presStyleIdx="0" presStyleCnt="1">
        <dgm:presLayoutVars>
          <dgm:chPref val="3"/>
        </dgm:presLayoutVars>
      </dgm:prSet>
      <dgm:spPr/>
      <dgm:t>
        <a:bodyPr/>
        <a:lstStyle/>
        <a:p>
          <a:endParaRPr lang="en-GB"/>
        </a:p>
      </dgm:t>
    </dgm:pt>
    <dgm:pt modelId="{F1A9AC7D-B6C7-4775-92A4-ABD7E41933AE}" type="pres">
      <dgm:prSet presAssocID="{C932EFA5-48C5-494B-80C6-AC32F83BC70D}" presName="rootPict1" presStyleLbl="align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t>
        <a:bodyPr/>
        <a:lstStyle/>
        <a:p>
          <a:endParaRPr lang="en-GB"/>
        </a:p>
      </dgm:t>
    </dgm:pt>
    <dgm:pt modelId="{97518A9B-047B-46BD-9F2C-0B54859FE1B2}" type="pres">
      <dgm:prSet presAssocID="{C932EFA5-48C5-494B-80C6-AC32F83BC70D}" presName="rootConnector1" presStyleLbl="node1" presStyleIdx="0" presStyleCnt="0"/>
      <dgm:spPr/>
      <dgm:t>
        <a:bodyPr/>
        <a:lstStyle/>
        <a:p>
          <a:endParaRPr lang="en-GB"/>
        </a:p>
      </dgm:t>
    </dgm:pt>
    <dgm:pt modelId="{9FF107E4-C67D-461D-A920-09EE05DD339D}" type="pres">
      <dgm:prSet presAssocID="{C932EFA5-48C5-494B-80C6-AC32F83BC70D}" presName="hierChild2" presStyleCnt="0"/>
      <dgm:spPr/>
    </dgm:pt>
    <dgm:pt modelId="{11265819-179B-41EB-BFE0-F2AAE57AB54D}" type="pres">
      <dgm:prSet presAssocID="{BEFBED0D-A147-4318-92D6-FD9F977FD812}" presName="Name37" presStyleLbl="parChTrans1D2" presStyleIdx="0" presStyleCnt="5"/>
      <dgm:spPr/>
      <dgm:t>
        <a:bodyPr/>
        <a:lstStyle/>
        <a:p>
          <a:endParaRPr lang="en-GB"/>
        </a:p>
      </dgm:t>
    </dgm:pt>
    <dgm:pt modelId="{C991F647-62CB-4729-AE8D-30F2DB9E6476}" type="pres">
      <dgm:prSet presAssocID="{4FC91D08-5198-43DB-B3CE-8409D99F8AF9}" presName="hierRoot2" presStyleCnt="0">
        <dgm:presLayoutVars>
          <dgm:hierBranch val="init"/>
        </dgm:presLayoutVars>
      </dgm:prSet>
      <dgm:spPr/>
    </dgm:pt>
    <dgm:pt modelId="{097A001C-C6DB-48A9-AC07-0BFE76180C01}" type="pres">
      <dgm:prSet presAssocID="{4FC91D08-5198-43DB-B3CE-8409D99F8AF9}" presName="rootComposite" presStyleCnt="0"/>
      <dgm:spPr/>
    </dgm:pt>
    <dgm:pt modelId="{9A0B6F21-E3E0-43EC-9A83-9446B836902C}" type="pres">
      <dgm:prSet presAssocID="{4FC91D08-5198-43DB-B3CE-8409D99F8AF9}" presName="rootText" presStyleLbl="node2" presStyleIdx="0" presStyleCnt="3">
        <dgm:presLayoutVars>
          <dgm:chPref val="3"/>
        </dgm:presLayoutVars>
      </dgm:prSet>
      <dgm:spPr/>
      <dgm:t>
        <a:bodyPr/>
        <a:lstStyle/>
        <a:p>
          <a:endParaRPr lang="en-GB"/>
        </a:p>
      </dgm:t>
    </dgm:pt>
    <dgm:pt modelId="{5515ABE5-98CE-4270-BDDE-3AF866CBE792}" type="pres">
      <dgm:prSet presAssocID="{4FC91D08-5198-43DB-B3CE-8409D99F8AF9}" presName="rootPict" presStyleLbl="align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t>
        <a:bodyPr/>
        <a:lstStyle/>
        <a:p>
          <a:endParaRPr lang="en-GB"/>
        </a:p>
      </dgm:t>
    </dgm:pt>
    <dgm:pt modelId="{0A6D503B-05DE-4AD8-86D1-65BB7A015469}" type="pres">
      <dgm:prSet presAssocID="{4FC91D08-5198-43DB-B3CE-8409D99F8AF9}" presName="rootConnector" presStyleLbl="node2" presStyleIdx="0" presStyleCnt="3"/>
      <dgm:spPr/>
      <dgm:t>
        <a:bodyPr/>
        <a:lstStyle/>
        <a:p>
          <a:endParaRPr lang="en-GB"/>
        </a:p>
      </dgm:t>
    </dgm:pt>
    <dgm:pt modelId="{3BFD81A1-F25F-4DC0-88F3-9148BDA67EA1}" type="pres">
      <dgm:prSet presAssocID="{4FC91D08-5198-43DB-B3CE-8409D99F8AF9}" presName="hierChild4" presStyleCnt="0"/>
      <dgm:spPr/>
    </dgm:pt>
    <dgm:pt modelId="{15755C2C-25F7-45E7-890C-ACC6013CCA1F}" type="pres">
      <dgm:prSet presAssocID="{4FC91D08-5198-43DB-B3CE-8409D99F8AF9}" presName="hierChild5" presStyleCnt="0"/>
      <dgm:spPr/>
    </dgm:pt>
    <dgm:pt modelId="{E4851A2B-5B51-44AB-9A1E-2E76CA17FEB1}" type="pres">
      <dgm:prSet presAssocID="{F149BEF1-254E-41DE-B4DD-F6AE86510EB8}" presName="Name37" presStyleLbl="parChTrans1D2" presStyleIdx="1" presStyleCnt="5"/>
      <dgm:spPr/>
      <dgm:t>
        <a:bodyPr/>
        <a:lstStyle/>
        <a:p>
          <a:endParaRPr lang="en-GB"/>
        </a:p>
      </dgm:t>
    </dgm:pt>
    <dgm:pt modelId="{2203EA8D-DB2B-45A7-80D0-3481941F68F9}" type="pres">
      <dgm:prSet presAssocID="{DEB54847-E459-439A-A1EA-C4B9AD1A99EE}" presName="hierRoot2" presStyleCnt="0">
        <dgm:presLayoutVars>
          <dgm:hierBranch val="init"/>
        </dgm:presLayoutVars>
      </dgm:prSet>
      <dgm:spPr/>
    </dgm:pt>
    <dgm:pt modelId="{61B4B82C-ED3F-4427-9FC5-3C529CE19175}" type="pres">
      <dgm:prSet presAssocID="{DEB54847-E459-439A-A1EA-C4B9AD1A99EE}" presName="rootComposite" presStyleCnt="0"/>
      <dgm:spPr/>
    </dgm:pt>
    <dgm:pt modelId="{66327596-4BB4-4D87-88BD-36DA1ABB9F68}" type="pres">
      <dgm:prSet presAssocID="{DEB54847-E459-439A-A1EA-C4B9AD1A99EE}" presName="rootText" presStyleLbl="node2" presStyleIdx="1" presStyleCnt="3">
        <dgm:presLayoutVars>
          <dgm:chPref val="3"/>
        </dgm:presLayoutVars>
      </dgm:prSet>
      <dgm:spPr/>
      <dgm:t>
        <a:bodyPr/>
        <a:lstStyle/>
        <a:p>
          <a:endParaRPr lang="en-GB"/>
        </a:p>
      </dgm:t>
    </dgm:pt>
    <dgm:pt modelId="{39C0A0B6-B3EF-4992-9A8F-9287D9B6A0C8}" type="pres">
      <dgm:prSet presAssocID="{DEB54847-E459-439A-A1EA-C4B9AD1A99EE}" presName="rootPict" presStyleLbl="align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dgm:spPr>
      <dgm:t>
        <a:bodyPr/>
        <a:lstStyle/>
        <a:p>
          <a:endParaRPr lang="en-GB"/>
        </a:p>
      </dgm:t>
    </dgm:pt>
    <dgm:pt modelId="{191CF17F-67B6-4283-901C-564788B3D510}" type="pres">
      <dgm:prSet presAssocID="{DEB54847-E459-439A-A1EA-C4B9AD1A99EE}" presName="rootConnector" presStyleLbl="node2" presStyleIdx="1" presStyleCnt="3"/>
      <dgm:spPr/>
      <dgm:t>
        <a:bodyPr/>
        <a:lstStyle/>
        <a:p>
          <a:endParaRPr lang="en-GB"/>
        </a:p>
      </dgm:t>
    </dgm:pt>
    <dgm:pt modelId="{AB753D49-D30C-4E5E-9B76-857C9520B543}" type="pres">
      <dgm:prSet presAssocID="{DEB54847-E459-439A-A1EA-C4B9AD1A99EE}" presName="hierChild4" presStyleCnt="0"/>
      <dgm:spPr/>
    </dgm:pt>
    <dgm:pt modelId="{C0071DE6-BD8E-41BD-9EAE-035199CF763B}" type="pres">
      <dgm:prSet presAssocID="{DEB54847-E459-439A-A1EA-C4B9AD1A99EE}" presName="hierChild5" presStyleCnt="0"/>
      <dgm:spPr/>
    </dgm:pt>
    <dgm:pt modelId="{538F57B9-83FC-4574-AAE1-4EDE3EF96D21}" type="pres">
      <dgm:prSet presAssocID="{92934415-CBC3-4954-A2C2-1DC7C1C21C82}" presName="Name37" presStyleLbl="parChTrans1D2" presStyleIdx="2" presStyleCnt="5"/>
      <dgm:spPr/>
      <dgm:t>
        <a:bodyPr/>
        <a:lstStyle/>
        <a:p>
          <a:endParaRPr lang="en-GB"/>
        </a:p>
      </dgm:t>
    </dgm:pt>
    <dgm:pt modelId="{5E487E97-443E-4315-A009-C64A089B5550}" type="pres">
      <dgm:prSet presAssocID="{BACF7E20-A40F-427A-8E09-DA200A104ACC}" presName="hierRoot2" presStyleCnt="0">
        <dgm:presLayoutVars>
          <dgm:hierBranch val="init"/>
        </dgm:presLayoutVars>
      </dgm:prSet>
      <dgm:spPr/>
    </dgm:pt>
    <dgm:pt modelId="{C0619198-A0C4-41BD-880F-9BE5B8B4E52F}" type="pres">
      <dgm:prSet presAssocID="{BACF7E20-A40F-427A-8E09-DA200A104ACC}" presName="rootComposite" presStyleCnt="0"/>
      <dgm:spPr/>
    </dgm:pt>
    <dgm:pt modelId="{3ABC4F25-B95B-4387-811E-BD5A6D8677CE}" type="pres">
      <dgm:prSet presAssocID="{BACF7E20-A40F-427A-8E09-DA200A104ACC}" presName="rootText" presStyleLbl="node2" presStyleIdx="2" presStyleCnt="3">
        <dgm:presLayoutVars>
          <dgm:chPref val="3"/>
        </dgm:presLayoutVars>
      </dgm:prSet>
      <dgm:spPr/>
      <dgm:t>
        <a:bodyPr/>
        <a:lstStyle/>
        <a:p>
          <a:endParaRPr lang="en-GB"/>
        </a:p>
      </dgm:t>
    </dgm:pt>
    <dgm:pt modelId="{C5AD114C-E6E0-40E3-8C1A-BB486013860F}" type="pres">
      <dgm:prSet presAssocID="{BACF7E20-A40F-427A-8E09-DA200A104ACC}" presName="rootPict" presStyleLbl="align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709E04E8-011A-4C59-9CD8-98C94E66341F}" type="pres">
      <dgm:prSet presAssocID="{BACF7E20-A40F-427A-8E09-DA200A104ACC}" presName="rootConnector" presStyleLbl="node2" presStyleIdx="2" presStyleCnt="3"/>
      <dgm:spPr/>
      <dgm:t>
        <a:bodyPr/>
        <a:lstStyle/>
        <a:p>
          <a:endParaRPr lang="en-GB"/>
        </a:p>
      </dgm:t>
    </dgm:pt>
    <dgm:pt modelId="{6F1E1942-D93D-416D-8EC2-10070B38AA21}" type="pres">
      <dgm:prSet presAssocID="{BACF7E20-A40F-427A-8E09-DA200A104ACC}" presName="hierChild4" presStyleCnt="0"/>
      <dgm:spPr/>
    </dgm:pt>
    <dgm:pt modelId="{0968FD4A-9722-497E-9397-88029F231289}" type="pres">
      <dgm:prSet presAssocID="{BACF7E20-A40F-427A-8E09-DA200A104ACC}" presName="hierChild5" presStyleCnt="0"/>
      <dgm:spPr/>
    </dgm:pt>
    <dgm:pt modelId="{8D56BA97-796E-4AEA-AB63-06AAF7B56374}" type="pres">
      <dgm:prSet presAssocID="{C932EFA5-48C5-494B-80C6-AC32F83BC70D}" presName="hierChild3" presStyleCnt="0"/>
      <dgm:spPr/>
    </dgm:pt>
    <dgm:pt modelId="{2823DE44-6FBC-45A2-BB44-6ED4BFF75411}" type="pres">
      <dgm:prSet presAssocID="{7F0692A0-978A-40DD-B925-07AA21A92DA4}" presName="Name111" presStyleLbl="parChTrans1D2" presStyleIdx="3" presStyleCnt="5"/>
      <dgm:spPr/>
      <dgm:t>
        <a:bodyPr/>
        <a:lstStyle/>
        <a:p>
          <a:endParaRPr lang="en-GB"/>
        </a:p>
      </dgm:t>
    </dgm:pt>
    <dgm:pt modelId="{12BE468C-AFE2-4B7C-82F8-174D28F49A4F}" type="pres">
      <dgm:prSet presAssocID="{1CBF9AED-054C-416A-8A1E-D86DD564AA68}" presName="hierRoot3" presStyleCnt="0">
        <dgm:presLayoutVars>
          <dgm:hierBranch val="init"/>
        </dgm:presLayoutVars>
      </dgm:prSet>
      <dgm:spPr/>
    </dgm:pt>
    <dgm:pt modelId="{9137A819-63A8-4988-80C7-72BD16C24E78}" type="pres">
      <dgm:prSet presAssocID="{1CBF9AED-054C-416A-8A1E-D86DD564AA68}" presName="rootComposite3" presStyleCnt="0"/>
      <dgm:spPr/>
    </dgm:pt>
    <dgm:pt modelId="{07E52036-A5F5-4FF8-89E1-E30C41AB2C23}" type="pres">
      <dgm:prSet presAssocID="{1CBF9AED-054C-416A-8A1E-D86DD564AA68}" presName="rootText3" presStyleLbl="asst1" presStyleIdx="0" presStyleCnt="2">
        <dgm:presLayoutVars>
          <dgm:chPref val="3"/>
        </dgm:presLayoutVars>
      </dgm:prSet>
      <dgm:spPr/>
      <dgm:t>
        <a:bodyPr/>
        <a:lstStyle/>
        <a:p>
          <a:endParaRPr lang="en-GB"/>
        </a:p>
      </dgm:t>
    </dgm:pt>
    <dgm:pt modelId="{6CC0FDCD-7D2C-4BAF-BCE4-3E2E049067F2}" type="pres">
      <dgm:prSet presAssocID="{1CBF9AED-054C-416A-8A1E-D86DD564AA68}" presName="rootPict3" presStyleLbl="align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69000" r="-69000"/>
          </a:stretch>
        </a:blipFill>
      </dgm:spPr>
      <dgm:t>
        <a:bodyPr/>
        <a:lstStyle/>
        <a:p>
          <a:endParaRPr lang="en-GB"/>
        </a:p>
      </dgm:t>
    </dgm:pt>
    <dgm:pt modelId="{6D784138-121C-40F7-B54E-192CC61E7B1E}" type="pres">
      <dgm:prSet presAssocID="{1CBF9AED-054C-416A-8A1E-D86DD564AA68}" presName="rootConnector3" presStyleLbl="asst1" presStyleIdx="0" presStyleCnt="2"/>
      <dgm:spPr/>
      <dgm:t>
        <a:bodyPr/>
        <a:lstStyle/>
        <a:p>
          <a:endParaRPr lang="en-GB"/>
        </a:p>
      </dgm:t>
    </dgm:pt>
    <dgm:pt modelId="{01793E1C-69BD-463B-9926-CF5D892EB6DA}" type="pres">
      <dgm:prSet presAssocID="{1CBF9AED-054C-416A-8A1E-D86DD564AA68}" presName="hierChild6" presStyleCnt="0"/>
      <dgm:spPr/>
    </dgm:pt>
    <dgm:pt modelId="{089071F8-076A-43C7-BFF5-AF713FE040CF}" type="pres">
      <dgm:prSet presAssocID="{1CBF9AED-054C-416A-8A1E-D86DD564AA68}" presName="hierChild7" presStyleCnt="0"/>
      <dgm:spPr/>
    </dgm:pt>
    <dgm:pt modelId="{60128CE5-6817-4D07-9418-3EB84F224A85}" type="pres">
      <dgm:prSet presAssocID="{EF06A82A-F585-4EA9-AE2F-4B618F827132}" presName="Name111" presStyleLbl="parChTrans1D2" presStyleIdx="4" presStyleCnt="5"/>
      <dgm:spPr/>
      <dgm:t>
        <a:bodyPr/>
        <a:lstStyle/>
        <a:p>
          <a:endParaRPr lang="en-GB"/>
        </a:p>
      </dgm:t>
    </dgm:pt>
    <dgm:pt modelId="{BA60C2FA-64AB-4985-B67A-D185E9B09D6F}" type="pres">
      <dgm:prSet presAssocID="{96E21F44-1056-4610-85B7-9832FE7AF74A}" presName="hierRoot3" presStyleCnt="0">
        <dgm:presLayoutVars>
          <dgm:hierBranch val="init"/>
        </dgm:presLayoutVars>
      </dgm:prSet>
      <dgm:spPr/>
    </dgm:pt>
    <dgm:pt modelId="{545B853F-55F7-4141-8B85-E5556E4D9E71}" type="pres">
      <dgm:prSet presAssocID="{96E21F44-1056-4610-85B7-9832FE7AF74A}" presName="rootComposite3" presStyleCnt="0"/>
      <dgm:spPr/>
    </dgm:pt>
    <dgm:pt modelId="{29B08DC0-1863-4B60-BE9F-EA41888D0CAD}" type="pres">
      <dgm:prSet presAssocID="{96E21F44-1056-4610-85B7-9832FE7AF74A}" presName="rootText3" presStyleLbl="asst1" presStyleIdx="1" presStyleCnt="2">
        <dgm:presLayoutVars>
          <dgm:chPref val="3"/>
        </dgm:presLayoutVars>
      </dgm:prSet>
      <dgm:spPr/>
      <dgm:t>
        <a:bodyPr/>
        <a:lstStyle/>
        <a:p>
          <a:endParaRPr lang="en-GB"/>
        </a:p>
      </dgm:t>
    </dgm:pt>
    <dgm:pt modelId="{27F90E81-ADAA-469E-8558-C5B5958A54A4}" type="pres">
      <dgm:prSet presAssocID="{96E21F44-1056-4610-85B7-9832FE7AF74A}" presName="rootPict3" presStyleLbl="align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61000" r="-61000"/>
          </a:stretch>
        </a:blipFill>
      </dgm:spPr>
      <dgm:t>
        <a:bodyPr/>
        <a:lstStyle/>
        <a:p>
          <a:endParaRPr lang="en-GB"/>
        </a:p>
      </dgm:t>
    </dgm:pt>
    <dgm:pt modelId="{EA826B13-CF95-4F29-9897-E7D8C6D88EE1}" type="pres">
      <dgm:prSet presAssocID="{96E21F44-1056-4610-85B7-9832FE7AF74A}" presName="rootConnector3" presStyleLbl="asst1" presStyleIdx="1" presStyleCnt="2"/>
      <dgm:spPr/>
      <dgm:t>
        <a:bodyPr/>
        <a:lstStyle/>
        <a:p>
          <a:endParaRPr lang="en-GB"/>
        </a:p>
      </dgm:t>
    </dgm:pt>
    <dgm:pt modelId="{1D492DDF-2489-43AD-BDDB-81D278E27406}" type="pres">
      <dgm:prSet presAssocID="{96E21F44-1056-4610-85B7-9832FE7AF74A}" presName="hierChild6" presStyleCnt="0"/>
      <dgm:spPr/>
    </dgm:pt>
    <dgm:pt modelId="{6BAB8DCA-4E07-417C-B2FF-CCB4E4724183}" type="pres">
      <dgm:prSet presAssocID="{96E21F44-1056-4610-85B7-9832FE7AF74A}" presName="hierChild7" presStyleCnt="0"/>
      <dgm:spPr/>
    </dgm:pt>
  </dgm:ptLst>
  <dgm:cxnLst>
    <dgm:cxn modelId="{BADDB5DD-8901-45E2-A3D9-3BA5B247D821}" type="presOf" srcId="{C932EFA5-48C5-494B-80C6-AC32F83BC70D}" destId="{23937A49-5502-452C-8945-36B45DC3AC9E}" srcOrd="0" destOrd="0" presId="urn:microsoft.com/office/officeart/2005/8/layout/pictureOrgChart+Icon"/>
    <dgm:cxn modelId="{648FE6E1-3A98-4B6E-8D7C-284B6C73D8F5}" type="presOf" srcId="{1CBF9AED-054C-416A-8A1E-D86DD564AA68}" destId="{07E52036-A5F5-4FF8-89E1-E30C41AB2C23}" srcOrd="0" destOrd="0" presId="urn:microsoft.com/office/officeart/2005/8/layout/pictureOrgChart+Icon"/>
    <dgm:cxn modelId="{2C09C3D8-8B70-4740-8AAF-0294E891F3A9}" type="presOf" srcId="{EF06A82A-F585-4EA9-AE2F-4B618F827132}" destId="{60128CE5-6817-4D07-9418-3EB84F224A85}" srcOrd="0" destOrd="0" presId="urn:microsoft.com/office/officeart/2005/8/layout/pictureOrgChart+Icon"/>
    <dgm:cxn modelId="{69FB2B01-221F-4F1C-A335-32BEF9E598EB}" srcId="{76A1BF36-3823-4D4B-B69F-E1BC0ADFD6D9}" destId="{C932EFA5-48C5-494B-80C6-AC32F83BC70D}" srcOrd="0" destOrd="0" parTransId="{EF5D78EF-F9EA-488F-A88D-1737465E9CB8}" sibTransId="{3CA8DE4A-DA97-4E8D-9E81-D4292F762898}"/>
    <dgm:cxn modelId="{BF3FD9BA-B5A2-4649-A6C2-E8F2E780C8A7}" srcId="{C932EFA5-48C5-494B-80C6-AC32F83BC70D}" destId="{1CBF9AED-054C-416A-8A1E-D86DD564AA68}" srcOrd="0" destOrd="0" parTransId="{7F0692A0-978A-40DD-B925-07AA21A92DA4}" sibTransId="{DCDB8DD3-0A76-4815-92B0-28BB3230A094}"/>
    <dgm:cxn modelId="{36624F23-93AD-4512-8E85-9BAAE12CE5DF}" type="presOf" srcId="{92934415-CBC3-4954-A2C2-1DC7C1C21C82}" destId="{538F57B9-83FC-4574-AAE1-4EDE3EF96D21}" srcOrd="0" destOrd="0" presId="urn:microsoft.com/office/officeart/2005/8/layout/pictureOrgChart+Icon"/>
    <dgm:cxn modelId="{6F4CE049-A034-4974-98E9-911D3800D235}" type="presOf" srcId="{96E21F44-1056-4610-85B7-9832FE7AF74A}" destId="{29B08DC0-1863-4B60-BE9F-EA41888D0CAD}" srcOrd="0" destOrd="0" presId="urn:microsoft.com/office/officeart/2005/8/layout/pictureOrgChart+Icon"/>
    <dgm:cxn modelId="{A32E78BD-A864-43DD-8B0F-B797D241A2CA}" srcId="{C932EFA5-48C5-494B-80C6-AC32F83BC70D}" destId="{4FC91D08-5198-43DB-B3CE-8409D99F8AF9}" srcOrd="2" destOrd="0" parTransId="{BEFBED0D-A147-4318-92D6-FD9F977FD812}" sibTransId="{ECFC25CB-9C9F-455F-AD99-345FE8EE4746}"/>
    <dgm:cxn modelId="{1C168CE1-C957-43E5-BBF9-5803D79F417D}" type="presOf" srcId="{BACF7E20-A40F-427A-8E09-DA200A104ACC}" destId="{709E04E8-011A-4C59-9CD8-98C94E66341F}" srcOrd="1" destOrd="0" presId="urn:microsoft.com/office/officeart/2005/8/layout/pictureOrgChart+Icon"/>
    <dgm:cxn modelId="{53B8305E-623B-4C6D-A36D-BB990E4AD329}" type="presOf" srcId="{1CBF9AED-054C-416A-8A1E-D86DD564AA68}" destId="{6D784138-121C-40F7-B54E-192CC61E7B1E}" srcOrd="1" destOrd="0" presId="urn:microsoft.com/office/officeart/2005/8/layout/pictureOrgChart+Icon"/>
    <dgm:cxn modelId="{A851AFE5-0EF2-4D0C-997B-28DDC50860F4}" srcId="{C932EFA5-48C5-494B-80C6-AC32F83BC70D}" destId="{BACF7E20-A40F-427A-8E09-DA200A104ACC}" srcOrd="4" destOrd="0" parTransId="{92934415-CBC3-4954-A2C2-1DC7C1C21C82}" sibTransId="{7006F913-BB3C-4D38-B1FE-EC2F017829E1}"/>
    <dgm:cxn modelId="{696C0F59-032F-4FDC-BCBA-918789E461F5}" type="presOf" srcId="{F149BEF1-254E-41DE-B4DD-F6AE86510EB8}" destId="{E4851A2B-5B51-44AB-9A1E-2E76CA17FEB1}" srcOrd="0" destOrd="0" presId="urn:microsoft.com/office/officeart/2005/8/layout/pictureOrgChart+Icon"/>
    <dgm:cxn modelId="{875CB220-AB2F-4099-BD58-C0E6AC734692}" srcId="{C932EFA5-48C5-494B-80C6-AC32F83BC70D}" destId="{96E21F44-1056-4610-85B7-9832FE7AF74A}" srcOrd="1" destOrd="0" parTransId="{EF06A82A-F585-4EA9-AE2F-4B618F827132}" sibTransId="{7F1132BC-DEE2-4154-9256-51E084577C7D}"/>
    <dgm:cxn modelId="{0E8C10FA-01F8-46FE-BDC1-D166E8D8BCE2}" type="presOf" srcId="{96E21F44-1056-4610-85B7-9832FE7AF74A}" destId="{EA826B13-CF95-4F29-9897-E7D8C6D88EE1}" srcOrd="1" destOrd="0" presId="urn:microsoft.com/office/officeart/2005/8/layout/pictureOrgChart+Icon"/>
    <dgm:cxn modelId="{C9CC9FED-7DFB-464D-AA6E-22C16E9CE614}" type="presOf" srcId="{4FC91D08-5198-43DB-B3CE-8409D99F8AF9}" destId="{9A0B6F21-E3E0-43EC-9A83-9446B836902C}" srcOrd="0" destOrd="0" presId="urn:microsoft.com/office/officeart/2005/8/layout/pictureOrgChart+Icon"/>
    <dgm:cxn modelId="{F9DDEB35-D0C2-496D-BD14-CD8055F696D5}" type="presOf" srcId="{7F0692A0-978A-40DD-B925-07AA21A92DA4}" destId="{2823DE44-6FBC-45A2-BB44-6ED4BFF75411}" srcOrd="0" destOrd="0" presId="urn:microsoft.com/office/officeart/2005/8/layout/pictureOrgChart+Icon"/>
    <dgm:cxn modelId="{6D652C27-F8A7-42BB-BE6E-37AD02A00BC9}" type="presOf" srcId="{BACF7E20-A40F-427A-8E09-DA200A104ACC}" destId="{3ABC4F25-B95B-4387-811E-BD5A6D8677CE}" srcOrd="0" destOrd="0" presId="urn:microsoft.com/office/officeart/2005/8/layout/pictureOrgChart+Icon"/>
    <dgm:cxn modelId="{F6AFEDFD-790B-4C24-85EE-8E535BA65F8E}" srcId="{C932EFA5-48C5-494B-80C6-AC32F83BC70D}" destId="{DEB54847-E459-439A-A1EA-C4B9AD1A99EE}" srcOrd="3" destOrd="0" parTransId="{F149BEF1-254E-41DE-B4DD-F6AE86510EB8}" sibTransId="{9D1A12CA-BF36-4AEB-B16A-19DE46DE75D1}"/>
    <dgm:cxn modelId="{427F32E9-D634-4CA4-9C9F-15EC9A7D2B2E}" type="presOf" srcId="{BEFBED0D-A147-4318-92D6-FD9F977FD812}" destId="{11265819-179B-41EB-BFE0-F2AAE57AB54D}" srcOrd="0" destOrd="0" presId="urn:microsoft.com/office/officeart/2005/8/layout/pictureOrgChart+Icon"/>
    <dgm:cxn modelId="{F0D6FC08-A4C9-4478-AB6C-F87B07FA171B}" type="presOf" srcId="{DEB54847-E459-439A-A1EA-C4B9AD1A99EE}" destId="{66327596-4BB4-4D87-88BD-36DA1ABB9F68}" srcOrd="0" destOrd="0" presId="urn:microsoft.com/office/officeart/2005/8/layout/pictureOrgChart+Icon"/>
    <dgm:cxn modelId="{C3D55B88-EE55-45A4-A281-57826E2213D2}" type="presOf" srcId="{4FC91D08-5198-43DB-B3CE-8409D99F8AF9}" destId="{0A6D503B-05DE-4AD8-86D1-65BB7A015469}" srcOrd="1" destOrd="0" presId="urn:microsoft.com/office/officeart/2005/8/layout/pictureOrgChart+Icon"/>
    <dgm:cxn modelId="{7791BCA4-361B-47E9-9FA1-F540AF2ACF12}" type="presOf" srcId="{76A1BF36-3823-4D4B-B69F-E1BC0ADFD6D9}" destId="{3DF991DE-0BA5-43C6-AE38-0902589600D8}" srcOrd="0" destOrd="0" presId="urn:microsoft.com/office/officeart/2005/8/layout/pictureOrgChart+Icon"/>
    <dgm:cxn modelId="{A8148E83-5808-47AF-B193-1C8A1B694926}" type="presOf" srcId="{C932EFA5-48C5-494B-80C6-AC32F83BC70D}" destId="{97518A9B-047B-46BD-9F2C-0B54859FE1B2}" srcOrd="1" destOrd="0" presId="urn:microsoft.com/office/officeart/2005/8/layout/pictureOrgChart+Icon"/>
    <dgm:cxn modelId="{7C8C4C05-4C76-4E94-8D0F-AAF0F784803D}" type="presOf" srcId="{DEB54847-E459-439A-A1EA-C4B9AD1A99EE}" destId="{191CF17F-67B6-4283-901C-564788B3D510}" srcOrd="1" destOrd="0" presId="urn:microsoft.com/office/officeart/2005/8/layout/pictureOrgChart+Icon"/>
    <dgm:cxn modelId="{012DDB6B-C492-41D2-80BC-3F4F6EBDB80C}" type="presParOf" srcId="{3DF991DE-0BA5-43C6-AE38-0902589600D8}" destId="{1375BAE2-BD35-4B51-8423-18A2CF345E05}" srcOrd="0" destOrd="0" presId="urn:microsoft.com/office/officeart/2005/8/layout/pictureOrgChart+Icon"/>
    <dgm:cxn modelId="{B393ED64-D444-421E-9E90-6527FB95A593}" type="presParOf" srcId="{1375BAE2-BD35-4B51-8423-18A2CF345E05}" destId="{F2990D70-8FC8-45CB-AC7C-9213F602D257}" srcOrd="0" destOrd="0" presId="urn:microsoft.com/office/officeart/2005/8/layout/pictureOrgChart+Icon"/>
    <dgm:cxn modelId="{9ED1C0B0-F393-4A5D-97D7-4F8565263FFC}" type="presParOf" srcId="{F2990D70-8FC8-45CB-AC7C-9213F602D257}" destId="{23937A49-5502-452C-8945-36B45DC3AC9E}" srcOrd="0" destOrd="0" presId="urn:microsoft.com/office/officeart/2005/8/layout/pictureOrgChart+Icon"/>
    <dgm:cxn modelId="{82CE0E52-BA58-4E69-9B78-A95D6A308093}" type="presParOf" srcId="{F2990D70-8FC8-45CB-AC7C-9213F602D257}" destId="{F1A9AC7D-B6C7-4775-92A4-ABD7E41933AE}" srcOrd="1" destOrd="0" presId="urn:microsoft.com/office/officeart/2005/8/layout/pictureOrgChart+Icon"/>
    <dgm:cxn modelId="{957D1DA2-CE03-45DF-B6F2-CFFAA8B2BFDC}" type="presParOf" srcId="{F2990D70-8FC8-45CB-AC7C-9213F602D257}" destId="{97518A9B-047B-46BD-9F2C-0B54859FE1B2}" srcOrd="2" destOrd="0" presId="urn:microsoft.com/office/officeart/2005/8/layout/pictureOrgChart+Icon"/>
    <dgm:cxn modelId="{D9C9F3EC-3206-415B-A16B-9D3530FA01C6}" type="presParOf" srcId="{1375BAE2-BD35-4B51-8423-18A2CF345E05}" destId="{9FF107E4-C67D-461D-A920-09EE05DD339D}" srcOrd="1" destOrd="0" presId="urn:microsoft.com/office/officeart/2005/8/layout/pictureOrgChart+Icon"/>
    <dgm:cxn modelId="{A113472B-CD97-4A3A-98E4-D3FEA1B057BA}" type="presParOf" srcId="{9FF107E4-C67D-461D-A920-09EE05DD339D}" destId="{11265819-179B-41EB-BFE0-F2AAE57AB54D}" srcOrd="0" destOrd="0" presId="urn:microsoft.com/office/officeart/2005/8/layout/pictureOrgChart+Icon"/>
    <dgm:cxn modelId="{81D5A7BD-2473-4F19-B4A8-968B50EE142A}" type="presParOf" srcId="{9FF107E4-C67D-461D-A920-09EE05DD339D}" destId="{C991F647-62CB-4729-AE8D-30F2DB9E6476}" srcOrd="1" destOrd="0" presId="urn:microsoft.com/office/officeart/2005/8/layout/pictureOrgChart+Icon"/>
    <dgm:cxn modelId="{F3486AB6-B4F2-4E63-AD23-F9F50A5A4A3C}" type="presParOf" srcId="{C991F647-62CB-4729-AE8D-30F2DB9E6476}" destId="{097A001C-C6DB-48A9-AC07-0BFE76180C01}" srcOrd="0" destOrd="0" presId="urn:microsoft.com/office/officeart/2005/8/layout/pictureOrgChart+Icon"/>
    <dgm:cxn modelId="{9E601D31-54C5-4799-8939-A5360EA59E40}" type="presParOf" srcId="{097A001C-C6DB-48A9-AC07-0BFE76180C01}" destId="{9A0B6F21-E3E0-43EC-9A83-9446B836902C}" srcOrd="0" destOrd="0" presId="urn:microsoft.com/office/officeart/2005/8/layout/pictureOrgChart+Icon"/>
    <dgm:cxn modelId="{A6E651E2-5547-4D9A-A03E-F0D08E5EEA0D}" type="presParOf" srcId="{097A001C-C6DB-48A9-AC07-0BFE76180C01}" destId="{5515ABE5-98CE-4270-BDDE-3AF866CBE792}" srcOrd="1" destOrd="0" presId="urn:microsoft.com/office/officeart/2005/8/layout/pictureOrgChart+Icon"/>
    <dgm:cxn modelId="{6E26635C-6136-45C8-B72A-199316373E0D}" type="presParOf" srcId="{097A001C-C6DB-48A9-AC07-0BFE76180C01}" destId="{0A6D503B-05DE-4AD8-86D1-65BB7A015469}" srcOrd="2" destOrd="0" presId="urn:microsoft.com/office/officeart/2005/8/layout/pictureOrgChart+Icon"/>
    <dgm:cxn modelId="{3376FA3E-D3D0-4355-8481-926A3B415982}" type="presParOf" srcId="{C991F647-62CB-4729-AE8D-30F2DB9E6476}" destId="{3BFD81A1-F25F-4DC0-88F3-9148BDA67EA1}" srcOrd="1" destOrd="0" presId="urn:microsoft.com/office/officeart/2005/8/layout/pictureOrgChart+Icon"/>
    <dgm:cxn modelId="{B1AACB8C-C365-4EE9-8DCD-BE43D546515B}" type="presParOf" srcId="{C991F647-62CB-4729-AE8D-30F2DB9E6476}" destId="{15755C2C-25F7-45E7-890C-ACC6013CCA1F}" srcOrd="2" destOrd="0" presId="urn:microsoft.com/office/officeart/2005/8/layout/pictureOrgChart+Icon"/>
    <dgm:cxn modelId="{1BEDCA46-7436-4A68-AC3B-EF094DF48155}" type="presParOf" srcId="{9FF107E4-C67D-461D-A920-09EE05DD339D}" destId="{E4851A2B-5B51-44AB-9A1E-2E76CA17FEB1}" srcOrd="2" destOrd="0" presId="urn:microsoft.com/office/officeart/2005/8/layout/pictureOrgChart+Icon"/>
    <dgm:cxn modelId="{8D2E1A24-E3C2-41AE-9D67-911616A18D6E}" type="presParOf" srcId="{9FF107E4-C67D-461D-A920-09EE05DD339D}" destId="{2203EA8D-DB2B-45A7-80D0-3481941F68F9}" srcOrd="3" destOrd="0" presId="urn:microsoft.com/office/officeart/2005/8/layout/pictureOrgChart+Icon"/>
    <dgm:cxn modelId="{8FD4E554-12E9-471F-B400-32B60920D9E5}" type="presParOf" srcId="{2203EA8D-DB2B-45A7-80D0-3481941F68F9}" destId="{61B4B82C-ED3F-4427-9FC5-3C529CE19175}" srcOrd="0" destOrd="0" presId="urn:microsoft.com/office/officeart/2005/8/layout/pictureOrgChart+Icon"/>
    <dgm:cxn modelId="{0C38A0FE-6F94-4145-964A-D7C2CC12F90C}" type="presParOf" srcId="{61B4B82C-ED3F-4427-9FC5-3C529CE19175}" destId="{66327596-4BB4-4D87-88BD-36DA1ABB9F68}" srcOrd="0" destOrd="0" presId="urn:microsoft.com/office/officeart/2005/8/layout/pictureOrgChart+Icon"/>
    <dgm:cxn modelId="{DD4CD13A-FF8C-4C10-9BCC-8A8F668202D7}" type="presParOf" srcId="{61B4B82C-ED3F-4427-9FC5-3C529CE19175}" destId="{39C0A0B6-B3EF-4992-9A8F-9287D9B6A0C8}" srcOrd="1" destOrd="0" presId="urn:microsoft.com/office/officeart/2005/8/layout/pictureOrgChart+Icon"/>
    <dgm:cxn modelId="{80F4D703-B5D0-4874-ABAE-A3855F755191}" type="presParOf" srcId="{61B4B82C-ED3F-4427-9FC5-3C529CE19175}" destId="{191CF17F-67B6-4283-901C-564788B3D510}" srcOrd="2" destOrd="0" presId="urn:microsoft.com/office/officeart/2005/8/layout/pictureOrgChart+Icon"/>
    <dgm:cxn modelId="{3C681194-A4B9-4D68-8DC2-F483B55CAABB}" type="presParOf" srcId="{2203EA8D-DB2B-45A7-80D0-3481941F68F9}" destId="{AB753D49-D30C-4E5E-9B76-857C9520B543}" srcOrd="1" destOrd="0" presId="urn:microsoft.com/office/officeart/2005/8/layout/pictureOrgChart+Icon"/>
    <dgm:cxn modelId="{6FC37FC9-43FF-4CE6-86DB-4B0C194EA39C}" type="presParOf" srcId="{2203EA8D-DB2B-45A7-80D0-3481941F68F9}" destId="{C0071DE6-BD8E-41BD-9EAE-035199CF763B}" srcOrd="2" destOrd="0" presId="urn:microsoft.com/office/officeart/2005/8/layout/pictureOrgChart+Icon"/>
    <dgm:cxn modelId="{9CC08B2F-CD56-4AD8-9247-5E8F410F1DFA}" type="presParOf" srcId="{9FF107E4-C67D-461D-A920-09EE05DD339D}" destId="{538F57B9-83FC-4574-AAE1-4EDE3EF96D21}" srcOrd="4" destOrd="0" presId="urn:microsoft.com/office/officeart/2005/8/layout/pictureOrgChart+Icon"/>
    <dgm:cxn modelId="{FA8D7AD0-E414-4AED-9B1E-0AE25ECC7E10}" type="presParOf" srcId="{9FF107E4-C67D-461D-A920-09EE05DD339D}" destId="{5E487E97-443E-4315-A009-C64A089B5550}" srcOrd="5" destOrd="0" presId="urn:microsoft.com/office/officeart/2005/8/layout/pictureOrgChart+Icon"/>
    <dgm:cxn modelId="{921FF5CD-FB56-40B9-AC2A-1240AE084A17}" type="presParOf" srcId="{5E487E97-443E-4315-A009-C64A089B5550}" destId="{C0619198-A0C4-41BD-880F-9BE5B8B4E52F}" srcOrd="0" destOrd="0" presId="urn:microsoft.com/office/officeart/2005/8/layout/pictureOrgChart+Icon"/>
    <dgm:cxn modelId="{1E944E38-E901-4223-89C9-A92DFC4C7D40}" type="presParOf" srcId="{C0619198-A0C4-41BD-880F-9BE5B8B4E52F}" destId="{3ABC4F25-B95B-4387-811E-BD5A6D8677CE}" srcOrd="0" destOrd="0" presId="urn:microsoft.com/office/officeart/2005/8/layout/pictureOrgChart+Icon"/>
    <dgm:cxn modelId="{33A4E576-A870-42BA-8883-77C1277A7CF4}" type="presParOf" srcId="{C0619198-A0C4-41BD-880F-9BE5B8B4E52F}" destId="{C5AD114C-E6E0-40E3-8C1A-BB486013860F}" srcOrd="1" destOrd="0" presId="urn:microsoft.com/office/officeart/2005/8/layout/pictureOrgChart+Icon"/>
    <dgm:cxn modelId="{F7CE661A-0EC8-4136-B411-10E64284BD85}" type="presParOf" srcId="{C0619198-A0C4-41BD-880F-9BE5B8B4E52F}" destId="{709E04E8-011A-4C59-9CD8-98C94E66341F}" srcOrd="2" destOrd="0" presId="urn:microsoft.com/office/officeart/2005/8/layout/pictureOrgChart+Icon"/>
    <dgm:cxn modelId="{4B9949D8-0DB6-4AAF-B5D6-19D6FD36489A}" type="presParOf" srcId="{5E487E97-443E-4315-A009-C64A089B5550}" destId="{6F1E1942-D93D-416D-8EC2-10070B38AA21}" srcOrd="1" destOrd="0" presId="urn:microsoft.com/office/officeart/2005/8/layout/pictureOrgChart+Icon"/>
    <dgm:cxn modelId="{4C76A51F-612E-48A8-8C29-A40DE22ECE7D}" type="presParOf" srcId="{5E487E97-443E-4315-A009-C64A089B5550}" destId="{0968FD4A-9722-497E-9397-88029F231289}" srcOrd="2" destOrd="0" presId="urn:microsoft.com/office/officeart/2005/8/layout/pictureOrgChart+Icon"/>
    <dgm:cxn modelId="{B2710348-DBB5-44EC-B585-CE676C20BA7D}" type="presParOf" srcId="{1375BAE2-BD35-4B51-8423-18A2CF345E05}" destId="{8D56BA97-796E-4AEA-AB63-06AAF7B56374}" srcOrd="2" destOrd="0" presId="urn:microsoft.com/office/officeart/2005/8/layout/pictureOrgChart+Icon"/>
    <dgm:cxn modelId="{57C38367-E928-4D4F-A4D0-7839FB44FEA7}" type="presParOf" srcId="{8D56BA97-796E-4AEA-AB63-06AAF7B56374}" destId="{2823DE44-6FBC-45A2-BB44-6ED4BFF75411}" srcOrd="0" destOrd="0" presId="urn:microsoft.com/office/officeart/2005/8/layout/pictureOrgChart+Icon"/>
    <dgm:cxn modelId="{ACC51FC3-CDE4-4FE5-9332-C9E0654D856E}" type="presParOf" srcId="{8D56BA97-796E-4AEA-AB63-06AAF7B56374}" destId="{12BE468C-AFE2-4B7C-82F8-174D28F49A4F}" srcOrd="1" destOrd="0" presId="urn:microsoft.com/office/officeart/2005/8/layout/pictureOrgChart+Icon"/>
    <dgm:cxn modelId="{CA37DB0A-3C86-40F0-8F2C-05245501D2FF}" type="presParOf" srcId="{12BE468C-AFE2-4B7C-82F8-174D28F49A4F}" destId="{9137A819-63A8-4988-80C7-72BD16C24E78}" srcOrd="0" destOrd="0" presId="urn:microsoft.com/office/officeart/2005/8/layout/pictureOrgChart+Icon"/>
    <dgm:cxn modelId="{349ED420-9662-4F27-9BC0-887A7CF3AAED}" type="presParOf" srcId="{9137A819-63A8-4988-80C7-72BD16C24E78}" destId="{07E52036-A5F5-4FF8-89E1-E30C41AB2C23}" srcOrd="0" destOrd="0" presId="urn:microsoft.com/office/officeart/2005/8/layout/pictureOrgChart+Icon"/>
    <dgm:cxn modelId="{E11F54EA-DC0A-433E-925A-74A40549457B}" type="presParOf" srcId="{9137A819-63A8-4988-80C7-72BD16C24E78}" destId="{6CC0FDCD-7D2C-4BAF-BCE4-3E2E049067F2}" srcOrd="1" destOrd="0" presId="urn:microsoft.com/office/officeart/2005/8/layout/pictureOrgChart+Icon"/>
    <dgm:cxn modelId="{A42D0850-CBF0-4269-BC84-A93C292A45A4}" type="presParOf" srcId="{9137A819-63A8-4988-80C7-72BD16C24E78}" destId="{6D784138-121C-40F7-B54E-192CC61E7B1E}" srcOrd="2" destOrd="0" presId="urn:microsoft.com/office/officeart/2005/8/layout/pictureOrgChart+Icon"/>
    <dgm:cxn modelId="{DF48A521-6980-48E5-826F-B3BB5FD53AD5}" type="presParOf" srcId="{12BE468C-AFE2-4B7C-82F8-174D28F49A4F}" destId="{01793E1C-69BD-463B-9926-CF5D892EB6DA}" srcOrd="1" destOrd="0" presId="urn:microsoft.com/office/officeart/2005/8/layout/pictureOrgChart+Icon"/>
    <dgm:cxn modelId="{9EB86F4C-8E61-4874-A2A9-A40A8B7BD57E}" type="presParOf" srcId="{12BE468C-AFE2-4B7C-82F8-174D28F49A4F}" destId="{089071F8-076A-43C7-BFF5-AF713FE040CF}" srcOrd="2" destOrd="0" presId="urn:microsoft.com/office/officeart/2005/8/layout/pictureOrgChart+Icon"/>
    <dgm:cxn modelId="{3C695DA2-46F9-406C-9E74-81641B729476}" type="presParOf" srcId="{8D56BA97-796E-4AEA-AB63-06AAF7B56374}" destId="{60128CE5-6817-4D07-9418-3EB84F224A85}" srcOrd="2" destOrd="0" presId="urn:microsoft.com/office/officeart/2005/8/layout/pictureOrgChart+Icon"/>
    <dgm:cxn modelId="{04E1CC84-7B17-4AEB-86E8-2018B0A11427}" type="presParOf" srcId="{8D56BA97-796E-4AEA-AB63-06AAF7B56374}" destId="{BA60C2FA-64AB-4985-B67A-D185E9B09D6F}" srcOrd="3" destOrd="0" presId="urn:microsoft.com/office/officeart/2005/8/layout/pictureOrgChart+Icon"/>
    <dgm:cxn modelId="{1DFD191F-0CAE-49E3-A97B-7CD3E8D5B6F8}" type="presParOf" srcId="{BA60C2FA-64AB-4985-B67A-D185E9B09D6F}" destId="{545B853F-55F7-4141-8B85-E5556E4D9E71}" srcOrd="0" destOrd="0" presId="urn:microsoft.com/office/officeart/2005/8/layout/pictureOrgChart+Icon"/>
    <dgm:cxn modelId="{AE820DC0-7835-4676-ADB7-B5419CED59ED}" type="presParOf" srcId="{545B853F-55F7-4141-8B85-E5556E4D9E71}" destId="{29B08DC0-1863-4B60-BE9F-EA41888D0CAD}" srcOrd="0" destOrd="0" presId="urn:microsoft.com/office/officeart/2005/8/layout/pictureOrgChart+Icon"/>
    <dgm:cxn modelId="{DCCE0978-271C-4CEB-A8F4-DFC93115EA12}" type="presParOf" srcId="{545B853F-55F7-4141-8B85-E5556E4D9E71}" destId="{27F90E81-ADAA-469E-8558-C5B5958A54A4}" srcOrd="1" destOrd="0" presId="urn:microsoft.com/office/officeart/2005/8/layout/pictureOrgChart+Icon"/>
    <dgm:cxn modelId="{E43B9EA1-8597-4447-A228-B38BDC783048}" type="presParOf" srcId="{545B853F-55F7-4141-8B85-E5556E4D9E71}" destId="{EA826B13-CF95-4F29-9897-E7D8C6D88EE1}" srcOrd="2" destOrd="0" presId="urn:microsoft.com/office/officeart/2005/8/layout/pictureOrgChart+Icon"/>
    <dgm:cxn modelId="{1FD74F9E-B266-4CA5-8E5B-80E0D400BDFF}" type="presParOf" srcId="{BA60C2FA-64AB-4985-B67A-D185E9B09D6F}" destId="{1D492DDF-2489-43AD-BDDB-81D278E27406}" srcOrd="1" destOrd="0" presId="urn:microsoft.com/office/officeart/2005/8/layout/pictureOrgChart+Icon"/>
    <dgm:cxn modelId="{26ECFC4A-7F1E-4B61-A198-97995AB7A888}" type="presParOf" srcId="{BA60C2FA-64AB-4985-B67A-D185E9B09D6F}" destId="{6BAB8DCA-4E07-417C-B2FF-CCB4E4724183}"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8C9FB5-0C09-43D8-9331-D209D36C183C}"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GB"/>
        </a:p>
      </dgm:t>
    </dgm:pt>
    <dgm:pt modelId="{6DBFDBDE-DD3F-4351-BA63-4E454B8ACC4B}">
      <dgm:prSet phldrT="[Text]"/>
      <dgm:spPr/>
      <dgm:t>
        <a:bodyPr/>
        <a:lstStyle/>
        <a:p>
          <a:r>
            <a:rPr lang="ru-RU" dirty="0" smtClean="0">
              <a:solidFill>
                <a:schemeClr val="bg1"/>
              </a:solidFill>
              <a:latin typeface="Verdana" pitchFamily="34" charset="0"/>
              <a:ea typeface="Verdana" pitchFamily="34" charset="0"/>
              <a:cs typeface="Verdana" pitchFamily="34" charset="0"/>
            </a:rPr>
            <a:t>для укрепления государственной политики и государственных учреждений</a:t>
          </a:r>
          <a:endParaRPr lang="en-GB" dirty="0">
            <a:solidFill>
              <a:schemeClr val="bg1"/>
            </a:solidFill>
          </a:endParaRPr>
        </a:p>
      </dgm:t>
    </dgm:pt>
    <dgm:pt modelId="{56D22630-778F-410C-A611-DC73A43EBB0A}" type="parTrans" cxnId="{09F7DBC1-243B-4A87-ABF4-1A5B76845A30}">
      <dgm:prSet/>
      <dgm:spPr/>
      <dgm:t>
        <a:bodyPr/>
        <a:lstStyle/>
        <a:p>
          <a:endParaRPr lang="en-GB"/>
        </a:p>
      </dgm:t>
    </dgm:pt>
    <dgm:pt modelId="{B101587F-57FE-430A-B080-596F1CBEE6B6}" type="sibTrans" cxnId="{09F7DBC1-243B-4A87-ABF4-1A5B76845A30}">
      <dgm:prSet/>
      <dgm:spPr/>
      <dgm:t>
        <a:bodyPr/>
        <a:lstStyle/>
        <a:p>
          <a:endParaRPr lang="en-GB"/>
        </a:p>
      </dgm:t>
    </dgm:pt>
    <dgm:pt modelId="{1B667469-C793-441F-A18B-905DAEE70FBE}">
      <dgm:prSet phldrT="[Text]"/>
      <dgm:spPr/>
      <dgm:t>
        <a:bodyPr/>
        <a:lstStyle/>
        <a:p>
          <a:r>
            <a:rPr lang="ru-RU" dirty="0" smtClean="0">
              <a:solidFill>
                <a:schemeClr val="bg1"/>
              </a:solidFill>
              <a:latin typeface="Verdana" pitchFamily="34" charset="0"/>
              <a:ea typeface="Verdana" pitchFamily="34" charset="0"/>
              <a:cs typeface="Verdana" pitchFamily="34" charset="0"/>
            </a:rPr>
            <a:t>для более устойчивого использования лесных ресурсов, включая </a:t>
          </a:r>
          <a:r>
            <a:rPr lang="ru-RU" dirty="0" smtClean="0">
              <a:latin typeface="Verdana" panose="020B0604030504040204" pitchFamily="34" charset="0"/>
              <a:ea typeface="Verdana" panose="020B0604030504040204" pitchFamily="34" charset="0"/>
              <a:cs typeface="Verdana" panose="020B0604030504040204" pitchFamily="34" charset="0"/>
            </a:rPr>
            <a:t>биоэнергию</a:t>
          </a: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EBF6671E-8451-4F00-8E56-61B8EC070993}" type="parTrans" cxnId="{4E90DE90-939D-4B3E-9C01-F006A5682205}">
      <dgm:prSet/>
      <dgm:spPr/>
      <dgm:t>
        <a:bodyPr/>
        <a:lstStyle/>
        <a:p>
          <a:endParaRPr lang="en-GB"/>
        </a:p>
      </dgm:t>
    </dgm:pt>
    <dgm:pt modelId="{488D926D-3241-461A-A974-E976C21BD8F6}" type="sibTrans" cxnId="{4E90DE90-939D-4B3E-9C01-F006A5682205}">
      <dgm:prSet/>
      <dgm:spPr/>
      <dgm:t>
        <a:bodyPr/>
        <a:lstStyle/>
        <a:p>
          <a:endParaRPr lang="en-GB"/>
        </a:p>
      </dgm:t>
    </dgm:pt>
    <dgm:pt modelId="{464B4E29-D1E2-4484-8E1B-C698873B1A2F}">
      <dgm:prSet phldrT="[Text]"/>
      <dgm:spPr/>
      <dgm:t>
        <a:bodyPr/>
        <a:lstStyle/>
        <a:p>
          <a:r>
            <a:rPr lang="ru-RU" dirty="0" smtClean="0">
              <a:solidFill>
                <a:schemeClr val="bg1"/>
              </a:solidFill>
              <a:latin typeface="Verdana" pitchFamily="34" charset="0"/>
              <a:ea typeface="Verdana" pitchFamily="34" charset="0"/>
              <a:cs typeface="Verdana" pitchFamily="34" charset="0"/>
            </a:rPr>
            <a:t>для разработки плана действий</a:t>
          </a:r>
          <a:endParaRPr lang="en-GB" dirty="0">
            <a:solidFill>
              <a:schemeClr val="bg1"/>
            </a:solidFill>
          </a:endParaRPr>
        </a:p>
      </dgm:t>
    </dgm:pt>
    <dgm:pt modelId="{2206F073-ED4D-4805-AB4D-E81929596191}" type="sibTrans" cxnId="{3B0149D3-5553-4BBD-AB09-074C844409A9}">
      <dgm:prSet/>
      <dgm:spPr/>
      <dgm:t>
        <a:bodyPr/>
        <a:lstStyle/>
        <a:p>
          <a:endParaRPr lang="en-GB"/>
        </a:p>
      </dgm:t>
    </dgm:pt>
    <dgm:pt modelId="{D71C5B30-CE13-4792-9046-2B121BB5D314}" type="parTrans" cxnId="{3B0149D3-5553-4BBD-AB09-074C844409A9}">
      <dgm:prSet/>
      <dgm:spPr/>
      <dgm:t>
        <a:bodyPr/>
        <a:lstStyle/>
        <a:p>
          <a:endParaRPr lang="en-GB"/>
        </a:p>
      </dgm:t>
    </dgm:pt>
    <dgm:pt modelId="{801D09AA-3103-4C4A-8FA6-200CCCDF5290}">
      <dgm:prSet/>
      <dgm:spPr/>
      <dgm:t>
        <a:bodyPr/>
        <a:lstStyle/>
        <a:p>
          <a:r>
            <a:rPr lang="ru-RU" dirty="0" smtClean="0">
              <a:latin typeface="Verdana" panose="020B0604030504040204" pitchFamily="34" charset="0"/>
              <a:ea typeface="Verdana" panose="020B0604030504040204" pitchFamily="34" charset="0"/>
              <a:cs typeface="Verdana" panose="020B0604030504040204" pitchFamily="34" charset="0"/>
            </a:rPr>
            <a:t>для более эффективного сбора данных о лесном хозяйстве и лесных ресурсах</a:t>
          </a: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1082D7F4-996A-47A8-BE45-C5662D47D012}" type="sibTrans" cxnId="{B2C5C3B0-550F-4607-844E-68FE031073CB}">
      <dgm:prSet/>
      <dgm:spPr/>
      <dgm:t>
        <a:bodyPr/>
        <a:lstStyle/>
        <a:p>
          <a:endParaRPr lang="en-GB"/>
        </a:p>
      </dgm:t>
    </dgm:pt>
    <dgm:pt modelId="{0484B3C1-A9EB-43F4-AA1F-9DF12256FC2D}" type="parTrans" cxnId="{B2C5C3B0-550F-4607-844E-68FE031073CB}">
      <dgm:prSet/>
      <dgm:spPr/>
      <dgm:t>
        <a:bodyPr/>
        <a:lstStyle/>
        <a:p>
          <a:endParaRPr lang="en-GB"/>
        </a:p>
      </dgm:t>
    </dgm:pt>
    <dgm:pt modelId="{68B29CFD-D3CB-49AE-8203-19F875CB005A}" type="pres">
      <dgm:prSet presAssocID="{6D8C9FB5-0C09-43D8-9331-D209D36C183C}" presName="Name0" presStyleCnt="0">
        <dgm:presLayoutVars>
          <dgm:dir/>
          <dgm:resizeHandles val="exact"/>
        </dgm:presLayoutVars>
      </dgm:prSet>
      <dgm:spPr/>
      <dgm:t>
        <a:bodyPr/>
        <a:lstStyle/>
        <a:p>
          <a:endParaRPr lang="en-GB"/>
        </a:p>
      </dgm:t>
    </dgm:pt>
    <dgm:pt modelId="{DD6711F4-6223-47A7-9079-5746C48C88B8}" type="pres">
      <dgm:prSet presAssocID="{6D8C9FB5-0C09-43D8-9331-D209D36C183C}" presName="fgShape" presStyleLbl="fgShp" presStyleIdx="0" presStyleCnt="1" custScaleX="108696" custScaleY="177353"/>
      <dgm:spPr/>
    </dgm:pt>
    <dgm:pt modelId="{03558EB5-93E0-48F8-A761-8CE095B3B26D}" type="pres">
      <dgm:prSet presAssocID="{6D8C9FB5-0C09-43D8-9331-D209D36C183C}" presName="linComp" presStyleCnt="0"/>
      <dgm:spPr/>
    </dgm:pt>
    <dgm:pt modelId="{3F04FE40-33D5-4724-860D-F5B073E8520A}" type="pres">
      <dgm:prSet presAssocID="{6DBFDBDE-DD3F-4351-BA63-4E454B8ACC4B}" presName="compNode" presStyleCnt="0"/>
      <dgm:spPr/>
    </dgm:pt>
    <dgm:pt modelId="{E04981F0-AA3A-43FF-A4BD-1CE86819E379}" type="pres">
      <dgm:prSet presAssocID="{6DBFDBDE-DD3F-4351-BA63-4E454B8ACC4B}" presName="bkgdShape" presStyleLbl="node1" presStyleIdx="0" presStyleCnt="4"/>
      <dgm:spPr/>
      <dgm:t>
        <a:bodyPr/>
        <a:lstStyle/>
        <a:p>
          <a:endParaRPr lang="en-GB"/>
        </a:p>
      </dgm:t>
    </dgm:pt>
    <dgm:pt modelId="{4E96E4B8-EC38-448B-82A9-7D82D81FB7D0}" type="pres">
      <dgm:prSet presAssocID="{6DBFDBDE-DD3F-4351-BA63-4E454B8ACC4B}" presName="nodeTx" presStyleLbl="node1" presStyleIdx="0" presStyleCnt="4">
        <dgm:presLayoutVars>
          <dgm:bulletEnabled val="1"/>
        </dgm:presLayoutVars>
      </dgm:prSet>
      <dgm:spPr/>
      <dgm:t>
        <a:bodyPr/>
        <a:lstStyle/>
        <a:p>
          <a:endParaRPr lang="en-GB"/>
        </a:p>
      </dgm:t>
    </dgm:pt>
    <dgm:pt modelId="{6AAA69D1-375B-44C5-B6FA-AEA7ADE4FF64}" type="pres">
      <dgm:prSet presAssocID="{6DBFDBDE-DD3F-4351-BA63-4E454B8ACC4B}" presName="invisiNode" presStyleLbl="node1" presStyleIdx="0" presStyleCnt="4"/>
      <dgm:spPr/>
    </dgm:pt>
    <dgm:pt modelId="{4082251D-4B59-4C78-8A02-41C769445711}" type="pres">
      <dgm:prSet presAssocID="{6DBFDBDE-DD3F-4351-BA63-4E454B8ACC4B}"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E1383F97-4619-4946-ADC0-DD3F9B236A85}" type="pres">
      <dgm:prSet presAssocID="{B101587F-57FE-430A-B080-596F1CBEE6B6}" presName="sibTrans" presStyleLbl="sibTrans2D1" presStyleIdx="0" presStyleCnt="0"/>
      <dgm:spPr/>
      <dgm:t>
        <a:bodyPr/>
        <a:lstStyle/>
        <a:p>
          <a:endParaRPr lang="en-GB"/>
        </a:p>
      </dgm:t>
    </dgm:pt>
    <dgm:pt modelId="{F4FFECD5-8ABF-4FAA-A4A7-B2148D745489}" type="pres">
      <dgm:prSet presAssocID="{1B667469-C793-441F-A18B-905DAEE70FBE}" presName="compNode" presStyleCnt="0"/>
      <dgm:spPr/>
    </dgm:pt>
    <dgm:pt modelId="{4228B289-7E1A-4483-90F4-A2DC5E4AD15C}" type="pres">
      <dgm:prSet presAssocID="{1B667469-C793-441F-A18B-905DAEE70FBE}" presName="bkgdShape" presStyleLbl="node1" presStyleIdx="1" presStyleCnt="4"/>
      <dgm:spPr/>
      <dgm:t>
        <a:bodyPr/>
        <a:lstStyle/>
        <a:p>
          <a:endParaRPr lang="en-GB"/>
        </a:p>
      </dgm:t>
    </dgm:pt>
    <dgm:pt modelId="{EB280D23-D1DB-44D2-9632-81AF123941B4}" type="pres">
      <dgm:prSet presAssocID="{1B667469-C793-441F-A18B-905DAEE70FBE}" presName="nodeTx" presStyleLbl="node1" presStyleIdx="1" presStyleCnt="4">
        <dgm:presLayoutVars>
          <dgm:bulletEnabled val="1"/>
        </dgm:presLayoutVars>
      </dgm:prSet>
      <dgm:spPr/>
      <dgm:t>
        <a:bodyPr/>
        <a:lstStyle/>
        <a:p>
          <a:endParaRPr lang="en-GB"/>
        </a:p>
      </dgm:t>
    </dgm:pt>
    <dgm:pt modelId="{7A071FF7-06AA-43B3-99EE-532779CB4F93}" type="pres">
      <dgm:prSet presAssocID="{1B667469-C793-441F-A18B-905DAEE70FBE}" presName="invisiNode" presStyleLbl="node1" presStyleIdx="1" presStyleCnt="4"/>
      <dgm:spPr/>
    </dgm:pt>
    <dgm:pt modelId="{5F30C396-8BC5-4820-9983-E104370D7682}" type="pres">
      <dgm:prSet presAssocID="{1B667469-C793-441F-A18B-905DAEE70FBE}"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0" r="-70000"/>
          </a:stretch>
        </a:blipFill>
      </dgm:spPr>
      <dgm:t>
        <a:bodyPr/>
        <a:lstStyle/>
        <a:p>
          <a:endParaRPr lang="en-GB"/>
        </a:p>
      </dgm:t>
    </dgm:pt>
    <dgm:pt modelId="{4008B88D-E304-44FA-B12B-D8476F152037}" type="pres">
      <dgm:prSet presAssocID="{488D926D-3241-461A-A974-E976C21BD8F6}" presName="sibTrans" presStyleLbl="sibTrans2D1" presStyleIdx="0" presStyleCnt="0"/>
      <dgm:spPr/>
      <dgm:t>
        <a:bodyPr/>
        <a:lstStyle/>
        <a:p>
          <a:endParaRPr lang="en-GB"/>
        </a:p>
      </dgm:t>
    </dgm:pt>
    <dgm:pt modelId="{38C13EF2-2FC0-4C8F-A7F6-2D7D29BE365E}" type="pres">
      <dgm:prSet presAssocID="{464B4E29-D1E2-4484-8E1B-C698873B1A2F}" presName="compNode" presStyleCnt="0"/>
      <dgm:spPr/>
    </dgm:pt>
    <dgm:pt modelId="{869F712E-A11C-4206-814F-EC148ED36A2E}" type="pres">
      <dgm:prSet presAssocID="{464B4E29-D1E2-4484-8E1B-C698873B1A2F}" presName="bkgdShape" presStyleLbl="node1" presStyleIdx="2" presStyleCnt="4"/>
      <dgm:spPr/>
      <dgm:t>
        <a:bodyPr/>
        <a:lstStyle/>
        <a:p>
          <a:endParaRPr lang="en-GB"/>
        </a:p>
      </dgm:t>
    </dgm:pt>
    <dgm:pt modelId="{CF71F7BC-8F5F-4C36-88AC-E4FB61D66901}" type="pres">
      <dgm:prSet presAssocID="{464B4E29-D1E2-4484-8E1B-C698873B1A2F}" presName="nodeTx" presStyleLbl="node1" presStyleIdx="2" presStyleCnt="4">
        <dgm:presLayoutVars>
          <dgm:bulletEnabled val="1"/>
        </dgm:presLayoutVars>
      </dgm:prSet>
      <dgm:spPr/>
      <dgm:t>
        <a:bodyPr/>
        <a:lstStyle/>
        <a:p>
          <a:endParaRPr lang="en-GB"/>
        </a:p>
      </dgm:t>
    </dgm:pt>
    <dgm:pt modelId="{790C6955-C734-47F6-A426-9845B8BC4824}" type="pres">
      <dgm:prSet presAssocID="{464B4E29-D1E2-4484-8E1B-C698873B1A2F}" presName="invisiNode" presStyleLbl="node1" presStyleIdx="2" presStyleCnt="4"/>
      <dgm:spPr/>
    </dgm:pt>
    <dgm:pt modelId="{EDEA3435-666B-47D1-8828-F02C205081AE}" type="pres">
      <dgm:prSet presAssocID="{464B4E29-D1E2-4484-8E1B-C698873B1A2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GB"/>
        </a:p>
      </dgm:t>
    </dgm:pt>
    <dgm:pt modelId="{12FE29CF-BF08-475D-9CC8-0828035AB207}" type="pres">
      <dgm:prSet presAssocID="{2206F073-ED4D-4805-AB4D-E81929596191}" presName="sibTrans" presStyleLbl="sibTrans2D1" presStyleIdx="0" presStyleCnt="0"/>
      <dgm:spPr/>
      <dgm:t>
        <a:bodyPr/>
        <a:lstStyle/>
        <a:p>
          <a:endParaRPr lang="en-GB"/>
        </a:p>
      </dgm:t>
    </dgm:pt>
    <dgm:pt modelId="{9D960A99-652F-4D68-AB83-05ECCA430638}" type="pres">
      <dgm:prSet presAssocID="{801D09AA-3103-4C4A-8FA6-200CCCDF5290}" presName="compNode" presStyleCnt="0"/>
      <dgm:spPr/>
    </dgm:pt>
    <dgm:pt modelId="{0464604F-24BC-491C-AF7F-F3D73B9C20A4}" type="pres">
      <dgm:prSet presAssocID="{801D09AA-3103-4C4A-8FA6-200CCCDF5290}" presName="bkgdShape" presStyleLbl="node1" presStyleIdx="3" presStyleCnt="4"/>
      <dgm:spPr/>
      <dgm:t>
        <a:bodyPr/>
        <a:lstStyle/>
        <a:p>
          <a:endParaRPr lang="en-GB"/>
        </a:p>
      </dgm:t>
    </dgm:pt>
    <dgm:pt modelId="{635E05D0-AA2D-4ACA-91B6-171F5767DB15}" type="pres">
      <dgm:prSet presAssocID="{801D09AA-3103-4C4A-8FA6-200CCCDF5290}" presName="nodeTx" presStyleLbl="node1" presStyleIdx="3" presStyleCnt="4">
        <dgm:presLayoutVars>
          <dgm:bulletEnabled val="1"/>
        </dgm:presLayoutVars>
      </dgm:prSet>
      <dgm:spPr/>
      <dgm:t>
        <a:bodyPr/>
        <a:lstStyle/>
        <a:p>
          <a:endParaRPr lang="en-GB"/>
        </a:p>
      </dgm:t>
    </dgm:pt>
    <dgm:pt modelId="{E4508BCD-F15E-4E97-BC67-4E3F6615D1C4}" type="pres">
      <dgm:prSet presAssocID="{801D09AA-3103-4C4A-8FA6-200CCCDF5290}" presName="invisiNode" presStyleLbl="node1" presStyleIdx="3" presStyleCnt="4"/>
      <dgm:spPr/>
    </dgm:pt>
    <dgm:pt modelId="{7415C706-3995-4A95-9E01-C1F7F9B98FEA}" type="pres">
      <dgm:prSet presAssocID="{801D09AA-3103-4C4A-8FA6-200CCCDF5290}"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dgm:spPr>
      <dgm:t>
        <a:bodyPr/>
        <a:lstStyle/>
        <a:p>
          <a:endParaRPr lang="en-GB"/>
        </a:p>
      </dgm:t>
    </dgm:pt>
  </dgm:ptLst>
  <dgm:cxnLst>
    <dgm:cxn modelId="{CCA0AA67-D4A5-481F-BBCA-0EB4C053D748}" type="presOf" srcId="{6DBFDBDE-DD3F-4351-BA63-4E454B8ACC4B}" destId="{4E96E4B8-EC38-448B-82A9-7D82D81FB7D0}" srcOrd="1" destOrd="0" presId="urn:microsoft.com/office/officeart/2005/8/layout/hList7#1"/>
    <dgm:cxn modelId="{CE24ED5E-68E3-41BB-9F7D-0E90CB43F8C8}" type="presOf" srcId="{801D09AA-3103-4C4A-8FA6-200CCCDF5290}" destId="{635E05D0-AA2D-4ACA-91B6-171F5767DB15}" srcOrd="1" destOrd="0" presId="urn:microsoft.com/office/officeart/2005/8/layout/hList7#1"/>
    <dgm:cxn modelId="{09F7DBC1-243B-4A87-ABF4-1A5B76845A30}" srcId="{6D8C9FB5-0C09-43D8-9331-D209D36C183C}" destId="{6DBFDBDE-DD3F-4351-BA63-4E454B8ACC4B}" srcOrd="0" destOrd="0" parTransId="{56D22630-778F-410C-A611-DC73A43EBB0A}" sibTransId="{B101587F-57FE-430A-B080-596F1CBEE6B6}"/>
    <dgm:cxn modelId="{E2186654-5D19-4C31-93CD-C5A8FA58D4DD}" type="presOf" srcId="{464B4E29-D1E2-4484-8E1B-C698873B1A2F}" destId="{CF71F7BC-8F5F-4C36-88AC-E4FB61D66901}" srcOrd="1" destOrd="0" presId="urn:microsoft.com/office/officeart/2005/8/layout/hList7#1"/>
    <dgm:cxn modelId="{BA1A1340-FFE0-4793-9543-737B8DA3641E}" type="presOf" srcId="{1B667469-C793-441F-A18B-905DAEE70FBE}" destId="{4228B289-7E1A-4483-90F4-A2DC5E4AD15C}" srcOrd="0" destOrd="0" presId="urn:microsoft.com/office/officeart/2005/8/layout/hList7#1"/>
    <dgm:cxn modelId="{3B0149D3-5553-4BBD-AB09-074C844409A9}" srcId="{6D8C9FB5-0C09-43D8-9331-D209D36C183C}" destId="{464B4E29-D1E2-4484-8E1B-C698873B1A2F}" srcOrd="2" destOrd="0" parTransId="{D71C5B30-CE13-4792-9046-2B121BB5D314}" sibTransId="{2206F073-ED4D-4805-AB4D-E81929596191}"/>
    <dgm:cxn modelId="{A056C6AA-4B3A-4E5D-ADCF-7D404A73B91C}" type="presOf" srcId="{2206F073-ED4D-4805-AB4D-E81929596191}" destId="{12FE29CF-BF08-475D-9CC8-0828035AB207}" srcOrd="0" destOrd="0" presId="urn:microsoft.com/office/officeart/2005/8/layout/hList7#1"/>
    <dgm:cxn modelId="{4E90DE90-939D-4B3E-9C01-F006A5682205}" srcId="{6D8C9FB5-0C09-43D8-9331-D209D36C183C}" destId="{1B667469-C793-441F-A18B-905DAEE70FBE}" srcOrd="1" destOrd="0" parTransId="{EBF6671E-8451-4F00-8E56-61B8EC070993}" sibTransId="{488D926D-3241-461A-A974-E976C21BD8F6}"/>
    <dgm:cxn modelId="{8B4EE4E5-C102-43D1-81EE-D50319A45842}" type="presOf" srcId="{6D8C9FB5-0C09-43D8-9331-D209D36C183C}" destId="{68B29CFD-D3CB-49AE-8203-19F875CB005A}" srcOrd="0" destOrd="0" presId="urn:microsoft.com/office/officeart/2005/8/layout/hList7#1"/>
    <dgm:cxn modelId="{3598834E-B0CD-403D-A629-78FDABB55FD1}" type="presOf" srcId="{B101587F-57FE-430A-B080-596F1CBEE6B6}" destId="{E1383F97-4619-4946-ADC0-DD3F9B236A85}" srcOrd="0" destOrd="0" presId="urn:microsoft.com/office/officeart/2005/8/layout/hList7#1"/>
    <dgm:cxn modelId="{B2C5C3B0-550F-4607-844E-68FE031073CB}" srcId="{6D8C9FB5-0C09-43D8-9331-D209D36C183C}" destId="{801D09AA-3103-4C4A-8FA6-200CCCDF5290}" srcOrd="3" destOrd="0" parTransId="{0484B3C1-A9EB-43F4-AA1F-9DF12256FC2D}" sibTransId="{1082D7F4-996A-47A8-BE45-C5662D47D012}"/>
    <dgm:cxn modelId="{AE96D0FC-86ED-45A9-BF7F-28C14C5C70C6}" type="presOf" srcId="{488D926D-3241-461A-A974-E976C21BD8F6}" destId="{4008B88D-E304-44FA-B12B-D8476F152037}" srcOrd="0" destOrd="0" presId="urn:microsoft.com/office/officeart/2005/8/layout/hList7#1"/>
    <dgm:cxn modelId="{B403E2DC-AA9B-4EE9-AF96-7E393265EA39}" type="presOf" srcId="{801D09AA-3103-4C4A-8FA6-200CCCDF5290}" destId="{0464604F-24BC-491C-AF7F-F3D73B9C20A4}" srcOrd="0" destOrd="0" presId="urn:microsoft.com/office/officeart/2005/8/layout/hList7#1"/>
    <dgm:cxn modelId="{B40CE688-9071-408B-8F16-52C0DD50C175}" type="presOf" srcId="{1B667469-C793-441F-A18B-905DAEE70FBE}" destId="{EB280D23-D1DB-44D2-9632-81AF123941B4}" srcOrd="1" destOrd="0" presId="urn:microsoft.com/office/officeart/2005/8/layout/hList7#1"/>
    <dgm:cxn modelId="{12B2F004-74FD-4476-BF28-ABCB2237E4FA}" type="presOf" srcId="{464B4E29-D1E2-4484-8E1B-C698873B1A2F}" destId="{869F712E-A11C-4206-814F-EC148ED36A2E}" srcOrd="0" destOrd="0" presId="urn:microsoft.com/office/officeart/2005/8/layout/hList7#1"/>
    <dgm:cxn modelId="{42AB9974-6CE7-4FDB-B9D2-84EDA03A8820}" type="presOf" srcId="{6DBFDBDE-DD3F-4351-BA63-4E454B8ACC4B}" destId="{E04981F0-AA3A-43FF-A4BD-1CE86819E379}" srcOrd="0" destOrd="0" presId="urn:microsoft.com/office/officeart/2005/8/layout/hList7#1"/>
    <dgm:cxn modelId="{0B980327-D0E0-4F6F-8229-499D0A0DC0D7}" type="presParOf" srcId="{68B29CFD-D3CB-49AE-8203-19F875CB005A}" destId="{DD6711F4-6223-47A7-9079-5746C48C88B8}" srcOrd="0" destOrd="0" presId="urn:microsoft.com/office/officeart/2005/8/layout/hList7#1"/>
    <dgm:cxn modelId="{5E79C827-3DAB-4FE2-933B-F1EAA24A99ED}" type="presParOf" srcId="{68B29CFD-D3CB-49AE-8203-19F875CB005A}" destId="{03558EB5-93E0-48F8-A761-8CE095B3B26D}" srcOrd="1" destOrd="0" presId="urn:microsoft.com/office/officeart/2005/8/layout/hList7#1"/>
    <dgm:cxn modelId="{B03AC4A4-CCF5-4DAF-9C97-B3504BBA61F3}" type="presParOf" srcId="{03558EB5-93E0-48F8-A761-8CE095B3B26D}" destId="{3F04FE40-33D5-4724-860D-F5B073E8520A}" srcOrd="0" destOrd="0" presId="urn:microsoft.com/office/officeart/2005/8/layout/hList7#1"/>
    <dgm:cxn modelId="{8F114AAD-9E8C-4436-9BA3-988A195BF489}" type="presParOf" srcId="{3F04FE40-33D5-4724-860D-F5B073E8520A}" destId="{E04981F0-AA3A-43FF-A4BD-1CE86819E379}" srcOrd="0" destOrd="0" presId="urn:microsoft.com/office/officeart/2005/8/layout/hList7#1"/>
    <dgm:cxn modelId="{014B4A7B-A600-430D-B4D2-FA7166D4ED80}" type="presParOf" srcId="{3F04FE40-33D5-4724-860D-F5B073E8520A}" destId="{4E96E4B8-EC38-448B-82A9-7D82D81FB7D0}" srcOrd="1" destOrd="0" presId="urn:microsoft.com/office/officeart/2005/8/layout/hList7#1"/>
    <dgm:cxn modelId="{D14F4410-761D-4D5D-9DD7-7AE64FB29B29}" type="presParOf" srcId="{3F04FE40-33D5-4724-860D-F5B073E8520A}" destId="{6AAA69D1-375B-44C5-B6FA-AEA7ADE4FF64}" srcOrd="2" destOrd="0" presId="urn:microsoft.com/office/officeart/2005/8/layout/hList7#1"/>
    <dgm:cxn modelId="{54F21E89-AAFF-41DB-9DA3-49B7F35A1BFB}" type="presParOf" srcId="{3F04FE40-33D5-4724-860D-F5B073E8520A}" destId="{4082251D-4B59-4C78-8A02-41C769445711}" srcOrd="3" destOrd="0" presId="urn:microsoft.com/office/officeart/2005/8/layout/hList7#1"/>
    <dgm:cxn modelId="{A95EE181-0A1E-4F3E-89C0-7FCFEF46ABBA}" type="presParOf" srcId="{03558EB5-93E0-48F8-A761-8CE095B3B26D}" destId="{E1383F97-4619-4946-ADC0-DD3F9B236A85}" srcOrd="1" destOrd="0" presId="urn:microsoft.com/office/officeart/2005/8/layout/hList7#1"/>
    <dgm:cxn modelId="{081832F9-AFC8-4FCB-B4C6-1D645CDE2707}" type="presParOf" srcId="{03558EB5-93E0-48F8-A761-8CE095B3B26D}" destId="{F4FFECD5-8ABF-4FAA-A4A7-B2148D745489}" srcOrd="2" destOrd="0" presId="urn:microsoft.com/office/officeart/2005/8/layout/hList7#1"/>
    <dgm:cxn modelId="{03175A5B-FABA-4534-9AAD-2EB27121AB61}" type="presParOf" srcId="{F4FFECD5-8ABF-4FAA-A4A7-B2148D745489}" destId="{4228B289-7E1A-4483-90F4-A2DC5E4AD15C}" srcOrd="0" destOrd="0" presId="urn:microsoft.com/office/officeart/2005/8/layout/hList7#1"/>
    <dgm:cxn modelId="{FFE184B3-C2DF-4CF0-9462-BC998E1876AD}" type="presParOf" srcId="{F4FFECD5-8ABF-4FAA-A4A7-B2148D745489}" destId="{EB280D23-D1DB-44D2-9632-81AF123941B4}" srcOrd="1" destOrd="0" presId="urn:microsoft.com/office/officeart/2005/8/layout/hList7#1"/>
    <dgm:cxn modelId="{D5F2FC59-E285-4155-BA8E-245E19636548}" type="presParOf" srcId="{F4FFECD5-8ABF-4FAA-A4A7-B2148D745489}" destId="{7A071FF7-06AA-43B3-99EE-532779CB4F93}" srcOrd="2" destOrd="0" presId="urn:microsoft.com/office/officeart/2005/8/layout/hList7#1"/>
    <dgm:cxn modelId="{09F31077-E440-423D-91B9-047716677895}" type="presParOf" srcId="{F4FFECD5-8ABF-4FAA-A4A7-B2148D745489}" destId="{5F30C396-8BC5-4820-9983-E104370D7682}" srcOrd="3" destOrd="0" presId="urn:microsoft.com/office/officeart/2005/8/layout/hList7#1"/>
    <dgm:cxn modelId="{B0A9AB96-F7E5-4029-A476-300B230205EC}" type="presParOf" srcId="{03558EB5-93E0-48F8-A761-8CE095B3B26D}" destId="{4008B88D-E304-44FA-B12B-D8476F152037}" srcOrd="3" destOrd="0" presId="urn:microsoft.com/office/officeart/2005/8/layout/hList7#1"/>
    <dgm:cxn modelId="{DB25BCC7-EC24-4D69-A72D-49AC6FE97732}" type="presParOf" srcId="{03558EB5-93E0-48F8-A761-8CE095B3B26D}" destId="{38C13EF2-2FC0-4C8F-A7F6-2D7D29BE365E}" srcOrd="4" destOrd="0" presId="urn:microsoft.com/office/officeart/2005/8/layout/hList7#1"/>
    <dgm:cxn modelId="{C356E31E-4DFA-42D2-9D30-0EF535D9DFD8}" type="presParOf" srcId="{38C13EF2-2FC0-4C8F-A7F6-2D7D29BE365E}" destId="{869F712E-A11C-4206-814F-EC148ED36A2E}" srcOrd="0" destOrd="0" presId="urn:microsoft.com/office/officeart/2005/8/layout/hList7#1"/>
    <dgm:cxn modelId="{1609DE1A-9562-4B68-9A45-F998A94714DD}" type="presParOf" srcId="{38C13EF2-2FC0-4C8F-A7F6-2D7D29BE365E}" destId="{CF71F7BC-8F5F-4C36-88AC-E4FB61D66901}" srcOrd="1" destOrd="0" presId="urn:microsoft.com/office/officeart/2005/8/layout/hList7#1"/>
    <dgm:cxn modelId="{5430DE7C-E6D5-4865-9A05-8FE7020AC883}" type="presParOf" srcId="{38C13EF2-2FC0-4C8F-A7F6-2D7D29BE365E}" destId="{790C6955-C734-47F6-A426-9845B8BC4824}" srcOrd="2" destOrd="0" presId="urn:microsoft.com/office/officeart/2005/8/layout/hList7#1"/>
    <dgm:cxn modelId="{025EF2DE-F4B8-42B7-B84D-F61CC4C6A75F}" type="presParOf" srcId="{38C13EF2-2FC0-4C8F-A7F6-2D7D29BE365E}" destId="{EDEA3435-666B-47D1-8828-F02C205081AE}" srcOrd="3" destOrd="0" presId="urn:microsoft.com/office/officeart/2005/8/layout/hList7#1"/>
    <dgm:cxn modelId="{24B84FA8-999C-4866-8ED2-18BF1D5DADA9}" type="presParOf" srcId="{03558EB5-93E0-48F8-A761-8CE095B3B26D}" destId="{12FE29CF-BF08-475D-9CC8-0828035AB207}" srcOrd="5" destOrd="0" presId="urn:microsoft.com/office/officeart/2005/8/layout/hList7#1"/>
    <dgm:cxn modelId="{9BB966FC-EEBF-4152-9C34-64558F7F19B3}" type="presParOf" srcId="{03558EB5-93E0-48F8-A761-8CE095B3B26D}" destId="{9D960A99-652F-4D68-AB83-05ECCA430638}" srcOrd="6" destOrd="0" presId="urn:microsoft.com/office/officeart/2005/8/layout/hList7#1"/>
    <dgm:cxn modelId="{1A0D565D-1950-4F93-AC23-7420F5243A35}" type="presParOf" srcId="{9D960A99-652F-4D68-AB83-05ECCA430638}" destId="{0464604F-24BC-491C-AF7F-F3D73B9C20A4}" srcOrd="0" destOrd="0" presId="urn:microsoft.com/office/officeart/2005/8/layout/hList7#1"/>
    <dgm:cxn modelId="{7ED81ED7-F439-4742-B49E-D408381FB286}" type="presParOf" srcId="{9D960A99-652F-4D68-AB83-05ECCA430638}" destId="{635E05D0-AA2D-4ACA-91B6-171F5767DB15}" srcOrd="1" destOrd="0" presId="urn:microsoft.com/office/officeart/2005/8/layout/hList7#1"/>
    <dgm:cxn modelId="{14692162-3413-425D-B620-61D1CBC7CC06}" type="presParOf" srcId="{9D960A99-652F-4D68-AB83-05ECCA430638}" destId="{E4508BCD-F15E-4E97-BC67-4E3F6615D1C4}" srcOrd="2" destOrd="0" presId="urn:microsoft.com/office/officeart/2005/8/layout/hList7#1"/>
    <dgm:cxn modelId="{93726538-4450-418F-8D2A-0F1563135A8C}" type="presParOf" srcId="{9D960A99-652F-4D68-AB83-05ECCA430638}" destId="{7415C706-3995-4A95-9E01-C1F7F9B98FEA}"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4683DA-B1CA-43B6-AA10-FD95073A472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E03CA3D-E79A-4D02-AB75-49C2B5D3ABBB}">
      <dgm:prSet phldrT="[Text]"/>
      <dgm:spPr/>
      <dgm:t>
        <a:bodyPr/>
        <a:lstStyle/>
        <a:p>
          <a:r>
            <a:rPr lang="ru-RU" dirty="0" smtClean="0">
              <a:latin typeface="Verdana" pitchFamily="34" charset="0"/>
              <a:ea typeface="Verdana" pitchFamily="34" charset="0"/>
              <a:cs typeface="Verdana" pitchFamily="34" charset="0"/>
            </a:rPr>
            <a:t>Обучающие материалы</a:t>
          </a:r>
          <a:endParaRPr lang="en-GB" dirty="0"/>
        </a:p>
      </dgm:t>
    </dgm:pt>
    <dgm:pt modelId="{6A9E0A33-F315-4B71-BB33-8E1F3FD05D70}" type="parTrans" cxnId="{DE64411D-D0FC-4B15-A9E3-68A8D6E9BDC9}">
      <dgm:prSet/>
      <dgm:spPr/>
      <dgm:t>
        <a:bodyPr/>
        <a:lstStyle/>
        <a:p>
          <a:endParaRPr lang="en-GB"/>
        </a:p>
      </dgm:t>
    </dgm:pt>
    <dgm:pt modelId="{92910B27-934D-4EA9-AC4A-1EE40714A4EB}" type="sibTrans" cxnId="{DE64411D-D0FC-4B15-A9E3-68A8D6E9BDC9}">
      <dgm:prSet/>
      <dgm:spPr/>
      <dgm:t>
        <a:bodyPr/>
        <a:lstStyle/>
        <a:p>
          <a:endParaRPr lang="en-GB"/>
        </a:p>
      </dgm:t>
    </dgm:pt>
    <dgm:pt modelId="{1439CA2D-36E9-469A-8B48-AA9AB7A3B23D}">
      <dgm:prSet phldrT="[Text]"/>
      <dgm:spPr/>
      <dgm:t>
        <a:bodyPr/>
        <a:lstStyle/>
        <a:p>
          <a:r>
            <a:rPr lang="ru-RU" dirty="0" smtClean="0">
              <a:solidFill>
                <a:schemeClr val="accent1">
                  <a:lumMod val="75000"/>
                </a:schemeClr>
              </a:solidFill>
              <a:latin typeface="Verdana" pitchFamily="34" charset="0"/>
              <a:ea typeface="Verdana" pitchFamily="34" charset="0"/>
              <a:cs typeface="Verdana" pitchFamily="34" charset="0"/>
            </a:rPr>
            <a:t>устойчивое лесопользование в условиях зеленой экономики</a:t>
          </a:r>
          <a:endParaRPr lang="en-GB" dirty="0">
            <a:solidFill>
              <a:schemeClr val="accent1">
                <a:lumMod val="75000"/>
              </a:schemeClr>
            </a:solidFill>
            <a:latin typeface="Verdana" pitchFamily="34" charset="0"/>
            <a:ea typeface="Verdana" pitchFamily="34" charset="0"/>
            <a:cs typeface="Verdana" pitchFamily="34" charset="0"/>
          </a:endParaRPr>
        </a:p>
      </dgm:t>
    </dgm:pt>
    <dgm:pt modelId="{8075A8C6-C21A-495B-9BB5-EB43DE26103E}" type="parTrans" cxnId="{0DE60639-857F-40CA-AA6D-7CB1CF6B738C}">
      <dgm:prSet/>
      <dgm:spPr/>
      <dgm:t>
        <a:bodyPr/>
        <a:lstStyle/>
        <a:p>
          <a:endParaRPr lang="en-GB"/>
        </a:p>
      </dgm:t>
    </dgm:pt>
    <dgm:pt modelId="{724EB580-F2AE-4FC8-8B44-99B9F7D62FF3}" type="sibTrans" cxnId="{0DE60639-857F-40CA-AA6D-7CB1CF6B738C}">
      <dgm:prSet/>
      <dgm:spPr/>
      <dgm:t>
        <a:bodyPr/>
        <a:lstStyle/>
        <a:p>
          <a:endParaRPr lang="en-GB"/>
        </a:p>
      </dgm:t>
    </dgm:pt>
    <dgm:pt modelId="{FF6A25A1-7F42-4A74-9131-EE3AE49B3FDC}">
      <dgm:prSet phldrT="[Text]"/>
      <dgm:spPr/>
      <dgm:t>
        <a:bodyPr/>
        <a:lstStyle/>
        <a:p>
          <a:r>
            <a:rPr lang="ru-RU" dirty="0" smtClean="0">
              <a:latin typeface="Verdana" pitchFamily="34" charset="0"/>
              <a:ea typeface="Verdana" pitchFamily="34" charset="0"/>
              <a:cs typeface="Verdana" pitchFamily="34" charset="0"/>
            </a:rPr>
            <a:t>Семинары</a:t>
          </a:r>
          <a:endParaRPr lang="en-GB" dirty="0"/>
        </a:p>
      </dgm:t>
    </dgm:pt>
    <dgm:pt modelId="{0824ADE3-7075-4D3D-BCF2-80586E94D1AA}" type="parTrans" cxnId="{3D42D13F-3F70-463C-9BBE-E4A67951DE21}">
      <dgm:prSet/>
      <dgm:spPr/>
      <dgm:t>
        <a:bodyPr/>
        <a:lstStyle/>
        <a:p>
          <a:endParaRPr lang="en-GB"/>
        </a:p>
      </dgm:t>
    </dgm:pt>
    <dgm:pt modelId="{82113C7E-DBD5-4BD3-ABDA-0D1D703E121E}" type="sibTrans" cxnId="{3D42D13F-3F70-463C-9BBE-E4A67951DE21}">
      <dgm:prSet/>
      <dgm:spPr/>
      <dgm:t>
        <a:bodyPr/>
        <a:lstStyle/>
        <a:p>
          <a:endParaRPr lang="en-GB"/>
        </a:p>
      </dgm:t>
    </dgm:pt>
    <dgm:pt modelId="{CFA3735E-62CE-4EF1-8022-4B1892ECA383}">
      <dgm:prSet phldrT="[Text]"/>
      <dgm:spPr/>
      <dgm:t>
        <a:bodyPr/>
        <a:lstStyle/>
        <a:p>
          <a:r>
            <a:rPr lang="fr-CH" dirty="0" smtClean="0">
              <a:solidFill>
                <a:schemeClr val="accent1">
                  <a:lumMod val="75000"/>
                </a:schemeClr>
              </a:solidFill>
              <a:latin typeface="Verdana" pitchFamily="34" charset="0"/>
              <a:ea typeface="Verdana" pitchFamily="34" charset="0"/>
              <a:cs typeface="Verdana" pitchFamily="34" charset="0"/>
            </a:rPr>
            <a:t>1 </a:t>
          </a:r>
          <a:r>
            <a:rPr lang="ru-RU" dirty="0" smtClean="0">
              <a:solidFill>
                <a:schemeClr val="accent1">
                  <a:lumMod val="75000"/>
                </a:schemeClr>
              </a:solidFill>
              <a:latin typeface="Verdana" pitchFamily="34" charset="0"/>
              <a:ea typeface="Verdana" pitchFamily="34" charset="0"/>
              <a:cs typeface="Verdana" pitchFamily="34" charset="0"/>
            </a:rPr>
            <a:t>региональный</a:t>
          </a:r>
          <a:r>
            <a:rPr lang="fr-CH" dirty="0" smtClean="0">
              <a:solidFill>
                <a:schemeClr val="accent1">
                  <a:lumMod val="75000"/>
                </a:schemeClr>
              </a:solidFill>
              <a:latin typeface="Verdana" pitchFamily="34" charset="0"/>
              <a:ea typeface="Verdana" pitchFamily="34" charset="0"/>
              <a:cs typeface="Verdana" pitchFamily="34" charset="0"/>
            </a:rPr>
            <a:t>, 7 </a:t>
          </a:r>
          <a:r>
            <a:rPr lang="ru-RU" dirty="0" smtClean="0">
              <a:solidFill>
                <a:schemeClr val="accent1">
                  <a:lumMod val="75000"/>
                </a:schemeClr>
              </a:solidFill>
              <a:latin typeface="Verdana" pitchFamily="34" charset="0"/>
              <a:ea typeface="Verdana" pitchFamily="34" charset="0"/>
              <a:cs typeface="Verdana" pitchFamily="34" charset="0"/>
            </a:rPr>
            <a:t>национальных</a:t>
          </a:r>
          <a:r>
            <a:rPr lang="fr-CH" dirty="0" smtClean="0">
              <a:solidFill>
                <a:schemeClr val="accent1">
                  <a:lumMod val="75000"/>
                </a:schemeClr>
              </a:solidFill>
              <a:latin typeface="Verdana" pitchFamily="34" charset="0"/>
              <a:ea typeface="Verdana" pitchFamily="34" charset="0"/>
              <a:cs typeface="Verdana" pitchFamily="34" charset="0"/>
            </a:rPr>
            <a:t>, 28 </a:t>
          </a:r>
          <a:r>
            <a:rPr lang="ru-RU" dirty="0" smtClean="0">
              <a:solidFill>
                <a:schemeClr val="accent1">
                  <a:lumMod val="75000"/>
                </a:schemeClr>
              </a:solidFill>
              <a:latin typeface="Verdana" pitchFamily="34" charset="0"/>
              <a:ea typeface="Verdana" pitchFamily="34" charset="0"/>
              <a:cs typeface="Verdana" pitchFamily="34" charset="0"/>
            </a:rPr>
            <a:t>местных подготовительных курсов</a:t>
          </a:r>
          <a:endParaRPr lang="en-GB" dirty="0">
            <a:solidFill>
              <a:schemeClr val="accent1">
                <a:lumMod val="75000"/>
              </a:schemeClr>
            </a:solidFill>
            <a:latin typeface="Verdana" pitchFamily="34" charset="0"/>
            <a:ea typeface="Verdana" pitchFamily="34" charset="0"/>
            <a:cs typeface="Verdana" pitchFamily="34" charset="0"/>
          </a:endParaRPr>
        </a:p>
      </dgm:t>
    </dgm:pt>
    <dgm:pt modelId="{E39FCF59-EB35-473A-AF2B-60FC0EFDE026}" type="parTrans" cxnId="{75DC9689-E161-47B5-8262-913ED6E40C66}">
      <dgm:prSet/>
      <dgm:spPr/>
      <dgm:t>
        <a:bodyPr/>
        <a:lstStyle/>
        <a:p>
          <a:endParaRPr lang="en-GB"/>
        </a:p>
      </dgm:t>
    </dgm:pt>
    <dgm:pt modelId="{06F858FD-3988-4CA7-9D42-BD35BEF8E3A2}" type="sibTrans" cxnId="{75DC9689-E161-47B5-8262-913ED6E40C66}">
      <dgm:prSet/>
      <dgm:spPr/>
      <dgm:t>
        <a:bodyPr/>
        <a:lstStyle/>
        <a:p>
          <a:endParaRPr lang="en-GB"/>
        </a:p>
      </dgm:t>
    </dgm:pt>
    <dgm:pt modelId="{98EEF39A-FC97-4D5F-A70C-2F1CAA54B573}">
      <dgm:prSet/>
      <dgm:spPr/>
      <dgm:t>
        <a:bodyPr/>
        <a:lstStyle/>
        <a:p>
          <a:r>
            <a:rPr lang="ru-RU" dirty="0" smtClean="0">
              <a:solidFill>
                <a:schemeClr val="accent1">
                  <a:lumMod val="75000"/>
                </a:schemeClr>
              </a:solidFill>
              <a:latin typeface="Verdana" pitchFamily="34" charset="0"/>
              <a:ea typeface="Verdana" pitchFamily="34" charset="0"/>
              <a:cs typeface="Verdana" pitchFamily="34" charset="0"/>
            </a:rPr>
            <a:t>электроэнергия на базе древесины</a:t>
          </a:r>
          <a:endParaRPr lang="en-US" dirty="0">
            <a:solidFill>
              <a:schemeClr val="accent1">
                <a:lumMod val="75000"/>
              </a:schemeClr>
            </a:solidFill>
            <a:latin typeface="Verdana" pitchFamily="34" charset="0"/>
            <a:ea typeface="Verdana" pitchFamily="34" charset="0"/>
            <a:cs typeface="Verdana" pitchFamily="34" charset="0"/>
          </a:endParaRPr>
        </a:p>
      </dgm:t>
    </dgm:pt>
    <dgm:pt modelId="{42FB3FFC-FBF9-4A24-BEED-26D8A2CF3404}" type="parTrans" cxnId="{9AACB093-945F-49D3-8301-3EE7CF8337DC}">
      <dgm:prSet/>
      <dgm:spPr/>
      <dgm:t>
        <a:bodyPr/>
        <a:lstStyle/>
        <a:p>
          <a:endParaRPr lang="en-GB"/>
        </a:p>
      </dgm:t>
    </dgm:pt>
    <dgm:pt modelId="{CB7FF80F-2097-49C4-ABE5-ACBF19F5B7E3}" type="sibTrans" cxnId="{9AACB093-945F-49D3-8301-3EE7CF8337DC}">
      <dgm:prSet/>
      <dgm:spPr/>
      <dgm:t>
        <a:bodyPr/>
        <a:lstStyle/>
        <a:p>
          <a:endParaRPr lang="en-GB"/>
        </a:p>
      </dgm:t>
    </dgm:pt>
    <dgm:pt modelId="{8B6EA53C-4CC8-42AA-BC2A-8443FF07727E}">
      <dgm:prSet/>
      <dgm:spPr/>
      <dgm:t>
        <a:bodyPr/>
        <a:lstStyle/>
        <a:p>
          <a:r>
            <a:rPr lang="ru-RU" dirty="0" smtClean="0">
              <a:solidFill>
                <a:schemeClr val="accent1">
                  <a:lumMod val="75000"/>
                </a:schemeClr>
              </a:solidFill>
              <a:latin typeface="Verdana" pitchFamily="34" charset="0"/>
              <a:ea typeface="Verdana" pitchFamily="34" charset="0"/>
              <a:cs typeface="Verdana" pitchFamily="34" charset="0"/>
            </a:rPr>
            <a:t>сбор данных</a:t>
          </a:r>
          <a:endParaRPr lang="en-US" dirty="0" smtClean="0">
            <a:solidFill>
              <a:schemeClr val="accent1">
                <a:lumMod val="75000"/>
              </a:schemeClr>
            </a:solidFill>
            <a:latin typeface="Verdana" pitchFamily="34" charset="0"/>
            <a:ea typeface="Verdana" pitchFamily="34" charset="0"/>
            <a:cs typeface="Verdana" pitchFamily="34" charset="0"/>
          </a:endParaRPr>
        </a:p>
      </dgm:t>
    </dgm:pt>
    <dgm:pt modelId="{A40D0005-5E67-45C5-A639-1108ECCD74A6}" type="parTrans" cxnId="{DF5877BD-1F6E-40C7-A8FB-1878DB199C3F}">
      <dgm:prSet/>
      <dgm:spPr/>
      <dgm:t>
        <a:bodyPr/>
        <a:lstStyle/>
        <a:p>
          <a:endParaRPr lang="en-GB"/>
        </a:p>
      </dgm:t>
    </dgm:pt>
    <dgm:pt modelId="{5F5EB238-6FED-47DD-BA2F-E5666EEF9C67}" type="sibTrans" cxnId="{DF5877BD-1F6E-40C7-A8FB-1878DB199C3F}">
      <dgm:prSet/>
      <dgm:spPr/>
      <dgm:t>
        <a:bodyPr/>
        <a:lstStyle/>
        <a:p>
          <a:endParaRPr lang="en-GB"/>
        </a:p>
      </dgm:t>
    </dgm:pt>
    <dgm:pt modelId="{5D3F9F85-8014-4119-B94C-B6E116649946}">
      <dgm:prSet phldrT="[Text]"/>
      <dgm:spPr/>
      <dgm:t>
        <a:bodyPr/>
        <a:lstStyle/>
        <a:p>
          <a:r>
            <a:rPr lang="ru-RU" dirty="0" smtClean="0">
              <a:solidFill>
                <a:schemeClr val="bg1"/>
              </a:solidFill>
              <a:latin typeface="Verdana" pitchFamily="34" charset="0"/>
              <a:ea typeface="Verdana" pitchFamily="34" charset="0"/>
              <a:cs typeface="Verdana" pitchFamily="34" charset="0"/>
            </a:rPr>
            <a:t>Национальные планы действий</a:t>
          </a:r>
          <a:endParaRPr lang="en-GB" dirty="0">
            <a:solidFill>
              <a:schemeClr val="bg1"/>
            </a:solidFill>
          </a:endParaRPr>
        </a:p>
      </dgm:t>
    </dgm:pt>
    <dgm:pt modelId="{2B399276-E7C4-4F12-80CC-61BE2F75BFF3}" type="parTrans" cxnId="{FECE41DF-FAE2-4416-8366-F928723378CD}">
      <dgm:prSet/>
      <dgm:spPr/>
      <dgm:t>
        <a:bodyPr/>
        <a:lstStyle/>
        <a:p>
          <a:endParaRPr lang="en-GB"/>
        </a:p>
      </dgm:t>
    </dgm:pt>
    <dgm:pt modelId="{00796794-5957-4AD1-A6EC-22AC40099089}" type="sibTrans" cxnId="{FECE41DF-FAE2-4416-8366-F928723378CD}">
      <dgm:prSet/>
      <dgm:spPr/>
      <dgm:t>
        <a:bodyPr/>
        <a:lstStyle/>
        <a:p>
          <a:endParaRPr lang="en-GB"/>
        </a:p>
      </dgm:t>
    </dgm:pt>
    <dgm:pt modelId="{C16AAB21-42DC-4B92-95F4-26CA03A70350}">
      <dgm:prSet phldrT="[Text]"/>
      <dgm:spPr/>
      <dgm:t>
        <a:bodyPr/>
        <a:lstStyle/>
        <a:p>
          <a:r>
            <a:rPr lang="ru-RU" dirty="0" smtClean="0">
              <a:latin typeface="Verdana" pitchFamily="34" charset="0"/>
              <a:ea typeface="Verdana" pitchFamily="34" charset="0"/>
              <a:cs typeface="Verdana" pitchFamily="34" charset="0"/>
            </a:rPr>
            <a:t>Региональный семинар</a:t>
          </a:r>
          <a:endParaRPr lang="fr-CH" dirty="0" smtClean="0">
            <a:latin typeface="Verdana" pitchFamily="34" charset="0"/>
            <a:ea typeface="Verdana" pitchFamily="34" charset="0"/>
            <a:cs typeface="Verdana" pitchFamily="34" charset="0"/>
          </a:endParaRPr>
        </a:p>
      </dgm:t>
    </dgm:pt>
    <dgm:pt modelId="{0FFA93E9-5552-474E-947B-C2405C80658C}" type="parTrans" cxnId="{91EFB635-A36D-423A-919A-F7E3169F58A7}">
      <dgm:prSet/>
      <dgm:spPr/>
      <dgm:t>
        <a:bodyPr/>
        <a:lstStyle/>
        <a:p>
          <a:endParaRPr lang="en-GB"/>
        </a:p>
      </dgm:t>
    </dgm:pt>
    <dgm:pt modelId="{B8C5C17A-BFDD-4978-922F-461C11D409F3}" type="sibTrans" cxnId="{91EFB635-A36D-423A-919A-F7E3169F58A7}">
      <dgm:prSet/>
      <dgm:spPr/>
      <dgm:t>
        <a:bodyPr/>
        <a:lstStyle/>
        <a:p>
          <a:endParaRPr lang="en-GB"/>
        </a:p>
      </dgm:t>
    </dgm:pt>
    <dgm:pt modelId="{74CFA147-75CE-4A83-A4F6-2417D6A9CC6E}">
      <dgm:prSet phldrT="[Text]"/>
      <dgm:spPr/>
      <dgm:t>
        <a:bodyPr/>
        <a:lstStyle/>
        <a:p>
          <a:r>
            <a:rPr lang="fr-CH" dirty="0" smtClean="0">
              <a:solidFill>
                <a:schemeClr val="accent1">
                  <a:lumMod val="75000"/>
                </a:schemeClr>
              </a:solidFill>
              <a:latin typeface="Verdana" pitchFamily="34" charset="0"/>
              <a:ea typeface="Verdana" pitchFamily="34" charset="0"/>
              <a:cs typeface="Verdana" pitchFamily="34" charset="0"/>
            </a:rPr>
            <a:t>1</a:t>
          </a:r>
          <a:r>
            <a:rPr lang="ru-RU" dirty="0" smtClean="0">
              <a:solidFill>
                <a:schemeClr val="accent1">
                  <a:lumMod val="75000"/>
                </a:schemeClr>
              </a:solidFill>
              <a:latin typeface="Verdana" pitchFamily="34" charset="0"/>
              <a:ea typeface="Verdana" pitchFamily="34" charset="0"/>
              <a:cs typeface="Verdana" pitchFamily="34" charset="0"/>
            </a:rPr>
            <a:t> заключительный семинар по извлеченным урокам и рекомендациям</a:t>
          </a:r>
          <a:endParaRPr lang="en-GB" dirty="0">
            <a:solidFill>
              <a:schemeClr val="accent1">
                <a:lumMod val="75000"/>
              </a:schemeClr>
            </a:solidFill>
            <a:latin typeface="Verdana" pitchFamily="34" charset="0"/>
            <a:ea typeface="Verdana" pitchFamily="34" charset="0"/>
            <a:cs typeface="Verdana" pitchFamily="34" charset="0"/>
          </a:endParaRPr>
        </a:p>
      </dgm:t>
    </dgm:pt>
    <dgm:pt modelId="{4FC29780-5518-48F0-BC11-AE4BD7D22FEA}" type="parTrans" cxnId="{1776A0D6-3649-4652-875B-5520C54D89AA}">
      <dgm:prSet/>
      <dgm:spPr/>
      <dgm:t>
        <a:bodyPr/>
        <a:lstStyle/>
        <a:p>
          <a:endParaRPr lang="en-GB"/>
        </a:p>
      </dgm:t>
    </dgm:pt>
    <dgm:pt modelId="{686A10DA-66D2-4857-8C93-C470492AA551}" type="sibTrans" cxnId="{1776A0D6-3649-4652-875B-5520C54D89AA}">
      <dgm:prSet/>
      <dgm:spPr/>
      <dgm:t>
        <a:bodyPr/>
        <a:lstStyle/>
        <a:p>
          <a:endParaRPr lang="en-GB"/>
        </a:p>
      </dgm:t>
    </dgm:pt>
    <dgm:pt modelId="{44FFB508-76C6-4362-9E4A-1023F84D01BC}">
      <dgm:prSet/>
      <dgm:spPr/>
      <dgm:t>
        <a:bodyPr/>
        <a:lstStyle/>
        <a:p>
          <a:r>
            <a:rPr lang="ru-RU" dirty="0" smtClean="0">
              <a:solidFill>
                <a:schemeClr val="accent1">
                  <a:lumMod val="75000"/>
                </a:schemeClr>
              </a:solidFill>
              <a:latin typeface="Verdana" pitchFamily="34" charset="0"/>
              <a:ea typeface="Verdana" pitchFamily="34" charset="0"/>
              <a:cs typeface="Verdana" pitchFamily="34" charset="0"/>
            </a:rPr>
            <a:t>обучающие программы в трех пилотных странах</a:t>
          </a:r>
          <a:endParaRPr lang="fr-CH" dirty="0" smtClean="0">
            <a:solidFill>
              <a:schemeClr val="accent1">
                <a:lumMod val="75000"/>
              </a:schemeClr>
            </a:solidFill>
            <a:latin typeface="Verdana" pitchFamily="34" charset="0"/>
            <a:ea typeface="Verdana" pitchFamily="34" charset="0"/>
            <a:cs typeface="Verdana" pitchFamily="34" charset="0"/>
          </a:endParaRPr>
        </a:p>
      </dgm:t>
    </dgm:pt>
    <dgm:pt modelId="{FE04D7CE-74DD-4AED-94F4-683B76AFFECC}" type="parTrans" cxnId="{3F90A140-A63F-4690-B4DA-CE5A4EF60CFE}">
      <dgm:prSet/>
      <dgm:spPr/>
      <dgm:t>
        <a:bodyPr/>
        <a:lstStyle/>
        <a:p>
          <a:endParaRPr lang="en-GB"/>
        </a:p>
      </dgm:t>
    </dgm:pt>
    <dgm:pt modelId="{A3332EF6-538E-4B8D-BC97-D99E8CC23EFB}" type="sibTrans" cxnId="{3F90A140-A63F-4690-B4DA-CE5A4EF60CFE}">
      <dgm:prSet/>
      <dgm:spPr/>
      <dgm:t>
        <a:bodyPr/>
        <a:lstStyle/>
        <a:p>
          <a:endParaRPr lang="en-GB"/>
        </a:p>
      </dgm:t>
    </dgm:pt>
    <dgm:pt modelId="{12026032-AA69-4501-8FDA-62D43AF346D5}">
      <dgm:prSet phldrT="[Text]"/>
      <dgm:spPr/>
      <dgm:t>
        <a:bodyPr/>
        <a:lstStyle/>
        <a:p>
          <a:r>
            <a:rPr lang="ru-RU" dirty="0" smtClean="0">
              <a:latin typeface="Verdana" panose="020B0604030504040204" pitchFamily="34" charset="0"/>
              <a:ea typeface="Verdana" panose="020B0604030504040204" pitchFamily="34" charset="0"/>
              <a:cs typeface="Verdana" panose="020B0604030504040204" pitchFamily="34" charset="0"/>
            </a:rPr>
            <a:t>Веб центр</a:t>
          </a: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9BFD01EF-CEEE-4CD4-A3A6-D49B76D8AC80}" type="parTrans" cxnId="{007FF4A8-B2FF-4FB1-BCB1-57525B03D14A}">
      <dgm:prSet/>
      <dgm:spPr/>
      <dgm:t>
        <a:bodyPr/>
        <a:lstStyle/>
        <a:p>
          <a:endParaRPr lang="en-GB"/>
        </a:p>
      </dgm:t>
    </dgm:pt>
    <dgm:pt modelId="{1E20ED8B-317D-487C-AD66-413E9339B9BE}" type="sibTrans" cxnId="{007FF4A8-B2FF-4FB1-BCB1-57525B03D14A}">
      <dgm:prSet/>
      <dgm:spPr/>
      <dgm:t>
        <a:bodyPr/>
        <a:lstStyle/>
        <a:p>
          <a:endParaRPr lang="en-GB"/>
        </a:p>
      </dgm:t>
    </dgm:pt>
    <dgm:pt modelId="{B17BB419-BF8E-42A0-813D-5998062F3718}">
      <dgm:prSet phldrT="[Text]"/>
      <dgm:spPr/>
      <dgm:t>
        <a:bodyPr/>
        <a:lstStyle/>
        <a:p>
          <a:r>
            <a:rPr lang="ru-RU" dirty="0" smtClean="0">
              <a:solidFill>
                <a:schemeClr val="accent1">
                  <a:lumMod val="75000"/>
                </a:schemeClr>
              </a:solidFill>
              <a:latin typeface="Verdana" pitchFamily="34" charset="0"/>
              <a:ea typeface="Verdana" pitchFamily="34" charset="0"/>
              <a:cs typeface="Verdana" pitchFamily="34" charset="0"/>
            </a:rPr>
            <a:t>управление знаниями области лесного хозяйства</a:t>
          </a:r>
          <a:endParaRPr lang="en-GB" dirty="0">
            <a:solidFill>
              <a:schemeClr val="accent1">
                <a:lumMod val="75000"/>
              </a:schemeClr>
            </a:solidFill>
            <a:latin typeface="Verdana" pitchFamily="34" charset="0"/>
            <a:ea typeface="Verdana" pitchFamily="34" charset="0"/>
            <a:cs typeface="Verdana" pitchFamily="34" charset="0"/>
          </a:endParaRPr>
        </a:p>
      </dgm:t>
    </dgm:pt>
    <dgm:pt modelId="{02C67909-1477-44F1-A7BA-45B274CF71B3}" type="parTrans" cxnId="{B31DB403-1C1B-4038-BE9C-5DB1C3B6C08C}">
      <dgm:prSet/>
      <dgm:spPr/>
      <dgm:t>
        <a:bodyPr/>
        <a:lstStyle/>
        <a:p>
          <a:endParaRPr lang="en-GB"/>
        </a:p>
      </dgm:t>
    </dgm:pt>
    <dgm:pt modelId="{586D0F67-4C75-4863-9DE0-162189043C8B}" type="sibTrans" cxnId="{B31DB403-1C1B-4038-BE9C-5DB1C3B6C08C}">
      <dgm:prSet/>
      <dgm:spPr/>
      <dgm:t>
        <a:bodyPr/>
        <a:lstStyle/>
        <a:p>
          <a:endParaRPr lang="en-GB"/>
        </a:p>
      </dgm:t>
    </dgm:pt>
    <dgm:pt modelId="{0816638E-F149-4EAF-95F1-316ED17084FC}" type="pres">
      <dgm:prSet presAssocID="{AF4683DA-B1CA-43B6-AA10-FD95073A472F}" presName="linear" presStyleCnt="0">
        <dgm:presLayoutVars>
          <dgm:dir/>
          <dgm:animLvl val="lvl"/>
          <dgm:resizeHandles val="exact"/>
        </dgm:presLayoutVars>
      </dgm:prSet>
      <dgm:spPr/>
      <dgm:t>
        <a:bodyPr/>
        <a:lstStyle/>
        <a:p>
          <a:endParaRPr lang="en-GB"/>
        </a:p>
      </dgm:t>
    </dgm:pt>
    <dgm:pt modelId="{78004833-2CE2-40F6-98A0-DB84931C24C7}" type="pres">
      <dgm:prSet presAssocID="{CE03CA3D-E79A-4D02-AB75-49C2B5D3ABBB}" presName="parentLin" presStyleCnt="0"/>
      <dgm:spPr/>
    </dgm:pt>
    <dgm:pt modelId="{B658BDB3-1F57-4118-8D76-0E69C6D9143F}" type="pres">
      <dgm:prSet presAssocID="{CE03CA3D-E79A-4D02-AB75-49C2B5D3ABBB}" presName="parentLeftMargin" presStyleLbl="node1" presStyleIdx="0" presStyleCnt="5"/>
      <dgm:spPr/>
      <dgm:t>
        <a:bodyPr/>
        <a:lstStyle/>
        <a:p>
          <a:endParaRPr lang="en-GB"/>
        </a:p>
      </dgm:t>
    </dgm:pt>
    <dgm:pt modelId="{E4B70AAF-C03F-4BDE-9BEB-4E947F1CFD7F}" type="pres">
      <dgm:prSet presAssocID="{CE03CA3D-E79A-4D02-AB75-49C2B5D3ABBB}" presName="parentText" presStyleLbl="node1" presStyleIdx="0" presStyleCnt="5">
        <dgm:presLayoutVars>
          <dgm:chMax val="0"/>
          <dgm:bulletEnabled val="1"/>
        </dgm:presLayoutVars>
      </dgm:prSet>
      <dgm:spPr/>
      <dgm:t>
        <a:bodyPr/>
        <a:lstStyle/>
        <a:p>
          <a:endParaRPr lang="en-GB"/>
        </a:p>
      </dgm:t>
    </dgm:pt>
    <dgm:pt modelId="{78704B8F-DC25-4255-8D72-1A1A4F568C7E}" type="pres">
      <dgm:prSet presAssocID="{CE03CA3D-E79A-4D02-AB75-49C2B5D3ABBB}" presName="negativeSpace" presStyleCnt="0"/>
      <dgm:spPr/>
    </dgm:pt>
    <dgm:pt modelId="{A82CEAD6-7006-439A-AD42-693BB0E7F2FB}" type="pres">
      <dgm:prSet presAssocID="{CE03CA3D-E79A-4D02-AB75-49C2B5D3ABBB}" presName="childText" presStyleLbl="conFgAcc1" presStyleIdx="0" presStyleCnt="5">
        <dgm:presLayoutVars>
          <dgm:bulletEnabled val="1"/>
        </dgm:presLayoutVars>
      </dgm:prSet>
      <dgm:spPr/>
      <dgm:t>
        <a:bodyPr/>
        <a:lstStyle/>
        <a:p>
          <a:endParaRPr lang="en-GB"/>
        </a:p>
      </dgm:t>
    </dgm:pt>
    <dgm:pt modelId="{54865E08-0EC2-4D38-AD89-9D2CDBD4B24D}" type="pres">
      <dgm:prSet presAssocID="{92910B27-934D-4EA9-AC4A-1EE40714A4EB}" presName="spaceBetweenRectangles" presStyleCnt="0"/>
      <dgm:spPr/>
    </dgm:pt>
    <dgm:pt modelId="{40671B37-DB47-4AB9-9374-D9342BFD59C2}" type="pres">
      <dgm:prSet presAssocID="{FF6A25A1-7F42-4A74-9131-EE3AE49B3FDC}" presName="parentLin" presStyleCnt="0"/>
      <dgm:spPr/>
    </dgm:pt>
    <dgm:pt modelId="{BF392450-595E-4A48-BFBB-E1AAF09CE14A}" type="pres">
      <dgm:prSet presAssocID="{FF6A25A1-7F42-4A74-9131-EE3AE49B3FDC}" presName="parentLeftMargin" presStyleLbl="node1" presStyleIdx="0" presStyleCnt="5"/>
      <dgm:spPr/>
      <dgm:t>
        <a:bodyPr/>
        <a:lstStyle/>
        <a:p>
          <a:endParaRPr lang="en-GB"/>
        </a:p>
      </dgm:t>
    </dgm:pt>
    <dgm:pt modelId="{6CB67D82-082D-46C7-BDBA-EE06D0AF69ED}" type="pres">
      <dgm:prSet presAssocID="{FF6A25A1-7F42-4A74-9131-EE3AE49B3FDC}" presName="parentText" presStyleLbl="node1" presStyleIdx="1" presStyleCnt="5">
        <dgm:presLayoutVars>
          <dgm:chMax val="0"/>
          <dgm:bulletEnabled val="1"/>
        </dgm:presLayoutVars>
      </dgm:prSet>
      <dgm:spPr/>
      <dgm:t>
        <a:bodyPr/>
        <a:lstStyle/>
        <a:p>
          <a:endParaRPr lang="en-GB"/>
        </a:p>
      </dgm:t>
    </dgm:pt>
    <dgm:pt modelId="{3596F85C-BB01-493E-9843-9E99D3DE219B}" type="pres">
      <dgm:prSet presAssocID="{FF6A25A1-7F42-4A74-9131-EE3AE49B3FDC}" presName="negativeSpace" presStyleCnt="0"/>
      <dgm:spPr/>
    </dgm:pt>
    <dgm:pt modelId="{43252116-7178-4BBB-A866-6AD4A6E304A4}" type="pres">
      <dgm:prSet presAssocID="{FF6A25A1-7F42-4A74-9131-EE3AE49B3FDC}" presName="childText" presStyleLbl="conFgAcc1" presStyleIdx="1" presStyleCnt="5">
        <dgm:presLayoutVars>
          <dgm:bulletEnabled val="1"/>
        </dgm:presLayoutVars>
      </dgm:prSet>
      <dgm:spPr/>
      <dgm:t>
        <a:bodyPr/>
        <a:lstStyle/>
        <a:p>
          <a:endParaRPr lang="en-GB"/>
        </a:p>
      </dgm:t>
    </dgm:pt>
    <dgm:pt modelId="{EFF6274B-7717-4D3B-9143-B84381B10DAE}" type="pres">
      <dgm:prSet presAssocID="{82113C7E-DBD5-4BD3-ABDA-0D1D703E121E}" presName="spaceBetweenRectangles" presStyleCnt="0"/>
      <dgm:spPr/>
    </dgm:pt>
    <dgm:pt modelId="{928511AF-DBF7-4022-B642-DE10A929DE13}" type="pres">
      <dgm:prSet presAssocID="{5D3F9F85-8014-4119-B94C-B6E116649946}" presName="parentLin" presStyleCnt="0"/>
      <dgm:spPr/>
    </dgm:pt>
    <dgm:pt modelId="{738DB34E-0356-49BA-BC9E-655A93202F18}" type="pres">
      <dgm:prSet presAssocID="{5D3F9F85-8014-4119-B94C-B6E116649946}" presName="parentLeftMargin" presStyleLbl="node1" presStyleIdx="1" presStyleCnt="5"/>
      <dgm:spPr/>
      <dgm:t>
        <a:bodyPr/>
        <a:lstStyle/>
        <a:p>
          <a:endParaRPr lang="en-GB"/>
        </a:p>
      </dgm:t>
    </dgm:pt>
    <dgm:pt modelId="{068CB55E-426A-4E1E-A5E0-6C72B66C49D7}" type="pres">
      <dgm:prSet presAssocID="{5D3F9F85-8014-4119-B94C-B6E116649946}" presName="parentText" presStyleLbl="node1" presStyleIdx="2" presStyleCnt="5">
        <dgm:presLayoutVars>
          <dgm:chMax val="0"/>
          <dgm:bulletEnabled val="1"/>
        </dgm:presLayoutVars>
      </dgm:prSet>
      <dgm:spPr/>
      <dgm:t>
        <a:bodyPr/>
        <a:lstStyle/>
        <a:p>
          <a:endParaRPr lang="en-GB"/>
        </a:p>
      </dgm:t>
    </dgm:pt>
    <dgm:pt modelId="{22F49645-0F5E-4E06-B776-96D2C7F044C8}" type="pres">
      <dgm:prSet presAssocID="{5D3F9F85-8014-4119-B94C-B6E116649946}" presName="negativeSpace" presStyleCnt="0"/>
      <dgm:spPr/>
    </dgm:pt>
    <dgm:pt modelId="{BDB20577-862F-4D93-B2EF-28DFC24D3BCA}" type="pres">
      <dgm:prSet presAssocID="{5D3F9F85-8014-4119-B94C-B6E116649946}" presName="childText" presStyleLbl="conFgAcc1" presStyleIdx="2" presStyleCnt="5">
        <dgm:presLayoutVars>
          <dgm:bulletEnabled val="1"/>
        </dgm:presLayoutVars>
      </dgm:prSet>
      <dgm:spPr/>
      <dgm:t>
        <a:bodyPr/>
        <a:lstStyle/>
        <a:p>
          <a:endParaRPr lang="en-GB"/>
        </a:p>
      </dgm:t>
    </dgm:pt>
    <dgm:pt modelId="{05954D24-4B21-4CAD-B67E-A6AAD3F8250D}" type="pres">
      <dgm:prSet presAssocID="{00796794-5957-4AD1-A6EC-22AC40099089}" presName="spaceBetweenRectangles" presStyleCnt="0"/>
      <dgm:spPr/>
    </dgm:pt>
    <dgm:pt modelId="{E6B7830C-DEF1-476B-BD5D-DB18A82D6F18}" type="pres">
      <dgm:prSet presAssocID="{C16AAB21-42DC-4B92-95F4-26CA03A70350}" presName="parentLin" presStyleCnt="0"/>
      <dgm:spPr/>
    </dgm:pt>
    <dgm:pt modelId="{70E9B8AC-0FDA-4F6F-84AF-864A95C8CBD5}" type="pres">
      <dgm:prSet presAssocID="{C16AAB21-42DC-4B92-95F4-26CA03A70350}" presName="parentLeftMargin" presStyleLbl="node1" presStyleIdx="2" presStyleCnt="5"/>
      <dgm:spPr/>
      <dgm:t>
        <a:bodyPr/>
        <a:lstStyle/>
        <a:p>
          <a:endParaRPr lang="en-GB"/>
        </a:p>
      </dgm:t>
    </dgm:pt>
    <dgm:pt modelId="{15A63E86-B5DF-4853-8529-EA93BCA1BC6B}" type="pres">
      <dgm:prSet presAssocID="{C16AAB21-42DC-4B92-95F4-26CA03A70350}" presName="parentText" presStyleLbl="node1" presStyleIdx="3" presStyleCnt="5">
        <dgm:presLayoutVars>
          <dgm:chMax val="0"/>
          <dgm:bulletEnabled val="1"/>
        </dgm:presLayoutVars>
      </dgm:prSet>
      <dgm:spPr/>
      <dgm:t>
        <a:bodyPr/>
        <a:lstStyle/>
        <a:p>
          <a:endParaRPr lang="en-GB"/>
        </a:p>
      </dgm:t>
    </dgm:pt>
    <dgm:pt modelId="{C469C969-A263-4FCF-97CF-7E6B4E6E97CF}" type="pres">
      <dgm:prSet presAssocID="{C16AAB21-42DC-4B92-95F4-26CA03A70350}" presName="negativeSpace" presStyleCnt="0"/>
      <dgm:spPr/>
    </dgm:pt>
    <dgm:pt modelId="{F0F10C4A-9BC0-457E-946E-EF327A0BB180}" type="pres">
      <dgm:prSet presAssocID="{C16AAB21-42DC-4B92-95F4-26CA03A70350}" presName="childText" presStyleLbl="conFgAcc1" presStyleIdx="3" presStyleCnt="5">
        <dgm:presLayoutVars>
          <dgm:bulletEnabled val="1"/>
        </dgm:presLayoutVars>
      </dgm:prSet>
      <dgm:spPr/>
      <dgm:t>
        <a:bodyPr/>
        <a:lstStyle/>
        <a:p>
          <a:endParaRPr lang="en-GB"/>
        </a:p>
      </dgm:t>
    </dgm:pt>
    <dgm:pt modelId="{4470408B-AB5F-40A2-9B1D-D9E40DD7D1CA}" type="pres">
      <dgm:prSet presAssocID="{B8C5C17A-BFDD-4978-922F-461C11D409F3}" presName="spaceBetweenRectangles" presStyleCnt="0"/>
      <dgm:spPr/>
    </dgm:pt>
    <dgm:pt modelId="{F6787914-72FB-4F10-A2ED-0FEDF0F4C4D4}" type="pres">
      <dgm:prSet presAssocID="{12026032-AA69-4501-8FDA-62D43AF346D5}" presName="parentLin" presStyleCnt="0"/>
      <dgm:spPr/>
    </dgm:pt>
    <dgm:pt modelId="{49B5234D-AD8F-4B9E-8D12-AF82057E3714}" type="pres">
      <dgm:prSet presAssocID="{12026032-AA69-4501-8FDA-62D43AF346D5}" presName="parentLeftMargin" presStyleLbl="node1" presStyleIdx="3" presStyleCnt="5"/>
      <dgm:spPr/>
      <dgm:t>
        <a:bodyPr/>
        <a:lstStyle/>
        <a:p>
          <a:endParaRPr lang="en-GB"/>
        </a:p>
      </dgm:t>
    </dgm:pt>
    <dgm:pt modelId="{4364B382-6332-4034-8674-A31F160539F3}" type="pres">
      <dgm:prSet presAssocID="{12026032-AA69-4501-8FDA-62D43AF346D5}" presName="parentText" presStyleLbl="node1" presStyleIdx="4" presStyleCnt="5">
        <dgm:presLayoutVars>
          <dgm:chMax val="0"/>
          <dgm:bulletEnabled val="1"/>
        </dgm:presLayoutVars>
      </dgm:prSet>
      <dgm:spPr/>
      <dgm:t>
        <a:bodyPr/>
        <a:lstStyle/>
        <a:p>
          <a:endParaRPr lang="en-GB"/>
        </a:p>
      </dgm:t>
    </dgm:pt>
    <dgm:pt modelId="{5D5C8A7C-00D6-4689-8823-3369BEEEB2C8}" type="pres">
      <dgm:prSet presAssocID="{12026032-AA69-4501-8FDA-62D43AF346D5}" presName="negativeSpace" presStyleCnt="0"/>
      <dgm:spPr/>
    </dgm:pt>
    <dgm:pt modelId="{60086436-CBEE-4D56-B80F-7218F3D3C0FA}" type="pres">
      <dgm:prSet presAssocID="{12026032-AA69-4501-8FDA-62D43AF346D5}" presName="childText" presStyleLbl="conFgAcc1" presStyleIdx="4" presStyleCnt="5">
        <dgm:presLayoutVars>
          <dgm:bulletEnabled val="1"/>
        </dgm:presLayoutVars>
      </dgm:prSet>
      <dgm:spPr/>
      <dgm:t>
        <a:bodyPr/>
        <a:lstStyle/>
        <a:p>
          <a:endParaRPr lang="en-GB"/>
        </a:p>
      </dgm:t>
    </dgm:pt>
  </dgm:ptLst>
  <dgm:cxnLst>
    <dgm:cxn modelId="{B24E4894-0364-469D-A056-BD3C51E579DB}" type="presOf" srcId="{5D3F9F85-8014-4119-B94C-B6E116649946}" destId="{738DB34E-0356-49BA-BC9E-655A93202F18}" srcOrd="0" destOrd="0" presId="urn:microsoft.com/office/officeart/2005/8/layout/list1"/>
    <dgm:cxn modelId="{C5013046-24C9-4FF3-8798-AC3F1B61A95B}" type="presOf" srcId="{98EEF39A-FC97-4D5F-A70C-2F1CAA54B573}" destId="{A82CEAD6-7006-439A-AD42-693BB0E7F2FB}" srcOrd="0" destOrd="1" presId="urn:microsoft.com/office/officeart/2005/8/layout/list1"/>
    <dgm:cxn modelId="{3EBFF882-878E-4355-8969-14FC735EEC5A}" type="presOf" srcId="{CFA3735E-62CE-4EF1-8022-4B1892ECA383}" destId="{43252116-7178-4BBB-A866-6AD4A6E304A4}" srcOrd="0" destOrd="0" presId="urn:microsoft.com/office/officeart/2005/8/layout/list1"/>
    <dgm:cxn modelId="{B31DB403-1C1B-4038-BE9C-5DB1C3B6C08C}" srcId="{12026032-AA69-4501-8FDA-62D43AF346D5}" destId="{B17BB419-BF8E-42A0-813D-5998062F3718}" srcOrd="0" destOrd="0" parTransId="{02C67909-1477-44F1-A7BA-45B274CF71B3}" sibTransId="{586D0F67-4C75-4863-9DE0-162189043C8B}"/>
    <dgm:cxn modelId="{3AA7CD4F-5EB4-4956-9AE2-B2DDFFCA9255}" type="presOf" srcId="{8B6EA53C-4CC8-42AA-BC2A-8443FF07727E}" destId="{A82CEAD6-7006-439A-AD42-693BB0E7F2FB}" srcOrd="0" destOrd="2" presId="urn:microsoft.com/office/officeart/2005/8/layout/list1"/>
    <dgm:cxn modelId="{007FF4A8-B2FF-4FB1-BCB1-57525B03D14A}" srcId="{AF4683DA-B1CA-43B6-AA10-FD95073A472F}" destId="{12026032-AA69-4501-8FDA-62D43AF346D5}" srcOrd="4" destOrd="0" parTransId="{9BFD01EF-CEEE-4CD4-A3A6-D49B76D8AC80}" sibTransId="{1E20ED8B-317D-487C-AD66-413E9339B9BE}"/>
    <dgm:cxn modelId="{6AB21527-226E-4EC0-8AC1-7BF1AB136CDB}" type="presOf" srcId="{FF6A25A1-7F42-4A74-9131-EE3AE49B3FDC}" destId="{BF392450-595E-4A48-BFBB-E1AAF09CE14A}" srcOrd="0" destOrd="0" presId="urn:microsoft.com/office/officeart/2005/8/layout/list1"/>
    <dgm:cxn modelId="{F8F9F25F-1AB9-40FD-8963-F1B6EC3B5254}" type="presOf" srcId="{5D3F9F85-8014-4119-B94C-B6E116649946}" destId="{068CB55E-426A-4E1E-A5E0-6C72B66C49D7}" srcOrd="1" destOrd="0" presId="urn:microsoft.com/office/officeart/2005/8/layout/list1"/>
    <dgm:cxn modelId="{1776A0D6-3649-4652-875B-5520C54D89AA}" srcId="{C16AAB21-42DC-4B92-95F4-26CA03A70350}" destId="{74CFA147-75CE-4A83-A4F6-2417D6A9CC6E}" srcOrd="0" destOrd="0" parTransId="{4FC29780-5518-48F0-BC11-AE4BD7D22FEA}" sibTransId="{686A10DA-66D2-4857-8C93-C470492AA551}"/>
    <dgm:cxn modelId="{96CECFDE-88BF-4CB5-8E96-0D81DD32A714}" type="presOf" srcId="{12026032-AA69-4501-8FDA-62D43AF346D5}" destId="{49B5234D-AD8F-4B9E-8D12-AF82057E3714}" srcOrd="0" destOrd="0" presId="urn:microsoft.com/office/officeart/2005/8/layout/list1"/>
    <dgm:cxn modelId="{EFCDC03D-5732-4999-9BE7-FCAD04847E66}" type="presOf" srcId="{FF6A25A1-7F42-4A74-9131-EE3AE49B3FDC}" destId="{6CB67D82-082D-46C7-BDBA-EE06D0AF69ED}" srcOrd="1" destOrd="0" presId="urn:microsoft.com/office/officeart/2005/8/layout/list1"/>
    <dgm:cxn modelId="{3735C5C9-EF7C-4A34-BC06-5F3442EB0492}" type="presOf" srcId="{44FFB508-76C6-4362-9E4A-1023F84D01BC}" destId="{BDB20577-862F-4D93-B2EF-28DFC24D3BCA}" srcOrd="0" destOrd="0" presId="urn:microsoft.com/office/officeart/2005/8/layout/list1"/>
    <dgm:cxn modelId="{6E22F304-9D75-4D58-94F2-A27F28553AE3}" type="presOf" srcId="{C16AAB21-42DC-4B92-95F4-26CA03A70350}" destId="{15A63E86-B5DF-4853-8529-EA93BCA1BC6B}" srcOrd="1" destOrd="0" presId="urn:microsoft.com/office/officeart/2005/8/layout/list1"/>
    <dgm:cxn modelId="{05563127-746F-466B-87E8-9EE0E8919305}" type="presOf" srcId="{B17BB419-BF8E-42A0-813D-5998062F3718}" destId="{60086436-CBEE-4D56-B80F-7218F3D3C0FA}" srcOrd="0" destOrd="0" presId="urn:microsoft.com/office/officeart/2005/8/layout/list1"/>
    <dgm:cxn modelId="{4E552007-3179-42F8-BC1B-DE8FAFEF0140}" type="presOf" srcId="{CE03CA3D-E79A-4D02-AB75-49C2B5D3ABBB}" destId="{E4B70AAF-C03F-4BDE-9BEB-4E947F1CFD7F}" srcOrd="1" destOrd="0" presId="urn:microsoft.com/office/officeart/2005/8/layout/list1"/>
    <dgm:cxn modelId="{75DC9689-E161-47B5-8262-913ED6E40C66}" srcId="{FF6A25A1-7F42-4A74-9131-EE3AE49B3FDC}" destId="{CFA3735E-62CE-4EF1-8022-4B1892ECA383}" srcOrd="0" destOrd="0" parTransId="{E39FCF59-EB35-473A-AF2B-60FC0EFDE026}" sibTransId="{06F858FD-3988-4CA7-9D42-BD35BEF8E3A2}"/>
    <dgm:cxn modelId="{3F90A140-A63F-4690-B4DA-CE5A4EF60CFE}" srcId="{5D3F9F85-8014-4119-B94C-B6E116649946}" destId="{44FFB508-76C6-4362-9E4A-1023F84D01BC}" srcOrd="0" destOrd="0" parTransId="{FE04D7CE-74DD-4AED-94F4-683B76AFFECC}" sibTransId="{A3332EF6-538E-4B8D-BC97-D99E8CC23EFB}"/>
    <dgm:cxn modelId="{9E059CA9-6300-4280-AA28-F5EFC6DFD044}" type="presOf" srcId="{CE03CA3D-E79A-4D02-AB75-49C2B5D3ABBB}" destId="{B658BDB3-1F57-4118-8D76-0E69C6D9143F}" srcOrd="0" destOrd="0" presId="urn:microsoft.com/office/officeart/2005/8/layout/list1"/>
    <dgm:cxn modelId="{DE64411D-D0FC-4B15-A9E3-68A8D6E9BDC9}" srcId="{AF4683DA-B1CA-43B6-AA10-FD95073A472F}" destId="{CE03CA3D-E79A-4D02-AB75-49C2B5D3ABBB}" srcOrd="0" destOrd="0" parTransId="{6A9E0A33-F315-4B71-BB33-8E1F3FD05D70}" sibTransId="{92910B27-934D-4EA9-AC4A-1EE40714A4EB}"/>
    <dgm:cxn modelId="{DF5877BD-1F6E-40C7-A8FB-1878DB199C3F}" srcId="{CE03CA3D-E79A-4D02-AB75-49C2B5D3ABBB}" destId="{8B6EA53C-4CC8-42AA-BC2A-8443FF07727E}" srcOrd="2" destOrd="0" parTransId="{A40D0005-5E67-45C5-A639-1108ECCD74A6}" sibTransId="{5F5EB238-6FED-47DD-BA2F-E5666EEF9C67}"/>
    <dgm:cxn modelId="{FDB7B989-A85F-4576-A2C2-8722F73B6855}" type="presOf" srcId="{AF4683DA-B1CA-43B6-AA10-FD95073A472F}" destId="{0816638E-F149-4EAF-95F1-316ED17084FC}" srcOrd="0" destOrd="0" presId="urn:microsoft.com/office/officeart/2005/8/layout/list1"/>
    <dgm:cxn modelId="{78702FE8-166E-430B-874B-21244FD65AFC}" type="presOf" srcId="{C16AAB21-42DC-4B92-95F4-26CA03A70350}" destId="{70E9B8AC-0FDA-4F6F-84AF-864A95C8CBD5}" srcOrd="0" destOrd="0" presId="urn:microsoft.com/office/officeart/2005/8/layout/list1"/>
    <dgm:cxn modelId="{FECE41DF-FAE2-4416-8366-F928723378CD}" srcId="{AF4683DA-B1CA-43B6-AA10-FD95073A472F}" destId="{5D3F9F85-8014-4119-B94C-B6E116649946}" srcOrd="2" destOrd="0" parTransId="{2B399276-E7C4-4F12-80CC-61BE2F75BFF3}" sibTransId="{00796794-5957-4AD1-A6EC-22AC40099089}"/>
    <dgm:cxn modelId="{DF491DDD-993C-46E3-AB3A-8654127CA294}" type="presOf" srcId="{74CFA147-75CE-4A83-A4F6-2417D6A9CC6E}" destId="{F0F10C4A-9BC0-457E-946E-EF327A0BB180}" srcOrd="0" destOrd="0" presId="urn:microsoft.com/office/officeart/2005/8/layout/list1"/>
    <dgm:cxn modelId="{3D42D13F-3F70-463C-9BBE-E4A67951DE21}" srcId="{AF4683DA-B1CA-43B6-AA10-FD95073A472F}" destId="{FF6A25A1-7F42-4A74-9131-EE3AE49B3FDC}" srcOrd="1" destOrd="0" parTransId="{0824ADE3-7075-4D3D-BCF2-80586E94D1AA}" sibTransId="{82113C7E-DBD5-4BD3-ABDA-0D1D703E121E}"/>
    <dgm:cxn modelId="{99D02981-2553-4054-9DC2-CCBA9DE22D08}" type="presOf" srcId="{12026032-AA69-4501-8FDA-62D43AF346D5}" destId="{4364B382-6332-4034-8674-A31F160539F3}" srcOrd="1" destOrd="0" presId="urn:microsoft.com/office/officeart/2005/8/layout/list1"/>
    <dgm:cxn modelId="{9AACB093-945F-49D3-8301-3EE7CF8337DC}" srcId="{CE03CA3D-E79A-4D02-AB75-49C2B5D3ABBB}" destId="{98EEF39A-FC97-4D5F-A70C-2F1CAA54B573}" srcOrd="1" destOrd="0" parTransId="{42FB3FFC-FBF9-4A24-BEED-26D8A2CF3404}" sibTransId="{CB7FF80F-2097-49C4-ABE5-ACBF19F5B7E3}"/>
    <dgm:cxn modelId="{0DE60639-857F-40CA-AA6D-7CB1CF6B738C}" srcId="{CE03CA3D-E79A-4D02-AB75-49C2B5D3ABBB}" destId="{1439CA2D-36E9-469A-8B48-AA9AB7A3B23D}" srcOrd="0" destOrd="0" parTransId="{8075A8C6-C21A-495B-9BB5-EB43DE26103E}" sibTransId="{724EB580-F2AE-4FC8-8B44-99B9F7D62FF3}"/>
    <dgm:cxn modelId="{91EFB635-A36D-423A-919A-F7E3169F58A7}" srcId="{AF4683DA-B1CA-43B6-AA10-FD95073A472F}" destId="{C16AAB21-42DC-4B92-95F4-26CA03A70350}" srcOrd="3" destOrd="0" parTransId="{0FFA93E9-5552-474E-947B-C2405C80658C}" sibTransId="{B8C5C17A-BFDD-4978-922F-461C11D409F3}"/>
    <dgm:cxn modelId="{4A347C7F-8838-4B56-A9A0-FA36C73A0F84}" type="presOf" srcId="{1439CA2D-36E9-469A-8B48-AA9AB7A3B23D}" destId="{A82CEAD6-7006-439A-AD42-693BB0E7F2FB}" srcOrd="0" destOrd="0" presId="urn:microsoft.com/office/officeart/2005/8/layout/list1"/>
    <dgm:cxn modelId="{6F1D77FC-E19F-4E0E-82ED-D9F11A320C3C}" type="presParOf" srcId="{0816638E-F149-4EAF-95F1-316ED17084FC}" destId="{78004833-2CE2-40F6-98A0-DB84931C24C7}" srcOrd="0" destOrd="0" presId="urn:microsoft.com/office/officeart/2005/8/layout/list1"/>
    <dgm:cxn modelId="{6B017A93-4D9E-4FFD-820E-EE09050CD62C}" type="presParOf" srcId="{78004833-2CE2-40F6-98A0-DB84931C24C7}" destId="{B658BDB3-1F57-4118-8D76-0E69C6D9143F}" srcOrd="0" destOrd="0" presId="urn:microsoft.com/office/officeart/2005/8/layout/list1"/>
    <dgm:cxn modelId="{E83CD9DA-0EE1-4E05-9685-FA797CC63C98}" type="presParOf" srcId="{78004833-2CE2-40F6-98A0-DB84931C24C7}" destId="{E4B70AAF-C03F-4BDE-9BEB-4E947F1CFD7F}" srcOrd="1" destOrd="0" presId="urn:microsoft.com/office/officeart/2005/8/layout/list1"/>
    <dgm:cxn modelId="{61330998-0FDE-4BEB-8FD1-D5B7EE82A559}" type="presParOf" srcId="{0816638E-F149-4EAF-95F1-316ED17084FC}" destId="{78704B8F-DC25-4255-8D72-1A1A4F568C7E}" srcOrd="1" destOrd="0" presId="urn:microsoft.com/office/officeart/2005/8/layout/list1"/>
    <dgm:cxn modelId="{03485DDB-C68C-4D18-A3F2-7349FD1E52D2}" type="presParOf" srcId="{0816638E-F149-4EAF-95F1-316ED17084FC}" destId="{A82CEAD6-7006-439A-AD42-693BB0E7F2FB}" srcOrd="2" destOrd="0" presId="urn:microsoft.com/office/officeart/2005/8/layout/list1"/>
    <dgm:cxn modelId="{97291BC1-7FCD-4396-828A-030353D456D9}" type="presParOf" srcId="{0816638E-F149-4EAF-95F1-316ED17084FC}" destId="{54865E08-0EC2-4D38-AD89-9D2CDBD4B24D}" srcOrd="3" destOrd="0" presId="urn:microsoft.com/office/officeart/2005/8/layout/list1"/>
    <dgm:cxn modelId="{E269C70E-6794-4661-9ABB-A935B9F70513}" type="presParOf" srcId="{0816638E-F149-4EAF-95F1-316ED17084FC}" destId="{40671B37-DB47-4AB9-9374-D9342BFD59C2}" srcOrd="4" destOrd="0" presId="urn:microsoft.com/office/officeart/2005/8/layout/list1"/>
    <dgm:cxn modelId="{C9D19B6C-2CBA-4FDB-9F7F-B6FBB3CDF0B1}" type="presParOf" srcId="{40671B37-DB47-4AB9-9374-D9342BFD59C2}" destId="{BF392450-595E-4A48-BFBB-E1AAF09CE14A}" srcOrd="0" destOrd="0" presId="urn:microsoft.com/office/officeart/2005/8/layout/list1"/>
    <dgm:cxn modelId="{8132E3F3-3BDB-4AD1-A3CC-107432C6BB45}" type="presParOf" srcId="{40671B37-DB47-4AB9-9374-D9342BFD59C2}" destId="{6CB67D82-082D-46C7-BDBA-EE06D0AF69ED}" srcOrd="1" destOrd="0" presId="urn:microsoft.com/office/officeart/2005/8/layout/list1"/>
    <dgm:cxn modelId="{2BA74F68-E77B-4D47-AD5D-F4F0CBD60B6E}" type="presParOf" srcId="{0816638E-F149-4EAF-95F1-316ED17084FC}" destId="{3596F85C-BB01-493E-9843-9E99D3DE219B}" srcOrd="5" destOrd="0" presId="urn:microsoft.com/office/officeart/2005/8/layout/list1"/>
    <dgm:cxn modelId="{9B604BF0-8569-41A0-820F-FFE57CDBB9A7}" type="presParOf" srcId="{0816638E-F149-4EAF-95F1-316ED17084FC}" destId="{43252116-7178-4BBB-A866-6AD4A6E304A4}" srcOrd="6" destOrd="0" presId="urn:microsoft.com/office/officeart/2005/8/layout/list1"/>
    <dgm:cxn modelId="{5556D6E2-E6EC-40BD-B5D7-D312B51D3ABC}" type="presParOf" srcId="{0816638E-F149-4EAF-95F1-316ED17084FC}" destId="{EFF6274B-7717-4D3B-9143-B84381B10DAE}" srcOrd="7" destOrd="0" presId="urn:microsoft.com/office/officeart/2005/8/layout/list1"/>
    <dgm:cxn modelId="{F8A3535A-C2C7-4525-A22E-E40684EFFF12}" type="presParOf" srcId="{0816638E-F149-4EAF-95F1-316ED17084FC}" destId="{928511AF-DBF7-4022-B642-DE10A929DE13}" srcOrd="8" destOrd="0" presId="urn:microsoft.com/office/officeart/2005/8/layout/list1"/>
    <dgm:cxn modelId="{8821D368-79E2-49F4-B222-45CE484D23CE}" type="presParOf" srcId="{928511AF-DBF7-4022-B642-DE10A929DE13}" destId="{738DB34E-0356-49BA-BC9E-655A93202F18}" srcOrd="0" destOrd="0" presId="urn:microsoft.com/office/officeart/2005/8/layout/list1"/>
    <dgm:cxn modelId="{16E56782-5673-4671-9379-BA609548B9FA}" type="presParOf" srcId="{928511AF-DBF7-4022-B642-DE10A929DE13}" destId="{068CB55E-426A-4E1E-A5E0-6C72B66C49D7}" srcOrd="1" destOrd="0" presId="urn:microsoft.com/office/officeart/2005/8/layout/list1"/>
    <dgm:cxn modelId="{5BD0F32C-831D-4309-9E93-331286E2C86F}" type="presParOf" srcId="{0816638E-F149-4EAF-95F1-316ED17084FC}" destId="{22F49645-0F5E-4E06-B776-96D2C7F044C8}" srcOrd="9" destOrd="0" presId="urn:microsoft.com/office/officeart/2005/8/layout/list1"/>
    <dgm:cxn modelId="{EAA488B2-8E7E-472D-BC69-2ADC78BDD3ED}" type="presParOf" srcId="{0816638E-F149-4EAF-95F1-316ED17084FC}" destId="{BDB20577-862F-4D93-B2EF-28DFC24D3BCA}" srcOrd="10" destOrd="0" presId="urn:microsoft.com/office/officeart/2005/8/layout/list1"/>
    <dgm:cxn modelId="{F4BE2049-24F7-450B-9729-95899EC7848D}" type="presParOf" srcId="{0816638E-F149-4EAF-95F1-316ED17084FC}" destId="{05954D24-4B21-4CAD-B67E-A6AAD3F8250D}" srcOrd="11" destOrd="0" presId="urn:microsoft.com/office/officeart/2005/8/layout/list1"/>
    <dgm:cxn modelId="{D171E39D-37C0-4690-BBBA-96C8133A8907}" type="presParOf" srcId="{0816638E-F149-4EAF-95F1-316ED17084FC}" destId="{E6B7830C-DEF1-476B-BD5D-DB18A82D6F18}" srcOrd="12" destOrd="0" presId="urn:microsoft.com/office/officeart/2005/8/layout/list1"/>
    <dgm:cxn modelId="{74AFABED-FD89-434B-A3D1-6F91ADC8342A}" type="presParOf" srcId="{E6B7830C-DEF1-476B-BD5D-DB18A82D6F18}" destId="{70E9B8AC-0FDA-4F6F-84AF-864A95C8CBD5}" srcOrd="0" destOrd="0" presId="urn:microsoft.com/office/officeart/2005/8/layout/list1"/>
    <dgm:cxn modelId="{66AE9D8F-2EC4-462B-BBED-BCBB151A9C41}" type="presParOf" srcId="{E6B7830C-DEF1-476B-BD5D-DB18A82D6F18}" destId="{15A63E86-B5DF-4853-8529-EA93BCA1BC6B}" srcOrd="1" destOrd="0" presId="urn:microsoft.com/office/officeart/2005/8/layout/list1"/>
    <dgm:cxn modelId="{81C121F0-BA84-4852-87A4-5E2C423F1EAD}" type="presParOf" srcId="{0816638E-F149-4EAF-95F1-316ED17084FC}" destId="{C469C969-A263-4FCF-97CF-7E6B4E6E97CF}" srcOrd="13" destOrd="0" presId="urn:microsoft.com/office/officeart/2005/8/layout/list1"/>
    <dgm:cxn modelId="{D55C7252-3B8A-4298-A1E9-6EA12C5A12CB}" type="presParOf" srcId="{0816638E-F149-4EAF-95F1-316ED17084FC}" destId="{F0F10C4A-9BC0-457E-946E-EF327A0BB180}" srcOrd="14" destOrd="0" presId="urn:microsoft.com/office/officeart/2005/8/layout/list1"/>
    <dgm:cxn modelId="{50337ACE-1CAF-49DF-9AAE-F0D2402555A2}" type="presParOf" srcId="{0816638E-F149-4EAF-95F1-316ED17084FC}" destId="{4470408B-AB5F-40A2-9B1D-D9E40DD7D1CA}" srcOrd="15" destOrd="0" presId="urn:microsoft.com/office/officeart/2005/8/layout/list1"/>
    <dgm:cxn modelId="{BA399DFD-2594-446E-86BA-C4D68DE137A1}" type="presParOf" srcId="{0816638E-F149-4EAF-95F1-316ED17084FC}" destId="{F6787914-72FB-4F10-A2ED-0FEDF0F4C4D4}" srcOrd="16" destOrd="0" presId="urn:microsoft.com/office/officeart/2005/8/layout/list1"/>
    <dgm:cxn modelId="{EF5A7C3C-F897-4AAC-B65C-C050A8FC5610}" type="presParOf" srcId="{F6787914-72FB-4F10-A2ED-0FEDF0F4C4D4}" destId="{49B5234D-AD8F-4B9E-8D12-AF82057E3714}" srcOrd="0" destOrd="0" presId="urn:microsoft.com/office/officeart/2005/8/layout/list1"/>
    <dgm:cxn modelId="{A3955D1D-8671-49D6-A867-40140D78E3AC}" type="presParOf" srcId="{F6787914-72FB-4F10-A2ED-0FEDF0F4C4D4}" destId="{4364B382-6332-4034-8674-A31F160539F3}" srcOrd="1" destOrd="0" presId="urn:microsoft.com/office/officeart/2005/8/layout/list1"/>
    <dgm:cxn modelId="{35B7FE45-B909-4BD7-893C-B7BFA1FFFDDA}" type="presParOf" srcId="{0816638E-F149-4EAF-95F1-316ED17084FC}" destId="{5D5C8A7C-00D6-4689-8823-3369BEEEB2C8}" srcOrd="17" destOrd="0" presId="urn:microsoft.com/office/officeart/2005/8/layout/list1"/>
    <dgm:cxn modelId="{CF550BA3-6C09-49B4-94B1-36DF0B76B1B8}" type="presParOf" srcId="{0816638E-F149-4EAF-95F1-316ED17084FC}" destId="{60086436-CBEE-4D56-B80F-7218F3D3C0F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E25357-F383-4D9E-951A-36A067179424}"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en-GB"/>
        </a:p>
      </dgm:t>
    </dgm:pt>
    <dgm:pt modelId="{2F314D52-1601-444F-8DA5-F5265A405D49}">
      <dgm:prSet phldrT="[Text]"/>
      <dgm:spPr/>
      <dgm:t>
        <a:bodyPr/>
        <a:lstStyle/>
        <a:p>
          <a:pPr defTabSz="444500">
            <a:lnSpc>
              <a:spcPct val="90000"/>
            </a:lnSpc>
            <a:spcBef>
              <a:spcPct val="0"/>
            </a:spcBef>
            <a:spcAft>
              <a:spcPct val="35000"/>
            </a:spcAft>
          </a:pPr>
          <a:r>
            <a:rPr lang="ru-RU" dirty="0" smtClean="0">
              <a:solidFill>
                <a:srgbClr val="C00000"/>
              </a:solidFill>
              <a:latin typeface="Verdana" pitchFamily="34" charset="0"/>
              <a:ea typeface="Verdana" pitchFamily="34" charset="0"/>
              <a:cs typeface="Verdana" pitchFamily="34" charset="0"/>
            </a:rPr>
            <a:t>Целевые</a:t>
          </a:r>
          <a:r>
            <a:rPr lang="ru-RU" dirty="0" smtClean="0"/>
            <a:t> </a:t>
          </a:r>
          <a:r>
            <a:rPr lang="ru-RU" dirty="0" smtClean="0">
              <a:solidFill>
                <a:srgbClr val="C00000"/>
              </a:solidFill>
              <a:latin typeface="Verdana" pitchFamily="34" charset="0"/>
              <a:ea typeface="Verdana" pitchFamily="34" charset="0"/>
              <a:cs typeface="Verdana" pitchFamily="34" charset="0"/>
            </a:rPr>
            <a:t>группы</a:t>
          </a:r>
          <a:endParaRPr lang="en-GB" dirty="0" smtClean="0">
            <a:solidFill>
              <a:srgbClr val="C00000"/>
            </a:solidFill>
            <a:latin typeface="Verdana" pitchFamily="34" charset="0"/>
            <a:ea typeface="Verdana" pitchFamily="34" charset="0"/>
            <a:cs typeface="Verdana" pitchFamily="34" charset="0"/>
          </a:endParaRPr>
        </a:p>
        <a:p>
          <a:r>
            <a:rPr lang="ru-RU" dirty="0" smtClean="0">
              <a:solidFill>
                <a:schemeClr val="accent1">
                  <a:lumMod val="75000"/>
                </a:schemeClr>
              </a:solidFill>
              <a:latin typeface="Verdana" pitchFamily="34" charset="0"/>
              <a:ea typeface="Verdana" pitchFamily="34" charset="0"/>
              <a:cs typeface="Verdana" pitchFamily="34" charset="0"/>
            </a:rPr>
            <a:t>Государственные чиновники</a:t>
          </a:r>
          <a:r>
            <a:rPr lang="en-GB" dirty="0" smtClean="0">
              <a:solidFill>
                <a:schemeClr val="accent1">
                  <a:lumMod val="75000"/>
                </a:schemeClr>
              </a:solidFill>
              <a:latin typeface="Verdana" pitchFamily="34" charset="0"/>
              <a:ea typeface="Verdana" pitchFamily="34" charset="0"/>
              <a:cs typeface="Verdana" pitchFamily="34" charset="0"/>
            </a:rPr>
            <a:t> </a:t>
          </a:r>
          <a:r>
            <a:rPr lang="ru-RU" dirty="0" smtClean="0">
              <a:solidFill>
                <a:schemeClr val="accent1">
                  <a:lumMod val="75000"/>
                </a:schemeClr>
              </a:solidFill>
              <a:latin typeface="Verdana" pitchFamily="34" charset="0"/>
              <a:ea typeface="Verdana" pitchFamily="34" charset="0"/>
              <a:cs typeface="Verdana" pitchFamily="34" charset="0"/>
            </a:rPr>
            <a:t>в сфере лесного хозяйства</a:t>
          </a:r>
          <a:br>
            <a:rPr lang="ru-RU" dirty="0" smtClean="0">
              <a:solidFill>
                <a:schemeClr val="accent1">
                  <a:lumMod val="75000"/>
                </a:schemeClr>
              </a:solidFill>
              <a:latin typeface="Verdana" pitchFamily="34" charset="0"/>
              <a:ea typeface="Verdana" pitchFamily="34" charset="0"/>
              <a:cs typeface="Verdana" pitchFamily="34" charset="0"/>
            </a:rPr>
          </a:br>
          <a:r>
            <a:rPr lang="en-GB" dirty="0" smtClean="0">
              <a:solidFill>
                <a:schemeClr val="accent1">
                  <a:lumMod val="75000"/>
                </a:schemeClr>
              </a:solidFill>
              <a:latin typeface="Verdana" pitchFamily="34" charset="0"/>
              <a:ea typeface="Verdana" pitchFamily="34" charset="0"/>
              <a:cs typeface="Verdana" pitchFamily="34" charset="0"/>
            </a:rPr>
            <a:t>……</a:t>
          </a:r>
          <a:r>
            <a:rPr lang="ru-RU" dirty="0" smtClean="0">
              <a:solidFill>
                <a:schemeClr val="accent1">
                  <a:lumMod val="75000"/>
                </a:schemeClr>
              </a:solidFill>
              <a:latin typeface="Verdana" pitchFamily="34" charset="0"/>
              <a:ea typeface="Verdana" pitchFamily="34" charset="0"/>
              <a:cs typeface="Verdana" pitchFamily="34" charset="0"/>
            </a:rPr>
            <a:t>в Армении, Азербайджане, Грузии, Казахстане, Кыргызстане, Таджикистане и Узбекистане</a:t>
          </a:r>
          <a:endParaRPr lang="en-GB" dirty="0">
            <a:solidFill>
              <a:schemeClr val="accent1">
                <a:lumMod val="75000"/>
              </a:schemeClr>
            </a:solidFill>
          </a:endParaRPr>
        </a:p>
      </dgm:t>
    </dgm:pt>
    <dgm:pt modelId="{F9A17CA8-FA97-4F2A-A29D-6B8A487C636D}" type="parTrans" cxnId="{7E10ECC0-77A4-4036-896A-6811B9F22391}">
      <dgm:prSet/>
      <dgm:spPr/>
      <dgm:t>
        <a:bodyPr/>
        <a:lstStyle/>
        <a:p>
          <a:endParaRPr lang="en-GB"/>
        </a:p>
      </dgm:t>
    </dgm:pt>
    <dgm:pt modelId="{EC697757-0FE3-46FD-AB3D-479F10DDA5BE}" type="sibTrans" cxnId="{7E10ECC0-77A4-4036-896A-6811B9F22391}">
      <dgm:prSet/>
      <dgm:spPr/>
      <dgm:t>
        <a:bodyPr/>
        <a:lstStyle/>
        <a:p>
          <a:endParaRPr lang="en-GB"/>
        </a:p>
      </dgm:t>
    </dgm:pt>
    <dgm:pt modelId="{78C5549A-8BBC-4F84-A10F-D4F3048E12BB}">
      <dgm:prSet phldrT="[Text]"/>
      <dgm:spPr/>
      <dgm:t>
        <a:bodyPr/>
        <a:lstStyle/>
        <a:p>
          <a:r>
            <a:rPr lang="ru-RU" dirty="0" smtClean="0">
              <a:solidFill>
                <a:srgbClr val="C00000"/>
              </a:solidFill>
              <a:latin typeface="Verdana" pitchFamily="34" charset="0"/>
              <a:ea typeface="Verdana" pitchFamily="34" charset="0"/>
              <a:cs typeface="Verdana" pitchFamily="34" charset="0"/>
            </a:rPr>
            <a:t>Бюджет</a:t>
          </a:r>
          <a:endParaRPr lang="en-GB" dirty="0" smtClean="0">
            <a:solidFill>
              <a:srgbClr val="C00000"/>
            </a:solidFill>
            <a:latin typeface="Verdana" pitchFamily="34" charset="0"/>
            <a:ea typeface="Verdana" pitchFamily="34" charset="0"/>
            <a:cs typeface="Verdana" pitchFamily="34" charset="0"/>
          </a:endParaRPr>
        </a:p>
        <a:p>
          <a:r>
            <a:rPr lang="en-GB" dirty="0" smtClean="0">
              <a:solidFill>
                <a:schemeClr val="accent1">
                  <a:lumMod val="75000"/>
                </a:schemeClr>
              </a:solidFill>
              <a:latin typeface="Verdana" pitchFamily="34" charset="0"/>
              <a:ea typeface="Verdana" pitchFamily="34" charset="0"/>
              <a:cs typeface="Verdana" pitchFamily="34" charset="0"/>
            </a:rPr>
            <a:t>500000 </a:t>
          </a:r>
          <a:r>
            <a:rPr lang="ru-RU" dirty="0" smtClean="0">
              <a:solidFill>
                <a:schemeClr val="accent1">
                  <a:lumMod val="75000"/>
                </a:schemeClr>
              </a:solidFill>
              <a:latin typeface="Verdana" pitchFamily="34" charset="0"/>
              <a:ea typeface="Verdana" pitchFamily="34" charset="0"/>
              <a:cs typeface="Verdana" pitchFamily="34" charset="0"/>
            </a:rPr>
            <a:t>долларов США</a:t>
          </a:r>
          <a:endParaRPr lang="en-GB" dirty="0">
            <a:solidFill>
              <a:schemeClr val="accent1">
                <a:lumMod val="75000"/>
              </a:schemeClr>
            </a:solidFill>
            <a:latin typeface="Verdana" pitchFamily="34" charset="0"/>
            <a:ea typeface="Verdana" pitchFamily="34" charset="0"/>
            <a:cs typeface="Verdana" pitchFamily="34" charset="0"/>
          </a:endParaRPr>
        </a:p>
      </dgm:t>
    </dgm:pt>
    <dgm:pt modelId="{00D135D5-8291-42D6-A6E3-07D02755F491}" type="parTrans" cxnId="{FAA416CB-F422-4DD4-8DD7-F2A6EC2D23E8}">
      <dgm:prSet/>
      <dgm:spPr/>
      <dgm:t>
        <a:bodyPr/>
        <a:lstStyle/>
        <a:p>
          <a:endParaRPr lang="en-GB"/>
        </a:p>
      </dgm:t>
    </dgm:pt>
    <dgm:pt modelId="{A6BBC6B6-9A14-43C2-9A62-CF378B9F8D35}" type="sibTrans" cxnId="{FAA416CB-F422-4DD4-8DD7-F2A6EC2D23E8}">
      <dgm:prSet/>
      <dgm:spPr/>
      <dgm:t>
        <a:bodyPr/>
        <a:lstStyle/>
        <a:p>
          <a:endParaRPr lang="en-GB"/>
        </a:p>
      </dgm:t>
    </dgm:pt>
    <dgm:pt modelId="{C2A762CB-E2A1-4FAD-841C-4C953FF61C38}">
      <dgm:prSet phldrT="[Text]"/>
      <dgm:spPr/>
      <dgm:t>
        <a:bodyPr/>
        <a:lstStyle/>
        <a:p>
          <a:r>
            <a:rPr lang="ru-RU" dirty="0" smtClean="0">
              <a:solidFill>
                <a:srgbClr val="C00000"/>
              </a:solidFill>
              <a:latin typeface="Verdana" pitchFamily="34" charset="0"/>
              <a:ea typeface="Verdana" pitchFamily="34" charset="0"/>
              <a:cs typeface="Verdana" pitchFamily="34" charset="0"/>
            </a:rPr>
            <a:t>Временные рамки</a:t>
          </a:r>
          <a:endParaRPr lang="en-GB" dirty="0" smtClean="0">
            <a:solidFill>
              <a:srgbClr val="C00000"/>
            </a:solidFill>
            <a:latin typeface="Verdana" pitchFamily="34" charset="0"/>
            <a:ea typeface="Verdana" pitchFamily="34" charset="0"/>
            <a:cs typeface="Verdana" pitchFamily="34" charset="0"/>
          </a:endParaRPr>
        </a:p>
        <a:p>
          <a:r>
            <a:rPr lang="ru-RU" dirty="0" smtClean="0">
              <a:solidFill>
                <a:schemeClr val="accent1">
                  <a:lumMod val="75000"/>
                </a:schemeClr>
              </a:solidFill>
              <a:latin typeface="Verdana" pitchFamily="34" charset="0"/>
              <a:ea typeface="Verdana" pitchFamily="34" charset="0"/>
              <a:cs typeface="Verdana" pitchFamily="34" charset="0"/>
            </a:rPr>
            <a:t>июль</a:t>
          </a:r>
          <a:r>
            <a:rPr lang="en-GB" dirty="0" smtClean="0">
              <a:solidFill>
                <a:schemeClr val="accent1">
                  <a:lumMod val="75000"/>
                </a:schemeClr>
              </a:solidFill>
              <a:latin typeface="Verdana" pitchFamily="34" charset="0"/>
              <a:ea typeface="Verdana" pitchFamily="34" charset="0"/>
              <a:cs typeface="Verdana" pitchFamily="34" charset="0"/>
            </a:rPr>
            <a:t> 2013</a:t>
          </a:r>
          <a:r>
            <a:rPr lang="ru-RU" dirty="0" smtClean="0">
              <a:solidFill>
                <a:schemeClr val="accent1">
                  <a:lumMod val="75000"/>
                </a:schemeClr>
              </a:solidFill>
              <a:latin typeface="Verdana" pitchFamily="34" charset="0"/>
              <a:ea typeface="Verdana" pitchFamily="34" charset="0"/>
              <a:cs typeface="Verdana" pitchFamily="34" charset="0"/>
            </a:rPr>
            <a:t> </a:t>
          </a:r>
          <a:r>
            <a:rPr lang="en-GB" dirty="0" smtClean="0">
              <a:solidFill>
                <a:schemeClr val="accent1">
                  <a:lumMod val="75000"/>
                </a:schemeClr>
              </a:solidFill>
              <a:latin typeface="Verdana" pitchFamily="34" charset="0"/>
              <a:ea typeface="Verdana" pitchFamily="34" charset="0"/>
              <a:cs typeface="Verdana" pitchFamily="34" charset="0"/>
            </a:rPr>
            <a:t>-</a:t>
          </a:r>
          <a:r>
            <a:rPr lang="ru-RU" dirty="0" smtClean="0">
              <a:solidFill>
                <a:schemeClr val="accent1">
                  <a:lumMod val="75000"/>
                </a:schemeClr>
              </a:solidFill>
              <a:latin typeface="Verdana" pitchFamily="34" charset="0"/>
              <a:ea typeface="Verdana" pitchFamily="34" charset="0"/>
              <a:cs typeface="Verdana" pitchFamily="34" charset="0"/>
            </a:rPr>
            <a:t> июль</a:t>
          </a:r>
          <a:r>
            <a:rPr lang="en-GB" dirty="0" smtClean="0">
              <a:solidFill>
                <a:schemeClr val="accent1">
                  <a:lumMod val="75000"/>
                </a:schemeClr>
              </a:solidFill>
              <a:latin typeface="Verdana" pitchFamily="34" charset="0"/>
              <a:ea typeface="Verdana" pitchFamily="34" charset="0"/>
              <a:cs typeface="Verdana" pitchFamily="34" charset="0"/>
            </a:rPr>
            <a:t> 2015</a:t>
          </a:r>
          <a:endParaRPr lang="en-GB" dirty="0">
            <a:solidFill>
              <a:schemeClr val="accent1">
                <a:lumMod val="75000"/>
              </a:schemeClr>
            </a:solidFill>
            <a:latin typeface="Verdana" pitchFamily="34" charset="0"/>
            <a:ea typeface="Verdana" pitchFamily="34" charset="0"/>
            <a:cs typeface="Verdana" pitchFamily="34" charset="0"/>
          </a:endParaRPr>
        </a:p>
      </dgm:t>
    </dgm:pt>
    <dgm:pt modelId="{4973F6D4-E80F-4E40-AD80-A3EC15971EC9}" type="parTrans" cxnId="{E9DAE444-0904-4B01-A34E-2461E1281097}">
      <dgm:prSet/>
      <dgm:spPr/>
      <dgm:t>
        <a:bodyPr/>
        <a:lstStyle/>
        <a:p>
          <a:endParaRPr lang="en-GB"/>
        </a:p>
      </dgm:t>
    </dgm:pt>
    <dgm:pt modelId="{9F6D937D-2267-44AF-9B9F-BE9B1B43730D}" type="sibTrans" cxnId="{E9DAE444-0904-4B01-A34E-2461E1281097}">
      <dgm:prSet/>
      <dgm:spPr/>
      <dgm:t>
        <a:bodyPr/>
        <a:lstStyle/>
        <a:p>
          <a:endParaRPr lang="en-GB"/>
        </a:p>
      </dgm:t>
    </dgm:pt>
    <dgm:pt modelId="{BB4E94CD-883F-4719-8984-16AEB32DFBDE}">
      <dgm:prSet phldrT="[Text]"/>
      <dgm:spPr/>
      <dgm:t>
        <a:bodyPr/>
        <a:lstStyle/>
        <a:p>
          <a:r>
            <a:rPr lang="ru-RU" dirty="0" smtClean="0">
              <a:solidFill>
                <a:srgbClr val="C00000"/>
              </a:solidFill>
              <a:latin typeface="Verdana" pitchFamily="34" charset="0"/>
              <a:ea typeface="Verdana" pitchFamily="34" charset="0"/>
              <a:cs typeface="Verdana" pitchFamily="34" charset="0"/>
            </a:rPr>
            <a:t>Организации-исполнители</a:t>
          </a:r>
          <a:endParaRPr lang="en-GB" dirty="0" smtClean="0">
            <a:solidFill>
              <a:srgbClr val="C00000"/>
            </a:solidFill>
            <a:latin typeface="Verdana" pitchFamily="34" charset="0"/>
            <a:ea typeface="Verdana" pitchFamily="34" charset="0"/>
            <a:cs typeface="Verdana" pitchFamily="34" charset="0"/>
          </a:endParaRPr>
        </a:p>
        <a:p>
          <a:r>
            <a:rPr lang="ru-RU" dirty="0" smtClean="0">
              <a:solidFill>
                <a:schemeClr val="accent1">
                  <a:lumMod val="75000"/>
                </a:schemeClr>
              </a:solidFill>
              <a:latin typeface="Verdana" pitchFamily="34" charset="0"/>
              <a:ea typeface="Verdana" pitchFamily="34" charset="0"/>
              <a:cs typeface="Verdana" pitchFamily="34" charset="0"/>
            </a:rPr>
            <a:t>ЕЭК ООН</a:t>
          </a:r>
          <a:r>
            <a:rPr lang="en-GB" dirty="0" smtClean="0">
              <a:solidFill>
                <a:schemeClr val="accent1">
                  <a:lumMod val="75000"/>
                </a:schemeClr>
              </a:solidFill>
              <a:latin typeface="Verdana" pitchFamily="34" charset="0"/>
              <a:ea typeface="Verdana" pitchFamily="34" charset="0"/>
              <a:cs typeface="Verdana" pitchFamily="34" charset="0"/>
            </a:rPr>
            <a:t> </a:t>
          </a:r>
          <a:r>
            <a:rPr lang="ru-RU" dirty="0" smtClean="0">
              <a:solidFill>
                <a:schemeClr val="accent1">
                  <a:lumMod val="75000"/>
                </a:schemeClr>
              </a:solidFill>
              <a:latin typeface="Verdana" pitchFamily="34" charset="0"/>
              <a:ea typeface="Verdana" pitchFamily="34" charset="0"/>
              <a:cs typeface="Verdana" pitchFamily="34" charset="0"/>
            </a:rPr>
            <a:t>и ФАО</a:t>
          </a:r>
          <a:r>
            <a:rPr lang="en-GB" dirty="0" smtClean="0">
              <a:solidFill>
                <a:schemeClr val="accent1">
                  <a:lumMod val="75000"/>
                </a:schemeClr>
              </a:solidFill>
              <a:latin typeface="Verdana" pitchFamily="34" charset="0"/>
              <a:ea typeface="Verdana" pitchFamily="34" charset="0"/>
              <a:cs typeface="Verdana" pitchFamily="34" charset="0"/>
            </a:rPr>
            <a:t> </a:t>
          </a:r>
          <a:r>
            <a:rPr lang="ru-RU" dirty="0" smtClean="0">
              <a:solidFill>
                <a:schemeClr val="accent1">
                  <a:lumMod val="75000"/>
                </a:schemeClr>
              </a:solidFill>
              <a:latin typeface="Verdana" pitchFamily="34" charset="0"/>
              <a:ea typeface="Verdana" pitchFamily="34" charset="0"/>
              <a:cs typeface="Verdana" pitchFamily="34" charset="0"/>
            </a:rPr>
            <a:t>и их сеть экспертов в регионе</a:t>
          </a:r>
          <a:endParaRPr lang="en-GB" dirty="0">
            <a:solidFill>
              <a:schemeClr val="accent1">
                <a:lumMod val="75000"/>
              </a:schemeClr>
            </a:solidFill>
            <a:latin typeface="Verdana" pitchFamily="34" charset="0"/>
            <a:ea typeface="Verdana" pitchFamily="34" charset="0"/>
            <a:cs typeface="Verdana" pitchFamily="34" charset="0"/>
          </a:endParaRPr>
        </a:p>
      </dgm:t>
    </dgm:pt>
    <dgm:pt modelId="{C22BA737-7DAC-4BCA-8745-9B8C60076F25}" type="parTrans" cxnId="{7F4A98C2-CBE9-4FF9-941A-3F2DB302AD52}">
      <dgm:prSet/>
      <dgm:spPr/>
      <dgm:t>
        <a:bodyPr/>
        <a:lstStyle/>
        <a:p>
          <a:endParaRPr lang="en-GB"/>
        </a:p>
      </dgm:t>
    </dgm:pt>
    <dgm:pt modelId="{37691EC0-7FE1-4DB6-A05E-8EA50EB09CBC}" type="sibTrans" cxnId="{7F4A98C2-CBE9-4FF9-941A-3F2DB302AD52}">
      <dgm:prSet/>
      <dgm:spPr/>
      <dgm:t>
        <a:bodyPr/>
        <a:lstStyle/>
        <a:p>
          <a:endParaRPr lang="en-GB"/>
        </a:p>
      </dgm:t>
    </dgm:pt>
    <dgm:pt modelId="{E0F5BB64-AF88-4CA0-9365-9324C014767F}" type="pres">
      <dgm:prSet presAssocID="{97E25357-F383-4D9E-951A-36A067179424}" presName="linear" presStyleCnt="0">
        <dgm:presLayoutVars>
          <dgm:dir/>
          <dgm:resizeHandles val="exact"/>
        </dgm:presLayoutVars>
      </dgm:prSet>
      <dgm:spPr/>
      <dgm:t>
        <a:bodyPr/>
        <a:lstStyle/>
        <a:p>
          <a:endParaRPr lang="en-GB"/>
        </a:p>
      </dgm:t>
    </dgm:pt>
    <dgm:pt modelId="{79B51ED3-60A6-4A46-9F3D-07131E3A3858}" type="pres">
      <dgm:prSet presAssocID="{2F314D52-1601-444F-8DA5-F5265A405D49}" presName="comp" presStyleCnt="0"/>
      <dgm:spPr/>
    </dgm:pt>
    <dgm:pt modelId="{127646C0-C25C-4B5E-A005-8CF40E0A31C4}" type="pres">
      <dgm:prSet presAssocID="{2F314D52-1601-444F-8DA5-F5265A405D49}" presName="box" presStyleLbl="node1" presStyleIdx="0" presStyleCnt="4" custLinFactNeighborX="0"/>
      <dgm:spPr/>
      <dgm:t>
        <a:bodyPr/>
        <a:lstStyle/>
        <a:p>
          <a:endParaRPr lang="en-GB"/>
        </a:p>
      </dgm:t>
    </dgm:pt>
    <dgm:pt modelId="{92EF6A1F-6761-4861-80DC-DEB53DF28D6C}" type="pres">
      <dgm:prSet presAssocID="{2F314D52-1601-444F-8DA5-F5265A405D49}"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4000" b="-34000"/>
          </a:stretch>
        </a:blipFill>
      </dgm:spPr>
    </dgm:pt>
    <dgm:pt modelId="{EAB6F5AB-7456-46B4-A5A0-354F9D987F25}" type="pres">
      <dgm:prSet presAssocID="{2F314D52-1601-444F-8DA5-F5265A405D49}" presName="text" presStyleLbl="node1" presStyleIdx="0" presStyleCnt="4">
        <dgm:presLayoutVars>
          <dgm:bulletEnabled val="1"/>
        </dgm:presLayoutVars>
      </dgm:prSet>
      <dgm:spPr/>
      <dgm:t>
        <a:bodyPr/>
        <a:lstStyle/>
        <a:p>
          <a:endParaRPr lang="en-GB"/>
        </a:p>
      </dgm:t>
    </dgm:pt>
    <dgm:pt modelId="{E55EB69F-C690-4D36-9C79-5BDE0FC4FEA8}" type="pres">
      <dgm:prSet presAssocID="{EC697757-0FE3-46FD-AB3D-479F10DDA5BE}" presName="spacer" presStyleCnt="0"/>
      <dgm:spPr/>
    </dgm:pt>
    <dgm:pt modelId="{F9CF0541-53DD-404D-8A68-74A4A1256CB5}" type="pres">
      <dgm:prSet presAssocID="{78C5549A-8BBC-4F84-A10F-D4F3048E12BB}" presName="comp" presStyleCnt="0"/>
      <dgm:spPr/>
    </dgm:pt>
    <dgm:pt modelId="{B081CD45-8182-4D19-8220-E1404F122B9F}" type="pres">
      <dgm:prSet presAssocID="{78C5549A-8BBC-4F84-A10F-D4F3048E12BB}" presName="box" presStyleLbl="node1" presStyleIdx="1" presStyleCnt="4" custLinFactNeighborX="-2105" custLinFactNeighborY="-2432"/>
      <dgm:spPr/>
      <dgm:t>
        <a:bodyPr/>
        <a:lstStyle/>
        <a:p>
          <a:endParaRPr lang="en-GB"/>
        </a:p>
      </dgm:t>
    </dgm:pt>
    <dgm:pt modelId="{47591E0A-F0F9-4B6D-AF96-412954D31199}" type="pres">
      <dgm:prSet presAssocID="{78C5549A-8BBC-4F84-A10F-D4F3048E12BB}"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23AC2120-9C61-468D-9E84-0D9328A3BAF1}" type="pres">
      <dgm:prSet presAssocID="{78C5549A-8BBC-4F84-A10F-D4F3048E12BB}" presName="text" presStyleLbl="node1" presStyleIdx="1" presStyleCnt="4">
        <dgm:presLayoutVars>
          <dgm:bulletEnabled val="1"/>
        </dgm:presLayoutVars>
      </dgm:prSet>
      <dgm:spPr/>
      <dgm:t>
        <a:bodyPr/>
        <a:lstStyle/>
        <a:p>
          <a:endParaRPr lang="en-GB"/>
        </a:p>
      </dgm:t>
    </dgm:pt>
    <dgm:pt modelId="{35F8FF29-E604-4D95-9C3D-3F3535ABDC6B}" type="pres">
      <dgm:prSet presAssocID="{A6BBC6B6-9A14-43C2-9A62-CF378B9F8D35}" presName="spacer" presStyleCnt="0"/>
      <dgm:spPr/>
    </dgm:pt>
    <dgm:pt modelId="{16FF30B0-E04A-44C5-B76B-A5E9890EF4E0}" type="pres">
      <dgm:prSet presAssocID="{C2A762CB-E2A1-4FAD-841C-4C953FF61C38}" presName="comp" presStyleCnt="0"/>
      <dgm:spPr/>
    </dgm:pt>
    <dgm:pt modelId="{F5DA4967-36A5-4C55-B96F-71988918EAC0}" type="pres">
      <dgm:prSet presAssocID="{C2A762CB-E2A1-4FAD-841C-4C953FF61C38}" presName="box" presStyleLbl="node1" presStyleIdx="2" presStyleCnt="4" custLinFactNeighborX="-2105" custLinFactNeighborY="2820"/>
      <dgm:spPr/>
      <dgm:t>
        <a:bodyPr/>
        <a:lstStyle/>
        <a:p>
          <a:endParaRPr lang="en-GB"/>
        </a:p>
      </dgm:t>
    </dgm:pt>
    <dgm:pt modelId="{1150DA8B-3FB8-4884-8EDC-1FC7546F07D4}" type="pres">
      <dgm:prSet presAssocID="{C2A762CB-E2A1-4FAD-841C-4C953FF61C38}"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pt>
    <dgm:pt modelId="{A17C770D-E823-46C1-8F9F-D398E672D926}" type="pres">
      <dgm:prSet presAssocID="{C2A762CB-E2A1-4FAD-841C-4C953FF61C38}" presName="text" presStyleLbl="node1" presStyleIdx="2" presStyleCnt="4">
        <dgm:presLayoutVars>
          <dgm:bulletEnabled val="1"/>
        </dgm:presLayoutVars>
      </dgm:prSet>
      <dgm:spPr/>
      <dgm:t>
        <a:bodyPr/>
        <a:lstStyle/>
        <a:p>
          <a:endParaRPr lang="en-GB"/>
        </a:p>
      </dgm:t>
    </dgm:pt>
    <dgm:pt modelId="{A8C38295-9677-4454-A727-7B600029CF6F}" type="pres">
      <dgm:prSet presAssocID="{9F6D937D-2267-44AF-9B9F-BE9B1B43730D}" presName="spacer" presStyleCnt="0"/>
      <dgm:spPr/>
    </dgm:pt>
    <dgm:pt modelId="{E7E015C5-9655-4476-969B-27448E1789D8}" type="pres">
      <dgm:prSet presAssocID="{BB4E94CD-883F-4719-8984-16AEB32DFBDE}" presName="comp" presStyleCnt="0"/>
      <dgm:spPr/>
    </dgm:pt>
    <dgm:pt modelId="{0FEB4DD3-4666-4E7B-A0D7-72F1B672EDE5}" type="pres">
      <dgm:prSet presAssocID="{BB4E94CD-883F-4719-8984-16AEB32DFBDE}" presName="box" presStyleLbl="node1" presStyleIdx="3" presStyleCnt="4"/>
      <dgm:spPr/>
      <dgm:t>
        <a:bodyPr/>
        <a:lstStyle/>
        <a:p>
          <a:endParaRPr lang="en-GB"/>
        </a:p>
      </dgm:t>
    </dgm:pt>
    <dgm:pt modelId="{2372961B-C950-4AA8-8BC4-A74E6626DDAD}" type="pres">
      <dgm:prSet presAssocID="{BB4E94CD-883F-4719-8984-16AEB32DFBDE}"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dgm:spPr>
      <dgm:t>
        <a:bodyPr/>
        <a:lstStyle/>
        <a:p>
          <a:endParaRPr lang="en-GB"/>
        </a:p>
      </dgm:t>
    </dgm:pt>
    <dgm:pt modelId="{EA85AD4D-A585-43A0-A990-3FA53AE3485A}" type="pres">
      <dgm:prSet presAssocID="{BB4E94CD-883F-4719-8984-16AEB32DFBDE}" presName="text" presStyleLbl="node1" presStyleIdx="3" presStyleCnt="4">
        <dgm:presLayoutVars>
          <dgm:bulletEnabled val="1"/>
        </dgm:presLayoutVars>
      </dgm:prSet>
      <dgm:spPr/>
      <dgm:t>
        <a:bodyPr/>
        <a:lstStyle/>
        <a:p>
          <a:endParaRPr lang="en-GB"/>
        </a:p>
      </dgm:t>
    </dgm:pt>
  </dgm:ptLst>
  <dgm:cxnLst>
    <dgm:cxn modelId="{80CB05E0-F3A9-4D79-9DB1-8C49DF7F26DF}" type="presOf" srcId="{BB4E94CD-883F-4719-8984-16AEB32DFBDE}" destId="{0FEB4DD3-4666-4E7B-A0D7-72F1B672EDE5}" srcOrd="0" destOrd="0" presId="urn:microsoft.com/office/officeart/2005/8/layout/vList4#1"/>
    <dgm:cxn modelId="{DE0EAC89-DB1E-48CD-98AC-4DEED989543F}" type="presOf" srcId="{2F314D52-1601-444F-8DA5-F5265A405D49}" destId="{127646C0-C25C-4B5E-A005-8CF40E0A31C4}" srcOrd="0" destOrd="0" presId="urn:microsoft.com/office/officeart/2005/8/layout/vList4#1"/>
    <dgm:cxn modelId="{907A513E-4A5C-40F9-AAE9-A1439AE275F6}" type="presOf" srcId="{78C5549A-8BBC-4F84-A10F-D4F3048E12BB}" destId="{B081CD45-8182-4D19-8220-E1404F122B9F}" srcOrd="0" destOrd="0" presId="urn:microsoft.com/office/officeart/2005/8/layout/vList4#1"/>
    <dgm:cxn modelId="{5B6718F5-21A7-4ABF-B4B2-61F85E152CCF}" type="presOf" srcId="{2F314D52-1601-444F-8DA5-F5265A405D49}" destId="{EAB6F5AB-7456-46B4-A5A0-354F9D987F25}" srcOrd="1" destOrd="0" presId="urn:microsoft.com/office/officeart/2005/8/layout/vList4#1"/>
    <dgm:cxn modelId="{42894D6D-1D74-4BDF-8327-32418C1BD1A1}" type="presOf" srcId="{C2A762CB-E2A1-4FAD-841C-4C953FF61C38}" destId="{A17C770D-E823-46C1-8F9F-D398E672D926}" srcOrd="1" destOrd="0" presId="urn:microsoft.com/office/officeart/2005/8/layout/vList4#1"/>
    <dgm:cxn modelId="{FAA416CB-F422-4DD4-8DD7-F2A6EC2D23E8}" srcId="{97E25357-F383-4D9E-951A-36A067179424}" destId="{78C5549A-8BBC-4F84-A10F-D4F3048E12BB}" srcOrd="1" destOrd="0" parTransId="{00D135D5-8291-42D6-A6E3-07D02755F491}" sibTransId="{A6BBC6B6-9A14-43C2-9A62-CF378B9F8D35}"/>
    <dgm:cxn modelId="{098711BE-76C2-4243-A621-6EC348434598}" type="presOf" srcId="{BB4E94CD-883F-4719-8984-16AEB32DFBDE}" destId="{EA85AD4D-A585-43A0-A990-3FA53AE3485A}" srcOrd="1" destOrd="0" presId="urn:microsoft.com/office/officeart/2005/8/layout/vList4#1"/>
    <dgm:cxn modelId="{7E10ECC0-77A4-4036-896A-6811B9F22391}" srcId="{97E25357-F383-4D9E-951A-36A067179424}" destId="{2F314D52-1601-444F-8DA5-F5265A405D49}" srcOrd="0" destOrd="0" parTransId="{F9A17CA8-FA97-4F2A-A29D-6B8A487C636D}" sibTransId="{EC697757-0FE3-46FD-AB3D-479F10DDA5BE}"/>
    <dgm:cxn modelId="{4EC83DE6-A4CC-4DE1-B76F-44614D8ED90B}" type="presOf" srcId="{78C5549A-8BBC-4F84-A10F-D4F3048E12BB}" destId="{23AC2120-9C61-468D-9E84-0D9328A3BAF1}" srcOrd="1" destOrd="0" presId="urn:microsoft.com/office/officeart/2005/8/layout/vList4#1"/>
    <dgm:cxn modelId="{7F4A98C2-CBE9-4FF9-941A-3F2DB302AD52}" srcId="{97E25357-F383-4D9E-951A-36A067179424}" destId="{BB4E94CD-883F-4719-8984-16AEB32DFBDE}" srcOrd="3" destOrd="0" parTransId="{C22BA737-7DAC-4BCA-8745-9B8C60076F25}" sibTransId="{37691EC0-7FE1-4DB6-A05E-8EA50EB09CBC}"/>
    <dgm:cxn modelId="{46F64459-7ED5-4A05-8BF3-F3139BB2F021}" type="presOf" srcId="{97E25357-F383-4D9E-951A-36A067179424}" destId="{E0F5BB64-AF88-4CA0-9365-9324C014767F}" srcOrd="0" destOrd="0" presId="urn:microsoft.com/office/officeart/2005/8/layout/vList4#1"/>
    <dgm:cxn modelId="{E9DAE444-0904-4B01-A34E-2461E1281097}" srcId="{97E25357-F383-4D9E-951A-36A067179424}" destId="{C2A762CB-E2A1-4FAD-841C-4C953FF61C38}" srcOrd="2" destOrd="0" parTransId="{4973F6D4-E80F-4E40-AD80-A3EC15971EC9}" sibTransId="{9F6D937D-2267-44AF-9B9F-BE9B1B43730D}"/>
    <dgm:cxn modelId="{217BF559-5722-47DF-B2B5-A68B7C06BA42}" type="presOf" srcId="{C2A762CB-E2A1-4FAD-841C-4C953FF61C38}" destId="{F5DA4967-36A5-4C55-B96F-71988918EAC0}" srcOrd="0" destOrd="0" presId="urn:microsoft.com/office/officeart/2005/8/layout/vList4#1"/>
    <dgm:cxn modelId="{897E5688-BF36-4CA1-82BA-239A921C1BD0}" type="presParOf" srcId="{E0F5BB64-AF88-4CA0-9365-9324C014767F}" destId="{79B51ED3-60A6-4A46-9F3D-07131E3A3858}" srcOrd="0" destOrd="0" presId="urn:microsoft.com/office/officeart/2005/8/layout/vList4#1"/>
    <dgm:cxn modelId="{8D8E3B22-8A37-4EB3-824E-6B66DD68780E}" type="presParOf" srcId="{79B51ED3-60A6-4A46-9F3D-07131E3A3858}" destId="{127646C0-C25C-4B5E-A005-8CF40E0A31C4}" srcOrd="0" destOrd="0" presId="urn:microsoft.com/office/officeart/2005/8/layout/vList4#1"/>
    <dgm:cxn modelId="{FE0E3323-9A5D-4E21-B9EC-00DB0B13C40F}" type="presParOf" srcId="{79B51ED3-60A6-4A46-9F3D-07131E3A3858}" destId="{92EF6A1F-6761-4861-80DC-DEB53DF28D6C}" srcOrd="1" destOrd="0" presId="urn:microsoft.com/office/officeart/2005/8/layout/vList4#1"/>
    <dgm:cxn modelId="{93DD10C2-520F-4112-AC61-AC6207AA9241}" type="presParOf" srcId="{79B51ED3-60A6-4A46-9F3D-07131E3A3858}" destId="{EAB6F5AB-7456-46B4-A5A0-354F9D987F25}" srcOrd="2" destOrd="0" presId="urn:microsoft.com/office/officeart/2005/8/layout/vList4#1"/>
    <dgm:cxn modelId="{15F6078C-9E26-4430-A5D6-4832A48A39CA}" type="presParOf" srcId="{E0F5BB64-AF88-4CA0-9365-9324C014767F}" destId="{E55EB69F-C690-4D36-9C79-5BDE0FC4FEA8}" srcOrd="1" destOrd="0" presId="urn:microsoft.com/office/officeart/2005/8/layout/vList4#1"/>
    <dgm:cxn modelId="{3490F21A-8F8E-4ABC-9778-B827D2B5ABA7}" type="presParOf" srcId="{E0F5BB64-AF88-4CA0-9365-9324C014767F}" destId="{F9CF0541-53DD-404D-8A68-74A4A1256CB5}" srcOrd="2" destOrd="0" presId="urn:microsoft.com/office/officeart/2005/8/layout/vList4#1"/>
    <dgm:cxn modelId="{9F99F586-7F34-4A92-BF6B-5DA2DF2BB3E6}" type="presParOf" srcId="{F9CF0541-53DD-404D-8A68-74A4A1256CB5}" destId="{B081CD45-8182-4D19-8220-E1404F122B9F}" srcOrd="0" destOrd="0" presId="urn:microsoft.com/office/officeart/2005/8/layout/vList4#1"/>
    <dgm:cxn modelId="{4419F771-3A46-4145-8933-DAA5462A7DB6}" type="presParOf" srcId="{F9CF0541-53DD-404D-8A68-74A4A1256CB5}" destId="{47591E0A-F0F9-4B6D-AF96-412954D31199}" srcOrd="1" destOrd="0" presId="urn:microsoft.com/office/officeart/2005/8/layout/vList4#1"/>
    <dgm:cxn modelId="{F8994190-C9A5-4483-8858-22DF5F597B4F}" type="presParOf" srcId="{F9CF0541-53DD-404D-8A68-74A4A1256CB5}" destId="{23AC2120-9C61-468D-9E84-0D9328A3BAF1}" srcOrd="2" destOrd="0" presId="urn:microsoft.com/office/officeart/2005/8/layout/vList4#1"/>
    <dgm:cxn modelId="{0AD30A95-DB4D-4B18-9CCD-12408F49F8C9}" type="presParOf" srcId="{E0F5BB64-AF88-4CA0-9365-9324C014767F}" destId="{35F8FF29-E604-4D95-9C3D-3F3535ABDC6B}" srcOrd="3" destOrd="0" presId="urn:microsoft.com/office/officeart/2005/8/layout/vList4#1"/>
    <dgm:cxn modelId="{3AD813BA-DF4D-4F63-B6E2-7D31D5E81095}" type="presParOf" srcId="{E0F5BB64-AF88-4CA0-9365-9324C014767F}" destId="{16FF30B0-E04A-44C5-B76B-A5E9890EF4E0}" srcOrd="4" destOrd="0" presId="urn:microsoft.com/office/officeart/2005/8/layout/vList4#1"/>
    <dgm:cxn modelId="{5C525CEE-E1BB-4381-BD1E-3585C654115D}" type="presParOf" srcId="{16FF30B0-E04A-44C5-B76B-A5E9890EF4E0}" destId="{F5DA4967-36A5-4C55-B96F-71988918EAC0}" srcOrd="0" destOrd="0" presId="urn:microsoft.com/office/officeart/2005/8/layout/vList4#1"/>
    <dgm:cxn modelId="{ED4F9E7A-26BB-41C5-84A8-71244522DDCF}" type="presParOf" srcId="{16FF30B0-E04A-44C5-B76B-A5E9890EF4E0}" destId="{1150DA8B-3FB8-4884-8EDC-1FC7546F07D4}" srcOrd="1" destOrd="0" presId="urn:microsoft.com/office/officeart/2005/8/layout/vList4#1"/>
    <dgm:cxn modelId="{2A093C6E-13A1-4A19-BA32-4E626C18471B}" type="presParOf" srcId="{16FF30B0-E04A-44C5-B76B-A5E9890EF4E0}" destId="{A17C770D-E823-46C1-8F9F-D398E672D926}" srcOrd="2" destOrd="0" presId="urn:microsoft.com/office/officeart/2005/8/layout/vList4#1"/>
    <dgm:cxn modelId="{75C758B8-7422-4400-8BB9-A8AA07633406}" type="presParOf" srcId="{E0F5BB64-AF88-4CA0-9365-9324C014767F}" destId="{A8C38295-9677-4454-A727-7B600029CF6F}" srcOrd="5" destOrd="0" presId="urn:microsoft.com/office/officeart/2005/8/layout/vList4#1"/>
    <dgm:cxn modelId="{ED891856-0FE8-41DA-822D-250736E0CDF9}" type="presParOf" srcId="{E0F5BB64-AF88-4CA0-9365-9324C014767F}" destId="{E7E015C5-9655-4476-969B-27448E1789D8}" srcOrd="6" destOrd="0" presId="urn:microsoft.com/office/officeart/2005/8/layout/vList4#1"/>
    <dgm:cxn modelId="{4EA55865-35EB-4ECC-862D-6AC1497FE639}" type="presParOf" srcId="{E7E015C5-9655-4476-969B-27448E1789D8}" destId="{0FEB4DD3-4666-4E7B-A0D7-72F1B672EDE5}" srcOrd="0" destOrd="0" presId="urn:microsoft.com/office/officeart/2005/8/layout/vList4#1"/>
    <dgm:cxn modelId="{C41D054E-5100-4127-A97C-B34BE6B601EA}" type="presParOf" srcId="{E7E015C5-9655-4476-969B-27448E1789D8}" destId="{2372961B-C950-4AA8-8BC4-A74E6626DDAD}" srcOrd="1" destOrd="0" presId="urn:microsoft.com/office/officeart/2005/8/layout/vList4#1"/>
    <dgm:cxn modelId="{186952B2-0DAE-4E5F-BEE3-F5F6D83C2CD4}" type="presParOf" srcId="{E7E015C5-9655-4476-969B-27448E1789D8}" destId="{EA85AD4D-A585-43A0-A990-3FA53AE3485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C94C1F-9185-43B9-B6BB-E5C9AAA593E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B3743EAE-FAE1-4BC6-8C94-0B3587AF5F4B}">
      <dgm:prSet phldrT="[Text]"/>
      <dgm:spPr/>
      <dgm:t>
        <a:bodyPr/>
        <a:lstStyle/>
        <a:p>
          <a:r>
            <a:rPr lang="en-GB" sz="2400" noProof="0" dirty="0" smtClean="0">
              <a:solidFill>
                <a:srgbClr val="C00000"/>
              </a:solidFill>
            </a:rPr>
            <a:t>2013</a:t>
          </a:r>
          <a:endParaRPr lang="en-GB" sz="2400" noProof="0" dirty="0">
            <a:solidFill>
              <a:srgbClr val="C00000"/>
            </a:solidFill>
          </a:endParaRPr>
        </a:p>
      </dgm:t>
    </dgm:pt>
    <dgm:pt modelId="{8C1B336A-4300-45B5-95A2-F0A56AE7CC66}" type="parTrans" cxnId="{BFE96D18-B1A9-4A84-8BAB-3E58C774458F}">
      <dgm:prSet/>
      <dgm:spPr/>
      <dgm:t>
        <a:bodyPr/>
        <a:lstStyle/>
        <a:p>
          <a:endParaRPr lang="en-GB"/>
        </a:p>
      </dgm:t>
    </dgm:pt>
    <dgm:pt modelId="{E04979C9-1E0E-4263-BECA-DB86E97FFA0E}" type="sibTrans" cxnId="{BFE96D18-B1A9-4A84-8BAB-3E58C774458F}">
      <dgm:prSet/>
      <dgm:spPr/>
      <dgm:t>
        <a:bodyPr/>
        <a:lstStyle/>
        <a:p>
          <a:endParaRPr lang="en-GB"/>
        </a:p>
      </dgm:t>
    </dgm:pt>
    <dgm:pt modelId="{3C75FC77-8266-4803-A239-CAE13E628088}">
      <dgm:prSet phldrT="[Text]" custT="1"/>
      <dgm:spPr/>
      <dgm:t>
        <a:bodyPr/>
        <a:lstStyle/>
        <a:p>
          <a:r>
            <a:rPr lang="ru-RU" sz="1600" noProof="0" dirty="0" smtClean="0">
              <a:solidFill>
                <a:srgbClr val="006600"/>
              </a:solidFill>
            </a:rPr>
            <a:t>Обучающие модули</a:t>
          </a:r>
          <a:endParaRPr lang="en-GB" sz="1600" noProof="0" dirty="0">
            <a:solidFill>
              <a:srgbClr val="006600"/>
            </a:solidFill>
          </a:endParaRPr>
        </a:p>
      </dgm:t>
    </dgm:pt>
    <dgm:pt modelId="{86E4DFE6-9582-4316-B8AF-8FF76DF1E8BA}" type="parTrans" cxnId="{9F5F7854-F756-419F-AA4D-BA4E1982EE78}">
      <dgm:prSet/>
      <dgm:spPr/>
      <dgm:t>
        <a:bodyPr/>
        <a:lstStyle/>
        <a:p>
          <a:endParaRPr lang="en-GB"/>
        </a:p>
      </dgm:t>
    </dgm:pt>
    <dgm:pt modelId="{B0016CC0-F86F-4D03-A3B1-33B2197096FA}" type="sibTrans" cxnId="{9F5F7854-F756-419F-AA4D-BA4E1982EE78}">
      <dgm:prSet/>
      <dgm:spPr/>
      <dgm:t>
        <a:bodyPr/>
        <a:lstStyle/>
        <a:p>
          <a:endParaRPr lang="en-GB"/>
        </a:p>
      </dgm:t>
    </dgm:pt>
    <dgm:pt modelId="{C8691F64-5D2B-421D-A571-B33C6EDE870A}">
      <dgm:prSet phldrT="[Text]" custT="1"/>
      <dgm:spPr/>
      <dgm:t>
        <a:bodyPr/>
        <a:lstStyle/>
        <a:p>
          <a:r>
            <a:rPr lang="en-GB" sz="2400" noProof="0" dirty="0" smtClean="0">
              <a:solidFill>
                <a:srgbClr val="C00000"/>
              </a:solidFill>
            </a:rPr>
            <a:t>2014</a:t>
          </a:r>
          <a:endParaRPr lang="en-GB" sz="2400" noProof="0" dirty="0">
            <a:solidFill>
              <a:srgbClr val="C00000"/>
            </a:solidFill>
          </a:endParaRPr>
        </a:p>
      </dgm:t>
    </dgm:pt>
    <dgm:pt modelId="{6032FF0B-E635-4188-BC1A-727104D1CF1E}" type="parTrans" cxnId="{476B97A1-CDD4-4055-BC1A-D1E5BF6CFAE6}">
      <dgm:prSet/>
      <dgm:spPr/>
      <dgm:t>
        <a:bodyPr/>
        <a:lstStyle/>
        <a:p>
          <a:endParaRPr lang="en-GB"/>
        </a:p>
      </dgm:t>
    </dgm:pt>
    <dgm:pt modelId="{BE883849-0BA7-4F19-8E3A-6D047C4BA71D}" type="sibTrans" cxnId="{476B97A1-CDD4-4055-BC1A-D1E5BF6CFAE6}">
      <dgm:prSet/>
      <dgm:spPr/>
      <dgm:t>
        <a:bodyPr/>
        <a:lstStyle/>
        <a:p>
          <a:endParaRPr lang="en-GB"/>
        </a:p>
      </dgm:t>
    </dgm:pt>
    <dgm:pt modelId="{D3C6F18E-2368-4128-9363-23B033E9F03F}">
      <dgm:prSet phldrT="[Text]" custT="1"/>
      <dgm:spPr/>
      <dgm:t>
        <a:bodyPr/>
        <a:lstStyle/>
        <a:p>
          <a:r>
            <a:rPr lang="ru-RU" sz="1600" noProof="0" dirty="0" smtClean="0">
              <a:solidFill>
                <a:schemeClr val="tx2"/>
              </a:solidFill>
            </a:rPr>
            <a:t>Региональный</a:t>
          </a:r>
          <a:r>
            <a:rPr lang="en-GB" sz="1600" noProof="0" dirty="0" smtClean="0">
              <a:solidFill>
                <a:schemeClr val="tx2"/>
              </a:solidFill>
            </a:rPr>
            <a:t>, </a:t>
          </a:r>
          <a:r>
            <a:rPr lang="ru-RU" sz="1600" noProof="0" dirty="0" smtClean="0">
              <a:solidFill>
                <a:schemeClr val="tx2"/>
              </a:solidFill>
            </a:rPr>
            <a:t>национальные и местные</a:t>
          </a:r>
          <a:r>
            <a:rPr lang="en-GB" sz="1600" noProof="0" dirty="0" smtClean="0">
              <a:solidFill>
                <a:schemeClr val="tx2"/>
              </a:solidFill>
            </a:rPr>
            <a:t> </a:t>
          </a:r>
          <a:r>
            <a:rPr lang="ru-RU" sz="1600" noProof="0" dirty="0" smtClean="0">
              <a:solidFill>
                <a:srgbClr val="006600"/>
              </a:solidFill>
            </a:rPr>
            <a:t>семинары</a:t>
          </a:r>
          <a:endParaRPr lang="en-GB" sz="1600" noProof="0" dirty="0">
            <a:solidFill>
              <a:srgbClr val="006600"/>
            </a:solidFill>
          </a:endParaRPr>
        </a:p>
      </dgm:t>
    </dgm:pt>
    <dgm:pt modelId="{F55A4466-FD76-4096-A821-0F04A7B8D9E4}" type="parTrans" cxnId="{D39D8949-7087-4C0B-B62F-D2771F513B4E}">
      <dgm:prSet/>
      <dgm:spPr/>
      <dgm:t>
        <a:bodyPr/>
        <a:lstStyle/>
        <a:p>
          <a:endParaRPr lang="en-GB"/>
        </a:p>
      </dgm:t>
    </dgm:pt>
    <dgm:pt modelId="{87A5C3F2-283B-41D8-9520-0ED3D23410FE}" type="sibTrans" cxnId="{D39D8949-7087-4C0B-B62F-D2771F513B4E}">
      <dgm:prSet/>
      <dgm:spPr/>
      <dgm:t>
        <a:bodyPr/>
        <a:lstStyle/>
        <a:p>
          <a:endParaRPr lang="en-GB"/>
        </a:p>
      </dgm:t>
    </dgm:pt>
    <dgm:pt modelId="{8A393EF6-B07E-418E-864C-C071F4440876}">
      <dgm:prSet phldrT="[Text]" custT="1"/>
      <dgm:spPr/>
      <dgm:t>
        <a:bodyPr/>
        <a:lstStyle/>
        <a:p>
          <a:r>
            <a:rPr lang="ru-RU" sz="1600" noProof="0" dirty="0" smtClean="0">
              <a:solidFill>
                <a:schemeClr val="tx2"/>
              </a:solidFill>
            </a:rPr>
            <a:t>Обучающая программа для национального</a:t>
          </a:r>
          <a:r>
            <a:rPr lang="en-GB" sz="1600" noProof="0" dirty="0" smtClean="0">
              <a:solidFill>
                <a:schemeClr val="tx2"/>
              </a:solidFill>
            </a:rPr>
            <a:t> </a:t>
          </a:r>
          <a:r>
            <a:rPr lang="ru-RU" sz="1600" noProof="0" dirty="0" smtClean="0">
              <a:solidFill>
                <a:srgbClr val="006600"/>
              </a:solidFill>
            </a:rPr>
            <a:t>плана действий </a:t>
          </a:r>
          <a:r>
            <a:rPr lang="ru-RU" sz="1600" noProof="0" dirty="0" smtClean="0">
              <a:solidFill>
                <a:schemeClr val="tx2"/>
              </a:solidFill>
            </a:rPr>
            <a:t>в трех странах</a:t>
          </a:r>
          <a:endParaRPr lang="en-GB" sz="1600" noProof="0" dirty="0">
            <a:solidFill>
              <a:schemeClr val="tx2"/>
            </a:solidFill>
          </a:endParaRPr>
        </a:p>
      </dgm:t>
    </dgm:pt>
    <dgm:pt modelId="{C9949518-99C8-451B-96C6-E75C3C69AD39}" type="parTrans" cxnId="{976EC6A1-6947-42D7-825D-1DE23D866B07}">
      <dgm:prSet/>
      <dgm:spPr/>
      <dgm:t>
        <a:bodyPr/>
        <a:lstStyle/>
        <a:p>
          <a:endParaRPr lang="en-GB"/>
        </a:p>
      </dgm:t>
    </dgm:pt>
    <dgm:pt modelId="{6D10B98E-26FA-4482-BF71-D62F1A21B275}" type="sibTrans" cxnId="{976EC6A1-6947-42D7-825D-1DE23D866B07}">
      <dgm:prSet/>
      <dgm:spPr/>
      <dgm:t>
        <a:bodyPr/>
        <a:lstStyle/>
        <a:p>
          <a:endParaRPr lang="en-GB"/>
        </a:p>
      </dgm:t>
    </dgm:pt>
    <dgm:pt modelId="{176B3B6B-CBE8-4680-A2A0-9F224EBA9287}">
      <dgm:prSet phldrT="[Text]"/>
      <dgm:spPr/>
      <dgm:t>
        <a:bodyPr/>
        <a:lstStyle/>
        <a:p>
          <a:r>
            <a:rPr lang="en-GB" sz="3600" noProof="0" dirty="0" smtClean="0">
              <a:solidFill>
                <a:srgbClr val="C00000"/>
              </a:solidFill>
            </a:rPr>
            <a:t>2015</a:t>
          </a:r>
          <a:endParaRPr lang="en-GB" sz="3600" noProof="0" dirty="0">
            <a:solidFill>
              <a:srgbClr val="C00000"/>
            </a:solidFill>
          </a:endParaRPr>
        </a:p>
      </dgm:t>
    </dgm:pt>
    <dgm:pt modelId="{B382F9E4-4B27-43F9-BA64-8C6E21A14824}" type="parTrans" cxnId="{8E2B40E5-695F-427B-B3D3-131E6A4048F8}">
      <dgm:prSet/>
      <dgm:spPr/>
      <dgm:t>
        <a:bodyPr/>
        <a:lstStyle/>
        <a:p>
          <a:endParaRPr lang="en-GB"/>
        </a:p>
      </dgm:t>
    </dgm:pt>
    <dgm:pt modelId="{4DD70907-D6A3-4ED6-A3DF-7AECC0954A35}" type="sibTrans" cxnId="{8E2B40E5-695F-427B-B3D3-131E6A4048F8}">
      <dgm:prSet/>
      <dgm:spPr/>
      <dgm:t>
        <a:bodyPr/>
        <a:lstStyle/>
        <a:p>
          <a:endParaRPr lang="en-GB"/>
        </a:p>
      </dgm:t>
    </dgm:pt>
    <dgm:pt modelId="{37B989DB-8F63-436B-9F9C-078FA44D753E}">
      <dgm:prSet phldrT="[Text]" custT="1"/>
      <dgm:spPr/>
      <dgm:t>
        <a:bodyPr/>
        <a:lstStyle/>
        <a:p>
          <a:r>
            <a:rPr lang="ru-RU" sz="1600" noProof="0" dirty="0" smtClean="0">
              <a:solidFill>
                <a:schemeClr val="tx2"/>
              </a:solidFill>
            </a:rPr>
            <a:t>Заключительный</a:t>
          </a:r>
          <a:r>
            <a:rPr lang="en-GB" sz="1600" noProof="0" dirty="0" smtClean="0">
              <a:solidFill>
                <a:schemeClr val="tx2"/>
              </a:solidFill>
            </a:rPr>
            <a:t> </a:t>
          </a:r>
          <a:r>
            <a:rPr lang="ru-RU" sz="1600" noProof="0" dirty="0" smtClean="0">
              <a:solidFill>
                <a:srgbClr val="006600"/>
              </a:solidFill>
            </a:rPr>
            <a:t>региональный семинар</a:t>
          </a:r>
          <a:endParaRPr lang="en-GB" sz="1600" noProof="0" dirty="0">
            <a:solidFill>
              <a:srgbClr val="006600"/>
            </a:solidFill>
          </a:endParaRPr>
        </a:p>
      </dgm:t>
    </dgm:pt>
    <dgm:pt modelId="{A4BDF01A-81B4-4231-9BA6-6B2EEEBC273E}" type="parTrans" cxnId="{C07E179C-BD8B-44B2-8580-19B69BCA4FEF}">
      <dgm:prSet/>
      <dgm:spPr/>
      <dgm:t>
        <a:bodyPr/>
        <a:lstStyle/>
        <a:p>
          <a:endParaRPr lang="en-GB"/>
        </a:p>
      </dgm:t>
    </dgm:pt>
    <dgm:pt modelId="{AE991B6C-9A83-4B7C-B44E-65A752423840}" type="sibTrans" cxnId="{C07E179C-BD8B-44B2-8580-19B69BCA4FEF}">
      <dgm:prSet/>
      <dgm:spPr/>
      <dgm:t>
        <a:bodyPr/>
        <a:lstStyle/>
        <a:p>
          <a:endParaRPr lang="en-GB"/>
        </a:p>
      </dgm:t>
    </dgm:pt>
    <dgm:pt modelId="{2EC440EA-F818-4615-A7D1-E940D1675585}">
      <dgm:prSet phldrT="[Text]" custT="1"/>
      <dgm:spPr/>
      <dgm:t>
        <a:bodyPr/>
        <a:lstStyle/>
        <a:p>
          <a:r>
            <a:rPr lang="ru-RU" sz="1600" noProof="0" dirty="0" smtClean="0">
              <a:solidFill>
                <a:schemeClr val="tx2"/>
              </a:solidFill>
            </a:rPr>
            <a:t>Идентификация</a:t>
          </a:r>
          <a:r>
            <a:rPr lang="en-GB" sz="1600" noProof="0" dirty="0" smtClean="0">
              <a:solidFill>
                <a:schemeClr val="tx2"/>
              </a:solidFill>
            </a:rPr>
            <a:t> </a:t>
          </a:r>
          <a:r>
            <a:rPr lang="ru-RU" sz="1600" noProof="0" dirty="0" smtClean="0">
              <a:solidFill>
                <a:srgbClr val="006600"/>
              </a:solidFill>
            </a:rPr>
            <a:t>целевых стран</a:t>
          </a:r>
          <a:r>
            <a:rPr lang="en-GB" sz="1600" noProof="0" dirty="0" smtClean="0">
              <a:solidFill>
                <a:srgbClr val="006600"/>
              </a:solidFill>
            </a:rPr>
            <a:t> </a:t>
          </a:r>
          <a:r>
            <a:rPr lang="ru-RU" sz="1600" noProof="0" dirty="0" smtClean="0">
              <a:solidFill>
                <a:schemeClr val="tx2"/>
              </a:solidFill>
            </a:rPr>
            <a:t>и местных партнеров</a:t>
          </a:r>
          <a:endParaRPr lang="en-GB" sz="1600" noProof="0" dirty="0">
            <a:solidFill>
              <a:schemeClr val="tx2"/>
            </a:solidFill>
          </a:endParaRPr>
        </a:p>
      </dgm:t>
    </dgm:pt>
    <dgm:pt modelId="{07AB2F86-07EA-47FC-9F43-308FD6E1270D}" type="parTrans" cxnId="{FE274528-E9D0-49D8-9A25-9876973617E0}">
      <dgm:prSet/>
      <dgm:spPr/>
      <dgm:t>
        <a:bodyPr/>
        <a:lstStyle/>
        <a:p>
          <a:endParaRPr lang="en-GB"/>
        </a:p>
      </dgm:t>
    </dgm:pt>
    <dgm:pt modelId="{22268E54-52A9-405E-9489-C5D6794BEBED}" type="sibTrans" cxnId="{FE274528-E9D0-49D8-9A25-9876973617E0}">
      <dgm:prSet/>
      <dgm:spPr/>
      <dgm:t>
        <a:bodyPr/>
        <a:lstStyle/>
        <a:p>
          <a:endParaRPr lang="en-GB"/>
        </a:p>
      </dgm:t>
    </dgm:pt>
    <dgm:pt modelId="{F013586D-3CC6-464F-B893-4EB86C3C6762}">
      <dgm:prSet phldrT="[Text]" custT="1"/>
      <dgm:spPr/>
      <dgm:t>
        <a:bodyPr/>
        <a:lstStyle/>
        <a:p>
          <a:r>
            <a:rPr lang="ru-RU" sz="1600" noProof="0" dirty="0" smtClean="0">
              <a:solidFill>
                <a:srgbClr val="006600"/>
              </a:solidFill>
            </a:rPr>
            <a:t>Веб-центр</a:t>
          </a:r>
          <a:endParaRPr lang="en-GB" sz="1600" noProof="0" dirty="0">
            <a:solidFill>
              <a:srgbClr val="006600"/>
            </a:solidFill>
          </a:endParaRPr>
        </a:p>
      </dgm:t>
    </dgm:pt>
    <dgm:pt modelId="{5EED9D44-2DA2-4F11-B36F-654A0254919E}" type="parTrans" cxnId="{FBB99CC2-9BDF-4B4A-836A-1425CFE4EA7E}">
      <dgm:prSet/>
      <dgm:spPr/>
      <dgm:t>
        <a:bodyPr/>
        <a:lstStyle/>
        <a:p>
          <a:endParaRPr lang="en-GB"/>
        </a:p>
      </dgm:t>
    </dgm:pt>
    <dgm:pt modelId="{227A39B8-F874-44C7-8AF9-E6F3DE999756}" type="sibTrans" cxnId="{FBB99CC2-9BDF-4B4A-836A-1425CFE4EA7E}">
      <dgm:prSet/>
      <dgm:spPr/>
      <dgm:t>
        <a:bodyPr/>
        <a:lstStyle/>
        <a:p>
          <a:endParaRPr lang="en-GB"/>
        </a:p>
      </dgm:t>
    </dgm:pt>
    <dgm:pt modelId="{EA238C26-B143-4BA6-AE0D-139D0B83CD42}" type="pres">
      <dgm:prSet presAssocID="{D5C94C1F-9185-43B9-B6BB-E5C9AAA593E9}" presName="arrowDiagram" presStyleCnt="0">
        <dgm:presLayoutVars>
          <dgm:chMax val="5"/>
          <dgm:dir/>
          <dgm:resizeHandles val="exact"/>
        </dgm:presLayoutVars>
      </dgm:prSet>
      <dgm:spPr/>
      <dgm:t>
        <a:bodyPr/>
        <a:lstStyle/>
        <a:p>
          <a:endParaRPr lang="en-GB"/>
        </a:p>
      </dgm:t>
    </dgm:pt>
    <dgm:pt modelId="{24814F98-A523-457B-8E9D-A63E6DE73673}" type="pres">
      <dgm:prSet presAssocID="{D5C94C1F-9185-43B9-B6BB-E5C9AAA593E9}" presName="arrow" presStyleLbl="bgShp" presStyleIdx="0" presStyleCnt="1"/>
      <dgm:spPr/>
    </dgm:pt>
    <dgm:pt modelId="{2AAC580F-9C80-4992-9761-A9A46A06B295}" type="pres">
      <dgm:prSet presAssocID="{D5C94C1F-9185-43B9-B6BB-E5C9AAA593E9}" presName="arrowDiagram3" presStyleCnt="0"/>
      <dgm:spPr/>
    </dgm:pt>
    <dgm:pt modelId="{34EAF79D-CF38-43E0-99A7-E3813464AAC0}" type="pres">
      <dgm:prSet presAssocID="{B3743EAE-FAE1-4BC6-8C94-0B3587AF5F4B}" presName="bullet3a" presStyleLbl="node1" presStyleIdx="0" presStyleCnt="3"/>
      <dgm:spPr/>
    </dgm:pt>
    <dgm:pt modelId="{CB2F2A15-3851-4796-97EF-14802A88E317}" type="pres">
      <dgm:prSet presAssocID="{B3743EAE-FAE1-4BC6-8C94-0B3587AF5F4B}" presName="textBox3a" presStyleLbl="revTx" presStyleIdx="0" presStyleCnt="3">
        <dgm:presLayoutVars>
          <dgm:bulletEnabled val="1"/>
        </dgm:presLayoutVars>
      </dgm:prSet>
      <dgm:spPr/>
      <dgm:t>
        <a:bodyPr/>
        <a:lstStyle/>
        <a:p>
          <a:endParaRPr lang="en-GB"/>
        </a:p>
      </dgm:t>
    </dgm:pt>
    <dgm:pt modelId="{154ECAD3-4D38-494D-B3B6-04F502D5F3E1}" type="pres">
      <dgm:prSet presAssocID="{C8691F64-5D2B-421D-A571-B33C6EDE870A}" presName="bullet3b" presStyleLbl="node1" presStyleIdx="1" presStyleCnt="3"/>
      <dgm:spPr/>
    </dgm:pt>
    <dgm:pt modelId="{C40A733F-0C8F-423B-87FF-E74023B232DB}" type="pres">
      <dgm:prSet presAssocID="{C8691F64-5D2B-421D-A571-B33C6EDE870A}" presName="textBox3b" presStyleLbl="revTx" presStyleIdx="1" presStyleCnt="3">
        <dgm:presLayoutVars>
          <dgm:bulletEnabled val="1"/>
        </dgm:presLayoutVars>
      </dgm:prSet>
      <dgm:spPr/>
      <dgm:t>
        <a:bodyPr/>
        <a:lstStyle/>
        <a:p>
          <a:endParaRPr lang="en-GB"/>
        </a:p>
      </dgm:t>
    </dgm:pt>
    <dgm:pt modelId="{41CDC14D-C45F-4F4D-BF82-2E1422587282}" type="pres">
      <dgm:prSet presAssocID="{176B3B6B-CBE8-4680-A2A0-9F224EBA9287}" presName="bullet3c" presStyleLbl="node1" presStyleIdx="2" presStyleCnt="3"/>
      <dgm:spPr/>
    </dgm:pt>
    <dgm:pt modelId="{A5D52A97-0ABB-4C67-B0C6-B85D729B9E68}" type="pres">
      <dgm:prSet presAssocID="{176B3B6B-CBE8-4680-A2A0-9F224EBA9287}" presName="textBox3c" presStyleLbl="revTx" presStyleIdx="2" presStyleCnt="3">
        <dgm:presLayoutVars>
          <dgm:bulletEnabled val="1"/>
        </dgm:presLayoutVars>
      </dgm:prSet>
      <dgm:spPr/>
      <dgm:t>
        <a:bodyPr/>
        <a:lstStyle/>
        <a:p>
          <a:endParaRPr lang="en-GB"/>
        </a:p>
      </dgm:t>
    </dgm:pt>
  </dgm:ptLst>
  <dgm:cxnLst>
    <dgm:cxn modelId="{FE274528-E9D0-49D8-9A25-9876973617E0}" srcId="{B3743EAE-FAE1-4BC6-8C94-0B3587AF5F4B}" destId="{2EC440EA-F818-4615-A7D1-E940D1675585}" srcOrd="1" destOrd="0" parTransId="{07AB2F86-07EA-47FC-9F43-308FD6E1270D}" sibTransId="{22268E54-52A9-405E-9489-C5D6794BEBED}"/>
    <dgm:cxn modelId="{C651D73D-C1BF-44BC-8A73-094FA6A6AD89}" type="presOf" srcId="{B3743EAE-FAE1-4BC6-8C94-0B3587AF5F4B}" destId="{CB2F2A15-3851-4796-97EF-14802A88E317}" srcOrd="0" destOrd="0" presId="urn:microsoft.com/office/officeart/2005/8/layout/arrow2"/>
    <dgm:cxn modelId="{4FB71EB6-77D4-4270-AF74-3685F5A031E4}" type="presOf" srcId="{F013586D-3CC6-464F-B893-4EB86C3C6762}" destId="{C40A733F-0C8F-423B-87FF-E74023B232DB}" srcOrd="0" destOrd="2" presId="urn:microsoft.com/office/officeart/2005/8/layout/arrow2"/>
    <dgm:cxn modelId="{129EFEC7-030C-4FCC-9F1C-253055AE579B}" type="presOf" srcId="{D3C6F18E-2368-4128-9363-23B033E9F03F}" destId="{C40A733F-0C8F-423B-87FF-E74023B232DB}" srcOrd="0" destOrd="1" presId="urn:microsoft.com/office/officeart/2005/8/layout/arrow2"/>
    <dgm:cxn modelId="{C0F735BE-4DBE-40BE-9C32-6C87984F8531}" type="presOf" srcId="{2EC440EA-F818-4615-A7D1-E940D1675585}" destId="{CB2F2A15-3851-4796-97EF-14802A88E317}" srcOrd="0" destOrd="2" presId="urn:microsoft.com/office/officeart/2005/8/layout/arrow2"/>
    <dgm:cxn modelId="{476B97A1-CDD4-4055-BC1A-D1E5BF6CFAE6}" srcId="{D5C94C1F-9185-43B9-B6BB-E5C9AAA593E9}" destId="{C8691F64-5D2B-421D-A571-B33C6EDE870A}" srcOrd="1" destOrd="0" parTransId="{6032FF0B-E635-4188-BC1A-727104D1CF1E}" sibTransId="{BE883849-0BA7-4F19-8E3A-6D047C4BA71D}"/>
    <dgm:cxn modelId="{C07E179C-BD8B-44B2-8580-19B69BCA4FEF}" srcId="{176B3B6B-CBE8-4680-A2A0-9F224EBA9287}" destId="{37B989DB-8F63-436B-9F9C-078FA44D753E}" srcOrd="0" destOrd="0" parTransId="{A4BDF01A-81B4-4231-9BA6-6B2EEEBC273E}" sibTransId="{AE991B6C-9A83-4B7C-B44E-65A752423840}"/>
    <dgm:cxn modelId="{04C748B4-AE02-46EB-A175-18F5BE4E908C}" type="presOf" srcId="{176B3B6B-CBE8-4680-A2A0-9F224EBA9287}" destId="{A5D52A97-0ABB-4C67-B0C6-B85D729B9E68}" srcOrd="0" destOrd="0" presId="urn:microsoft.com/office/officeart/2005/8/layout/arrow2"/>
    <dgm:cxn modelId="{BFE96D18-B1A9-4A84-8BAB-3E58C774458F}" srcId="{D5C94C1F-9185-43B9-B6BB-E5C9AAA593E9}" destId="{B3743EAE-FAE1-4BC6-8C94-0B3587AF5F4B}" srcOrd="0" destOrd="0" parTransId="{8C1B336A-4300-45B5-95A2-F0A56AE7CC66}" sibTransId="{E04979C9-1E0E-4263-BECA-DB86E97FFA0E}"/>
    <dgm:cxn modelId="{9F5F7854-F756-419F-AA4D-BA4E1982EE78}" srcId="{B3743EAE-FAE1-4BC6-8C94-0B3587AF5F4B}" destId="{3C75FC77-8266-4803-A239-CAE13E628088}" srcOrd="0" destOrd="0" parTransId="{86E4DFE6-9582-4316-B8AF-8FF76DF1E8BA}" sibTransId="{B0016CC0-F86F-4D03-A3B1-33B2197096FA}"/>
    <dgm:cxn modelId="{6A79BBA4-097B-4D75-8AD5-310025FCB48E}" type="presOf" srcId="{C8691F64-5D2B-421D-A571-B33C6EDE870A}" destId="{C40A733F-0C8F-423B-87FF-E74023B232DB}" srcOrd="0" destOrd="0" presId="urn:microsoft.com/office/officeart/2005/8/layout/arrow2"/>
    <dgm:cxn modelId="{976EC6A1-6947-42D7-825D-1DE23D866B07}" srcId="{C8691F64-5D2B-421D-A571-B33C6EDE870A}" destId="{8A393EF6-B07E-418E-864C-C071F4440876}" srcOrd="2" destOrd="0" parTransId="{C9949518-99C8-451B-96C6-E75C3C69AD39}" sibTransId="{6D10B98E-26FA-4482-BF71-D62F1A21B275}"/>
    <dgm:cxn modelId="{9ACD82B9-DE29-430C-9FB1-D8490187ECEC}" type="presOf" srcId="{3C75FC77-8266-4803-A239-CAE13E628088}" destId="{CB2F2A15-3851-4796-97EF-14802A88E317}" srcOrd="0" destOrd="1" presId="urn:microsoft.com/office/officeart/2005/8/layout/arrow2"/>
    <dgm:cxn modelId="{D39D8949-7087-4C0B-B62F-D2771F513B4E}" srcId="{C8691F64-5D2B-421D-A571-B33C6EDE870A}" destId="{D3C6F18E-2368-4128-9363-23B033E9F03F}" srcOrd="0" destOrd="0" parTransId="{F55A4466-FD76-4096-A821-0F04A7B8D9E4}" sibTransId="{87A5C3F2-283B-41D8-9520-0ED3D23410FE}"/>
    <dgm:cxn modelId="{153E9247-AE28-41C0-8FCF-46A0579B3742}" type="presOf" srcId="{37B989DB-8F63-436B-9F9C-078FA44D753E}" destId="{A5D52A97-0ABB-4C67-B0C6-B85D729B9E68}" srcOrd="0" destOrd="1" presId="urn:microsoft.com/office/officeart/2005/8/layout/arrow2"/>
    <dgm:cxn modelId="{CD5DB9A5-1D07-42A2-8648-468A328BB5F5}" type="presOf" srcId="{8A393EF6-B07E-418E-864C-C071F4440876}" destId="{C40A733F-0C8F-423B-87FF-E74023B232DB}" srcOrd="0" destOrd="3" presId="urn:microsoft.com/office/officeart/2005/8/layout/arrow2"/>
    <dgm:cxn modelId="{FBB99CC2-9BDF-4B4A-836A-1425CFE4EA7E}" srcId="{C8691F64-5D2B-421D-A571-B33C6EDE870A}" destId="{F013586D-3CC6-464F-B893-4EB86C3C6762}" srcOrd="1" destOrd="0" parTransId="{5EED9D44-2DA2-4F11-B36F-654A0254919E}" sibTransId="{227A39B8-F874-44C7-8AF9-E6F3DE999756}"/>
    <dgm:cxn modelId="{35A93CCB-62DF-4460-B5C2-F15FB4F58FBB}" type="presOf" srcId="{D5C94C1F-9185-43B9-B6BB-E5C9AAA593E9}" destId="{EA238C26-B143-4BA6-AE0D-139D0B83CD42}" srcOrd="0" destOrd="0" presId="urn:microsoft.com/office/officeart/2005/8/layout/arrow2"/>
    <dgm:cxn modelId="{8E2B40E5-695F-427B-B3D3-131E6A4048F8}" srcId="{D5C94C1F-9185-43B9-B6BB-E5C9AAA593E9}" destId="{176B3B6B-CBE8-4680-A2A0-9F224EBA9287}" srcOrd="2" destOrd="0" parTransId="{B382F9E4-4B27-43F9-BA64-8C6E21A14824}" sibTransId="{4DD70907-D6A3-4ED6-A3DF-7AECC0954A35}"/>
    <dgm:cxn modelId="{7D27953C-C893-4BA9-9C33-B11395B49DC2}" type="presParOf" srcId="{EA238C26-B143-4BA6-AE0D-139D0B83CD42}" destId="{24814F98-A523-457B-8E9D-A63E6DE73673}" srcOrd="0" destOrd="0" presId="urn:microsoft.com/office/officeart/2005/8/layout/arrow2"/>
    <dgm:cxn modelId="{3A5AAED2-D2BE-4097-871E-754ABE5AEB8D}" type="presParOf" srcId="{EA238C26-B143-4BA6-AE0D-139D0B83CD42}" destId="{2AAC580F-9C80-4992-9761-A9A46A06B295}" srcOrd="1" destOrd="0" presId="urn:microsoft.com/office/officeart/2005/8/layout/arrow2"/>
    <dgm:cxn modelId="{786FE526-F4A2-41C3-9C8A-A1652CE75CD0}" type="presParOf" srcId="{2AAC580F-9C80-4992-9761-A9A46A06B295}" destId="{34EAF79D-CF38-43E0-99A7-E3813464AAC0}" srcOrd="0" destOrd="0" presId="urn:microsoft.com/office/officeart/2005/8/layout/arrow2"/>
    <dgm:cxn modelId="{5B89F68A-C347-4606-940F-9508072B55BD}" type="presParOf" srcId="{2AAC580F-9C80-4992-9761-A9A46A06B295}" destId="{CB2F2A15-3851-4796-97EF-14802A88E317}" srcOrd="1" destOrd="0" presId="urn:microsoft.com/office/officeart/2005/8/layout/arrow2"/>
    <dgm:cxn modelId="{5A43266A-AB71-42D0-A506-CFD7CB77C220}" type="presParOf" srcId="{2AAC580F-9C80-4992-9761-A9A46A06B295}" destId="{154ECAD3-4D38-494D-B3B6-04F502D5F3E1}" srcOrd="2" destOrd="0" presId="urn:microsoft.com/office/officeart/2005/8/layout/arrow2"/>
    <dgm:cxn modelId="{1F248BE5-22AD-46A6-BBF3-BB63F0858498}" type="presParOf" srcId="{2AAC580F-9C80-4992-9761-A9A46A06B295}" destId="{C40A733F-0C8F-423B-87FF-E74023B232DB}" srcOrd="3" destOrd="0" presId="urn:microsoft.com/office/officeart/2005/8/layout/arrow2"/>
    <dgm:cxn modelId="{188C6856-BF84-4776-9B66-018D679673E0}" type="presParOf" srcId="{2AAC580F-9C80-4992-9761-A9A46A06B295}" destId="{41CDC14D-C45F-4F4D-BF82-2E1422587282}" srcOrd="4" destOrd="0" presId="urn:microsoft.com/office/officeart/2005/8/layout/arrow2"/>
    <dgm:cxn modelId="{67C75814-9F0D-458A-9340-19CD8A7A0157}" type="presParOf" srcId="{2AAC580F-9C80-4992-9761-A9A46A06B295}" destId="{A5D52A97-0ABB-4C67-B0C6-B85D729B9E6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9E27DB-C33C-461D-97AF-AAA2E48295A2}"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4C329C6D-ED45-4CAB-9E86-1DD1F3395688}">
      <dgm:prSet phldrT="[Text]" custT="1"/>
      <dgm:spPr/>
      <dgm:t>
        <a:bodyPr/>
        <a:lstStyle/>
        <a:p>
          <a:pPr algn="l"/>
          <a:r>
            <a:rPr lang="ru-RU" sz="1800" b="1" dirty="0" smtClean="0">
              <a:solidFill>
                <a:srgbClr val="00B050"/>
              </a:solidFill>
            </a:rPr>
            <a:t>Зелёная </a:t>
          </a:r>
        </a:p>
        <a:p>
          <a:pPr algn="l"/>
          <a:r>
            <a:rPr lang="ru-RU" sz="1800" b="1" dirty="0" smtClean="0">
              <a:solidFill>
                <a:srgbClr val="00B050"/>
              </a:solidFill>
            </a:rPr>
            <a:t>Экономика/</a:t>
          </a:r>
          <a:endParaRPr lang="en-GB" sz="1800" b="1" dirty="0" smtClean="0">
            <a:solidFill>
              <a:srgbClr val="00B050"/>
            </a:solidFill>
          </a:endParaRPr>
        </a:p>
        <a:p>
          <a:pPr algn="l"/>
          <a:r>
            <a:rPr lang="ru-RU" sz="1800" b="1" dirty="0" smtClean="0">
              <a:solidFill>
                <a:srgbClr val="00B050"/>
              </a:solidFill>
            </a:rPr>
            <a:t>Стратегии </a:t>
          </a:r>
        </a:p>
        <a:p>
          <a:pPr algn="l"/>
          <a:r>
            <a:rPr lang="ru-RU" sz="1800" b="1" dirty="0" smtClean="0">
              <a:solidFill>
                <a:srgbClr val="00B050"/>
              </a:solidFill>
            </a:rPr>
            <a:t>устойчивого </a:t>
          </a:r>
        </a:p>
        <a:p>
          <a:pPr algn="l"/>
          <a:r>
            <a:rPr lang="ru-RU" sz="1800" b="1" dirty="0" smtClean="0">
              <a:solidFill>
                <a:srgbClr val="00B050"/>
              </a:solidFill>
            </a:rPr>
            <a:t>развития</a:t>
          </a:r>
          <a:endParaRPr lang="en-GB" sz="1800" b="1" dirty="0">
            <a:solidFill>
              <a:srgbClr val="00B050"/>
            </a:solidFill>
          </a:endParaRPr>
        </a:p>
      </dgm:t>
    </dgm:pt>
    <dgm:pt modelId="{C5B00599-F6FE-43E6-914E-683CC1BBE7D0}" type="parTrans" cxnId="{957EAD6F-4262-4190-9DB9-A32A5F567969}">
      <dgm:prSet/>
      <dgm:spPr/>
      <dgm:t>
        <a:bodyPr/>
        <a:lstStyle/>
        <a:p>
          <a:endParaRPr lang="en-GB"/>
        </a:p>
      </dgm:t>
    </dgm:pt>
    <dgm:pt modelId="{079EE083-9C74-40F0-8629-563798C53567}" type="sibTrans" cxnId="{957EAD6F-4262-4190-9DB9-A32A5F567969}">
      <dgm:prSet/>
      <dgm:spPr/>
      <dgm:t>
        <a:bodyPr/>
        <a:lstStyle/>
        <a:p>
          <a:endParaRPr lang="en-GB"/>
        </a:p>
      </dgm:t>
    </dgm:pt>
    <dgm:pt modelId="{BD7B97E7-2C7B-4237-A7A2-9C60A8BB13B6}">
      <dgm:prSet phldrT="[Text]" custT="1"/>
      <dgm:spPr/>
      <dgm:t>
        <a:bodyPr/>
        <a:lstStyle/>
        <a:p>
          <a:pPr algn="r"/>
          <a:r>
            <a:rPr lang="en-GB" sz="1800" dirty="0" smtClean="0"/>
            <a:t>                  </a:t>
          </a:r>
          <a:r>
            <a:rPr lang="ru-RU" sz="1800" dirty="0" smtClean="0"/>
            <a:t>Потенциал устойчивого </a:t>
          </a:r>
        </a:p>
        <a:p>
          <a:pPr algn="r"/>
          <a:r>
            <a:rPr lang="ru-RU" sz="1800" dirty="0" smtClean="0"/>
            <a:t>управления </a:t>
          </a:r>
        </a:p>
        <a:p>
          <a:pPr algn="r"/>
          <a:r>
            <a:rPr lang="ru-RU" sz="1800" dirty="0" smtClean="0"/>
            <a:t>лесным </a:t>
          </a:r>
        </a:p>
        <a:p>
          <a:pPr algn="r"/>
          <a:r>
            <a:rPr lang="ru-RU" sz="1800" dirty="0" smtClean="0"/>
            <a:t>сектором</a:t>
          </a:r>
          <a:endParaRPr lang="en-GB" sz="1800" b="1" dirty="0">
            <a:solidFill>
              <a:schemeClr val="accent2">
                <a:lumMod val="60000"/>
                <a:lumOff val="40000"/>
              </a:schemeClr>
            </a:solidFill>
          </a:endParaRPr>
        </a:p>
      </dgm:t>
    </dgm:pt>
    <dgm:pt modelId="{9ABB9C7C-BC77-4996-AD02-845A0AD5AC67}" type="parTrans" cxnId="{37369679-D36D-4244-9E6C-14A613DFE8A7}">
      <dgm:prSet/>
      <dgm:spPr/>
      <dgm:t>
        <a:bodyPr/>
        <a:lstStyle/>
        <a:p>
          <a:endParaRPr lang="en-GB"/>
        </a:p>
      </dgm:t>
    </dgm:pt>
    <dgm:pt modelId="{8A294C63-D62B-46F2-9E0E-0EF7A89D01B5}" type="sibTrans" cxnId="{37369679-D36D-4244-9E6C-14A613DFE8A7}">
      <dgm:prSet/>
      <dgm:spPr/>
      <dgm:t>
        <a:bodyPr/>
        <a:lstStyle/>
        <a:p>
          <a:endParaRPr lang="en-GB"/>
        </a:p>
      </dgm:t>
    </dgm:pt>
    <dgm:pt modelId="{5D7AC2FD-7608-4930-9179-5810E1A00625}" type="pres">
      <dgm:prSet presAssocID="{3A9E27DB-C33C-461D-97AF-AAA2E48295A2}" presName="Name0" presStyleCnt="0">
        <dgm:presLayoutVars>
          <dgm:chMax val="7"/>
          <dgm:dir/>
          <dgm:resizeHandles val="exact"/>
        </dgm:presLayoutVars>
      </dgm:prSet>
      <dgm:spPr/>
    </dgm:pt>
    <dgm:pt modelId="{0F0B8B38-8818-4852-B196-59A5C86918C5}" type="pres">
      <dgm:prSet presAssocID="{3A9E27DB-C33C-461D-97AF-AAA2E48295A2}" presName="ellipse1" presStyleLbl="vennNode1" presStyleIdx="0" presStyleCnt="2" custScaleX="178395" custScaleY="161209" custLinFactNeighborX="-19696" custLinFactNeighborY="31179">
        <dgm:presLayoutVars>
          <dgm:bulletEnabled val="1"/>
        </dgm:presLayoutVars>
      </dgm:prSet>
      <dgm:spPr/>
      <dgm:t>
        <a:bodyPr/>
        <a:lstStyle/>
        <a:p>
          <a:endParaRPr lang="en-GB"/>
        </a:p>
      </dgm:t>
    </dgm:pt>
    <dgm:pt modelId="{5EF10A7E-33D6-4E40-8E0B-569F0AC0BACA}" type="pres">
      <dgm:prSet presAssocID="{3A9E27DB-C33C-461D-97AF-AAA2E48295A2}" presName="ellipse2" presStyleLbl="vennNode1" presStyleIdx="1" presStyleCnt="2" custScaleX="173417" custScaleY="158162" custLinFactNeighborX="15088" custLinFactNeighborY="-35515">
        <dgm:presLayoutVars>
          <dgm:bulletEnabled val="1"/>
        </dgm:presLayoutVars>
      </dgm:prSet>
      <dgm:spPr/>
      <dgm:t>
        <a:bodyPr/>
        <a:lstStyle/>
        <a:p>
          <a:endParaRPr lang="en-GB"/>
        </a:p>
      </dgm:t>
    </dgm:pt>
  </dgm:ptLst>
  <dgm:cxnLst>
    <dgm:cxn modelId="{957EAD6F-4262-4190-9DB9-A32A5F567969}" srcId="{3A9E27DB-C33C-461D-97AF-AAA2E48295A2}" destId="{4C329C6D-ED45-4CAB-9E86-1DD1F3395688}" srcOrd="0" destOrd="0" parTransId="{C5B00599-F6FE-43E6-914E-683CC1BBE7D0}" sibTransId="{079EE083-9C74-40F0-8629-563798C53567}"/>
    <dgm:cxn modelId="{BED103A4-BA2D-42FE-B873-31F79508CEFF}" type="presOf" srcId="{3A9E27DB-C33C-461D-97AF-AAA2E48295A2}" destId="{5D7AC2FD-7608-4930-9179-5810E1A00625}" srcOrd="0" destOrd="0" presId="urn:microsoft.com/office/officeart/2005/8/layout/rings+Icon"/>
    <dgm:cxn modelId="{37369679-D36D-4244-9E6C-14A613DFE8A7}" srcId="{3A9E27DB-C33C-461D-97AF-AAA2E48295A2}" destId="{BD7B97E7-2C7B-4237-A7A2-9C60A8BB13B6}" srcOrd="1" destOrd="0" parTransId="{9ABB9C7C-BC77-4996-AD02-845A0AD5AC67}" sibTransId="{8A294C63-D62B-46F2-9E0E-0EF7A89D01B5}"/>
    <dgm:cxn modelId="{E23FB693-13F7-428C-8A40-54BADD51349B}" type="presOf" srcId="{4C329C6D-ED45-4CAB-9E86-1DD1F3395688}" destId="{0F0B8B38-8818-4852-B196-59A5C86918C5}" srcOrd="0" destOrd="0" presId="urn:microsoft.com/office/officeart/2005/8/layout/rings+Icon"/>
    <dgm:cxn modelId="{4A2FF282-27A0-4822-B149-7147EE6B3F74}" type="presOf" srcId="{BD7B97E7-2C7B-4237-A7A2-9C60A8BB13B6}" destId="{5EF10A7E-33D6-4E40-8E0B-569F0AC0BACA}" srcOrd="0" destOrd="0" presId="urn:microsoft.com/office/officeart/2005/8/layout/rings+Icon"/>
    <dgm:cxn modelId="{29C37F73-77AB-4243-8767-4F1C079DBE4A}" type="presParOf" srcId="{5D7AC2FD-7608-4930-9179-5810E1A00625}" destId="{0F0B8B38-8818-4852-B196-59A5C86918C5}" srcOrd="0" destOrd="0" presId="urn:microsoft.com/office/officeart/2005/8/layout/rings+Icon"/>
    <dgm:cxn modelId="{17055F1C-FA15-4FDC-AF4B-244CBBF0186F}" type="presParOf" srcId="{5D7AC2FD-7608-4930-9179-5810E1A00625}" destId="{5EF10A7E-33D6-4E40-8E0B-569F0AC0BACA}"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1E2CE6-BEF2-4B77-A096-BEC8E9647ED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323B3F43-A1F3-4631-BA9B-2AF39B8E3943}">
      <dgm:prSet phldrT="[Text]" custT="1"/>
      <dgm:spPr/>
      <dgm:t>
        <a:bodyPr/>
        <a:lstStyle/>
        <a:p>
          <a:r>
            <a:rPr lang="ru-RU" sz="1800" b="1" dirty="0" smtClean="0"/>
            <a:t>Цель</a:t>
          </a:r>
          <a:r>
            <a:rPr lang="en-GB" sz="1800" b="1" dirty="0" smtClean="0"/>
            <a:t>: </a:t>
          </a:r>
          <a:r>
            <a:rPr lang="ru-RU" sz="1800" b="1" u="sng" dirty="0" smtClean="0"/>
            <a:t>Устойчивое развитие</a:t>
          </a:r>
          <a:endParaRPr lang="en-GB" sz="1800" b="1" u="sng" dirty="0"/>
        </a:p>
      </dgm:t>
    </dgm:pt>
    <dgm:pt modelId="{AB9C76F7-0405-4A7D-A2C1-00AADC8A3AD6}" type="parTrans" cxnId="{FB66B0A3-508F-4FDE-9830-FAF503636EFD}">
      <dgm:prSet/>
      <dgm:spPr/>
      <dgm:t>
        <a:bodyPr/>
        <a:lstStyle/>
        <a:p>
          <a:endParaRPr lang="en-GB"/>
        </a:p>
      </dgm:t>
    </dgm:pt>
    <dgm:pt modelId="{BEC56531-C50F-4FA9-9BF5-18E911D071E7}" type="sibTrans" cxnId="{FB66B0A3-508F-4FDE-9830-FAF503636EFD}">
      <dgm:prSet/>
      <dgm:spPr/>
      <dgm:t>
        <a:bodyPr/>
        <a:lstStyle/>
        <a:p>
          <a:endParaRPr lang="en-GB"/>
        </a:p>
      </dgm:t>
    </dgm:pt>
    <dgm:pt modelId="{85237615-2B2F-4775-9BF1-E290A34E7B3E}" type="asst">
      <dgm:prSet phldrT="[Text]" custT="1"/>
      <dgm:spPr/>
      <dgm:t>
        <a:bodyPr/>
        <a:lstStyle/>
        <a:p>
          <a:r>
            <a:rPr lang="ru-RU" sz="1800" b="1" dirty="0" smtClean="0">
              <a:solidFill>
                <a:schemeClr val="tx1"/>
              </a:solidFill>
            </a:rPr>
            <a:t>Средство</a:t>
          </a:r>
          <a:r>
            <a:rPr lang="en-GB" sz="1800" b="1" dirty="0" smtClean="0"/>
            <a:t>: </a:t>
          </a:r>
          <a:r>
            <a:rPr lang="ru-RU" sz="1800" b="1" dirty="0" smtClean="0"/>
            <a:t>«Зелёная» экономика</a:t>
          </a:r>
          <a:endParaRPr lang="en-GB" sz="1800" b="1" u="sng" dirty="0"/>
        </a:p>
      </dgm:t>
    </dgm:pt>
    <dgm:pt modelId="{81892C35-0B69-4C4F-AA69-36C1EA92D76F}" type="parTrans" cxnId="{538CD5C2-2F35-492E-B928-A534DC32AF04}">
      <dgm:prSet/>
      <dgm:spPr/>
      <dgm:t>
        <a:bodyPr/>
        <a:lstStyle/>
        <a:p>
          <a:endParaRPr lang="en-GB"/>
        </a:p>
      </dgm:t>
    </dgm:pt>
    <dgm:pt modelId="{A41FC00B-9FB1-4F2A-9762-52D2CA11F303}" type="sibTrans" cxnId="{538CD5C2-2F35-492E-B928-A534DC32AF04}">
      <dgm:prSet/>
      <dgm:spPr/>
      <dgm:t>
        <a:bodyPr/>
        <a:lstStyle/>
        <a:p>
          <a:endParaRPr lang="en-GB"/>
        </a:p>
      </dgm:t>
    </dgm:pt>
    <dgm:pt modelId="{86AE6B04-966A-4428-869A-83F7F81A3493}">
      <dgm:prSet phldrT="[Text]" custT="1"/>
      <dgm:spPr/>
      <dgm:t>
        <a:bodyPr/>
        <a:lstStyle/>
        <a:p>
          <a:r>
            <a:rPr lang="ru-RU" sz="1800" b="1" dirty="0" smtClean="0"/>
            <a:t>Компонент</a:t>
          </a:r>
          <a:r>
            <a:rPr lang="en-GB" sz="1800" b="1" dirty="0" smtClean="0"/>
            <a:t>: </a:t>
          </a:r>
        </a:p>
        <a:p>
          <a:r>
            <a:rPr lang="ru-RU" sz="1800" b="1" dirty="0" err="1" smtClean="0"/>
            <a:t>Напр</a:t>
          </a:r>
          <a:r>
            <a:rPr lang="en-GB" sz="1800" b="1" dirty="0" smtClean="0"/>
            <a:t>.</a:t>
          </a:r>
          <a:r>
            <a:rPr lang="en-GB" sz="1800" dirty="0" smtClean="0"/>
            <a:t> </a:t>
          </a:r>
          <a:r>
            <a:rPr lang="ru-RU" sz="1800" b="1" u="sng" dirty="0" smtClean="0"/>
            <a:t>Способствовать устойчивому управлению лесами</a:t>
          </a:r>
          <a:endParaRPr lang="en-GB" sz="1800" b="1" u="sng" dirty="0"/>
        </a:p>
      </dgm:t>
    </dgm:pt>
    <dgm:pt modelId="{18FA3D14-7C9A-4AF9-8A4A-920D896594DB}" type="parTrans" cxnId="{E47F6F9C-987E-429D-A96B-3A19BA91FFC5}">
      <dgm:prSet/>
      <dgm:spPr/>
      <dgm:t>
        <a:bodyPr/>
        <a:lstStyle/>
        <a:p>
          <a:endParaRPr lang="en-GB"/>
        </a:p>
      </dgm:t>
    </dgm:pt>
    <dgm:pt modelId="{DF77E814-7113-453C-8598-C944C5258961}" type="sibTrans" cxnId="{E47F6F9C-987E-429D-A96B-3A19BA91FFC5}">
      <dgm:prSet/>
      <dgm:spPr/>
      <dgm:t>
        <a:bodyPr/>
        <a:lstStyle/>
        <a:p>
          <a:endParaRPr lang="en-GB"/>
        </a:p>
      </dgm:t>
    </dgm:pt>
    <dgm:pt modelId="{FE03A48B-B5E2-428F-BA1D-7BA39CA27AD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0" dirty="0" smtClean="0"/>
            <a:t>Компонент</a:t>
          </a:r>
          <a:r>
            <a:rPr lang="en-GB" sz="1800" dirty="0" smtClean="0"/>
            <a:t>: </a:t>
          </a:r>
          <a:r>
            <a:rPr lang="ru-RU" sz="1800" dirty="0" err="1" smtClean="0"/>
            <a:t>Напр</a:t>
          </a:r>
          <a:r>
            <a:rPr lang="en-GB" sz="1800" dirty="0" smtClean="0"/>
            <a:t>. </a:t>
          </a:r>
          <a:r>
            <a:rPr lang="ru-RU" sz="1800" dirty="0" smtClean="0"/>
            <a:t>Продвижение технологий</a:t>
          </a:r>
          <a:endParaRPr lang="en-GB" sz="1800" dirty="0" smtClean="0"/>
        </a:p>
        <a:p>
          <a:pPr defTabSz="800100">
            <a:lnSpc>
              <a:spcPct val="90000"/>
            </a:lnSpc>
            <a:spcBef>
              <a:spcPct val="0"/>
            </a:spcBef>
            <a:spcAft>
              <a:spcPct val="35000"/>
            </a:spcAft>
          </a:pPr>
          <a:r>
            <a:rPr lang="ru-RU" sz="1800" dirty="0" smtClean="0"/>
            <a:t>возобновляемых источников энергии</a:t>
          </a:r>
          <a:endParaRPr lang="en-GB" sz="1800" dirty="0"/>
        </a:p>
      </dgm:t>
    </dgm:pt>
    <dgm:pt modelId="{365F5849-6E18-4108-80E1-17A246FEA24D}" type="parTrans" cxnId="{F04D06A7-F822-4B59-861C-EC3DD73626F3}">
      <dgm:prSet/>
      <dgm:spPr/>
      <dgm:t>
        <a:bodyPr/>
        <a:lstStyle/>
        <a:p>
          <a:endParaRPr lang="en-GB"/>
        </a:p>
      </dgm:t>
    </dgm:pt>
    <dgm:pt modelId="{782E7708-B412-43F3-BABA-F890E8665550}" type="sibTrans" cxnId="{F04D06A7-F822-4B59-861C-EC3DD73626F3}">
      <dgm:prSet/>
      <dgm:spPr/>
      <dgm:t>
        <a:bodyPr/>
        <a:lstStyle/>
        <a:p>
          <a:endParaRPr lang="en-GB"/>
        </a:p>
      </dgm:t>
    </dgm:pt>
    <dgm:pt modelId="{BCB47814-7D59-4194-B1DB-6C838FF322CB}">
      <dgm:prSet phldrT="[Text]" custT="1"/>
      <dgm:spPr/>
      <dgm:t>
        <a:bodyPr/>
        <a:lstStyle/>
        <a:p>
          <a:endParaRPr lang="en-GB" sz="1800" dirty="0" smtClean="0"/>
        </a:p>
        <a:p>
          <a:r>
            <a:rPr lang="ru-RU" sz="1600" b="0" dirty="0" smtClean="0"/>
            <a:t>Компонент</a:t>
          </a:r>
          <a:r>
            <a:rPr lang="en-GB" sz="1600" dirty="0" smtClean="0"/>
            <a:t> </a:t>
          </a:r>
          <a:r>
            <a:rPr lang="ru-RU" sz="1600" dirty="0" err="1" smtClean="0"/>
            <a:t>Напр</a:t>
          </a:r>
          <a:r>
            <a:rPr lang="en-GB" sz="1600" dirty="0" smtClean="0"/>
            <a:t>. </a:t>
          </a:r>
          <a:r>
            <a:rPr lang="ru-RU" sz="1600" dirty="0" smtClean="0"/>
            <a:t>Просвещение потребителей и граждан о проблемах окружающей среды</a:t>
          </a:r>
          <a:r>
            <a:rPr lang="en-GB" sz="1600" dirty="0" smtClean="0"/>
            <a:t>.</a:t>
          </a:r>
          <a:endParaRPr lang="en-GB" sz="1600" dirty="0"/>
        </a:p>
      </dgm:t>
    </dgm:pt>
    <dgm:pt modelId="{959EFD86-EE36-4211-AEA2-EEF482CA6437}" type="parTrans" cxnId="{F5CC4BEC-47E7-4316-A98E-DB33246EC785}">
      <dgm:prSet/>
      <dgm:spPr/>
      <dgm:t>
        <a:bodyPr/>
        <a:lstStyle/>
        <a:p>
          <a:endParaRPr lang="en-GB"/>
        </a:p>
      </dgm:t>
    </dgm:pt>
    <dgm:pt modelId="{B727B325-99EB-4CE5-9890-F4AE8753FEF0}" type="sibTrans" cxnId="{F5CC4BEC-47E7-4316-A98E-DB33246EC785}">
      <dgm:prSet/>
      <dgm:spPr/>
      <dgm:t>
        <a:bodyPr/>
        <a:lstStyle/>
        <a:p>
          <a:endParaRPr lang="en-GB"/>
        </a:p>
      </dgm:t>
    </dgm:pt>
    <dgm:pt modelId="{2179B5CB-FE29-4AB5-A20D-9D1ABAC81747}" type="pres">
      <dgm:prSet presAssocID="{B51E2CE6-BEF2-4B77-A096-BEC8E9647ED1}" presName="Name0" presStyleCnt="0">
        <dgm:presLayoutVars>
          <dgm:orgChart val="1"/>
          <dgm:chPref val="1"/>
          <dgm:dir/>
          <dgm:animOne val="branch"/>
          <dgm:animLvl val="lvl"/>
          <dgm:resizeHandles/>
        </dgm:presLayoutVars>
      </dgm:prSet>
      <dgm:spPr/>
      <dgm:t>
        <a:bodyPr/>
        <a:lstStyle/>
        <a:p>
          <a:endParaRPr lang="en-GB"/>
        </a:p>
      </dgm:t>
    </dgm:pt>
    <dgm:pt modelId="{8AB48172-CBCC-4312-A77C-FD4AE8FA089F}" type="pres">
      <dgm:prSet presAssocID="{323B3F43-A1F3-4631-BA9B-2AF39B8E3943}" presName="hierRoot1" presStyleCnt="0">
        <dgm:presLayoutVars>
          <dgm:hierBranch val="init"/>
        </dgm:presLayoutVars>
      </dgm:prSet>
      <dgm:spPr/>
    </dgm:pt>
    <dgm:pt modelId="{1026285D-089A-4ADC-8861-6958D02B1CCF}" type="pres">
      <dgm:prSet presAssocID="{323B3F43-A1F3-4631-BA9B-2AF39B8E3943}" presName="rootComposite1" presStyleCnt="0"/>
      <dgm:spPr/>
    </dgm:pt>
    <dgm:pt modelId="{E69A8DB2-269F-4ED3-897C-F8A6BBF83CE0}" type="pres">
      <dgm:prSet presAssocID="{323B3F43-A1F3-4631-BA9B-2AF39B8E3943}" presName="rootText1" presStyleLbl="alignAcc1" presStyleIdx="0" presStyleCnt="0" custScaleX="1184423" custScaleY="1127298">
        <dgm:presLayoutVars>
          <dgm:chPref val="3"/>
        </dgm:presLayoutVars>
      </dgm:prSet>
      <dgm:spPr/>
      <dgm:t>
        <a:bodyPr/>
        <a:lstStyle/>
        <a:p>
          <a:endParaRPr lang="en-GB"/>
        </a:p>
      </dgm:t>
    </dgm:pt>
    <dgm:pt modelId="{04D6003F-4194-4FE6-A6A5-59804B6D444A}" type="pres">
      <dgm:prSet presAssocID="{323B3F43-A1F3-4631-BA9B-2AF39B8E3943}" presName="topArc1" presStyleLbl="parChTrans1D1" presStyleIdx="0" presStyleCnt="10"/>
      <dgm:spPr/>
    </dgm:pt>
    <dgm:pt modelId="{B0B2E4DB-F673-4996-8AAF-C6C67ACBEA26}" type="pres">
      <dgm:prSet presAssocID="{323B3F43-A1F3-4631-BA9B-2AF39B8E3943}" presName="bottomArc1" presStyleLbl="parChTrans1D1" presStyleIdx="1" presStyleCnt="10"/>
      <dgm:spPr/>
    </dgm:pt>
    <dgm:pt modelId="{D025DDF6-505E-4DD5-97E2-AC2879777ABB}" type="pres">
      <dgm:prSet presAssocID="{323B3F43-A1F3-4631-BA9B-2AF39B8E3943}" presName="topConnNode1" presStyleLbl="node1" presStyleIdx="0" presStyleCnt="0"/>
      <dgm:spPr/>
      <dgm:t>
        <a:bodyPr/>
        <a:lstStyle/>
        <a:p>
          <a:endParaRPr lang="en-GB"/>
        </a:p>
      </dgm:t>
    </dgm:pt>
    <dgm:pt modelId="{DFEECB87-6641-4F20-8768-C11C4804B3E1}" type="pres">
      <dgm:prSet presAssocID="{323B3F43-A1F3-4631-BA9B-2AF39B8E3943}" presName="hierChild2" presStyleCnt="0"/>
      <dgm:spPr/>
    </dgm:pt>
    <dgm:pt modelId="{B3FDB8CD-415C-4378-9C6B-D47A981AD212}" type="pres">
      <dgm:prSet presAssocID="{18FA3D14-7C9A-4AF9-8A4A-920D896594DB}" presName="Name28" presStyleLbl="parChTrans1D2" presStyleIdx="0" presStyleCnt="4"/>
      <dgm:spPr/>
      <dgm:t>
        <a:bodyPr/>
        <a:lstStyle/>
        <a:p>
          <a:endParaRPr lang="en-GB"/>
        </a:p>
      </dgm:t>
    </dgm:pt>
    <dgm:pt modelId="{CAD7ED24-DCE3-4C0E-9C93-E39C8A856C73}" type="pres">
      <dgm:prSet presAssocID="{86AE6B04-966A-4428-869A-83F7F81A3493}" presName="hierRoot2" presStyleCnt="0">
        <dgm:presLayoutVars>
          <dgm:hierBranch val="init"/>
        </dgm:presLayoutVars>
      </dgm:prSet>
      <dgm:spPr/>
    </dgm:pt>
    <dgm:pt modelId="{BE692B85-B4C6-4781-B1EC-C6EBC0283826}" type="pres">
      <dgm:prSet presAssocID="{86AE6B04-966A-4428-869A-83F7F81A3493}" presName="rootComposite2" presStyleCnt="0"/>
      <dgm:spPr/>
    </dgm:pt>
    <dgm:pt modelId="{55A75B75-43C1-4C21-84C3-69527790DF94}" type="pres">
      <dgm:prSet presAssocID="{86AE6B04-966A-4428-869A-83F7F81A3493}" presName="rootText2" presStyleLbl="alignAcc1" presStyleIdx="0" presStyleCnt="0" custScaleX="533325" custScaleY="1125699">
        <dgm:presLayoutVars>
          <dgm:chPref val="3"/>
        </dgm:presLayoutVars>
      </dgm:prSet>
      <dgm:spPr/>
      <dgm:t>
        <a:bodyPr/>
        <a:lstStyle/>
        <a:p>
          <a:endParaRPr lang="en-GB"/>
        </a:p>
      </dgm:t>
    </dgm:pt>
    <dgm:pt modelId="{C26D1763-A6DA-4BB8-82AE-2FA434BEDB4A}" type="pres">
      <dgm:prSet presAssocID="{86AE6B04-966A-4428-869A-83F7F81A3493}" presName="topArc2" presStyleLbl="parChTrans1D1" presStyleIdx="2" presStyleCnt="10"/>
      <dgm:spPr/>
    </dgm:pt>
    <dgm:pt modelId="{AE42E529-1642-445B-94DF-29E5B5B8A9D4}" type="pres">
      <dgm:prSet presAssocID="{86AE6B04-966A-4428-869A-83F7F81A3493}" presName="bottomArc2" presStyleLbl="parChTrans1D1" presStyleIdx="3" presStyleCnt="10"/>
      <dgm:spPr/>
    </dgm:pt>
    <dgm:pt modelId="{C8C004D2-6A37-44C1-A276-906F8060E480}" type="pres">
      <dgm:prSet presAssocID="{86AE6B04-966A-4428-869A-83F7F81A3493}" presName="topConnNode2" presStyleLbl="node2" presStyleIdx="0" presStyleCnt="0"/>
      <dgm:spPr/>
      <dgm:t>
        <a:bodyPr/>
        <a:lstStyle/>
        <a:p>
          <a:endParaRPr lang="en-GB"/>
        </a:p>
      </dgm:t>
    </dgm:pt>
    <dgm:pt modelId="{2EBA6DA5-7BC2-4E8A-9797-DDA2BAEA9F25}" type="pres">
      <dgm:prSet presAssocID="{86AE6B04-966A-4428-869A-83F7F81A3493}" presName="hierChild4" presStyleCnt="0"/>
      <dgm:spPr/>
    </dgm:pt>
    <dgm:pt modelId="{58282937-2D19-46B9-AB0C-029215EEDDA8}" type="pres">
      <dgm:prSet presAssocID="{86AE6B04-966A-4428-869A-83F7F81A3493}" presName="hierChild5" presStyleCnt="0"/>
      <dgm:spPr/>
    </dgm:pt>
    <dgm:pt modelId="{2818004C-C8CE-4245-980B-630C772C663C}" type="pres">
      <dgm:prSet presAssocID="{365F5849-6E18-4108-80E1-17A246FEA24D}" presName="Name28" presStyleLbl="parChTrans1D2" presStyleIdx="1" presStyleCnt="4"/>
      <dgm:spPr/>
      <dgm:t>
        <a:bodyPr/>
        <a:lstStyle/>
        <a:p>
          <a:endParaRPr lang="en-GB"/>
        </a:p>
      </dgm:t>
    </dgm:pt>
    <dgm:pt modelId="{5529E5AE-8107-407F-8D24-114428CE2C66}" type="pres">
      <dgm:prSet presAssocID="{FE03A48B-B5E2-428F-BA1D-7BA39CA27AD8}" presName="hierRoot2" presStyleCnt="0">
        <dgm:presLayoutVars>
          <dgm:hierBranch val="init"/>
        </dgm:presLayoutVars>
      </dgm:prSet>
      <dgm:spPr/>
    </dgm:pt>
    <dgm:pt modelId="{C628F41B-93DA-4988-9523-2F0CF24752FA}" type="pres">
      <dgm:prSet presAssocID="{FE03A48B-B5E2-428F-BA1D-7BA39CA27AD8}" presName="rootComposite2" presStyleCnt="0"/>
      <dgm:spPr/>
    </dgm:pt>
    <dgm:pt modelId="{2F969B04-E4C2-471E-B5B3-93D0FABD9A71}" type="pres">
      <dgm:prSet presAssocID="{FE03A48B-B5E2-428F-BA1D-7BA39CA27AD8}" presName="rootText2" presStyleLbl="alignAcc1" presStyleIdx="0" presStyleCnt="0" custScaleX="451162" custScaleY="1356742">
        <dgm:presLayoutVars>
          <dgm:chPref val="3"/>
        </dgm:presLayoutVars>
      </dgm:prSet>
      <dgm:spPr/>
      <dgm:t>
        <a:bodyPr/>
        <a:lstStyle/>
        <a:p>
          <a:endParaRPr lang="en-GB"/>
        </a:p>
      </dgm:t>
    </dgm:pt>
    <dgm:pt modelId="{DFD6CE94-9779-4E63-B37D-D94789CFD612}" type="pres">
      <dgm:prSet presAssocID="{FE03A48B-B5E2-428F-BA1D-7BA39CA27AD8}" presName="topArc2" presStyleLbl="parChTrans1D1" presStyleIdx="4" presStyleCnt="10"/>
      <dgm:spPr/>
    </dgm:pt>
    <dgm:pt modelId="{FB64CCAC-6606-4126-9A73-443DD6D3A219}" type="pres">
      <dgm:prSet presAssocID="{FE03A48B-B5E2-428F-BA1D-7BA39CA27AD8}" presName="bottomArc2" presStyleLbl="parChTrans1D1" presStyleIdx="5" presStyleCnt="10"/>
      <dgm:spPr/>
    </dgm:pt>
    <dgm:pt modelId="{CC5DF9C3-4F1D-4618-AADD-F479CE7A78E4}" type="pres">
      <dgm:prSet presAssocID="{FE03A48B-B5E2-428F-BA1D-7BA39CA27AD8}" presName="topConnNode2" presStyleLbl="node2" presStyleIdx="0" presStyleCnt="0"/>
      <dgm:spPr/>
      <dgm:t>
        <a:bodyPr/>
        <a:lstStyle/>
        <a:p>
          <a:endParaRPr lang="en-GB"/>
        </a:p>
      </dgm:t>
    </dgm:pt>
    <dgm:pt modelId="{DC527841-7C9D-4A09-8103-983900397271}" type="pres">
      <dgm:prSet presAssocID="{FE03A48B-B5E2-428F-BA1D-7BA39CA27AD8}" presName="hierChild4" presStyleCnt="0"/>
      <dgm:spPr/>
    </dgm:pt>
    <dgm:pt modelId="{D4F28F0F-25DE-4CD5-A56C-7FBCE756DB92}" type="pres">
      <dgm:prSet presAssocID="{FE03A48B-B5E2-428F-BA1D-7BA39CA27AD8}" presName="hierChild5" presStyleCnt="0"/>
      <dgm:spPr/>
    </dgm:pt>
    <dgm:pt modelId="{086D8BC2-6081-43B3-92D7-2BBE5B2C664D}" type="pres">
      <dgm:prSet presAssocID="{959EFD86-EE36-4211-AEA2-EEF482CA6437}" presName="Name28" presStyleLbl="parChTrans1D2" presStyleIdx="2" presStyleCnt="4"/>
      <dgm:spPr/>
      <dgm:t>
        <a:bodyPr/>
        <a:lstStyle/>
        <a:p>
          <a:endParaRPr lang="en-GB"/>
        </a:p>
      </dgm:t>
    </dgm:pt>
    <dgm:pt modelId="{729608B6-A7BA-44CD-BCB1-20BE42757720}" type="pres">
      <dgm:prSet presAssocID="{BCB47814-7D59-4194-B1DB-6C838FF322CB}" presName="hierRoot2" presStyleCnt="0">
        <dgm:presLayoutVars>
          <dgm:hierBranch val="init"/>
        </dgm:presLayoutVars>
      </dgm:prSet>
      <dgm:spPr/>
    </dgm:pt>
    <dgm:pt modelId="{CC1DEEE6-59AE-4978-8D3F-876217A9B808}" type="pres">
      <dgm:prSet presAssocID="{BCB47814-7D59-4194-B1DB-6C838FF322CB}" presName="rootComposite2" presStyleCnt="0"/>
      <dgm:spPr/>
    </dgm:pt>
    <dgm:pt modelId="{5E686EA3-C562-4515-8948-FE0DDD2A69D1}" type="pres">
      <dgm:prSet presAssocID="{BCB47814-7D59-4194-B1DB-6C838FF322CB}" presName="rootText2" presStyleLbl="alignAcc1" presStyleIdx="0" presStyleCnt="0" custScaleX="536757" custScaleY="1653103" custLinFactY="-65756" custLinFactNeighborX="431" custLinFactNeighborY="-100000">
        <dgm:presLayoutVars>
          <dgm:chPref val="3"/>
        </dgm:presLayoutVars>
      </dgm:prSet>
      <dgm:spPr/>
      <dgm:t>
        <a:bodyPr/>
        <a:lstStyle/>
        <a:p>
          <a:endParaRPr lang="en-GB"/>
        </a:p>
      </dgm:t>
    </dgm:pt>
    <dgm:pt modelId="{2110D373-C190-40E7-AA12-86E74160AA4B}" type="pres">
      <dgm:prSet presAssocID="{BCB47814-7D59-4194-B1DB-6C838FF322CB}" presName="topArc2" presStyleLbl="parChTrans1D1" presStyleIdx="6" presStyleCnt="10"/>
      <dgm:spPr/>
    </dgm:pt>
    <dgm:pt modelId="{9F22B430-B52E-426E-B0D3-A305B0D43BAF}" type="pres">
      <dgm:prSet presAssocID="{BCB47814-7D59-4194-B1DB-6C838FF322CB}" presName="bottomArc2" presStyleLbl="parChTrans1D1" presStyleIdx="7" presStyleCnt="10"/>
      <dgm:spPr/>
    </dgm:pt>
    <dgm:pt modelId="{659DA11C-41B1-4A25-BD93-86741A8398C0}" type="pres">
      <dgm:prSet presAssocID="{BCB47814-7D59-4194-B1DB-6C838FF322CB}" presName="topConnNode2" presStyleLbl="node2" presStyleIdx="0" presStyleCnt="0"/>
      <dgm:spPr/>
      <dgm:t>
        <a:bodyPr/>
        <a:lstStyle/>
        <a:p>
          <a:endParaRPr lang="en-GB"/>
        </a:p>
      </dgm:t>
    </dgm:pt>
    <dgm:pt modelId="{295BDEDD-0583-4AD4-B73A-7B08C79102A1}" type="pres">
      <dgm:prSet presAssocID="{BCB47814-7D59-4194-B1DB-6C838FF322CB}" presName="hierChild4" presStyleCnt="0"/>
      <dgm:spPr/>
    </dgm:pt>
    <dgm:pt modelId="{C8440E2A-3109-456C-A148-3BA69B3C12E6}" type="pres">
      <dgm:prSet presAssocID="{BCB47814-7D59-4194-B1DB-6C838FF322CB}" presName="hierChild5" presStyleCnt="0"/>
      <dgm:spPr/>
    </dgm:pt>
    <dgm:pt modelId="{D1BA6651-D019-41D7-B526-AA121E352E65}" type="pres">
      <dgm:prSet presAssocID="{323B3F43-A1F3-4631-BA9B-2AF39B8E3943}" presName="hierChild3" presStyleCnt="0"/>
      <dgm:spPr/>
    </dgm:pt>
    <dgm:pt modelId="{FFA4268B-037C-4426-8844-B5ED2AA10F38}" type="pres">
      <dgm:prSet presAssocID="{81892C35-0B69-4C4F-AA69-36C1EA92D76F}" presName="Name101" presStyleLbl="parChTrans1D2" presStyleIdx="3" presStyleCnt="4"/>
      <dgm:spPr/>
      <dgm:t>
        <a:bodyPr/>
        <a:lstStyle/>
        <a:p>
          <a:endParaRPr lang="en-GB"/>
        </a:p>
      </dgm:t>
    </dgm:pt>
    <dgm:pt modelId="{9E42DF7F-977B-4B22-8A05-92F0D0244946}" type="pres">
      <dgm:prSet presAssocID="{85237615-2B2F-4775-9BF1-E290A34E7B3E}" presName="hierRoot3" presStyleCnt="0">
        <dgm:presLayoutVars>
          <dgm:hierBranch val="init"/>
        </dgm:presLayoutVars>
      </dgm:prSet>
      <dgm:spPr/>
    </dgm:pt>
    <dgm:pt modelId="{C87F3BD2-A1CE-48BE-98E3-23D9EFAB4515}" type="pres">
      <dgm:prSet presAssocID="{85237615-2B2F-4775-9BF1-E290A34E7B3E}" presName="rootComposite3" presStyleCnt="0"/>
      <dgm:spPr/>
    </dgm:pt>
    <dgm:pt modelId="{964289D7-9232-49D7-9A0C-8F9530F90BA1}" type="pres">
      <dgm:prSet presAssocID="{85237615-2B2F-4775-9BF1-E290A34E7B3E}" presName="rootText3" presStyleLbl="alignAcc1" presStyleIdx="0" presStyleCnt="0" custScaleX="708660" custScaleY="1198684">
        <dgm:presLayoutVars>
          <dgm:chPref val="3"/>
        </dgm:presLayoutVars>
      </dgm:prSet>
      <dgm:spPr/>
      <dgm:t>
        <a:bodyPr/>
        <a:lstStyle/>
        <a:p>
          <a:endParaRPr lang="en-GB"/>
        </a:p>
      </dgm:t>
    </dgm:pt>
    <dgm:pt modelId="{479C4A8D-8533-4982-A850-C4AA50C23A5D}" type="pres">
      <dgm:prSet presAssocID="{85237615-2B2F-4775-9BF1-E290A34E7B3E}" presName="topArc3" presStyleLbl="parChTrans1D1" presStyleIdx="8" presStyleCnt="10"/>
      <dgm:spPr/>
    </dgm:pt>
    <dgm:pt modelId="{E6AFFA3C-30E8-473C-96B5-14AD04D8FA27}" type="pres">
      <dgm:prSet presAssocID="{85237615-2B2F-4775-9BF1-E290A34E7B3E}" presName="bottomArc3" presStyleLbl="parChTrans1D1" presStyleIdx="9" presStyleCnt="10"/>
      <dgm:spPr/>
    </dgm:pt>
    <dgm:pt modelId="{9FE92332-D8F7-4A67-8BDC-85D6C68382A5}" type="pres">
      <dgm:prSet presAssocID="{85237615-2B2F-4775-9BF1-E290A34E7B3E}" presName="topConnNode3" presStyleLbl="asst1" presStyleIdx="0" presStyleCnt="0"/>
      <dgm:spPr/>
      <dgm:t>
        <a:bodyPr/>
        <a:lstStyle/>
        <a:p>
          <a:endParaRPr lang="en-GB"/>
        </a:p>
      </dgm:t>
    </dgm:pt>
    <dgm:pt modelId="{797604D7-0F7F-4292-8B07-5F30ED15FC94}" type="pres">
      <dgm:prSet presAssocID="{85237615-2B2F-4775-9BF1-E290A34E7B3E}" presName="hierChild6" presStyleCnt="0"/>
      <dgm:spPr/>
    </dgm:pt>
    <dgm:pt modelId="{250A447C-9AA5-4430-8834-E6F552DBFF0D}" type="pres">
      <dgm:prSet presAssocID="{85237615-2B2F-4775-9BF1-E290A34E7B3E}" presName="hierChild7" presStyleCnt="0"/>
      <dgm:spPr/>
    </dgm:pt>
  </dgm:ptLst>
  <dgm:cxnLst>
    <dgm:cxn modelId="{69760CD5-8BFB-4B4A-8182-20180C1E6331}" type="presOf" srcId="{B51E2CE6-BEF2-4B77-A096-BEC8E9647ED1}" destId="{2179B5CB-FE29-4AB5-A20D-9D1ABAC81747}" srcOrd="0" destOrd="0" presId="urn:microsoft.com/office/officeart/2008/layout/HalfCircleOrganizationChart"/>
    <dgm:cxn modelId="{E47F6F9C-987E-429D-A96B-3A19BA91FFC5}" srcId="{323B3F43-A1F3-4631-BA9B-2AF39B8E3943}" destId="{86AE6B04-966A-4428-869A-83F7F81A3493}" srcOrd="1" destOrd="0" parTransId="{18FA3D14-7C9A-4AF9-8A4A-920D896594DB}" sibTransId="{DF77E814-7113-453C-8598-C944C5258961}"/>
    <dgm:cxn modelId="{06F5057E-BCC3-4474-8946-6F14A4212D29}" type="presOf" srcId="{BCB47814-7D59-4194-B1DB-6C838FF322CB}" destId="{659DA11C-41B1-4A25-BD93-86741A8398C0}" srcOrd="1" destOrd="0" presId="urn:microsoft.com/office/officeart/2008/layout/HalfCircleOrganizationChart"/>
    <dgm:cxn modelId="{050D15C7-CFA5-46C1-BF6D-04D950C194F7}" type="presOf" srcId="{FE03A48B-B5E2-428F-BA1D-7BA39CA27AD8}" destId="{CC5DF9C3-4F1D-4618-AADD-F479CE7A78E4}" srcOrd="1" destOrd="0" presId="urn:microsoft.com/office/officeart/2008/layout/HalfCircleOrganizationChart"/>
    <dgm:cxn modelId="{501B98BB-9653-4AF5-B1B6-67D92F89F989}" type="presOf" srcId="{86AE6B04-966A-4428-869A-83F7F81A3493}" destId="{55A75B75-43C1-4C21-84C3-69527790DF94}" srcOrd="0" destOrd="0" presId="urn:microsoft.com/office/officeart/2008/layout/HalfCircleOrganizationChart"/>
    <dgm:cxn modelId="{FB66B0A3-508F-4FDE-9830-FAF503636EFD}" srcId="{B51E2CE6-BEF2-4B77-A096-BEC8E9647ED1}" destId="{323B3F43-A1F3-4631-BA9B-2AF39B8E3943}" srcOrd="0" destOrd="0" parTransId="{AB9C76F7-0405-4A7D-A2C1-00AADC8A3AD6}" sibTransId="{BEC56531-C50F-4FA9-9BF5-18E911D071E7}"/>
    <dgm:cxn modelId="{F04D06A7-F822-4B59-861C-EC3DD73626F3}" srcId="{323B3F43-A1F3-4631-BA9B-2AF39B8E3943}" destId="{FE03A48B-B5E2-428F-BA1D-7BA39CA27AD8}" srcOrd="2" destOrd="0" parTransId="{365F5849-6E18-4108-80E1-17A246FEA24D}" sibTransId="{782E7708-B412-43F3-BABA-F890E8665550}"/>
    <dgm:cxn modelId="{603320AB-C8E8-43DE-B241-7D968BCDB8E0}" type="presOf" srcId="{86AE6B04-966A-4428-869A-83F7F81A3493}" destId="{C8C004D2-6A37-44C1-A276-906F8060E480}" srcOrd="1" destOrd="0" presId="urn:microsoft.com/office/officeart/2008/layout/HalfCircleOrganizationChart"/>
    <dgm:cxn modelId="{4A1FD71C-637B-4500-A133-D7509BC00C6B}" type="presOf" srcId="{323B3F43-A1F3-4631-BA9B-2AF39B8E3943}" destId="{E69A8DB2-269F-4ED3-897C-F8A6BBF83CE0}" srcOrd="0" destOrd="0" presId="urn:microsoft.com/office/officeart/2008/layout/HalfCircleOrganizationChart"/>
    <dgm:cxn modelId="{538CD5C2-2F35-492E-B928-A534DC32AF04}" srcId="{323B3F43-A1F3-4631-BA9B-2AF39B8E3943}" destId="{85237615-2B2F-4775-9BF1-E290A34E7B3E}" srcOrd="0" destOrd="0" parTransId="{81892C35-0B69-4C4F-AA69-36C1EA92D76F}" sibTransId="{A41FC00B-9FB1-4F2A-9762-52D2CA11F303}"/>
    <dgm:cxn modelId="{2FFBE69B-E6ED-4178-97CA-2482FA60011F}" type="presOf" srcId="{323B3F43-A1F3-4631-BA9B-2AF39B8E3943}" destId="{D025DDF6-505E-4DD5-97E2-AC2879777ABB}" srcOrd="1" destOrd="0" presId="urn:microsoft.com/office/officeart/2008/layout/HalfCircleOrganizationChart"/>
    <dgm:cxn modelId="{F5CC4BEC-47E7-4316-A98E-DB33246EC785}" srcId="{323B3F43-A1F3-4631-BA9B-2AF39B8E3943}" destId="{BCB47814-7D59-4194-B1DB-6C838FF322CB}" srcOrd="3" destOrd="0" parTransId="{959EFD86-EE36-4211-AEA2-EEF482CA6437}" sibTransId="{B727B325-99EB-4CE5-9890-F4AE8753FEF0}"/>
    <dgm:cxn modelId="{7027DFAA-B2A2-4FC2-8D3E-74D372CFE778}" type="presOf" srcId="{85237615-2B2F-4775-9BF1-E290A34E7B3E}" destId="{964289D7-9232-49D7-9A0C-8F9530F90BA1}" srcOrd="0" destOrd="0" presId="urn:microsoft.com/office/officeart/2008/layout/HalfCircleOrganizationChart"/>
    <dgm:cxn modelId="{A376CFA0-06DB-4D6C-8E7B-A12EAEDCDB69}" type="presOf" srcId="{BCB47814-7D59-4194-B1DB-6C838FF322CB}" destId="{5E686EA3-C562-4515-8948-FE0DDD2A69D1}" srcOrd="0" destOrd="0" presId="urn:microsoft.com/office/officeart/2008/layout/HalfCircleOrganizationChart"/>
    <dgm:cxn modelId="{C42429A4-DA04-4160-B3E6-A2D156C9A2E9}" type="presOf" srcId="{959EFD86-EE36-4211-AEA2-EEF482CA6437}" destId="{086D8BC2-6081-43B3-92D7-2BBE5B2C664D}" srcOrd="0" destOrd="0" presId="urn:microsoft.com/office/officeart/2008/layout/HalfCircleOrganizationChart"/>
    <dgm:cxn modelId="{7C1EF468-EDB0-4B29-93BD-C6A1D99BC237}" type="presOf" srcId="{85237615-2B2F-4775-9BF1-E290A34E7B3E}" destId="{9FE92332-D8F7-4A67-8BDC-85D6C68382A5}" srcOrd="1" destOrd="0" presId="urn:microsoft.com/office/officeart/2008/layout/HalfCircleOrganizationChart"/>
    <dgm:cxn modelId="{069F989E-0883-4769-B9AA-81EE93965A76}" type="presOf" srcId="{365F5849-6E18-4108-80E1-17A246FEA24D}" destId="{2818004C-C8CE-4245-980B-630C772C663C}" srcOrd="0" destOrd="0" presId="urn:microsoft.com/office/officeart/2008/layout/HalfCircleOrganizationChart"/>
    <dgm:cxn modelId="{EA105381-5773-45B0-A313-A672A087212E}" type="presOf" srcId="{81892C35-0B69-4C4F-AA69-36C1EA92D76F}" destId="{FFA4268B-037C-4426-8844-B5ED2AA10F38}" srcOrd="0" destOrd="0" presId="urn:microsoft.com/office/officeart/2008/layout/HalfCircleOrganizationChart"/>
    <dgm:cxn modelId="{8A8D3FDA-68DE-430E-9C47-DE589A108CEC}" type="presOf" srcId="{FE03A48B-B5E2-428F-BA1D-7BA39CA27AD8}" destId="{2F969B04-E4C2-471E-B5B3-93D0FABD9A71}" srcOrd="0" destOrd="0" presId="urn:microsoft.com/office/officeart/2008/layout/HalfCircleOrganizationChart"/>
    <dgm:cxn modelId="{A52A70FC-78E9-422B-B3F4-561043E9E932}" type="presOf" srcId="{18FA3D14-7C9A-4AF9-8A4A-920D896594DB}" destId="{B3FDB8CD-415C-4378-9C6B-D47A981AD212}" srcOrd="0" destOrd="0" presId="urn:microsoft.com/office/officeart/2008/layout/HalfCircleOrganizationChart"/>
    <dgm:cxn modelId="{6BD3A065-7D40-40F4-8FB3-0BBDA3479D4A}" type="presParOf" srcId="{2179B5CB-FE29-4AB5-A20D-9D1ABAC81747}" destId="{8AB48172-CBCC-4312-A77C-FD4AE8FA089F}" srcOrd="0" destOrd="0" presId="urn:microsoft.com/office/officeart/2008/layout/HalfCircleOrganizationChart"/>
    <dgm:cxn modelId="{C8E71E76-9B7A-42C0-A767-665C87EFD080}" type="presParOf" srcId="{8AB48172-CBCC-4312-A77C-FD4AE8FA089F}" destId="{1026285D-089A-4ADC-8861-6958D02B1CCF}" srcOrd="0" destOrd="0" presId="urn:microsoft.com/office/officeart/2008/layout/HalfCircleOrganizationChart"/>
    <dgm:cxn modelId="{E7199894-189C-4DFF-BF98-66880DA9607B}" type="presParOf" srcId="{1026285D-089A-4ADC-8861-6958D02B1CCF}" destId="{E69A8DB2-269F-4ED3-897C-F8A6BBF83CE0}" srcOrd="0" destOrd="0" presId="urn:microsoft.com/office/officeart/2008/layout/HalfCircleOrganizationChart"/>
    <dgm:cxn modelId="{B4C95748-F3ED-463F-9E67-F45DCDFECAB9}" type="presParOf" srcId="{1026285D-089A-4ADC-8861-6958D02B1CCF}" destId="{04D6003F-4194-4FE6-A6A5-59804B6D444A}" srcOrd="1" destOrd="0" presId="urn:microsoft.com/office/officeart/2008/layout/HalfCircleOrganizationChart"/>
    <dgm:cxn modelId="{3009EDAB-3A4B-4B50-BD6D-61907755B3F1}" type="presParOf" srcId="{1026285D-089A-4ADC-8861-6958D02B1CCF}" destId="{B0B2E4DB-F673-4996-8AAF-C6C67ACBEA26}" srcOrd="2" destOrd="0" presId="urn:microsoft.com/office/officeart/2008/layout/HalfCircleOrganizationChart"/>
    <dgm:cxn modelId="{366758B8-3F44-4555-A789-5021BC4F49AA}" type="presParOf" srcId="{1026285D-089A-4ADC-8861-6958D02B1CCF}" destId="{D025DDF6-505E-4DD5-97E2-AC2879777ABB}" srcOrd="3" destOrd="0" presId="urn:microsoft.com/office/officeart/2008/layout/HalfCircleOrganizationChart"/>
    <dgm:cxn modelId="{DB3AF528-6DE8-4C90-96E7-269BC00FC56E}" type="presParOf" srcId="{8AB48172-CBCC-4312-A77C-FD4AE8FA089F}" destId="{DFEECB87-6641-4F20-8768-C11C4804B3E1}" srcOrd="1" destOrd="0" presId="urn:microsoft.com/office/officeart/2008/layout/HalfCircleOrganizationChart"/>
    <dgm:cxn modelId="{0D528D8F-1E20-448D-A4FB-BD404CF183A5}" type="presParOf" srcId="{DFEECB87-6641-4F20-8768-C11C4804B3E1}" destId="{B3FDB8CD-415C-4378-9C6B-D47A981AD212}" srcOrd="0" destOrd="0" presId="urn:microsoft.com/office/officeart/2008/layout/HalfCircleOrganizationChart"/>
    <dgm:cxn modelId="{5C1C3F14-EF47-4041-86FC-56664C7F6A1F}" type="presParOf" srcId="{DFEECB87-6641-4F20-8768-C11C4804B3E1}" destId="{CAD7ED24-DCE3-4C0E-9C93-E39C8A856C73}" srcOrd="1" destOrd="0" presId="urn:microsoft.com/office/officeart/2008/layout/HalfCircleOrganizationChart"/>
    <dgm:cxn modelId="{FC22F369-37DE-4559-A0B1-ABC344B2966F}" type="presParOf" srcId="{CAD7ED24-DCE3-4C0E-9C93-E39C8A856C73}" destId="{BE692B85-B4C6-4781-B1EC-C6EBC0283826}" srcOrd="0" destOrd="0" presId="urn:microsoft.com/office/officeart/2008/layout/HalfCircleOrganizationChart"/>
    <dgm:cxn modelId="{F5129F62-C968-4EFF-A507-E5FEB6D9CFD1}" type="presParOf" srcId="{BE692B85-B4C6-4781-B1EC-C6EBC0283826}" destId="{55A75B75-43C1-4C21-84C3-69527790DF94}" srcOrd="0" destOrd="0" presId="urn:microsoft.com/office/officeart/2008/layout/HalfCircleOrganizationChart"/>
    <dgm:cxn modelId="{70920D9A-72D5-45B7-80FF-AF58E5B3D649}" type="presParOf" srcId="{BE692B85-B4C6-4781-B1EC-C6EBC0283826}" destId="{C26D1763-A6DA-4BB8-82AE-2FA434BEDB4A}" srcOrd="1" destOrd="0" presId="urn:microsoft.com/office/officeart/2008/layout/HalfCircleOrganizationChart"/>
    <dgm:cxn modelId="{C2EEFBC2-E5EA-46DE-A3A1-012BED66679E}" type="presParOf" srcId="{BE692B85-B4C6-4781-B1EC-C6EBC0283826}" destId="{AE42E529-1642-445B-94DF-29E5B5B8A9D4}" srcOrd="2" destOrd="0" presId="urn:microsoft.com/office/officeart/2008/layout/HalfCircleOrganizationChart"/>
    <dgm:cxn modelId="{53B75793-5327-43A7-98B0-19848CF18EA9}" type="presParOf" srcId="{BE692B85-B4C6-4781-B1EC-C6EBC0283826}" destId="{C8C004D2-6A37-44C1-A276-906F8060E480}" srcOrd="3" destOrd="0" presId="urn:microsoft.com/office/officeart/2008/layout/HalfCircleOrganizationChart"/>
    <dgm:cxn modelId="{EAE76C63-BA29-4F8C-8540-8AC4CC5E708D}" type="presParOf" srcId="{CAD7ED24-DCE3-4C0E-9C93-E39C8A856C73}" destId="{2EBA6DA5-7BC2-4E8A-9797-DDA2BAEA9F25}" srcOrd="1" destOrd="0" presId="urn:microsoft.com/office/officeart/2008/layout/HalfCircleOrganizationChart"/>
    <dgm:cxn modelId="{0BCA653F-92FC-447A-A34D-D77AD9BDDB82}" type="presParOf" srcId="{CAD7ED24-DCE3-4C0E-9C93-E39C8A856C73}" destId="{58282937-2D19-46B9-AB0C-029215EEDDA8}" srcOrd="2" destOrd="0" presId="urn:microsoft.com/office/officeart/2008/layout/HalfCircleOrganizationChart"/>
    <dgm:cxn modelId="{4B322383-65CB-4C35-AFEF-30DC27DF1A2B}" type="presParOf" srcId="{DFEECB87-6641-4F20-8768-C11C4804B3E1}" destId="{2818004C-C8CE-4245-980B-630C772C663C}" srcOrd="2" destOrd="0" presId="urn:microsoft.com/office/officeart/2008/layout/HalfCircleOrganizationChart"/>
    <dgm:cxn modelId="{BF5C045E-2D5E-4EF2-80F0-54B15BC5DDDA}" type="presParOf" srcId="{DFEECB87-6641-4F20-8768-C11C4804B3E1}" destId="{5529E5AE-8107-407F-8D24-114428CE2C66}" srcOrd="3" destOrd="0" presId="urn:microsoft.com/office/officeart/2008/layout/HalfCircleOrganizationChart"/>
    <dgm:cxn modelId="{A24DF48A-6BDC-4AA5-8CB3-DD3CA14C4DD1}" type="presParOf" srcId="{5529E5AE-8107-407F-8D24-114428CE2C66}" destId="{C628F41B-93DA-4988-9523-2F0CF24752FA}" srcOrd="0" destOrd="0" presId="urn:microsoft.com/office/officeart/2008/layout/HalfCircleOrganizationChart"/>
    <dgm:cxn modelId="{741A96B3-A5B2-457A-BD3A-75A4552580FC}" type="presParOf" srcId="{C628F41B-93DA-4988-9523-2F0CF24752FA}" destId="{2F969B04-E4C2-471E-B5B3-93D0FABD9A71}" srcOrd="0" destOrd="0" presId="urn:microsoft.com/office/officeart/2008/layout/HalfCircleOrganizationChart"/>
    <dgm:cxn modelId="{B7F46691-AC86-4104-862F-F1EB09FA8005}" type="presParOf" srcId="{C628F41B-93DA-4988-9523-2F0CF24752FA}" destId="{DFD6CE94-9779-4E63-B37D-D94789CFD612}" srcOrd="1" destOrd="0" presId="urn:microsoft.com/office/officeart/2008/layout/HalfCircleOrganizationChart"/>
    <dgm:cxn modelId="{E7D5E3B0-6BC6-4366-91A5-B5DC2738D2B2}" type="presParOf" srcId="{C628F41B-93DA-4988-9523-2F0CF24752FA}" destId="{FB64CCAC-6606-4126-9A73-443DD6D3A219}" srcOrd="2" destOrd="0" presId="urn:microsoft.com/office/officeart/2008/layout/HalfCircleOrganizationChart"/>
    <dgm:cxn modelId="{2207D4F8-CFA9-4F52-A841-4079D1EE210B}" type="presParOf" srcId="{C628F41B-93DA-4988-9523-2F0CF24752FA}" destId="{CC5DF9C3-4F1D-4618-AADD-F479CE7A78E4}" srcOrd="3" destOrd="0" presId="urn:microsoft.com/office/officeart/2008/layout/HalfCircleOrganizationChart"/>
    <dgm:cxn modelId="{23D94EDA-DCF8-46A7-AC10-A92FE465800B}" type="presParOf" srcId="{5529E5AE-8107-407F-8D24-114428CE2C66}" destId="{DC527841-7C9D-4A09-8103-983900397271}" srcOrd="1" destOrd="0" presId="urn:microsoft.com/office/officeart/2008/layout/HalfCircleOrganizationChart"/>
    <dgm:cxn modelId="{DDB999E5-5931-4FC7-9CD4-6748E203E6EB}" type="presParOf" srcId="{5529E5AE-8107-407F-8D24-114428CE2C66}" destId="{D4F28F0F-25DE-4CD5-A56C-7FBCE756DB92}" srcOrd="2" destOrd="0" presId="urn:microsoft.com/office/officeart/2008/layout/HalfCircleOrganizationChart"/>
    <dgm:cxn modelId="{117198BC-9B61-4EEC-B0BF-03A10FEAED2C}" type="presParOf" srcId="{DFEECB87-6641-4F20-8768-C11C4804B3E1}" destId="{086D8BC2-6081-43B3-92D7-2BBE5B2C664D}" srcOrd="4" destOrd="0" presId="urn:microsoft.com/office/officeart/2008/layout/HalfCircleOrganizationChart"/>
    <dgm:cxn modelId="{94FD2455-4702-4FE2-9C87-7CD807FBA3DC}" type="presParOf" srcId="{DFEECB87-6641-4F20-8768-C11C4804B3E1}" destId="{729608B6-A7BA-44CD-BCB1-20BE42757720}" srcOrd="5" destOrd="0" presId="urn:microsoft.com/office/officeart/2008/layout/HalfCircleOrganizationChart"/>
    <dgm:cxn modelId="{0C885085-D721-44B7-BEA6-67F8CD8D12E8}" type="presParOf" srcId="{729608B6-A7BA-44CD-BCB1-20BE42757720}" destId="{CC1DEEE6-59AE-4978-8D3F-876217A9B808}" srcOrd="0" destOrd="0" presId="urn:microsoft.com/office/officeart/2008/layout/HalfCircleOrganizationChart"/>
    <dgm:cxn modelId="{800A2F6A-FE28-471C-A588-C3A34D431FCE}" type="presParOf" srcId="{CC1DEEE6-59AE-4978-8D3F-876217A9B808}" destId="{5E686EA3-C562-4515-8948-FE0DDD2A69D1}" srcOrd="0" destOrd="0" presId="urn:microsoft.com/office/officeart/2008/layout/HalfCircleOrganizationChart"/>
    <dgm:cxn modelId="{F2DB0C98-643B-41DE-9527-C0C91040DF81}" type="presParOf" srcId="{CC1DEEE6-59AE-4978-8D3F-876217A9B808}" destId="{2110D373-C190-40E7-AA12-86E74160AA4B}" srcOrd="1" destOrd="0" presId="urn:microsoft.com/office/officeart/2008/layout/HalfCircleOrganizationChart"/>
    <dgm:cxn modelId="{A2801A88-3759-4371-B75A-7A055383B3CB}" type="presParOf" srcId="{CC1DEEE6-59AE-4978-8D3F-876217A9B808}" destId="{9F22B430-B52E-426E-B0D3-A305B0D43BAF}" srcOrd="2" destOrd="0" presId="urn:microsoft.com/office/officeart/2008/layout/HalfCircleOrganizationChart"/>
    <dgm:cxn modelId="{AFC2E6E3-4FF7-449F-8773-6D5E36C96BAB}" type="presParOf" srcId="{CC1DEEE6-59AE-4978-8D3F-876217A9B808}" destId="{659DA11C-41B1-4A25-BD93-86741A8398C0}" srcOrd="3" destOrd="0" presId="urn:microsoft.com/office/officeart/2008/layout/HalfCircleOrganizationChart"/>
    <dgm:cxn modelId="{E6316648-911B-4BF0-9AC8-661E5194B2D8}" type="presParOf" srcId="{729608B6-A7BA-44CD-BCB1-20BE42757720}" destId="{295BDEDD-0583-4AD4-B73A-7B08C79102A1}" srcOrd="1" destOrd="0" presId="urn:microsoft.com/office/officeart/2008/layout/HalfCircleOrganizationChart"/>
    <dgm:cxn modelId="{DDFF202C-A084-4BEC-9C41-3B656826A00D}" type="presParOf" srcId="{729608B6-A7BA-44CD-BCB1-20BE42757720}" destId="{C8440E2A-3109-456C-A148-3BA69B3C12E6}" srcOrd="2" destOrd="0" presId="urn:microsoft.com/office/officeart/2008/layout/HalfCircleOrganizationChart"/>
    <dgm:cxn modelId="{E489E369-BB96-45CA-BB4B-DF13F2CA25D3}" type="presParOf" srcId="{8AB48172-CBCC-4312-A77C-FD4AE8FA089F}" destId="{D1BA6651-D019-41D7-B526-AA121E352E65}" srcOrd="2" destOrd="0" presId="urn:microsoft.com/office/officeart/2008/layout/HalfCircleOrganizationChart"/>
    <dgm:cxn modelId="{62D93E08-FCA8-46C3-B7BA-A45113D855E6}" type="presParOf" srcId="{D1BA6651-D019-41D7-B526-AA121E352E65}" destId="{FFA4268B-037C-4426-8844-B5ED2AA10F38}" srcOrd="0" destOrd="0" presId="urn:microsoft.com/office/officeart/2008/layout/HalfCircleOrganizationChart"/>
    <dgm:cxn modelId="{4DF54658-A743-45C2-B276-0ED4AA2554B1}" type="presParOf" srcId="{D1BA6651-D019-41D7-B526-AA121E352E65}" destId="{9E42DF7F-977B-4B22-8A05-92F0D0244946}" srcOrd="1" destOrd="0" presId="urn:microsoft.com/office/officeart/2008/layout/HalfCircleOrganizationChart"/>
    <dgm:cxn modelId="{BB45EB08-09FD-4948-A94B-C2D0C2195EEC}" type="presParOf" srcId="{9E42DF7F-977B-4B22-8A05-92F0D0244946}" destId="{C87F3BD2-A1CE-48BE-98E3-23D9EFAB4515}" srcOrd="0" destOrd="0" presId="urn:microsoft.com/office/officeart/2008/layout/HalfCircleOrganizationChart"/>
    <dgm:cxn modelId="{75C1A529-690F-4DBB-92F4-90BE975EA1CD}" type="presParOf" srcId="{C87F3BD2-A1CE-48BE-98E3-23D9EFAB4515}" destId="{964289D7-9232-49D7-9A0C-8F9530F90BA1}" srcOrd="0" destOrd="0" presId="urn:microsoft.com/office/officeart/2008/layout/HalfCircleOrganizationChart"/>
    <dgm:cxn modelId="{355EBEAB-2052-41A3-BCDF-C4976B7816DC}" type="presParOf" srcId="{C87F3BD2-A1CE-48BE-98E3-23D9EFAB4515}" destId="{479C4A8D-8533-4982-A850-C4AA50C23A5D}" srcOrd="1" destOrd="0" presId="urn:microsoft.com/office/officeart/2008/layout/HalfCircleOrganizationChart"/>
    <dgm:cxn modelId="{A5B288F3-FC75-493C-9C9D-36693F601942}" type="presParOf" srcId="{C87F3BD2-A1CE-48BE-98E3-23D9EFAB4515}" destId="{E6AFFA3C-30E8-473C-96B5-14AD04D8FA27}" srcOrd="2" destOrd="0" presId="urn:microsoft.com/office/officeart/2008/layout/HalfCircleOrganizationChart"/>
    <dgm:cxn modelId="{F648263C-FF18-4205-87E5-8676AE1ED7DA}" type="presParOf" srcId="{C87F3BD2-A1CE-48BE-98E3-23D9EFAB4515}" destId="{9FE92332-D8F7-4A67-8BDC-85D6C68382A5}" srcOrd="3" destOrd="0" presId="urn:microsoft.com/office/officeart/2008/layout/HalfCircleOrganizationChart"/>
    <dgm:cxn modelId="{BF953C72-6FAA-493B-9B0D-E9344B547EFE}" type="presParOf" srcId="{9E42DF7F-977B-4B22-8A05-92F0D0244946}" destId="{797604D7-0F7F-4292-8B07-5F30ED15FC94}" srcOrd="1" destOrd="0" presId="urn:microsoft.com/office/officeart/2008/layout/HalfCircleOrganizationChart"/>
    <dgm:cxn modelId="{AFEC0666-5CFB-4BF7-8432-F85EF2740591}" type="presParOf" srcId="{9E42DF7F-977B-4B22-8A05-92F0D0244946}" destId="{250A447C-9AA5-4430-8834-E6F552DBFF0D}"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0125EF-373C-400B-BC00-4F7D13916C70}" type="doc">
      <dgm:prSet loTypeId="urn:microsoft.com/office/officeart/2005/8/layout/venn1" loCatId="relationship" qsTypeId="urn:microsoft.com/office/officeart/2005/8/quickstyle/simple1" qsCatId="simple" csTypeId="urn:microsoft.com/office/officeart/2005/8/colors/colorful5" csCatId="colorful" phldr="1"/>
      <dgm:spPr/>
    </dgm:pt>
    <dgm:pt modelId="{6250A20F-7597-4B9B-BFD1-8AAAEDEFD12C}">
      <dgm:prSet phldrT="[Text]" custT="1"/>
      <dgm:spPr/>
      <dgm:t>
        <a:bodyPr/>
        <a:lstStyle/>
        <a:p>
          <a:r>
            <a:rPr lang="ru-RU" sz="2800" b="1" dirty="0" smtClean="0">
              <a:solidFill>
                <a:schemeClr val="accent2">
                  <a:lumMod val="75000"/>
                </a:schemeClr>
              </a:solidFill>
            </a:rPr>
            <a:t>Социальная</a:t>
          </a:r>
        </a:p>
        <a:p>
          <a:r>
            <a:rPr lang="ru-RU" sz="1600" b="1" dirty="0" smtClean="0"/>
            <a:t>Участие </a:t>
          </a:r>
          <a:r>
            <a:rPr lang="ru-RU" sz="1600" b="0" u="none" dirty="0" smtClean="0">
              <a:solidFill>
                <a:schemeClr val="tx1"/>
              </a:solidFill>
            </a:rPr>
            <a:t>и социальная справедливость</a:t>
          </a:r>
          <a:endParaRPr lang="en-GB" sz="1600" b="0" u="none" dirty="0" smtClean="0">
            <a:solidFill>
              <a:schemeClr val="tx1"/>
            </a:solidFill>
          </a:endParaRPr>
        </a:p>
        <a:p>
          <a:r>
            <a:rPr lang="ru-RU" sz="1600" b="1" dirty="0" smtClean="0"/>
            <a:t>Гарантия прав на владение и использование</a:t>
          </a:r>
          <a:r>
            <a:rPr lang="en-GB" sz="1600" b="1" dirty="0" smtClean="0"/>
            <a:t> </a:t>
          </a:r>
        </a:p>
        <a:p>
          <a:r>
            <a:rPr lang="ru-RU" sz="1600" b="1" dirty="0" smtClean="0">
              <a:solidFill>
                <a:schemeClr val="tx1"/>
              </a:solidFill>
            </a:rPr>
            <a:t>Эфф</a:t>
          </a:r>
          <a:r>
            <a:rPr lang="ru-RU" sz="1600" b="1" dirty="0" smtClean="0"/>
            <a:t>ективное руководство</a:t>
          </a:r>
          <a:endParaRPr lang="en-GB" sz="1600" b="1" dirty="0" smtClean="0"/>
        </a:p>
        <a:p>
          <a:endParaRPr lang="en-GB" sz="1800" b="1" dirty="0" smtClean="0"/>
        </a:p>
        <a:p>
          <a:endParaRPr lang="en-GB" sz="1800" b="1" dirty="0" smtClean="0"/>
        </a:p>
        <a:p>
          <a:endParaRPr lang="en-GB" sz="1800" dirty="0" smtClean="0"/>
        </a:p>
        <a:p>
          <a:endParaRPr lang="en-GB" sz="1800" dirty="0"/>
        </a:p>
      </dgm:t>
    </dgm:pt>
    <dgm:pt modelId="{9715C071-CAF3-4A5A-A12C-5D60A3260C3F}" type="parTrans" cxnId="{CF9B169B-1C53-4235-A722-5E7015201E17}">
      <dgm:prSet/>
      <dgm:spPr/>
      <dgm:t>
        <a:bodyPr/>
        <a:lstStyle/>
        <a:p>
          <a:endParaRPr lang="en-GB"/>
        </a:p>
      </dgm:t>
    </dgm:pt>
    <dgm:pt modelId="{CDA04063-AD9B-4A83-828F-C8F36FDA18D3}" type="sibTrans" cxnId="{CF9B169B-1C53-4235-A722-5E7015201E17}">
      <dgm:prSet/>
      <dgm:spPr/>
      <dgm:t>
        <a:bodyPr/>
        <a:lstStyle/>
        <a:p>
          <a:endParaRPr lang="en-GB"/>
        </a:p>
      </dgm:t>
    </dgm:pt>
    <dgm:pt modelId="{90770911-04DF-4EFF-A078-A993BFCCBC65}">
      <dgm:prSet phldrT="[Text]" custT="1"/>
      <dgm:spPr/>
      <dgm:t>
        <a:bodyPr/>
        <a:lstStyle/>
        <a:p>
          <a:pPr algn="r"/>
          <a:r>
            <a:rPr lang="ru-RU" sz="2800" b="1" dirty="0" smtClean="0">
              <a:solidFill>
                <a:schemeClr val="accent2">
                  <a:lumMod val="75000"/>
                </a:schemeClr>
              </a:solidFill>
            </a:rPr>
            <a:t>Экономическая</a:t>
          </a:r>
          <a:r>
            <a:rPr lang="en-GB" sz="2800" b="1" dirty="0" smtClean="0">
              <a:solidFill>
                <a:schemeClr val="accent2">
                  <a:lumMod val="75000"/>
                </a:schemeClr>
              </a:solidFill>
            </a:rPr>
            <a:t> </a:t>
          </a:r>
        </a:p>
        <a:p>
          <a:pPr algn="r"/>
          <a:r>
            <a:rPr lang="ru-RU" sz="1600" b="1" u="none" dirty="0" smtClean="0">
              <a:solidFill>
                <a:schemeClr val="tx1"/>
              </a:solidFill>
            </a:rPr>
            <a:t>Эффективное и продуктивное использование лесного сектора стимулирует и оптимизирует производство возобновляемых ресурсов и энергии из древесины</a:t>
          </a:r>
          <a:endParaRPr lang="en-GB" sz="1600" b="1" u="none" dirty="0" smtClean="0">
            <a:solidFill>
              <a:schemeClr val="tx1"/>
            </a:solidFill>
          </a:endParaRPr>
        </a:p>
        <a:p>
          <a:pPr algn="r"/>
          <a:r>
            <a:rPr lang="ru-RU" sz="1600" b="1" u="none" dirty="0" smtClean="0">
              <a:solidFill>
                <a:schemeClr val="tx1"/>
              </a:solidFill>
            </a:rPr>
            <a:t>Рентабельность за счёт представления многофункциональных услуг и использования лесов</a:t>
          </a:r>
          <a:endParaRPr lang="en-GB" sz="1600" b="1" u="none" dirty="0" smtClean="0">
            <a:solidFill>
              <a:schemeClr val="tx1"/>
            </a:solidFill>
          </a:endParaRPr>
        </a:p>
        <a:p>
          <a:r>
            <a:rPr lang="ru-RU" sz="1600" b="1" dirty="0" smtClean="0"/>
            <a:t>Достойные средства к существованию и доход работников лесного сектора и местных жителей, зависящих от лесов</a:t>
          </a:r>
        </a:p>
        <a:p>
          <a:pPr algn="r"/>
          <a:endParaRPr lang="en-GB" sz="1600" b="1" dirty="0"/>
        </a:p>
      </dgm:t>
    </dgm:pt>
    <dgm:pt modelId="{05331471-E336-41A8-B578-11FAA9CDF69D}" type="parTrans" cxnId="{FC970AD3-2D34-4ACC-BF1D-6F39C00BF99E}">
      <dgm:prSet/>
      <dgm:spPr/>
      <dgm:t>
        <a:bodyPr/>
        <a:lstStyle/>
        <a:p>
          <a:endParaRPr lang="en-GB"/>
        </a:p>
      </dgm:t>
    </dgm:pt>
    <dgm:pt modelId="{5BCFC683-5C37-4AD7-8686-D67FB89129DF}" type="sibTrans" cxnId="{FC970AD3-2D34-4ACC-BF1D-6F39C00BF99E}">
      <dgm:prSet/>
      <dgm:spPr/>
      <dgm:t>
        <a:bodyPr/>
        <a:lstStyle/>
        <a:p>
          <a:endParaRPr lang="en-GB"/>
        </a:p>
      </dgm:t>
    </dgm:pt>
    <dgm:pt modelId="{C2DF2F19-9EBA-493F-9C4B-65BE19B96E6F}">
      <dgm:prSet phldrT="[Text]" custT="1"/>
      <dgm:spPr/>
      <dgm:t>
        <a:bodyPr/>
        <a:lstStyle/>
        <a:p>
          <a:pPr algn="ctr"/>
          <a:r>
            <a:rPr lang="ru-RU" sz="2700" b="1" dirty="0" smtClean="0">
              <a:solidFill>
                <a:schemeClr val="accent2">
                  <a:lumMod val="75000"/>
                </a:schemeClr>
              </a:solidFill>
            </a:rPr>
            <a:t>Экологическая</a:t>
          </a:r>
          <a:endParaRPr lang="en-GB" sz="2700" b="1" dirty="0" smtClean="0">
            <a:solidFill>
              <a:schemeClr val="accent2">
                <a:lumMod val="75000"/>
              </a:schemeClr>
            </a:solidFill>
          </a:endParaRPr>
        </a:p>
        <a:p>
          <a:r>
            <a:rPr lang="ru-RU" sz="1600" b="1" dirty="0" smtClean="0"/>
            <a:t>Долгосрочное поддержание здоровья и жизнеспособности лесных экосистем</a:t>
          </a:r>
        </a:p>
        <a:p>
          <a:pPr algn="l"/>
          <a:endParaRPr lang="en-GB" sz="1800" b="1" dirty="0" smtClean="0"/>
        </a:p>
        <a:p>
          <a:pPr algn="l"/>
          <a:r>
            <a:rPr lang="ru-RU" sz="1600" b="1" u="none" dirty="0" smtClean="0">
              <a:solidFill>
                <a:schemeClr val="tx1"/>
              </a:solidFill>
            </a:rPr>
            <a:t>Оптимизация процессов предотвращения климата и адаптации к его последствиям</a:t>
          </a:r>
          <a:endParaRPr lang="en-GB" sz="1600" b="1" u="none" dirty="0">
            <a:solidFill>
              <a:schemeClr val="tx1"/>
            </a:solidFill>
          </a:endParaRPr>
        </a:p>
      </dgm:t>
    </dgm:pt>
    <dgm:pt modelId="{C4D9568C-56CF-4496-9AFA-BC17A625C7CD}" type="parTrans" cxnId="{DE34A0AD-6B43-48EA-B636-32CE6923C2A1}">
      <dgm:prSet/>
      <dgm:spPr/>
      <dgm:t>
        <a:bodyPr/>
        <a:lstStyle/>
        <a:p>
          <a:endParaRPr lang="en-GB"/>
        </a:p>
      </dgm:t>
    </dgm:pt>
    <dgm:pt modelId="{A0DBB28A-3549-4A4C-B016-2E4A68DDCD5A}" type="sibTrans" cxnId="{DE34A0AD-6B43-48EA-B636-32CE6923C2A1}">
      <dgm:prSet/>
      <dgm:spPr/>
      <dgm:t>
        <a:bodyPr/>
        <a:lstStyle/>
        <a:p>
          <a:endParaRPr lang="en-GB"/>
        </a:p>
      </dgm:t>
    </dgm:pt>
    <dgm:pt modelId="{DD6C9F12-8099-4490-8C7F-8920DC427491}" type="pres">
      <dgm:prSet presAssocID="{5B0125EF-373C-400B-BC00-4F7D13916C70}" presName="compositeShape" presStyleCnt="0">
        <dgm:presLayoutVars>
          <dgm:chMax val="7"/>
          <dgm:dir/>
          <dgm:resizeHandles val="exact"/>
        </dgm:presLayoutVars>
      </dgm:prSet>
      <dgm:spPr/>
    </dgm:pt>
    <dgm:pt modelId="{5FB4574B-D0ED-42B8-A3A6-4DF6F3EB6110}" type="pres">
      <dgm:prSet presAssocID="{6250A20F-7597-4B9B-BFD1-8AAAEDEFD12C}" presName="circ1" presStyleLbl="vennNode1" presStyleIdx="0" presStyleCnt="3" custScaleX="151111" custScaleY="120378" custLinFactNeighborX="4058" custLinFactNeighborY="11225"/>
      <dgm:spPr/>
      <dgm:t>
        <a:bodyPr/>
        <a:lstStyle/>
        <a:p>
          <a:endParaRPr lang="en-GB"/>
        </a:p>
      </dgm:t>
    </dgm:pt>
    <dgm:pt modelId="{DF354FB4-4F60-4D21-8D3B-8DDBB410DD42}" type="pres">
      <dgm:prSet presAssocID="{6250A20F-7597-4B9B-BFD1-8AAAEDEFD12C}" presName="circ1Tx" presStyleLbl="revTx" presStyleIdx="0" presStyleCnt="0">
        <dgm:presLayoutVars>
          <dgm:chMax val="0"/>
          <dgm:chPref val="0"/>
          <dgm:bulletEnabled val="1"/>
        </dgm:presLayoutVars>
      </dgm:prSet>
      <dgm:spPr/>
      <dgm:t>
        <a:bodyPr/>
        <a:lstStyle/>
        <a:p>
          <a:endParaRPr lang="en-GB"/>
        </a:p>
      </dgm:t>
    </dgm:pt>
    <dgm:pt modelId="{C3C5B136-BAD3-4FE9-8770-CC224B56D048}" type="pres">
      <dgm:prSet presAssocID="{90770911-04DF-4EFF-A078-A993BFCCBC65}" presName="circ2" presStyleLbl="vennNode1" presStyleIdx="1" presStyleCnt="3" custScaleX="152224" custScaleY="115762" custLinFactNeighborX="16283" custLinFactNeighborY="-8008"/>
      <dgm:spPr/>
      <dgm:t>
        <a:bodyPr/>
        <a:lstStyle/>
        <a:p>
          <a:endParaRPr lang="en-GB"/>
        </a:p>
      </dgm:t>
    </dgm:pt>
    <dgm:pt modelId="{978CC8F6-EC90-4B4C-80DE-50E9B4E4C15D}" type="pres">
      <dgm:prSet presAssocID="{90770911-04DF-4EFF-A078-A993BFCCBC65}" presName="circ2Tx" presStyleLbl="revTx" presStyleIdx="0" presStyleCnt="0">
        <dgm:presLayoutVars>
          <dgm:chMax val="0"/>
          <dgm:chPref val="0"/>
          <dgm:bulletEnabled val="1"/>
        </dgm:presLayoutVars>
      </dgm:prSet>
      <dgm:spPr/>
      <dgm:t>
        <a:bodyPr/>
        <a:lstStyle/>
        <a:p>
          <a:endParaRPr lang="en-GB"/>
        </a:p>
      </dgm:t>
    </dgm:pt>
    <dgm:pt modelId="{0FAEB293-FFED-4F7F-B208-35C64CE87B23}" type="pres">
      <dgm:prSet presAssocID="{C2DF2F19-9EBA-493F-9C4B-65BE19B96E6F}" presName="circ3" presStyleLbl="vennNode1" presStyleIdx="2" presStyleCnt="3" custScaleX="145536" custScaleY="120264" custLinFactNeighborX="-15884" custLinFactNeighborY="-9608"/>
      <dgm:spPr/>
      <dgm:t>
        <a:bodyPr/>
        <a:lstStyle/>
        <a:p>
          <a:endParaRPr lang="en-GB"/>
        </a:p>
      </dgm:t>
    </dgm:pt>
    <dgm:pt modelId="{F919BE84-CCC6-463C-9FD4-C0402A91E8B0}" type="pres">
      <dgm:prSet presAssocID="{C2DF2F19-9EBA-493F-9C4B-65BE19B96E6F}" presName="circ3Tx" presStyleLbl="revTx" presStyleIdx="0" presStyleCnt="0">
        <dgm:presLayoutVars>
          <dgm:chMax val="0"/>
          <dgm:chPref val="0"/>
          <dgm:bulletEnabled val="1"/>
        </dgm:presLayoutVars>
      </dgm:prSet>
      <dgm:spPr/>
      <dgm:t>
        <a:bodyPr/>
        <a:lstStyle/>
        <a:p>
          <a:endParaRPr lang="en-GB"/>
        </a:p>
      </dgm:t>
    </dgm:pt>
  </dgm:ptLst>
  <dgm:cxnLst>
    <dgm:cxn modelId="{DE34A0AD-6B43-48EA-B636-32CE6923C2A1}" srcId="{5B0125EF-373C-400B-BC00-4F7D13916C70}" destId="{C2DF2F19-9EBA-493F-9C4B-65BE19B96E6F}" srcOrd="2" destOrd="0" parTransId="{C4D9568C-56CF-4496-9AFA-BC17A625C7CD}" sibTransId="{A0DBB28A-3549-4A4C-B016-2E4A68DDCD5A}"/>
    <dgm:cxn modelId="{5EA63BAC-E377-414B-9F84-79426005D70C}" type="presOf" srcId="{6250A20F-7597-4B9B-BFD1-8AAAEDEFD12C}" destId="{DF354FB4-4F60-4D21-8D3B-8DDBB410DD42}" srcOrd="1" destOrd="0" presId="urn:microsoft.com/office/officeart/2005/8/layout/venn1"/>
    <dgm:cxn modelId="{B035C158-5E79-45C0-9B9F-B0BAAD1876EE}" type="presOf" srcId="{C2DF2F19-9EBA-493F-9C4B-65BE19B96E6F}" destId="{F919BE84-CCC6-463C-9FD4-C0402A91E8B0}" srcOrd="1" destOrd="0" presId="urn:microsoft.com/office/officeart/2005/8/layout/venn1"/>
    <dgm:cxn modelId="{CF9B169B-1C53-4235-A722-5E7015201E17}" srcId="{5B0125EF-373C-400B-BC00-4F7D13916C70}" destId="{6250A20F-7597-4B9B-BFD1-8AAAEDEFD12C}" srcOrd="0" destOrd="0" parTransId="{9715C071-CAF3-4A5A-A12C-5D60A3260C3F}" sibTransId="{CDA04063-AD9B-4A83-828F-C8F36FDA18D3}"/>
    <dgm:cxn modelId="{FC970AD3-2D34-4ACC-BF1D-6F39C00BF99E}" srcId="{5B0125EF-373C-400B-BC00-4F7D13916C70}" destId="{90770911-04DF-4EFF-A078-A993BFCCBC65}" srcOrd="1" destOrd="0" parTransId="{05331471-E336-41A8-B578-11FAA9CDF69D}" sibTransId="{5BCFC683-5C37-4AD7-8686-D67FB89129DF}"/>
    <dgm:cxn modelId="{F9C3A3C0-0789-472E-95E0-12A21C7197EB}" type="presOf" srcId="{90770911-04DF-4EFF-A078-A993BFCCBC65}" destId="{978CC8F6-EC90-4B4C-80DE-50E9B4E4C15D}" srcOrd="1" destOrd="0" presId="urn:microsoft.com/office/officeart/2005/8/layout/venn1"/>
    <dgm:cxn modelId="{FBC0E80F-9273-4623-9948-D876471F9A5E}" type="presOf" srcId="{6250A20F-7597-4B9B-BFD1-8AAAEDEFD12C}" destId="{5FB4574B-D0ED-42B8-A3A6-4DF6F3EB6110}" srcOrd="0" destOrd="0" presId="urn:microsoft.com/office/officeart/2005/8/layout/venn1"/>
    <dgm:cxn modelId="{90F7B52A-74B8-4E70-8C07-373C0567C43F}" type="presOf" srcId="{5B0125EF-373C-400B-BC00-4F7D13916C70}" destId="{DD6C9F12-8099-4490-8C7F-8920DC427491}" srcOrd="0" destOrd="0" presId="urn:microsoft.com/office/officeart/2005/8/layout/venn1"/>
    <dgm:cxn modelId="{7612399E-BDAC-44C8-8DAE-0D5BCD48657C}" type="presOf" srcId="{90770911-04DF-4EFF-A078-A993BFCCBC65}" destId="{C3C5B136-BAD3-4FE9-8770-CC224B56D048}" srcOrd="0" destOrd="0" presId="urn:microsoft.com/office/officeart/2005/8/layout/venn1"/>
    <dgm:cxn modelId="{4246B7DC-FCC1-4FCD-B6A1-A3D3627B3FEA}" type="presOf" srcId="{C2DF2F19-9EBA-493F-9C4B-65BE19B96E6F}" destId="{0FAEB293-FFED-4F7F-B208-35C64CE87B23}" srcOrd="0" destOrd="0" presId="urn:microsoft.com/office/officeart/2005/8/layout/venn1"/>
    <dgm:cxn modelId="{BE47F808-7CA0-4E74-9FB4-58EC83470FD4}" type="presParOf" srcId="{DD6C9F12-8099-4490-8C7F-8920DC427491}" destId="{5FB4574B-D0ED-42B8-A3A6-4DF6F3EB6110}" srcOrd="0" destOrd="0" presId="urn:microsoft.com/office/officeart/2005/8/layout/venn1"/>
    <dgm:cxn modelId="{0B2A7DAC-E38C-495F-9EC2-D2990FED3AF5}" type="presParOf" srcId="{DD6C9F12-8099-4490-8C7F-8920DC427491}" destId="{DF354FB4-4F60-4D21-8D3B-8DDBB410DD42}" srcOrd="1" destOrd="0" presId="urn:microsoft.com/office/officeart/2005/8/layout/venn1"/>
    <dgm:cxn modelId="{236BA6D6-052C-4E59-93FC-33C45EAB59CD}" type="presParOf" srcId="{DD6C9F12-8099-4490-8C7F-8920DC427491}" destId="{C3C5B136-BAD3-4FE9-8770-CC224B56D048}" srcOrd="2" destOrd="0" presId="urn:microsoft.com/office/officeart/2005/8/layout/venn1"/>
    <dgm:cxn modelId="{3254BFA8-1650-4687-9388-E4D598DB840C}" type="presParOf" srcId="{DD6C9F12-8099-4490-8C7F-8920DC427491}" destId="{978CC8F6-EC90-4B4C-80DE-50E9B4E4C15D}" srcOrd="3" destOrd="0" presId="urn:microsoft.com/office/officeart/2005/8/layout/venn1"/>
    <dgm:cxn modelId="{4C277A7C-21D7-4FA1-9004-4607C20E9C44}" type="presParOf" srcId="{DD6C9F12-8099-4490-8C7F-8920DC427491}" destId="{0FAEB293-FFED-4F7F-B208-35C64CE87B23}" srcOrd="4" destOrd="0" presId="urn:microsoft.com/office/officeart/2005/8/layout/venn1"/>
    <dgm:cxn modelId="{8920B726-863F-4017-A488-34456DA529D7}" type="presParOf" srcId="{DD6C9F12-8099-4490-8C7F-8920DC427491}" destId="{F919BE84-CCC6-463C-9FD4-C0402A91E8B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D9300-D54B-44D2-9AA1-23E54B0954D8}">
      <dsp:nvSpPr>
        <dsp:cNvPr id="0" name=""/>
        <dsp:cNvSpPr/>
      </dsp:nvSpPr>
      <dsp:spPr>
        <a:xfrm>
          <a:off x="0" y="0"/>
          <a:ext cx="7842738" cy="18145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B0FD4-7C3F-4537-90F5-E3F3B2A049B5}">
      <dsp:nvSpPr>
        <dsp:cNvPr id="0" name=""/>
        <dsp:cNvSpPr/>
      </dsp:nvSpPr>
      <dsp:spPr>
        <a:xfrm>
          <a:off x="688367" y="241934"/>
          <a:ext cx="1733252" cy="133064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A4DDC1-4086-4E13-A2E5-212657179D82}">
      <dsp:nvSpPr>
        <dsp:cNvPr id="0" name=""/>
        <dsp:cNvSpPr/>
      </dsp:nvSpPr>
      <dsp:spPr>
        <a:xfrm rot="10800000">
          <a:off x="236984" y="1814512"/>
          <a:ext cx="2636017" cy="221773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ru-RU" sz="1800" b="1" kern="1200" dirty="0" smtClean="0">
              <a:solidFill>
                <a:srgbClr val="006600"/>
              </a:solidFill>
              <a:latin typeface="Verdana" pitchFamily="34" charset="0"/>
              <a:ea typeface="Verdana" pitchFamily="34" charset="0"/>
              <a:cs typeface="Verdana" pitchFamily="34" charset="0"/>
            </a:rPr>
            <a:t>Для замены</a:t>
          </a:r>
          <a:r>
            <a:rPr lang="ru-RU" sz="2000" b="1" kern="1200" dirty="0" smtClean="0">
              <a:solidFill>
                <a:srgbClr val="006600"/>
              </a:solidFill>
              <a:latin typeface="Verdana" pitchFamily="34" charset="0"/>
              <a:ea typeface="Verdana" pitchFamily="34" charset="0"/>
              <a:cs typeface="Verdana" pitchFamily="34" charset="0"/>
            </a:rPr>
            <a:t/>
          </a:r>
          <a:br>
            <a:rPr lang="ru-RU" sz="2000" b="1" kern="1200" dirty="0" smtClean="0">
              <a:solidFill>
                <a:srgbClr val="006600"/>
              </a:solidFill>
              <a:latin typeface="Verdana" pitchFamily="34" charset="0"/>
              <a:ea typeface="Verdana" pitchFamily="34" charset="0"/>
              <a:cs typeface="Verdana" pitchFamily="34" charset="0"/>
            </a:rPr>
          </a:br>
          <a:r>
            <a:rPr lang="ru-RU" sz="2000" kern="1200" dirty="0" err="1" smtClean="0"/>
            <a:t>углеродоёмких</a:t>
          </a:r>
          <a:r>
            <a:rPr lang="ru-RU" sz="2000" kern="1200" dirty="0" smtClean="0"/>
            <a:t> </a:t>
          </a:r>
          <a:r>
            <a:rPr lang="ru-RU" sz="2000" kern="1200" dirty="0" err="1" smtClean="0"/>
            <a:t>невозобновляемых</a:t>
          </a:r>
          <a:r>
            <a:rPr lang="ru-RU" sz="2000" kern="1200" dirty="0" smtClean="0"/>
            <a:t> материалов</a:t>
          </a:r>
          <a:endParaRPr lang="en-GB" sz="2000" kern="1200" dirty="0"/>
        </a:p>
      </dsp:txBody>
      <dsp:txXfrm rot="10800000">
        <a:off x="305187" y="1814512"/>
        <a:ext cx="2499611" cy="2149534"/>
      </dsp:txXfrm>
    </dsp:sp>
    <dsp:sp modelId="{66CC69C7-DD96-49C5-B7B6-44EDDD5DE4A3}">
      <dsp:nvSpPr>
        <dsp:cNvPr id="0" name=""/>
        <dsp:cNvSpPr/>
      </dsp:nvSpPr>
      <dsp:spPr>
        <a:xfrm>
          <a:off x="3046327" y="241934"/>
          <a:ext cx="1733252" cy="133064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0" b="-9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A1491B-D555-4C9A-8EED-87EBDD06AF23}">
      <dsp:nvSpPr>
        <dsp:cNvPr id="0" name=""/>
        <dsp:cNvSpPr/>
      </dsp:nvSpPr>
      <dsp:spPr>
        <a:xfrm rot="10800000">
          <a:off x="3046327" y="1814512"/>
          <a:ext cx="1733252" cy="221773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ru-RU" sz="1800" b="1" kern="1200" dirty="0" smtClean="0">
              <a:solidFill>
                <a:srgbClr val="006600"/>
              </a:solidFill>
              <a:latin typeface="Verdana" pitchFamily="34" charset="0"/>
              <a:ea typeface="Verdana" pitchFamily="34" charset="0"/>
              <a:cs typeface="Verdana" pitchFamily="34" charset="0"/>
            </a:rPr>
            <a:t>Для снижения </a:t>
          </a:r>
          <a:r>
            <a:rPr lang="ru-RU" sz="2000" b="1" kern="1200" dirty="0" smtClean="0">
              <a:solidFill>
                <a:srgbClr val="006600"/>
              </a:solidFill>
              <a:latin typeface="Verdana" pitchFamily="34" charset="0"/>
              <a:ea typeface="Verdana" pitchFamily="34" charset="0"/>
              <a:cs typeface="Verdana" pitchFamily="34" charset="0"/>
            </a:rPr>
            <a:t/>
          </a:r>
          <a:br>
            <a:rPr lang="ru-RU" sz="2000" b="1" kern="1200" dirty="0" smtClean="0">
              <a:solidFill>
                <a:srgbClr val="006600"/>
              </a:solidFill>
              <a:latin typeface="Verdana" pitchFamily="34" charset="0"/>
              <a:ea typeface="Verdana" pitchFamily="34" charset="0"/>
              <a:cs typeface="Verdana" pitchFamily="34" charset="0"/>
            </a:rPr>
          </a:br>
          <a:r>
            <a:rPr lang="ru-RU" sz="2000" kern="1200" dirty="0" smtClean="0"/>
            <a:t>воздействия стихийных бедствий</a:t>
          </a:r>
          <a:endParaRPr lang="en-GB" sz="2000" kern="1200" dirty="0">
            <a:latin typeface="Verdana" pitchFamily="34" charset="0"/>
            <a:ea typeface="Verdana" pitchFamily="34" charset="0"/>
            <a:cs typeface="Verdana" pitchFamily="34" charset="0"/>
          </a:endParaRPr>
        </a:p>
      </dsp:txBody>
      <dsp:txXfrm rot="10800000">
        <a:off x="3099630" y="1814512"/>
        <a:ext cx="1626646" cy="2164434"/>
      </dsp:txXfrm>
    </dsp:sp>
    <dsp:sp modelId="{F0AC35B3-E05F-4A9E-9AFB-D7581A803F44}">
      <dsp:nvSpPr>
        <dsp:cNvPr id="0" name=""/>
        <dsp:cNvSpPr/>
      </dsp:nvSpPr>
      <dsp:spPr>
        <a:xfrm>
          <a:off x="5412703" y="241934"/>
          <a:ext cx="1733252" cy="133064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0" b="-9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BA5C7A-1159-4406-BB74-A7BD99F72DE7}">
      <dsp:nvSpPr>
        <dsp:cNvPr id="0" name=""/>
        <dsp:cNvSpPr/>
      </dsp:nvSpPr>
      <dsp:spPr>
        <a:xfrm rot="10800000">
          <a:off x="4952905" y="1814512"/>
          <a:ext cx="2652847" cy="221773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ru-RU" sz="1800" b="1" kern="1200" dirty="0" smtClean="0">
              <a:solidFill>
                <a:srgbClr val="006600"/>
              </a:solidFill>
              <a:latin typeface="Verdana" pitchFamily="34" charset="0"/>
              <a:ea typeface="Verdana" pitchFamily="34" charset="0"/>
              <a:cs typeface="Verdana" pitchFamily="34" charset="0"/>
            </a:rPr>
            <a:t> Для предотвращения</a:t>
          </a:r>
          <a:r>
            <a:rPr lang="ru-RU" sz="2000" b="1" kern="1200" dirty="0" smtClean="0">
              <a:solidFill>
                <a:srgbClr val="006600"/>
              </a:solidFill>
              <a:latin typeface="Verdana" pitchFamily="34" charset="0"/>
              <a:ea typeface="Verdana" pitchFamily="34" charset="0"/>
              <a:cs typeface="Verdana" pitchFamily="34" charset="0"/>
            </a:rPr>
            <a:t/>
          </a:r>
          <a:br>
            <a:rPr lang="ru-RU" sz="2000" b="1" kern="1200" dirty="0" smtClean="0">
              <a:solidFill>
                <a:srgbClr val="006600"/>
              </a:solidFill>
              <a:latin typeface="Verdana" pitchFamily="34" charset="0"/>
              <a:ea typeface="Verdana" pitchFamily="34" charset="0"/>
              <a:cs typeface="Verdana" pitchFamily="34" charset="0"/>
            </a:rPr>
          </a:br>
          <a:r>
            <a:rPr lang="ru-RU" sz="2000" kern="1200" dirty="0" smtClean="0"/>
            <a:t>деградации окружающей </a:t>
          </a:r>
          <a:br>
            <a:rPr lang="ru-RU" sz="2000" kern="1200" dirty="0" smtClean="0"/>
          </a:br>
          <a:r>
            <a:rPr lang="ru-RU" sz="2000" kern="1200" dirty="0" smtClean="0"/>
            <a:t>среды</a:t>
          </a:r>
          <a:endParaRPr lang="en-GB" sz="2000" kern="1200" dirty="0">
            <a:latin typeface="Verdana" pitchFamily="34" charset="0"/>
            <a:ea typeface="Verdana" pitchFamily="34" charset="0"/>
            <a:cs typeface="Verdana" pitchFamily="34" charset="0"/>
          </a:endParaRPr>
        </a:p>
      </dsp:txBody>
      <dsp:txXfrm rot="10800000">
        <a:off x="5021108" y="1814512"/>
        <a:ext cx="2516441" cy="2149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28CE5-6817-4D07-9418-3EB84F224A85}">
      <dsp:nvSpPr>
        <dsp:cNvPr id="0" name=""/>
        <dsp:cNvSpPr/>
      </dsp:nvSpPr>
      <dsp:spPr>
        <a:xfrm>
          <a:off x="3921666" y="1177438"/>
          <a:ext cx="240771" cy="1054809"/>
        </a:xfrm>
        <a:custGeom>
          <a:avLst/>
          <a:gdLst/>
          <a:ahLst/>
          <a:cxnLst/>
          <a:rect l="0" t="0" r="0" b="0"/>
          <a:pathLst>
            <a:path>
              <a:moveTo>
                <a:pt x="0" y="0"/>
              </a:moveTo>
              <a:lnTo>
                <a:pt x="0" y="1054809"/>
              </a:lnTo>
              <a:lnTo>
                <a:pt x="240771" y="1054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3DE44-6FBC-45A2-BB44-6ED4BFF75411}">
      <dsp:nvSpPr>
        <dsp:cNvPr id="0" name=""/>
        <dsp:cNvSpPr/>
      </dsp:nvSpPr>
      <dsp:spPr>
        <a:xfrm>
          <a:off x="3680894" y="1177438"/>
          <a:ext cx="240771" cy="1054809"/>
        </a:xfrm>
        <a:custGeom>
          <a:avLst/>
          <a:gdLst/>
          <a:ahLst/>
          <a:cxnLst/>
          <a:rect l="0" t="0" r="0" b="0"/>
          <a:pathLst>
            <a:path>
              <a:moveTo>
                <a:pt x="240771" y="0"/>
              </a:moveTo>
              <a:lnTo>
                <a:pt x="240771" y="1054809"/>
              </a:lnTo>
              <a:lnTo>
                <a:pt x="0" y="1054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F57B9-83FC-4574-AAE1-4EDE3EF96D21}">
      <dsp:nvSpPr>
        <dsp:cNvPr id="0" name=""/>
        <dsp:cNvSpPr/>
      </dsp:nvSpPr>
      <dsp:spPr>
        <a:xfrm>
          <a:off x="3921666" y="1177438"/>
          <a:ext cx="2774607" cy="2109619"/>
        </a:xfrm>
        <a:custGeom>
          <a:avLst/>
          <a:gdLst/>
          <a:ahLst/>
          <a:cxnLst/>
          <a:rect l="0" t="0" r="0" b="0"/>
          <a:pathLst>
            <a:path>
              <a:moveTo>
                <a:pt x="0" y="0"/>
              </a:moveTo>
              <a:lnTo>
                <a:pt x="0" y="1868847"/>
              </a:lnTo>
              <a:lnTo>
                <a:pt x="2774607" y="1868847"/>
              </a:lnTo>
              <a:lnTo>
                <a:pt x="2774607" y="2109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51A2B-5B51-44AB-9A1E-2E76CA17FEB1}">
      <dsp:nvSpPr>
        <dsp:cNvPr id="0" name=""/>
        <dsp:cNvSpPr/>
      </dsp:nvSpPr>
      <dsp:spPr>
        <a:xfrm>
          <a:off x="3875946" y="1177438"/>
          <a:ext cx="91440" cy="2109619"/>
        </a:xfrm>
        <a:custGeom>
          <a:avLst/>
          <a:gdLst/>
          <a:ahLst/>
          <a:cxnLst/>
          <a:rect l="0" t="0" r="0" b="0"/>
          <a:pathLst>
            <a:path>
              <a:moveTo>
                <a:pt x="45720" y="0"/>
              </a:moveTo>
              <a:lnTo>
                <a:pt x="45720" y="2109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265819-179B-41EB-BFE0-F2AAE57AB54D}">
      <dsp:nvSpPr>
        <dsp:cNvPr id="0" name=""/>
        <dsp:cNvSpPr/>
      </dsp:nvSpPr>
      <dsp:spPr>
        <a:xfrm>
          <a:off x="1147058" y="1177438"/>
          <a:ext cx="2774607" cy="2109619"/>
        </a:xfrm>
        <a:custGeom>
          <a:avLst/>
          <a:gdLst/>
          <a:ahLst/>
          <a:cxnLst/>
          <a:rect l="0" t="0" r="0" b="0"/>
          <a:pathLst>
            <a:path>
              <a:moveTo>
                <a:pt x="2774607" y="0"/>
              </a:moveTo>
              <a:lnTo>
                <a:pt x="2774607" y="1868847"/>
              </a:lnTo>
              <a:lnTo>
                <a:pt x="0" y="1868847"/>
              </a:lnTo>
              <a:lnTo>
                <a:pt x="0" y="2109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37A49-5502-452C-8945-36B45DC3AC9E}">
      <dsp:nvSpPr>
        <dsp:cNvPr id="0" name=""/>
        <dsp:cNvSpPr/>
      </dsp:nvSpPr>
      <dsp:spPr>
        <a:xfrm>
          <a:off x="2775134" y="30906"/>
          <a:ext cx="2293064" cy="1146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389"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путь развития</a:t>
          </a:r>
          <a:endParaRPr lang="en-GB" sz="1400" kern="1200" dirty="0"/>
        </a:p>
      </dsp:txBody>
      <dsp:txXfrm>
        <a:off x="2775134" y="30906"/>
        <a:ext cx="2293064" cy="1146532"/>
      </dsp:txXfrm>
    </dsp:sp>
    <dsp:sp modelId="{F1A9AC7D-B6C7-4775-92A4-ABD7E41933AE}">
      <dsp:nvSpPr>
        <dsp:cNvPr id="0" name=""/>
        <dsp:cNvSpPr/>
      </dsp:nvSpPr>
      <dsp:spPr>
        <a:xfrm>
          <a:off x="2889787" y="145559"/>
          <a:ext cx="687919" cy="91722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0B6F21-E3E0-43EC-9A83-9446B836902C}">
      <dsp:nvSpPr>
        <dsp:cNvPr id="0" name=""/>
        <dsp:cNvSpPr/>
      </dsp:nvSpPr>
      <dsp:spPr>
        <a:xfrm>
          <a:off x="526" y="3287057"/>
          <a:ext cx="2293064" cy="1146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389"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финансовый и технический потенциал</a:t>
          </a:r>
          <a:endParaRPr lang="en-GB" sz="1400" kern="1200" dirty="0"/>
        </a:p>
      </dsp:txBody>
      <dsp:txXfrm>
        <a:off x="526" y="3287057"/>
        <a:ext cx="2293064" cy="1146532"/>
      </dsp:txXfrm>
    </dsp:sp>
    <dsp:sp modelId="{5515ABE5-98CE-4270-BDDE-3AF866CBE792}">
      <dsp:nvSpPr>
        <dsp:cNvPr id="0" name=""/>
        <dsp:cNvSpPr/>
      </dsp:nvSpPr>
      <dsp:spPr>
        <a:xfrm>
          <a:off x="115179" y="3401710"/>
          <a:ext cx="687919" cy="91722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27596-4BB4-4D87-88BD-36DA1ABB9F68}">
      <dsp:nvSpPr>
        <dsp:cNvPr id="0" name=""/>
        <dsp:cNvSpPr/>
      </dsp:nvSpPr>
      <dsp:spPr>
        <a:xfrm>
          <a:off x="2775134" y="3287057"/>
          <a:ext cx="2293064" cy="1146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389"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участие заинтересованных сторон</a:t>
          </a:r>
          <a:endParaRPr lang="en-GB" sz="1400" kern="1200" dirty="0"/>
        </a:p>
      </dsp:txBody>
      <dsp:txXfrm>
        <a:off x="2775134" y="3287057"/>
        <a:ext cx="2293064" cy="1146532"/>
      </dsp:txXfrm>
    </dsp:sp>
    <dsp:sp modelId="{39C0A0B6-B3EF-4992-9A8F-9287D9B6A0C8}">
      <dsp:nvSpPr>
        <dsp:cNvPr id="0" name=""/>
        <dsp:cNvSpPr/>
      </dsp:nvSpPr>
      <dsp:spPr>
        <a:xfrm>
          <a:off x="2889787" y="3401710"/>
          <a:ext cx="687919" cy="91722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C4F25-B95B-4387-811E-BD5A6D8677CE}">
      <dsp:nvSpPr>
        <dsp:cNvPr id="0" name=""/>
        <dsp:cNvSpPr/>
      </dsp:nvSpPr>
      <dsp:spPr>
        <a:xfrm>
          <a:off x="5549742" y="3287057"/>
          <a:ext cx="2293064" cy="1146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389"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управление лесным хозяйством</a:t>
          </a:r>
          <a:endParaRPr lang="en-GB" sz="1400" kern="1200" dirty="0"/>
        </a:p>
      </dsp:txBody>
      <dsp:txXfrm>
        <a:off x="5549742" y="3287057"/>
        <a:ext cx="2293064" cy="1146532"/>
      </dsp:txXfrm>
    </dsp:sp>
    <dsp:sp modelId="{C5AD114C-E6E0-40E3-8C1A-BB486013860F}">
      <dsp:nvSpPr>
        <dsp:cNvPr id="0" name=""/>
        <dsp:cNvSpPr/>
      </dsp:nvSpPr>
      <dsp:spPr>
        <a:xfrm>
          <a:off x="5664395" y="3401710"/>
          <a:ext cx="687919" cy="91722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E52036-A5F5-4FF8-89E1-E30C41AB2C23}">
      <dsp:nvSpPr>
        <dsp:cNvPr id="0" name=""/>
        <dsp:cNvSpPr/>
      </dsp:nvSpPr>
      <dsp:spPr>
        <a:xfrm>
          <a:off x="1387830" y="1658981"/>
          <a:ext cx="2293064" cy="1146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389"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производство и потребление электроэнергии</a:t>
          </a:r>
          <a:endParaRPr lang="en-GB" sz="1400" kern="1200" dirty="0"/>
        </a:p>
      </dsp:txBody>
      <dsp:txXfrm>
        <a:off x="1387830" y="1658981"/>
        <a:ext cx="2293064" cy="1146532"/>
      </dsp:txXfrm>
    </dsp:sp>
    <dsp:sp modelId="{6CC0FDCD-7D2C-4BAF-BCE4-3E2E049067F2}">
      <dsp:nvSpPr>
        <dsp:cNvPr id="0" name=""/>
        <dsp:cNvSpPr/>
      </dsp:nvSpPr>
      <dsp:spPr>
        <a:xfrm>
          <a:off x="1502483" y="1773635"/>
          <a:ext cx="687919" cy="917225"/>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9000" r="-6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08DC0-1863-4B60-BE9F-EA41888D0CAD}">
      <dsp:nvSpPr>
        <dsp:cNvPr id="0" name=""/>
        <dsp:cNvSpPr/>
      </dsp:nvSpPr>
      <dsp:spPr>
        <a:xfrm>
          <a:off x="4162438" y="1658981"/>
          <a:ext cx="2293064" cy="1146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389"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услуги лесной экосистемы</a:t>
          </a:r>
          <a:endParaRPr lang="en-GB" sz="1400" kern="1200" dirty="0"/>
        </a:p>
      </dsp:txBody>
      <dsp:txXfrm>
        <a:off x="4162438" y="1658981"/>
        <a:ext cx="2293064" cy="1146532"/>
      </dsp:txXfrm>
    </dsp:sp>
    <dsp:sp modelId="{27F90E81-ADAA-469E-8558-C5B5958A54A4}">
      <dsp:nvSpPr>
        <dsp:cNvPr id="0" name=""/>
        <dsp:cNvSpPr/>
      </dsp:nvSpPr>
      <dsp:spPr>
        <a:xfrm>
          <a:off x="4277091" y="1773635"/>
          <a:ext cx="687919" cy="917225"/>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1000" r="-6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981F0-AA3A-43FF-A4BD-1CE86819E379}">
      <dsp:nvSpPr>
        <dsp:cNvPr id="0" name=""/>
        <dsp:cNvSpPr/>
      </dsp:nvSpPr>
      <dsp:spPr>
        <a:xfrm>
          <a:off x="1906" y="-15458"/>
          <a:ext cx="1998011" cy="38575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bg1"/>
              </a:solidFill>
              <a:latin typeface="Verdana" pitchFamily="34" charset="0"/>
              <a:ea typeface="Verdana" pitchFamily="34" charset="0"/>
              <a:cs typeface="Verdana" pitchFamily="34" charset="0"/>
            </a:rPr>
            <a:t>для укрепления государственной политики и государственных учреждений</a:t>
          </a:r>
          <a:endParaRPr lang="en-GB" sz="1500" kern="1200" dirty="0">
            <a:solidFill>
              <a:schemeClr val="bg1"/>
            </a:solidFill>
          </a:endParaRPr>
        </a:p>
      </dsp:txBody>
      <dsp:txXfrm>
        <a:off x="1906" y="1527548"/>
        <a:ext cx="1998011" cy="1543006"/>
      </dsp:txXfrm>
    </dsp:sp>
    <dsp:sp modelId="{4082251D-4B59-4C78-8A02-41C769445711}">
      <dsp:nvSpPr>
        <dsp:cNvPr id="0" name=""/>
        <dsp:cNvSpPr/>
      </dsp:nvSpPr>
      <dsp:spPr>
        <a:xfrm>
          <a:off x="358635" y="215992"/>
          <a:ext cx="1284553" cy="12845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8B289-7E1A-4483-90F4-A2DC5E4AD15C}">
      <dsp:nvSpPr>
        <dsp:cNvPr id="0" name=""/>
        <dsp:cNvSpPr/>
      </dsp:nvSpPr>
      <dsp:spPr>
        <a:xfrm>
          <a:off x="2059857" y="-15458"/>
          <a:ext cx="1998011" cy="38575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bg1"/>
              </a:solidFill>
              <a:latin typeface="Verdana" pitchFamily="34" charset="0"/>
              <a:ea typeface="Verdana" pitchFamily="34" charset="0"/>
              <a:cs typeface="Verdana" pitchFamily="34" charset="0"/>
            </a:rPr>
            <a:t>для более устойчивого использования лесных ресурсов, включая </a:t>
          </a:r>
          <a:r>
            <a:rPr lang="ru-RU" sz="1500" kern="1200" dirty="0" smtClean="0">
              <a:latin typeface="Verdana" panose="020B0604030504040204" pitchFamily="34" charset="0"/>
              <a:ea typeface="Verdana" panose="020B0604030504040204" pitchFamily="34" charset="0"/>
              <a:cs typeface="Verdana" panose="020B0604030504040204" pitchFamily="34" charset="0"/>
            </a:rPr>
            <a:t>биоэнергию</a:t>
          </a:r>
          <a:endParaRPr lang="en-GB" sz="15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2059857" y="1527548"/>
        <a:ext cx="1998011" cy="1543006"/>
      </dsp:txXfrm>
    </dsp:sp>
    <dsp:sp modelId="{5F30C396-8BC5-4820-9983-E104370D7682}">
      <dsp:nvSpPr>
        <dsp:cNvPr id="0" name=""/>
        <dsp:cNvSpPr/>
      </dsp:nvSpPr>
      <dsp:spPr>
        <a:xfrm>
          <a:off x="2416586" y="215992"/>
          <a:ext cx="1284553" cy="12845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0" r="-7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F712E-A11C-4206-814F-EC148ED36A2E}">
      <dsp:nvSpPr>
        <dsp:cNvPr id="0" name=""/>
        <dsp:cNvSpPr/>
      </dsp:nvSpPr>
      <dsp:spPr>
        <a:xfrm>
          <a:off x="4117809" y="-15458"/>
          <a:ext cx="1998011" cy="38575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bg1"/>
              </a:solidFill>
              <a:latin typeface="Verdana" pitchFamily="34" charset="0"/>
              <a:ea typeface="Verdana" pitchFamily="34" charset="0"/>
              <a:cs typeface="Verdana" pitchFamily="34" charset="0"/>
            </a:rPr>
            <a:t>для разработки плана действий</a:t>
          </a:r>
          <a:endParaRPr lang="en-GB" sz="1500" kern="1200" dirty="0">
            <a:solidFill>
              <a:schemeClr val="bg1"/>
            </a:solidFill>
          </a:endParaRPr>
        </a:p>
      </dsp:txBody>
      <dsp:txXfrm>
        <a:off x="4117809" y="1527548"/>
        <a:ext cx="1998011" cy="1543006"/>
      </dsp:txXfrm>
    </dsp:sp>
    <dsp:sp modelId="{EDEA3435-666B-47D1-8828-F02C205081AE}">
      <dsp:nvSpPr>
        <dsp:cNvPr id="0" name=""/>
        <dsp:cNvSpPr/>
      </dsp:nvSpPr>
      <dsp:spPr>
        <a:xfrm>
          <a:off x="4474538" y="215992"/>
          <a:ext cx="1284553" cy="128455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64604F-24BC-491C-AF7F-F3D73B9C20A4}">
      <dsp:nvSpPr>
        <dsp:cNvPr id="0" name=""/>
        <dsp:cNvSpPr/>
      </dsp:nvSpPr>
      <dsp:spPr>
        <a:xfrm>
          <a:off x="6175760" y="-15458"/>
          <a:ext cx="1998011" cy="38575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u-RU" sz="1500" kern="1200" dirty="0" smtClean="0">
              <a:latin typeface="Verdana" panose="020B0604030504040204" pitchFamily="34" charset="0"/>
              <a:ea typeface="Verdana" panose="020B0604030504040204" pitchFamily="34" charset="0"/>
              <a:cs typeface="Verdana" panose="020B0604030504040204" pitchFamily="34" charset="0"/>
            </a:rPr>
            <a:t>для более эффективного сбора данных о лесном хозяйстве и лесных ресурсах</a:t>
          </a:r>
          <a:endParaRPr lang="en-GB" sz="15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6175760" y="1527548"/>
        <a:ext cx="1998011" cy="1543006"/>
      </dsp:txXfrm>
    </dsp:sp>
    <dsp:sp modelId="{7415C706-3995-4A95-9E01-C1F7F9B98FEA}">
      <dsp:nvSpPr>
        <dsp:cNvPr id="0" name=""/>
        <dsp:cNvSpPr/>
      </dsp:nvSpPr>
      <dsp:spPr>
        <a:xfrm>
          <a:off x="6532489" y="215992"/>
          <a:ext cx="1284553" cy="128455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711F4-6223-47A7-9079-5746C48C88B8}">
      <dsp:nvSpPr>
        <dsp:cNvPr id="0" name=""/>
        <dsp:cNvSpPr/>
      </dsp:nvSpPr>
      <dsp:spPr>
        <a:xfrm>
          <a:off x="-13" y="2846762"/>
          <a:ext cx="8175704" cy="102621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CEAD6-7006-439A-AD42-693BB0E7F2FB}">
      <dsp:nvSpPr>
        <dsp:cNvPr id="0" name=""/>
        <dsp:cNvSpPr/>
      </dsp:nvSpPr>
      <dsp:spPr>
        <a:xfrm>
          <a:off x="0" y="325581"/>
          <a:ext cx="4652823"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111" tIns="208280" rIns="361111" bIns="7112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solidFill>
                <a:schemeClr val="accent1">
                  <a:lumMod val="75000"/>
                </a:schemeClr>
              </a:solidFill>
              <a:latin typeface="Verdana" pitchFamily="34" charset="0"/>
              <a:ea typeface="Verdana" pitchFamily="34" charset="0"/>
              <a:cs typeface="Verdana" pitchFamily="34" charset="0"/>
            </a:rPr>
            <a:t>устойчивое лесопользование в условиях зеленой экономики</a:t>
          </a:r>
          <a:endParaRPr lang="en-GB" sz="1000" kern="1200" dirty="0">
            <a:solidFill>
              <a:schemeClr val="accent1">
                <a:lumMod val="75000"/>
              </a:schemeClr>
            </a:solidFill>
            <a:latin typeface="Verdana" pitchFamily="34" charset="0"/>
            <a:ea typeface="Verdana" pitchFamily="34" charset="0"/>
            <a:cs typeface="Verdana" pitchFamily="34" charset="0"/>
          </a:endParaRPr>
        </a:p>
        <a:p>
          <a:pPr marL="57150" lvl="1" indent="-57150" algn="l" defTabSz="444500">
            <a:lnSpc>
              <a:spcPct val="90000"/>
            </a:lnSpc>
            <a:spcBef>
              <a:spcPct val="0"/>
            </a:spcBef>
            <a:spcAft>
              <a:spcPct val="15000"/>
            </a:spcAft>
            <a:buChar char="••"/>
          </a:pPr>
          <a:r>
            <a:rPr lang="ru-RU" sz="1000" kern="1200" dirty="0" smtClean="0">
              <a:solidFill>
                <a:schemeClr val="accent1">
                  <a:lumMod val="75000"/>
                </a:schemeClr>
              </a:solidFill>
              <a:latin typeface="Verdana" pitchFamily="34" charset="0"/>
              <a:ea typeface="Verdana" pitchFamily="34" charset="0"/>
              <a:cs typeface="Verdana" pitchFamily="34" charset="0"/>
            </a:rPr>
            <a:t>электроэнергия на базе древесины</a:t>
          </a:r>
          <a:endParaRPr lang="en-US" sz="1000" kern="1200" dirty="0">
            <a:solidFill>
              <a:schemeClr val="accent1">
                <a:lumMod val="75000"/>
              </a:schemeClr>
            </a:solidFill>
            <a:latin typeface="Verdana" pitchFamily="34" charset="0"/>
            <a:ea typeface="Verdana" pitchFamily="34" charset="0"/>
            <a:cs typeface="Verdana" pitchFamily="34" charset="0"/>
          </a:endParaRPr>
        </a:p>
        <a:p>
          <a:pPr marL="57150" lvl="1" indent="-57150" algn="l" defTabSz="444500">
            <a:lnSpc>
              <a:spcPct val="90000"/>
            </a:lnSpc>
            <a:spcBef>
              <a:spcPct val="0"/>
            </a:spcBef>
            <a:spcAft>
              <a:spcPct val="15000"/>
            </a:spcAft>
            <a:buChar char="••"/>
          </a:pPr>
          <a:r>
            <a:rPr lang="ru-RU" sz="1000" kern="1200" dirty="0" smtClean="0">
              <a:solidFill>
                <a:schemeClr val="accent1">
                  <a:lumMod val="75000"/>
                </a:schemeClr>
              </a:solidFill>
              <a:latin typeface="Verdana" pitchFamily="34" charset="0"/>
              <a:ea typeface="Verdana" pitchFamily="34" charset="0"/>
              <a:cs typeface="Verdana" pitchFamily="34" charset="0"/>
            </a:rPr>
            <a:t>сбор данных</a:t>
          </a:r>
          <a:endParaRPr lang="en-US" sz="1000" kern="1200" dirty="0" smtClean="0">
            <a:solidFill>
              <a:schemeClr val="accent1">
                <a:lumMod val="75000"/>
              </a:schemeClr>
            </a:solidFill>
            <a:latin typeface="Verdana" pitchFamily="34" charset="0"/>
            <a:ea typeface="Verdana" pitchFamily="34" charset="0"/>
            <a:cs typeface="Verdana" pitchFamily="34" charset="0"/>
          </a:endParaRPr>
        </a:p>
      </dsp:txBody>
      <dsp:txXfrm>
        <a:off x="0" y="325581"/>
        <a:ext cx="4652823" cy="882000"/>
      </dsp:txXfrm>
    </dsp:sp>
    <dsp:sp modelId="{E4B70AAF-C03F-4BDE-9BEB-4E947F1CFD7F}">
      <dsp:nvSpPr>
        <dsp:cNvPr id="0" name=""/>
        <dsp:cNvSpPr/>
      </dsp:nvSpPr>
      <dsp:spPr>
        <a:xfrm>
          <a:off x="232641" y="177981"/>
          <a:ext cx="3256976"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06" tIns="0" rIns="123106" bIns="0" numCol="1" spcCol="1270" anchor="ctr" anchorCtr="0">
          <a:noAutofit/>
        </a:bodyPr>
        <a:lstStyle/>
        <a:p>
          <a:pPr lvl="0" algn="l" defTabSz="444500">
            <a:lnSpc>
              <a:spcPct val="90000"/>
            </a:lnSpc>
            <a:spcBef>
              <a:spcPct val="0"/>
            </a:spcBef>
            <a:spcAft>
              <a:spcPct val="35000"/>
            </a:spcAft>
          </a:pPr>
          <a:r>
            <a:rPr lang="ru-RU" sz="1000" kern="1200" dirty="0" smtClean="0">
              <a:latin typeface="Verdana" pitchFamily="34" charset="0"/>
              <a:ea typeface="Verdana" pitchFamily="34" charset="0"/>
              <a:cs typeface="Verdana" pitchFamily="34" charset="0"/>
            </a:rPr>
            <a:t>Обучающие материалы</a:t>
          </a:r>
          <a:endParaRPr lang="en-GB" sz="1000" kern="1200" dirty="0"/>
        </a:p>
      </dsp:txBody>
      <dsp:txXfrm>
        <a:off x="247051" y="192391"/>
        <a:ext cx="3228156" cy="266380"/>
      </dsp:txXfrm>
    </dsp:sp>
    <dsp:sp modelId="{43252116-7178-4BBB-A866-6AD4A6E304A4}">
      <dsp:nvSpPr>
        <dsp:cNvPr id="0" name=""/>
        <dsp:cNvSpPr/>
      </dsp:nvSpPr>
      <dsp:spPr>
        <a:xfrm>
          <a:off x="0" y="1409181"/>
          <a:ext cx="4652823" cy="56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111" tIns="208280" rIns="361111" bIns="71120" numCol="1" spcCol="1270" anchor="t" anchorCtr="0">
          <a:noAutofit/>
        </a:bodyPr>
        <a:lstStyle/>
        <a:p>
          <a:pPr marL="57150" lvl="1" indent="-57150" algn="l" defTabSz="444500">
            <a:lnSpc>
              <a:spcPct val="90000"/>
            </a:lnSpc>
            <a:spcBef>
              <a:spcPct val="0"/>
            </a:spcBef>
            <a:spcAft>
              <a:spcPct val="15000"/>
            </a:spcAft>
            <a:buChar char="••"/>
          </a:pPr>
          <a:r>
            <a:rPr lang="fr-CH" sz="1000" kern="1200" dirty="0" smtClean="0">
              <a:solidFill>
                <a:schemeClr val="accent1">
                  <a:lumMod val="75000"/>
                </a:schemeClr>
              </a:solidFill>
              <a:latin typeface="Verdana" pitchFamily="34" charset="0"/>
              <a:ea typeface="Verdana" pitchFamily="34" charset="0"/>
              <a:cs typeface="Verdana" pitchFamily="34" charset="0"/>
            </a:rPr>
            <a:t>1 </a:t>
          </a:r>
          <a:r>
            <a:rPr lang="ru-RU" sz="1000" kern="1200" dirty="0" smtClean="0">
              <a:solidFill>
                <a:schemeClr val="accent1">
                  <a:lumMod val="75000"/>
                </a:schemeClr>
              </a:solidFill>
              <a:latin typeface="Verdana" pitchFamily="34" charset="0"/>
              <a:ea typeface="Verdana" pitchFamily="34" charset="0"/>
              <a:cs typeface="Verdana" pitchFamily="34" charset="0"/>
            </a:rPr>
            <a:t>региональный</a:t>
          </a:r>
          <a:r>
            <a:rPr lang="fr-CH" sz="1000" kern="1200" dirty="0" smtClean="0">
              <a:solidFill>
                <a:schemeClr val="accent1">
                  <a:lumMod val="75000"/>
                </a:schemeClr>
              </a:solidFill>
              <a:latin typeface="Verdana" pitchFamily="34" charset="0"/>
              <a:ea typeface="Verdana" pitchFamily="34" charset="0"/>
              <a:cs typeface="Verdana" pitchFamily="34" charset="0"/>
            </a:rPr>
            <a:t>, 7 </a:t>
          </a:r>
          <a:r>
            <a:rPr lang="ru-RU" sz="1000" kern="1200" dirty="0" smtClean="0">
              <a:solidFill>
                <a:schemeClr val="accent1">
                  <a:lumMod val="75000"/>
                </a:schemeClr>
              </a:solidFill>
              <a:latin typeface="Verdana" pitchFamily="34" charset="0"/>
              <a:ea typeface="Verdana" pitchFamily="34" charset="0"/>
              <a:cs typeface="Verdana" pitchFamily="34" charset="0"/>
            </a:rPr>
            <a:t>национальных</a:t>
          </a:r>
          <a:r>
            <a:rPr lang="fr-CH" sz="1000" kern="1200" dirty="0" smtClean="0">
              <a:solidFill>
                <a:schemeClr val="accent1">
                  <a:lumMod val="75000"/>
                </a:schemeClr>
              </a:solidFill>
              <a:latin typeface="Verdana" pitchFamily="34" charset="0"/>
              <a:ea typeface="Verdana" pitchFamily="34" charset="0"/>
              <a:cs typeface="Verdana" pitchFamily="34" charset="0"/>
            </a:rPr>
            <a:t>, 28 </a:t>
          </a:r>
          <a:r>
            <a:rPr lang="ru-RU" sz="1000" kern="1200" dirty="0" smtClean="0">
              <a:solidFill>
                <a:schemeClr val="accent1">
                  <a:lumMod val="75000"/>
                </a:schemeClr>
              </a:solidFill>
              <a:latin typeface="Verdana" pitchFamily="34" charset="0"/>
              <a:ea typeface="Verdana" pitchFamily="34" charset="0"/>
              <a:cs typeface="Verdana" pitchFamily="34" charset="0"/>
            </a:rPr>
            <a:t>местных подготовительных курсов</a:t>
          </a:r>
          <a:endParaRPr lang="en-GB" sz="1000" kern="1200" dirty="0">
            <a:solidFill>
              <a:schemeClr val="accent1">
                <a:lumMod val="75000"/>
              </a:schemeClr>
            </a:solidFill>
            <a:latin typeface="Verdana" pitchFamily="34" charset="0"/>
            <a:ea typeface="Verdana" pitchFamily="34" charset="0"/>
            <a:cs typeface="Verdana" pitchFamily="34" charset="0"/>
          </a:endParaRPr>
        </a:p>
      </dsp:txBody>
      <dsp:txXfrm>
        <a:off x="0" y="1409181"/>
        <a:ext cx="4652823" cy="567000"/>
      </dsp:txXfrm>
    </dsp:sp>
    <dsp:sp modelId="{6CB67D82-082D-46C7-BDBA-EE06D0AF69ED}">
      <dsp:nvSpPr>
        <dsp:cNvPr id="0" name=""/>
        <dsp:cNvSpPr/>
      </dsp:nvSpPr>
      <dsp:spPr>
        <a:xfrm>
          <a:off x="232641" y="1261581"/>
          <a:ext cx="3256976"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06" tIns="0" rIns="123106" bIns="0" numCol="1" spcCol="1270" anchor="ctr" anchorCtr="0">
          <a:noAutofit/>
        </a:bodyPr>
        <a:lstStyle/>
        <a:p>
          <a:pPr lvl="0" algn="l" defTabSz="444500">
            <a:lnSpc>
              <a:spcPct val="90000"/>
            </a:lnSpc>
            <a:spcBef>
              <a:spcPct val="0"/>
            </a:spcBef>
            <a:spcAft>
              <a:spcPct val="35000"/>
            </a:spcAft>
          </a:pPr>
          <a:r>
            <a:rPr lang="ru-RU" sz="1000" kern="1200" dirty="0" smtClean="0">
              <a:latin typeface="Verdana" pitchFamily="34" charset="0"/>
              <a:ea typeface="Verdana" pitchFamily="34" charset="0"/>
              <a:cs typeface="Verdana" pitchFamily="34" charset="0"/>
            </a:rPr>
            <a:t>Семинары</a:t>
          </a:r>
          <a:endParaRPr lang="en-GB" sz="1000" kern="1200" dirty="0"/>
        </a:p>
      </dsp:txBody>
      <dsp:txXfrm>
        <a:off x="247051" y="1275991"/>
        <a:ext cx="3228156" cy="266380"/>
      </dsp:txXfrm>
    </dsp:sp>
    <dsp:sp modelId="{BDB20577-862F-4D93-B2EF-28DFC24D3BCA}">
      <dsp:nvSpPr>
        <dsp:cNvPr id="0" name=""/>
        <dsp:cNvSpPr/>
      </dsp:nvSpPr>
      <dsp:spPr>
        <a:xfrm>
          <a:off x="0" y="2177781"/>
          <a:ext cx="4652823" cy="425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111" tIns="208280" rIns="361111" bIns="7112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solidFill>
                <a:schemeClr val="accent1">
                  <a:lumMod val="75000"/>
                </a:schemeClr>
              </a:solidFill>
              <a:latin typeface="Verdana" pitchFamily="34" charset="0"/>
              <a:ea typeface="Verdana" pitchFamily="34" charset="0"/>
              <a:cs typeface="Verdana" pitchFamily="34" charset="0"/>
            </a:rPr>
            <a:t>обучающие программы в трех пилотных странах</a:t>
          </a:r>
          <a:endParaRPr lang="fr-CH" sz="1000" kern="1200" dirty="0" smtClean="0">
            <a:solidFill>
              <a:schemeClr val="accent1">
                <a:lumMod val="75000"/>
              </a:schemeClr>
            </a:solidFill>
            <a:latin typeface="Verdana" pitchFamily="34" charset="0"/>
            <a:ea typeface="Verdana" pitchFamily="34" charset="0"/>
            <a:cs typeface="Verdana" pitchFamily="34" charset="0"/>
          </a:endParaRPr>
        </a:p>
      </dsp:txBody>
      <dsp:txXfrm>
        <a:off x="0" y="2177781"/>
        <a:ext cx="4652823" cy="425250"/>
      </dsp:txXfrm>
    </dsp:sp>
    <dsp:sp modelId="{068CB55E-426A-4E1E-A5E0-6C72B66C49D7}">
      <dsp:nvSpPr>
        <dsp:cNvPr id="0" name=""/>
        <dsp:cNvSpPr/>
      </dsp:nvSpPr>
      <dsp:spPr>
        <a:xfrm>
          <a:off x="232641" y="2030181"/>
          <a:ext cx="3256976"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06" tIns="0" rIns="123106" bIns="0" numCol="1" spcCol="1270" anchor="ctr" anchorCtr="0">
          <a:noAutofit/>
        </a:bodyPr>
        <a:lstStyle/>
        <a:p>
          <a:pPr lvl="0" algn="l" defTabSz="444500">
            <a:lnSpc>
              <a:spcPct val="90000"/>
            </a:lnSpc>
            <a:spcBef>
              <a:spcPct val="0"/>
            </a:spcBef>
            <a:spcAft>
              <a:spcPct val="35000"/>
            </a:spcAft>
          </a:pPr>
          <a:r>
            <a:rPr lang="ru-RU" sz="1000" kern="1200" dirty="0" smtClean="0">
              <a:solidFill>
                <a:schemeClr val="bg1"/>
              </a:solidFill>
              <a:latin typeface="Verdana" pitchFamily="34" charset="0"/>
              <a:ea typeface="Verdana" pitchFamily="34" charset="0"/>
              <a:cs typeface="Verdana" pitchFamily="34" charset="0"/>
            </a:rPr>
            <a:t>Национальные планы действий</a:t>
          </a:r>
          <a:endParaRPr lang="en-GB" sz="1000" kern="1200" dirty="0">
            <a:solidFill>
              <a:schemeClr val="bg1"/>
            </a:solidFill>
          </a:endParaRPr>
        </a:p>
      </dsp:txBody>
      <dsp:txXfrm>
        <a:off x="247051" y="2044591"/>
        <a:ext cx="3228156" cy="266380"/>
      </dsp:txXfrm>
    </dsp:sp>
    <dsp:sp modelId="{F0F10C4A-9BC0-457E-946E-EF327A0BB180}">
      <dsp:nvSpPr>
        <dsp:cNvPr id="0" name=""/>
        <dsp:cNvSpPr/>
      </dsp:nvSpPr>
      <dsp:spPr>
        <a:xfrm>
          <a:off x="0" y="2804632"/>
          <a:ext cx="4652823" cy="56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111" tIns="208280" rIns="361111" bIns="71120" numCol="1" spcCol="1270" anchor="t" anchorCtr="0">
          <a:noAutofit/>
        </a:bodyPr>
        <a:lstStyle/>
        <a:p>
          <a:pPr marL="57150" lvl="1" indent="-57150" algn="l" defTabSz="444500">
            <a:lnSpc>
              <a:spcPct val="90000"/>
            </a:lnSpc>
            <a:spcBef>
              <a:spcPct val="0"/>
            </a:spcBef>
            <a:spcAft>
              <a:spcPct val="15000"/>
            </a:spcAft>
            <a:buChar char="••"/>
          </a:pPr>
          <a:r>
            <a:rPr lang="fr-CH" sz="1000" kern="1200" dirty="0" smtClean="0">
              <a:solidFill>
                <a:schemeClr val="accent1">
                  <a:lumMod val="75000"/>
                </a:schemeClr>
              </a:solidFill>
              <a:latin typeface="Verdana" pitchFamily="34" charset="0"/>
              <a:ea typeface="Verdana" pitchFamily="34" charset="0"/>
              <a:cs typeface="Verdana" pitchFamily="34" charset="0"/>
            </a:rPr>
            <a:t>1</a:t>
          </a:r>
          <a:r>
            <a:rPr lang="ru-RU" sz="1000" kern="1200" dirty="0" smtClean="0">
              <a:solidFill>
                <a:schemeClr val="accent1">
                  <a:lumMod val="75000"/>
                </a:schemeClr>
              </a:solidFill>
              <a:latin typeface="Verdana" pitchFamily="34" charset="0"/>
              <a:ea typeface="Verdana" pitchFamily="34" charset="0"/>
              <a:cs typeface="Verdana" pitchFamily="34" charset="0"/>
            </a:rPr>
            <a:t> заключительный семинар по извлеченным урокам и рекомендациям</a:t>
          </a:r>
          <a:endParaRPr lang="en-GB" sz="1000" kern="1200" dirty="0">
            <a:solidFill>
              <a:schemeClr val="accent1">
                <a:lumMod val="75000"/>
              </a:schemeClr>
            </a:solidFill>
            <a:latin typeface="Verdana" pitchFamily="34" charset="0"/>
            <a:ea typeface="Verdana" pitchFamily="34" charset="0"/>
            <a:cs typeface="Verdana" pitchFamily="34" charset="0"/>
          </a:endParaRPr>
        </a:p>
      </dsp:txBody>
      <dsp:txXfrm>
        <a:off x="0" y="2804632"/>
        <a:ext cx="4652823" cy="567000"/>
      </dsp:txXfrm>
    </dsp:sp>
    <dsp:sp modelId="{15A63E86-B5DF-4853-8529-EA93BCA1BC6B}">
      <dsp:nvSpPr>
        <dsp:cNvPr id="0" name=""/>
        <dsp:cNvSpPr/>
      </dsp:nvSpPr>
      <dsp:spPr>
        <a:xfrm>
          <a:off x="232641" y="2657032"/>
          <a:ext cx="3256976"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06" tIns="0" rIns="123106" bIns="0" numCol="1" spcCol="1270" anchor="ctr" anchorCtr="0">
          <a:noAutofit/>
        </a:bodyPr>
        <a:lstStyle/>
        <a:p>
          <a:pPr lvl="0" algn="l" defTabSz="444500">
            <a:lnSpc>
              <a:spcPct val="90000"/>
            </a:lnSpc>
            <a:spcBef>
              <a:spcPct val="0"/>
            </a:spcBef>
            <a:spcAft>
              <a:spcPct val="35000"/>
            </a:spcAft>
          </a:pPr>
          <a:r>
            <a:rPr lang="ru-RU" sz="1000" kern="1200" dirty="0" smtClean="0">
              <a:latin typeface="Verdana" pitchFamily="34" charset="0"/>
              <a:ea typeface="Verdana" pitchFamily="34" charset="0"/>
              <a:cs typeface="Verdana" pitchFamily="34" charset="0"/>
            </a:rPr>
            <a:t>Региональный семинар</a:t>
          </a:r>
          <a:endParaRPr lang="fr-CH" sz="1000" kern="1200" dirty="0" smtClean="0">
            <a:latin typeface="Verdana" pitchFamily="34" charset="0"/>
            <a:ea typeface="Verdana" pitchFamily="34" charset="0"/>
            <a:cs typeface="Verdana" pitchFamily="34" charset="0"/>
          </a:endParaRPr>
        </a:p>
      </dsp:txBody>
      <dsp:txXfrm>
        <a:off x="247051" y="2671442"/>
        <a:ext cx="3228156" cy="266380"/>
      </dsp:txXfrm>
    </dsp:sp>
    <dsp:sp modelId="{60086436-CBEE-4D56-B80F-7218F3D3C0FA}">
      <dsp:nvSpPr>
        <dsp:cNvPr id="0" name=""/>
        <dsp:cNvSpPr/>
      </dsp:nvSpPr>
      <dsp:spPr>
        <a:xfrm>
          <a:off x="0" y="3573232"/>
          <a:ext cx="4652823" cy="425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111" tIns="208280" rIns="361111" bIns="7112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solidFill>
                <a:schemeClr val="accent1">
                  <a:lumMod val="75000"/>
                </a:schemeClr>
              </a:solidFill>
              <a:latin typeface="Verdana" pitchFamily="34" charset="0"/>
              <a:ea typeface="Verdana" pitchFamily="34" charset="0"/>
              <a:cs typeface="Verdana" pitchFamily="34" charset="0"/>
            </a:rPr>
            <a:t>управление знаниями области лесного хозяйства</a:t>
          </a:r>
          <a:endParaRPr lang="en-GB" sz="1000" kern="1200" dirty="0">
            <a:solidFill>
              <a:schemeClr val="accent1">
                <a:lumMod val="75000"/>
              </a:schemeClr>
            </a:solidFill>
            <a:latin typeface="Verdana" pitchFamily="34" charset="0"/>
            <a:ea typeface="Verdana" pitchFamily="34" charset="0"/>
            <a:cs typeface="Verdana" pitchFamily="34" charset="0"/>
          </a:endParaRPr>
        </a:p>
      </dsp:txBody>
      <dsp:txXfrm>
        <a:off x="0" y="3573232"/>
        <a:ext cx="4652823" cy="425250"/>
      </dsp:txXfrm>
    </dsp:sp>
    <dsp:sp modelId="{4364B382-6332-4034-8674-A31F160539F3}">
      <dsp:nvSpPr>
        <dsp:cNvPr id="0" name=""/>
        <dsp:cNvSpPr/>
      </dsp:nvSpPr>
      <dsp:spPr>
        <a:xfrm>
          <a:off x="232641" y="3425632"/>
          <a:ext cx="3256976"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106" tIns="0" rIns="123106" bIns="0" numCol="1" spcCol="1270" anchor="ctr" anchorCtr="0">
          <a:noAutofit/>
        </a:bodyPr>
        <a:lstStyle/>
        <a:p>
          <a:pPr lvl="0" algn="l" defTabSz="444500">
            <a:lnSpc>
              <a:spcPct val="90000"/>
            </a:lnSpc>
            <a:spcBef>
              <a:spcPct val="0"/>
            </a:spcBef>
            <a:spcAft>
              <a:spcPct val="35000"/>
            </a:spcAft>
          </a:pPr>
          <a:r>
            <a:rPr lang="ru-RU" sz="1000" kern="1200" dirty="0" smtClean="0">
              <a:latin typeface="Verdana" panose="020B0604030504040204" pitchFamily="34" charset="0"/>
              <a:ea typeface="Verdana" panose="020B0604030504040204" pitchFamily="34" charset="0"/>
              <a:cs typeface="Verdana" panose="020B0604030504040204" pitchFamily="34" charset="0"/>
            </a:rPr>
            <a:t>Веб центр</a:t>
          </a:r>
          <a:endPar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247051" y="3440042"/>
        <a:ext cx="3228156" cy="266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646C0-C25C-4B5E-A005-8CF40E0A31C4}">
      <dsp:nvSpPr>
        <dsp:cNvPr id="0" name=""/>
        <dsp:cNvSpPr/>
      </dsp:nvSpPr>
      <dsp:spPr>
        <a:xfrm>
          <a:off x="0" y="0"/>
          <a:ext cx="6314549" cy="9371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444500">
            <a:lnSpc>
              <a:spcPct val="90000"/>
            </a:lnSpc>
            <a:spcBef>
              <a:spcPct val="0"/>
            </a:spcBef>
            <a:spcAft>
              <a:spcPct val="35000"/>
            </a:spcAft>
          </a:pPr>
          <a:r>
            <a:rPr lang="ru-RU" sz="1200" kern="1200" dirty="0" smtClean="0">
              <a:solidFill>
                <a:srgbClr val="C00000"/>
              </a:solidFill>
              <a:latin typeface="Verdana" pitchFamily="34" charset="0"/>
              <a:ea typeface="Verdana" pitchFamily="34" charset="0"/>
              <a:cs typeface="Verdana" pitchFamily="34" charset="0"/>
            </a:rPr>
            <a:t>Целевые</a:t>
          </a:r>
          <a:r>
            <a:rPr lang="ru-RU" sz="1200" kern="1200" dirty="0" smtClean="0"/>
            <a:t> </a:t>
          </a:r>
          <a:r>
            <a:rPr lang="ru-RU" sz="1200" kern="1200" dirty="0" smtClean="0">
              <a:solidFill>
                <a:srgbClr val="C00000"/>
              </a:solidFill>
              <a:latin typeface="Verdana" pitchFamily="34" charset="0"/>
              <a:ea typeface="Verdana" pitchFamily="34" charset="0"/>
              <a:cs typeface="Verdana" pitchFamily="34" charset="0"/>
            </a:rPr>
            <a:t>группы</a:t>
          </a:r>
          <a:endParaRPr lang="en-GB" sz="1200" kern="1200" dirty="0" smtClean="0">
            <a:solidFill>
              <a:srgbClr val="C00000"/>
            </a:solidFill>
            <a:latin typeface="Verdana" pitchFamily="34" charset="0"/>
            <a:ea typeface="Verdana" pitchFamily="34" charset="0"/>
            <a:cs typeface="Verdana" pitchFamily="34" charset="0"/>
          </a:endParaRPr>
        </a:p>
        <a:p>
          <a:pPr lvl="0" algn="l">
            <a:spcBef>
              <a:spcPct val="0"/>
            </a:spcBef>
          </a:pPr>
          <a:r>
            <a:rPr lang="ru-RU" sz="1200" kern="1200" dirty="0" smtClean="0">
              <a:solidFill>
                <a:schemeClr val="accent1">
                  <a:lumMod val="75000"/>
                </a:schemeClr>
              </a:solidFill>
              <a:latin typeface="Verdana" pitchFamily="34" charset="0"/>
              <a:ea typeface="Verdana" pitchFamily="34" charset="0"/>
              <a:cs typeface="Verdana" pitchFamily="34" charset="0"/>
            </a:rPr>
            <a:t>Государственные чиновники</a:t>
          </a:r>
          <a:r>
            <a:rPr lang="en-GB" sz="1200" kern="1200" dirty="0" smtClean="0">
              <a:solidFill>
                <a:schemeClr val="accent1">
                  <a:lumMod val="75000"/>
                </a:schemeClr>
              </a:solidFill>
              <a:latin typeface="Verdana" pitchFamily="34" charset="0"/>
              <a:ea typeface="Verdana" pitchFamily="34" charset="0"/>
              <a:cs typeface="Verdana" pitchFamily="34" charset="0"/>
            </a:rPr>
            <a:t> </a:t>
          </a:r>
          <a:r>
            <a:rPr lang="ru-RU" sz="1200" kern="1200" dirty="0" smtClean="0">
              <a:solidFill>
                <a:schemeClr val="accent1">
                  <a:lumMod val="75000"/>
                </a:schemeClr>
              </a:solidFill>
              <a:latin typeface="Verdana" pitchFamily="34" charset="0"/>
              <a:ea typeface="Verdana" pitchFamily="34" charset="0"/>
              <a:cs typeface="Verdana" pitchFamily="34" charset="0"/>
            </a:rPr>
            <a:t>в сфере лесного хозяйства</a:t>
          </a:r>
          <a:br>
            <a:rPr lang="ru-RU" sz="1200" kern="1200" dirty="0" smtClean="0">
              <a:solidFill>
                <a:schemeClr val="accent1">
                  <a:lumMod val="75000"/>
                </a:schemeClr>
              </a:solidFill>
              <a:latin typeface="Verdana" pitchFamily="34" charset="0"/>
              <a:ea typeface="Verdana" pitchFamily="34" charset="0"/>
              <a:cs typeface="Verdana" pitchFamily="34" charset="0"/>
            </a:rPr>
          </a:br>
          <a:r>
            <a:rPr lang="en-GB" sz="1200" kern="1200" dirty="0" smtClean="0">
              <a:solidFill>
                <a:schemeClr val="accent1">
                  <a:lumMod val="75000"/>
                </a:schemeClr>
              </a:solidFill>
              <a:latin typeface="Verdana" pitchFamily="34" charset="0"/>
              <a:ea typeface="Verdana" pitchFamily="34" charset="0"/>
              <a:cs typeface="Verdana" pitchFamily="34" charset="0"/>
            </a:rPr>
            <a:t>……</a:t>
          </a:r>
          <a:r>
            <a:rPr lang="ru-RU" sz="1200" kern="1200" dirty="0" smtClean="0">
              <a:solidFill>
                <a:schemeClr val="accent1">
                  <a:lumMod val="75000"/>
                </a:schemeClr>
              </a:solidFill>
              <a:latin typeface="Verdana" pitchFamily="34" charset="0"/>
              <a:ea typeface="Verdana" pitchFamily="34" charset="0"/>
              <a:cs typeface="Verdana" pitchFamily="34" charset="0"/>
            </a:rPr>
            <a:t>в Армении, Азербайджане, Грузии, Казахстане, Кыргызстане, Таджикистане и Узбекистане</a:t>
          </a:r>
          <a:endParaRPr lang="en-GB" sz="1200" kern="1200" dirty="0">
            <a:solidFill>
              <a:schemeClr val="accent1">
                <a:lumMod val="75000"/>
              </a:schemeClr>
            </a:solidFill>
          </a:endParaRPr>
        </a:p>
      </dsp:txBody>
      <dsp:txXfrm>
        <a:off x="1356628" y="0"/>
        <a:ext cx="4957920" cy="937183"/>
      </dsp:txXfrm>
    </dsp:sp>
    <dsp:sp modelId="{92EF6A1F-6761-4861-80DC-DEB53DF28D6C}">
      <dsp:nvSpPr>
        <dsp:cNvPr id="0" name=""/>
        <dsp:cNvSpPr/>
      </dsp:nvSpPr>
      <dsp:spPr>
        <a:xfrm>
          <a:off x="93718" y="93718"/>
          <a:ext cx="1262909" cy="7497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4000" b="-3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081CD45-8182-4D19-8220-E1404F122B9F}">
      <dsp:nvSpPr>
        <dsp:cNvPr id="0" name=""/>
        <dsp:cNvSpPr/>
      </dsp:nvSpPr>
      <dsp:spPr>
        <a:xfrm>
          <a:off x="0" y="1008109"/>
          <a:ext cx="6314549" cy="9371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solidFill>
                <a:srgbClr val="C00000"/>
              </a:solidFill>
              <a:latin typeface="Verdana" pitchFamily="34" charset="0"/>
              <a:ea typeface="Verdana" pitchFamily="34" charset="0"/>
              <a:cs typeface="Verdana" pitchFamily="34" charset="0"/>
            </a:rPr>
            <a:t>Бюджет</a:t>
          </a:r>
          <a:endParaRPr lang="en-GB" sz="1200" kern="1200" dirty="0" smtClean="0">
            <a:solidFill>
              <a:srgbClr val="C00000"/>
            </a:solidFill>
            <a:latin typeface="Verdana" pitchFamily="34" charset="0"/>
            <a:ea typeface="Verdana" pitchFamily="34" charset="0"/>
            <a:cs typeface="Verdana" pitchFamily="34" charset="0"/>
          </a:endParaRPr>
        </a:p>
        <a:p>
          <a:pPr lvl="0" algn="l" defTabSz="533400">
            <a:lnSpc>
              <a:spcPct val="90000"/>
            </a:lnSpc>
            <a:spcBef>
              <a:spcPct val="0"/>
            </a:spcBef>
            <a:spcAft>
              <a:spcPct val="35000"/>
            </a:spcAft>
          </a:pPr>
          <a:r>
            <a:rPr lang="en-GB" sz="1200" kern="1200" dirty="0" smtClean="0">
              <a:solidFill>
                <a:schemeClr val="accent1">
                  <a:lumMod val="75000"/>
                </a:schemeClr>
              </a:solidFill>
              <a:latin typeface="Verdana" pitchFamily="34" charset="0"/>
              <a:ea typeface="Verdana" pitchFamily="34" charset="0"/>
              <a:cs typeface="Verdana" pitchFamily="34" charset="0"/>
            </a:rPr>
            <a:t>500000 </a:t>
          </a:r>
          <a:r>
            <a:rPr lang="ru-RU" sz="1200" kern="1200" dirty="0" smtClean="0">
              <a:solidFill>
                <a:schemeClr val="accent1">
                  <a:lumMod val="75000"/>
                </a:schemeClr>
              </a:solidFill>
              <a:latin typeface="Verdana" pitchFamily="34" charset="0"/>
              <a:ea typeface="Verdana" pitchFamily="34" charset="0"/>
              <a:cs typeface="Verdana" pitchFamily="34" charset="0"/>
            </a:rPr>
            <a:t>долларов США</a:t>
          </a:r>
          <a:endParaRPr lang="en-GB" sz="1200" kern="1200" dirty="0">
            <a:solidFill>
              <a:schemeClr val="accent1">
                <a:lumMod val="75000"/>
              </a:schemeClr>
            </a:solidFill>
            <a:latin typeface="Verdana" pitchFamily="34" charset="0"/>
            <a:ea typeface="Verdana" pitchFamily="34" charset="0"/>
            <a:cs typeface="Verdana" pitchFamily="34" charset="0"/>
          </a:endParaRPr>
        </a:p>
      </dsp:txBody>
      <dsp:txXfrm>
        <a:off x="1356628" y="1008109"/>
        <a:ext cx="4957920" cy="937183"/>
      </dsp:txXfrm>
    </dsp:sp>
    <dsp:sp modelId="{47591E0A-F0F9-4B6D-AF96-412954D31199}">
      <dsp:nvSpPr>
        <dsp:cNvPr id="0" name=""/>
        <dsp:cNvSpPr/>
      </dsp:nvSpPr>
      <dsp:spPr>
        <a:xfrm>
          <a:off x="93718" y="1124619"/>
          <a:ext cx="1262909" cy="74974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5DA4967-36A5-4C55-B96F-71988918EAC0}">
      <dsp:nvSpPr>
        <dsp:cNvPr id="0" name=""/>
        <dsp:cNvSpPr/>
      </dsp:nvSpPr>
      <dsp:spPr>
        <a:xfrm>
          <a:off x="0" y="2088231"/>
          <a:ext cx="6314549" cy="9371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solidFill>
                <a:srgbClr val="C00000"/>
              </a:solidFill>
              <a:latin typeface="Verdana" pitchFamily="34" charset="0"/>
              <a:ea typeface="Verdana" pitchFamily="34" charset="0"/>
              <a:cs typeface="Verdana" pitchFamily="34" charset="0"/>
            </a:rPr>
            <a:t>Временные рамки</a:t>
          </a:r>
          <a:endParaRPr lang="en-GB" sz="1200" kern="1200" dirty="0" smtClean="0">
            <a:solidFill>
              <a:srgbClr val="C00000"/>
            </a:solidFill>
            <a:latin typeface="Verdana" pitchFamily="34" charset="0"/>
            <a:ea typeface="Verdana" pitchFamily="34" charset="0"/>
            <a:cs typeface="Verdana" pitchFamily="34" charset="0"/>
          </a:endParaRPr>
        </a:p>
        <a:p>
          <a:pPr lvl="0" algn="l" defTabSz="533400">
            <a:lnSpc>
              <a:spcPct val="90000"/>
            </a:lnSpc>
            <a:spcBef>
              <a:spcPct val="0"/>
            </a:spcBef>
            <a:spcAft>
              <a:spcPct val="35000"/>
            </a:spcAft>
          </a:pPr>
          <a:r>
            <a:rPr lang="ru-RU" sz="1200" kern="1200" dirty="0" smtClean="0">
              <a:solidFill>
                <a:schemeClr val="accent1">
                  <a:lumMod val="75000"/>
                </a:schemeClr>
              </a:solidFill>
              <a:latin typeface="Verdana" pitchFamily="34" charset="0"/>
              <a:ea typeface="Verdana" pitchFamily="34" charset="0"/>
              <a:cs typeface="Verdana" pitchFamily="34" charset="0"/>
            </a:rPr>
            <a:t>июль</a:t>
          </a:r>
          <a:r>
            <a:rPr lang="en-GB" sz="1200" kern="1200" dirty="0" smtClean="0">
              <a:solidFill>
                <a:schemeClr val="accent1">
                  <a:lumMod val="75000"/>
                </a:schemeClr>
              </a:solidFill>
              <a:latin typeface="Verdana" pitchFamily="34" charset="0"/>
              <a:ea typeface="Verdana" pitchFamily="34" charset="0"/>
              <a:cs typeface="Verdana" pitchFamily="34" charset="0"/>
            </a:rPr>
            <a:t> 2013</a:t>
          </a:r>
          <a:r>
            <a:rPr lang="ru-RU" sz="1200" kern="1200" dirty="0" smtClean="0">
              <a:solidFill>
                <a:schemeClr val="accent1">
                  <a:lumMod val="75000"/>
                </a:schemeClr>
              </a:solidFill>
              <a:latin typeface="Verdana" pitchFamily="34" charset="0"/>
              <a:ea typeface="Verdana" pitchFamily="34" charset="0"/>
              <a:cs typeface="Verdana" pitchFamily="34" charset="0"/>
            </a:rPr>
            <a:t> </a:t>
          </a:r>
          <a:r>
            <a:rPr lang="en-GB" sz="1200" kern="1200" dirty="0" smtClean="0">
              <a:solidFill>
                <a:schemeClr val="accent1">
                  <a:lumMod val="75000"/>
                </a:schemeClr>
              </a:solidFill>
              <a:latin typeface="Verdana" pitchFamily="34" charset="0"/>
              <a:ea typeface="Verdana" pitchFamily="34" charset="0"/>
              <a:cs typeface="Verdana" pitchFamily="34" charset="0"/>
            </a:rPr>
            <a:t>-</a:t>
          </a:r>
          <a:r>
            <a:rPr lang="ru-RU" sz="1200" kern="1200" dirty="0" smtClean="0">
              <a:solidFill>
                <a:schemeClr val="accent1">
                  <a:lumMod val="75000"/>
                </a:schemeClr>
              </a:solidFill>
              <a:latin typeface="Verdana" pitchFamily="34" charset="0"/>
              <a:ea typeface="Verdana" pitchFamily="34" charset="0"/>
              <a:cs typeface="Verdana" pitchFamily="34" charset="0"/>
            </a:rPr>
            <a:t> июль</a:t>
          </a:r>
          <a:r>
            <a:rPr lang="en-GB" sz="1200" kern="1200" dirty="0" smtClean="0">
              <a:solidFill>
                <a:schemeClr val="accent1">
                  <a:lumMod val="75000"/>
                </a:schemeClr>
              </a:solidFill>
              <a:latin typeface="Verdana" pitchFamily="34" charset="0"/>
              <a:ea typeface="Verdana" pitchFamily="34" charset="0"/>
              <a:cs typeface="Verdana" pitchFamily="34" charset="0"/>
            </a:rPr>
            <a:t> 2015</a:t>
          </a:r>
          <a:endParaRPr lang="en-GB" sz="1200" kern="1200" dirty="0">
            <a:solidFill>
              <a:schemeClr val="accent1">
                <a:lumMod val="75000"/>
              </a:schemeClr>
            </a:solidFill>
            <a:latin typeface="Verdana" pitchFamily="34" charset="0"/>
            <a:ea typeface="Verdana" pitchFamily="34" charset="0"/>
            <a:cs typeface="Verdana" pitchFamily="34" charset="0"/>
          </a:endParaRPr>
        </a:p>
      </dsp:txBody>
      <dsp:txXfrm>
        <a:off x="1356628" y="2088231"/>
        <a:ext cx="4957920" cy="937183"/>
      </dsp:txXfrm>
    </dsp:sp>
    <dsp:sp modelId="{1150DA8B-3FB8-4884-8EDC-1FC7546F07D4}">
      <dsp:nvSpPr>
        <dsp:cNvPr id="0" name=""/>
        <dsp:cNvSpPr/>
      </dsp:nvSpPr>
      <dsp:spPr>
        <a:xfrm>
          <a:off x="93718" y="2155521"/>
          <a:ext cx="1262909" cy="74974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FEB4DD3-4666-4E7B-A0D7-72F1B672EDE5}">
      <dsp:nvSpPr>
        <dsp:cNvPr id="0" name=""/>
        <dsp:cNvSpPr/>
      </dsp:nvSpPr>
      <dsp:spPr>
        <a:xfrm>
          <a:off x="0" y="3092704"/>
          <a:ext cx="6314549" cy="9371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solidFill>
                <a:srgbClr val="C00000"/>
              </a:solidFill>
              <a:latin typeface="Verdana" pitchFamily="34" charset="0"/>
              <a:ea typeface="Verdana" pitchFamily="34" charset="0"/>
              <a:cs typeface="Verdana" pitchFamily="34" charset="0"/>
            </a:rPr>
            <a:t>Организации-исполнители</a:t>
          </a:r>
          <a:endParaRPr lang="en-GB" sz="1200" kern="1200" dirty="0" smtClean="0">
            <a:solidFill>
              <a:srgbClr val="C00000"/>
            </a:solidFill>
            <a:latin typeface="Verdana" pitchFamily="34" charset="0"/>
            <a:ea typeface="Verdana" pitchFamily="34" charset="0"/>
            <a:cs typeface="Verdana" pitchFamily="34" charset="0"/>
          </a:endParaRPr>
        </a:p>
        <a:p>
          <a:pPr lvl="0" algn="l" defTabSz="533400">
            <a:lnSpc>
              <a:spcPct val="90000"/>
            </a:lnSpc>
            <a:spcBef>
              <a:spcPct val="0"/>
            </a:spcBef>
            <a:spcAft>
              <a:spcPct val="35000"/>
            </a:spcAft>
          </a:pPr>
          <a:r>
            <a:rPr lang="ru-RU" sz="1200" kern="1200" dirty="0" smtClean="0">
              <a:solidFill>
                <a:schemeClr val="accent1">
                  <a:lumMod val="75000"/>
                </a:schemeClr>
              </a:solidFill>
              <a:latin typeface="Verdana" pitchFamily="34" charset="0"/>
              <a:ea typeface="Verdana" pitchFamily="34" charset="0"/>
              <a:cs typeface="Verdana" pitchFamily="34" charset="0"/>
            </a:rPr>
            <a:t>ЕЭК ООН</a:t>
          </a:r>
          <a:r>
            <a:rPr lang="en-GB" sz="1200" kern="1200" dirty="0" smtClean="0">
              <a:solidFill>
                <a:schemeClr val="accent1">
                  <a:lumMod val="75000"/>
                </a:schemeClr>
              </a:solidFill>
              <a:latin typeface="Verdana" pitchFamily="34" charset="0"/>
              <a:ea typeface="Verdana" pitchFamily="34" charset="0"/>
              <a:cs typeface="Verdana" pitchFamily="34" charset="0"/>
            </a:rPr>
            <a:t> </a:t>
          </a:r>
          <a:r>
            <a:rPr lang="ru-RU" sz="1200" kern="1200" dirty="0" smtClean="0">
              <a:solidFill>
                <a:schemeClr val="accent1">
                  <a:lumMod val="75000"/>
                </a:schemeClr>
              </a:solidFill>
              <a:latin typeface="Verdana" pitchFamily="34" charset="0"/>
              <a:ea typeface="Verdana" pitchFamily="34" charset="0"/>
              <a:cs typeface="Verdana" pitchFamily="34" charset="0"/>
            </a:rPr>
            <a:t>и ФАО</a:t>
          </a:r>
          <a:r>
            <a:rPr lang="en-GB" sz="1200" kern="1200" dirty="0" smtClean="0">
              <a:solidFill>
                <a:schemeClr val="accent1">
                  <a:lumMod val="75000"/>
                </a:schemeClr>
              </a:solidFill>
              <a:latin typeface="Verdana" pitchFamily="34" charset="0"/>
              <a:ea typeface="Verdana" pitchFamily="34" charset="0"/>
              <a:cs typeface="Verdana" pitchFamily="34" charset="0"/>
            </a:rPr>
            <a:t> </a:t>
          </a:r>
          <a:r>
            <a:rPr lang="ru-RU" sz="1200" kern="1200" dirty="0" smtClean="0">
              <a:solidFill>
                <a:schemeClr val="accent1">
                  <a:lumMod val="75000"/>
                </a:schemeClr>
              </a:solidFill>
              <a:latin typeface="Verdana" pitchFamily="34" charset="0"/>
              <a:ea typeface="Verdana" pitchFamily="34" charset="0"/>
              <a:cs typeface="Verdana" pitchFamily="34" charset="0"/>
            </a:rPr>
            <a:t>и их сеть экспертов в регионе</a:t>
          </a:r>
          <a:endParaRPr lang="en-GB" sz="1200" kern="1200" dirty="0">
            <a:solidFill>
              <a:schemeClr val="accent1">
                <a:lumMod val="75000"/>
              </a:schemeClr>
            </a:solidFill>
            <a:latin typeface="Verdana" pitchFamily="34" charset="0"/>
            <a:ea typeface="Verdana" pitchFamily="34" charset="0"/>
            <a:cs typeface="Verdana" pitchFamily="34" charset="0"/>
          </a:endParaRPr>
        </a:p>
      </dsp:txBody>
      <dsp:txXfrm>
        <a:off x="1356628" y="3092704"/>
        <a:ext cx="4957920" cy="937183"/>
      </dsp:txXfrm>
    </dsp:sp>
    <dsp:sp modelId="{2372961B-C950-4AA8-8BC4-A74E6626DDAD}">
      <dsp:nvSpPr>
        <dsp:cNvPr id="0" name=""/>
        <dsp:cNvSpPr/>
      </dsp:nvSpPr>
      <dsp:spPr>
        <a:xfrm>
          <a:off x="93718" y="3186422"/>
          <a:ext cx="1262909" cy="74974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14F98-A523-457B-8E9D-A63E6DE73673}">
      <dsp:nvSpPr>
        <dsp:cNvPr id="0" name=""/>
        <dsp:cNvSpPr/>
      </dsp:nvSpPr>
      <dsp:spPr>
        <a:xfrm>
          <a:off x="0" y="296263"/>
          <a:ext cx="8621818" cy="538863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AF79D-CF38-43E0-99A7-E3813464AAC0}">
      <dsp:nvSpPr>
        <dsp:cNvPr id="0" name=""/>
        <dsp:cNvSpPr/>
      </dsp:nvSpPr>
      <dsp:spPr>
        <a:xfrm>
          <a:off x="1094971" y="4015500"/>
          <a:ext cx="224167" cy="224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F2A15-3851-4796-97EF-14802A88E317}">
      <dsp:nvSpPr>
        <dsp:cNvPr id="0" name=""/>
        <dsp:cNvSpPr/>
      </dsp:nvSpPr>
      <dsp:spPr>
        <a:xfrm>
          <a:off x="1207054" y="4127583"/>
          <a:ext cx="2008883" cy="1557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82" tIns="0" rIns="0" bIns="0" numCol="1" spcCol="1270" anchor="t" anchorCtr="0">
          <a:noAutofit/>
        </a:bodyPr>
        <a:lstStyle/>
        <a:p>
          <a:pPr lvl="0" algn="l" defTabSz="1066800">
            <a:lnSpc>
              <a:spcPct val="90000"/>
            </a:lnSpc>
            <a:spcBef>
              <a:spcPct val="0"/>
            </a:spcBef>
            <a:spcAft>
              <a:spcPct val="35000"/>
            </a:spcAft>
          </a:pPr>
          <a:r>
            <a:rPr lang="en-GB" sz="2400" kern="1200" noProof="0" dirty="0" smtClean="0">
              <a:solidFill>
                <a:srgbClr val="C00000"/>
              </a:solidFill>
            </a:rPr>
            <a:t>2013</a:t>
          </a:r>
          <a:endParaRPr lang="en-GB" sz="2400" kern="1200" noProof="0" dirty="0">
            <a:solidFill>
              <a:srgbClr val="C00000"/>
            </a:solidFill>
          </a:endParaRPr>
        </a:p>
        <a:p>
          <a:pPr marL="171450" lvl="1" indent="-171450" algn="l" defTabSz="711200">
            <a:lnSpc>
              <a:spcPct val="90000"/>
            </a:lnSpc>
            <a:spcBef>
              <a:spcPct val="0"/>
            </a:spcBef>
            <a:spcAft>
              <a:spcPct val="15000"/>
            </a:spcAft>
            <a:buChar char="••"/>
          </a:pPr>
          <a:r>
            <a:rPr lang="ru-RU" sz="1600" kern="1200" noProof="0" dirty="0" smtClean="0">
              <a:solidFill>
                <a:srgbClr val="006600"/>
              </a:solidFill>
            </a:rPr>
            <a:t>Обучающие модули</a:t>
          </a:r>
          <a:endParaRPr lang="en-GB" sz="1600" kern="1200" noProof="0" dirty="0">
            <a:solidFill>
              <a:srgbClr val="006600"/>
            </a:solidFill>
          </a:endParaRPr>
        </a:p>
        <a:p>
          <a:pPr marL="171450" lvl="1" indent="-171450" algn="l" defTabSz="711200">
            <a:lnSpc>
              <a:spcPct val="90000"/>
            </a:lnSpc>
            <a:spcBef>
              <a:spcPct val="0"/>
            </a:spcBef>
            <a:spcAft>
              <a:spcPct val="15000"/>
            </a:spcAft>
            <a:buChar char="••"/>
          </a:pPr>
          <a:r>
            <a:rPr lang="ru-RU" sz="1600" kern="1200" noProof="0" dirty="0" smtClean="0">
              <a:solidFill>
                <a:schemeClr val="tx2"/>
              </a:solidFill>
            </a:rPr>
            <a:t>Идентификация</a:t>
          </a:r>
          <a:r>
            <a:rPr lang="en-GB" sz="1600" kern="1200" noProof="0" dirty="0" smtClean="0">
              <a:solidFill>
                <a:schemeClr val="tx2"/>
              </a:solidFill>
            </a:rPr>
            <a:t> </a:t>
          </a:r>
          <a:r>
            <a:rPr lang="ru-RU" sz="1600" kern="1200" noProof="0" dirty="0" smtClean="0">
              <a:solidFill>
                <a:srgbClr val="006600"/>
              </a:solidFill>
            </a:rPr>
            <a:t>целевых стран</a:t>
          </a:r>
          <a:r>
            <a:rPr lang="en-GB" sz="1600" kern="1200" noProof="0" dirty="0" smtClean="0">
              <a:solidFill>
                <a:srgbClr val="006600"/>
              </a:solidFill>
            </a:rPr>
            <a:t> </a:t>
          </a:r>
          <a:r>
            <a:rPr lang="ru-RU" sz="1600" kern="1200" noProof="0" dirty="0" smtClean="0">
              <a:solidFill>
                <a:schemeClr val="tx2"/>
              </a:solidFill>
            </a:rPr>
            <a:t>и местных партнеров</a:t>
          </a:r>
          <a:endParaRPr lang="en-GB" sz="1600" kern="1200" noProof="0" dirty="0">
            <a:solidFill>
              <a:schemeClr val="tx2"/>
            </a:solidFill>
          </a:endParaRPr>
        </a:p>
      </dsp:txBody>
      <dsp:txXfrm>
        <a:off x="1207054" y="4127583"/>
        <a:ext cx="2008883" cy="1557316"/>
      </dsp:txXfrm>
    </dsp:sp>
    <dsp:sp modelId="{154ECAD3-4D38-494D-B3B6-04F502D5F3E1}">
      <dsp:nvSpPr>
        <dsp:cNvPr id="0" name=""/>
        <dsp:cNvSpPr/>
      </dsp:nvSpPr>
      <dsp:spPr>
        <a:xfrm>
          <a:off x="3073678" y="2550868"/>
          <a:ext cx="405225" cy="4052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A733F-0C8F-423B-87FF-E74023B232DB}">
      <dsp:nvSpPr>
        <dsp:cNvPr id="0" name=""/>
        <dsp:cNvSpPr/>
      </dsp:nvSpPr>
      <dsp:spPr>
        <a:xfrm>
          <a:off x="3276291" y="2753481"/>
          <a:ext cx="2069236" cy="293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721" tIns="0" rIns="0" bIns="0" numCol="1" spcCol="1270" anchor="t" anchorCtr="0">
          <a:noAutofit/>
        </a:bodyPr>
        <a:lstStyle/>
        <a:p>
          <a:pPr lvl="0" algn="l" defTabSz="1066800">
            <a:lnSpc>
              <a:spcPct val="90000"/>
            </a:lnSpc>
            <a:spcBef>
              <a:spcPct val="0"/>
            </a:spcBef>
            <a:spcAft>
              <a:spcPct val="35000"/>
            </a:spcAft>
          </a:pPr>
          <a:r>
            <a:rPr lang="en-GB" sz="2400" kern="1200" noProof="0" dirty="0" smtClean="0">
              <a:solidFill>
                <a:srgbClr val="C00000"/>
              </a:solidFill>
            </a:rPr>
            <a:t>2014</a:t>
          </a:r>
          <a:endParaRPr lang="en-GB" sz="2400" kern="1200" noProof="0" dirty="0">
            <a:solidFill>
              <a:srgbClr val="C00000"/>
            </a:solidFill>
          </a:endParaRPr>
        </a:p>
        <a:p>
          <a:pPr marL="171450" lvl="1" indent="-171450" algn="l" defTabSz="711200">
            <a:lnSpc>
              <a:spcPct val="90000"/>
            </a:lnSpc>
            <a:spcBef>
              <a:spcPct val="0"/>
            </a:spcBef>
            <a:spcAft>
              <a:spcPct val="15000"/>
            </a:spcAft>
            <a:buChar char="••"/>
          </a:pPr>
          <a:r>
            <a:rPr lang="ru-RU" sz="1600" kern="1200" noProof="0" dirty="0" smtClean="0">
              <a:solidFill>
                <a:schemeClr val="tx2"/>
              </a:solidFill>
            </a:rPr>
            <a:t>Региональный</a:t>
          </a:r>
          <a:r>
            <a:rPr lang="en-GB" sz="1600" kern="1200" noProof="0" dirty="0" smtClean="0">
              <a:solidFill>
                <a:schemeClr val="tx2"/>
              </a:solidFill>
            </a:rPr>
            <a:t>, </a:t>
          </a:r>
          <a:r>
            <a:rPr lang="ru-RU" sz="1600" kern="1200" noProof="0" dirty="0" smtClean="0">
              <a:solidFill>
                <a:schemeClr val="tx2"/>
              </a:solidFill>
            </a:rPr>
            <a:t>национальные и местные</a:t>
          </a:r>
          <a:r>
            <a:rPr lang="en-GB" sz="1600" kern="1200" noProof="0" dirty="0" smtClean="0">
              <a:solidFill>
                <a:schemeClr val="tx2"/>
              </a:solidFill>
            </a:rPr>
            <a:t> </a:t>
          </a:r>
          <a:r>
            <a:rPr lang="ru-RU" sz="1600" kern="1200" noProof="0" dirty="0" smtClean="0">
              <a:solidFill>
                <a:srgbClr val="006600"/>
              </a:solidFill>
            </a:rPr>
            <a:t>семинары</a:t>
          </a:r>
          <a:endParaRPr lang="en-GB" sz="1600" kern="1200" noProof="0" dirty="0">
            <a:solidFill>
              <a:srgbClr val="006600"/>
            </a:solidFill>
          </a:endParaRPr>
        </a:p>
        <a:p>
          <a:pPr marL="171450" lvl="1" indent="-171450" algn="l" defTabSz="711200">
            <a:lnSpc>
              <a:spcPct val="90000"/>
            </a:lnSpc>
            <a:spcBef>
              <a:spcPct val="0"/>
            </a:spcBef>
            <a:spcAft>
              <a:spcPct val="15000"/>
            </a:spcAft>
            <a:buChar char="••"/>
          </a:pPr>
          <a:r>
            <a:rPr lang="ru-RU" sz="1600" kern="1200" noProof="0" dirty="0" smtClean="0">
              <a:solidFill>
                <a:srgbClr val="006600"/>
              </a:solidFill>
            </a:rPr>
            <a:t>Веб-центр</a:t>
          </a:r>
          <a:endParaRPr lang="en-GB" sz="1600" kern="1200" noProof="0" dirty="0">
            <a:solidFill>
              <a:srgbClr val="006600"/>
            </a:solidFill>
          </a:endParaRPr>
        </a:p>
        <a:p>
          <a:pPr marL="171450" lvl="1" indent="-171450" algn="l" defTabSz="711200">
            <a:lnSpc>
              <a:spcPct val="90000"/>
            </a:lnSpc>
            <a:spcBef>
              <a:spcPct val="0"/>
            </a:spcBef>
            <a:spcAft>
              <a:spcPct val="15000"/>
            </a:spcAft>
            <a:buChar char="••"/>
          </a:pPr>
          <a:r>
            <a:rPr lang="ru-RU" sz="1600" kern="1200" noProof="0" dirty="0" smtClean="0">
              <a:solidFill>
                <a:schemeClr val="tx2"/>
              </a:solidFill>
            </a:rPr>
            <a:t>Обучающая программа для национального</a:t>
          </a:r>
          <a:r>
            <a:rPr lang="en-GB" sz="1600" kern="1200" noProof="0" dirty="0" smtClean="0">
              <a:solidFill>
                <a:schemeClr val="tx2"/>
              </a:solidFill>
            </a:rPr>
            <a:t> </a:t>
          </a:r>
          <a:r>
            <a:rPr lang="ru-RU" sz="1600" kern="1200" noProof="0" dirty="0" smtClean="0">
              <a:solidFill>
                <a:srgbClr val="006600"/>
              </a:solidFill>
            </a:rPr>
            <a:t>плана действий </a:t>
          </a:r>
          <a:r>
            <a:rPr lang="ru-RU" sz="1600" kern="1200" noProof="0" dirty="0" smtClean="0">
              <a:solidFill>
                <a:schemeClr val="tx2"/>
              </a:solidFill>
            </a:rPr>
            <a:t>в трех странах</a:t>
          </a:r>
          <a:endParaRPr lang="en-GB" sz="1600" kern="1200" noProof="0" dirty="0">
            <a:solidFill>
              <a:schemeClr val="tx2"/>
            </a:solidFill>
          </a:endParaRPr>
        </a:p>
      </dsp:txBody>
      <dsp:txXfrm>
        <a:off x="3276291" y="2753481"/>
        <a:ext cx="2069236" cy="2931418"/>
      </dsp:txXfrm>
    </dsp:sp>
    <dsp:sp modelId="{41CDC14D-C45F-4F4D-BF82-2E1422587282}">
      <dsp:nvSpPr>
        <dsp:cNvPr id="0" name=""/>
        <dsp:cNvSpPr/>
      </dsp:nvSpPr>
      <dsp:spPr>
        <a:xfrm>
          <a:off x="5453300" y="1659588"/>
          <a:ext cx="560418" cy="5604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D52A97-0ABB-4C67-B0C6-B85D729B9E68}">
      <dsp:nvSpPr>
        <dsp:cNvPr id="0" name=""/>
        <dsp:cNvSpPr/>
      </dsp:nvSpPr>
      <dsp:spPr>
        <a:xfrm>
          <a:off x="5733509" y="1939797"/>
          <a:ext cx="2069236" cy="374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954" tIns="0" rIns="0" bIns="0" numCol="1" spcCol="1270" anchor="t" anchorCtr="0">
          <a:noAutofit/>
        </a:bodyPr>
        <a:lstStyle/>
        <a:p>
          <a:pPr lvl="0" algn="l" defTabSz="1600200">
            <a:lnSpc>
              <a:spcPct val="90000"/>
            </a:lnSpc>
            <a:spcBef>
              <a:spcPct val="0"/>
            </a:spcBef>
            <a:spcAft>
              <a:spcPct val="35000"/>
            </a:spcAft>
          </a:pPr>
          <a:r>
            <a:rPr lang="en-GB" sz="3600" kern="1200" noProof="0" dirty="0" smtClean="0">
              <a:solidFill>
                <a:srgbClr val="C00000"/>
              </a:solidFill>
            </a:rPr>
            <a:t>2015</a:t>
          </a:r>
          <a:endParaRPr lang="en-GB" sz="3600" kern="1200" noProof="0" dirty="0">
            <a:solidFill>
              <a:srgbClr val="C00000"/>
            </a:solidFill>
          </a:endParaRPr>
        </a:p>
        <a:p>
          <a:pPr marL="171450" lvl="1" indent="-171450" algn="l" defTabSz="711200">
            <a:lnSpc>
              <a:spcPct val="90000"/>
            </a:lnSpc>
            <a:spcBef>
              <a:spcPct val="0"/>
            </a:spcBef>
            <a:spcAft>
              <a:spcPct val="15000"/>
            </a:spcAft>
            <a:buChar char="••"/>
          </a:pPr>
          <a:r>
            <a:rPr lang="ru-RU" sz="1600" kern="1200" noProof="0" dirty="0" smtClean="0">
              <a:solidFill>
                <a:schemeClr val="tx2"/>
              </a:solidFill>
            </a:rPr>
            <a:t>Заключительный</a:t>
          </a:r>
          <a:r>
            <a:rPr lang="en-GB" sz="1600" kern="1200" noProof="0" dirty="0" smtClean="0">
              <a:solidFill>
                <a:schemeClr val="tx2"/>
              </a:solidFill>
            </a:rPr>
            <a:t> </a:t>
          </a:r>
          <a:r>
            <a:rPr lang="ru-RU" sz="1600" kern="1200" noProof="0" dirty="0" smtClean="0">
              <a:solidFill>
                <a:srgbClr val="006600"/>
              </a:solidFill>
            </a:rPr>
            <a:t>региональный семинар</a:t>
          </a:r>
          <a:endParaRPr lang="en-GB" sz="1600" kern="1200" noProof="0" dirty="0">
            <a:solidFill>
              <a:srgbClr val="006600"/>
            </a:solidFill>
          </a:endParaRPr>
        </a:p>
      </dsp:txBody>
      <dsp:txXfrm>
        <a:off x="5733509" y="1939797"/>
        <a:ext cx="2069236" cy="37451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B8B38-8818-4852-B196-59A5C86918C5}">
      <dsp:nvSpPr>
        <dsp:cNvPr id="0" name=""/>
        <dsp:cNvSpPr/>
      </dsp:nvSpPr>
      <dsp:spPr>
        <a:xfrm>
          <a:off x="110655" y="35788"/>
          <a:ext cx="4777529" cy="43175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solidFill>
                <a:srgbClr val="00B050"/>
              </a:solidFill>
            </a:rPr>
            <a:t>Зелёная </a:t>
          </a:r>
        </a:p>
        <a:p>
          <a:pPr lvl="0" algn="l" defTabSz="800100">
            <a:lnSpc>
              <a:spcPct val="90000"/>
            </a:lnSpc>
            <a:spcBef>
              <a:spcPct val="0"/>
            </a:spcBef>
            <a:spcAft>
              <a:spcPct val="35000"/>
            </a:spcAft>
          </a:pPr>
          <a:r>
            <a:rPr lang="ru-RU" sz="1800" b="1" kern="1200" dirty="0" smtClean="0">
              <a:solidFill>
                <a:srgbClr val="00B050"/>
              </a:solidFill>
            </a:rPr>
            <a:t>Экономика/</a:t>
          </a:r>
          <a:endParaRPr lang="en-GB" sz="1800" b="1" kern="1200" dirty="0" smtClean="0">
            <a:solidFill>
              <a:srgbClr val="00B050"/>
            </a:solidFill>
          </a:endParaRPr>
        </a:p>
        <a:p>
          <a:pPr lvl="0" algn="l" defTabSz="800100">
            <a:lnSpc>
              <a:spcPct val="90000"/>
            </a:lnSpc>
            <a:spcBef>
              <a:spcPct val="0"/>
            </a:spcBef>
            <a:spcAft>
              <a:spcPct val="35000"/>
            </a:spcAft>
          </a:pPr>
          <a:r>
            <a:rPr lang="ru-RU" sz="1800" b="1" kern="1200" dirty="0" smtClean="0">
              <a:solidFill>
                <a:srgbClr val="00B050"/>
              </a:solidFill>
            </a:rPr>
            <a:t>Стратегии </a:t>
          </a:r>
        </a:p>
        <a:p>
          <a:pPr lvl="0" algn="l" defTabSz="800100">
            <a:lnSpc>
              <a:spcPct val="90000"/>
            </a:lnSpc>
            <a:spcBef>
              <a:spcPct val="0"/>
            </a:spcBef>
            <a:spcAft>
              <a:spcPct val="35000"/>
            </a:spcAft>
          </a:pPr>
          <a:r>
            <a:rPr lang="ru-RU" sz="1800" b="1" kern="1200" dirty="0" smtClean="0">
              <a:solidFill>
                <a:srgbClr val="00B050"/>
              </a:solidFill>
            </a:rPr>
            <a:t>устойчивого </a:t>
          </a:r>
        </a:p>
        <a:p>
          <a:pPr lvl="0" algn="l" defTabSz="800100">
            <a:lnSpc>
              <a:spcPct val="90000"/>
            </a:lnSpc>
            <a:spcBef>
              <a:spcPct val="0"/>
            </a:spcBef>
            <a:spcAft>
              <a:spcPct val="35000"/>
            </a:spcAft>
          </a:pPr>
          <a:r>
            <a:rPr lang="ru-RU" sz="1800" b="1" kern="1200" dirty="0" smtClean="0">
              <a:solidFill>
                <a:srgbClr val="00B050"/>
              </a:solidFill>
            </a:rPr>
            <a:t>развития</a:t>
          </a:r>
          <a:endParaRPr lang="en-GB" sz="1800" b="1" kern="1200" dirty="0">
            <a:solidFill>
              <a:srgbClr val="00B050"/>
            </a:solidFill>
          </a:endParaRPr>
        </a:p>
      </dsp:txBody>
      <dsp:txXfrm>
        <a:off x="810308" y="668083"/>
        <a:ext cx="3378223" cy="3052991"/>
      </dsp:txXfrm>
    </dsp:sp>
    <dsp:sp modelId="{5EF10A7E-33D6-4E40-8E0B-569F0AC0BACA}">
      <dsp:nvSpPr>
        <dsp:cNvPr id="0" name=""/>
        <dsp:cNvSpPr/>
      </dsp:nvSpPr>
      <dsp:spPr>
        <a:xfrm>
          <a:off x="2487228" y="76603"/>
          <a:ext cx="4644215" cy="42359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n-GB" sz="1800" kern="1200" dirty="0" smtClean="0"/>
            <a:t>                  </a:t>
          </a:r>
          <a:r>
            <a:rPr lang="ru-RU" sz="1800" kern="1200" dirty="0" smtClean="0"/>
            <a:t>Потенциал устойчивого </a:t>
          </a:r>
        </a:p>
        <a:p>
          <a:pPr lvl="0" algn="r" defTabSz="800100">
            <a:lnSpc>
              <a:spcPct val="90000"/>
            </a:lnSpc>
            <a:spcBef>
              <a:spcPct val="0"/>
            </a:spcBef>
            <a:spcAft>
              <a:spcPct val="35000"/>
            </a:spcAft>
          </a:pPr>
          <a:r>
            <a:rPr lang="ru-RU" sz="1800" kern="1200" dirty="0" smtClean="0"/>
            <a:t>управления </a:t>
          </a:r>
        </a:p>
        <a:p>
          <a:pPr lvl="0" algn="r" defTabSz="800100">
            <a:lnSpc>
              <a:spcPct val="90000"/>
            </a:lnSpc>
            <a:spcBef>
              <a:spcPct val="0"/>
            </a:spcBef>
            <a:spcAft>
              <a:spcPct val="35000"/>
            </a:spcAft>
          </a:pPr>
          <a:r>
            <a:rPr lang="ru-RU" sz="1800" kern="1200" dirty="0" smtClean="0"/>
            <a:t>лесным </a:t>
          </a:r>
        </a:p>
        <a:p>
          <a:pPr lvl="0" algn="r" defTabSz="800100">
            <a:lnSpc>
              <a:spcPct val="90000"/>
            </a:lnSpc>
            <a:spcBef>
              <a:spcPct val="0"/>
            </a:spcBef>
            <a:spcAft>
              <a:spcPct val="35000"/>
            </a:spcAft>
          </a:pPr>
          <a:r>
            <a:rPr lang="ru-RU" sz="1800" kern="1200" dirty="0" smtClean="0"/>
            <a:t>сектором</a:t>
          </a:r>
          <a:endParaRPr lang="en-GB" sz="1800" b="1" kern="1200" dirty="0">
            <a:solidFill>
              <a:schemeClr val="accent2">
                <a:lumMod val="60000"/>
                <a:lumOff val="40000"/>
              </a:schemeClr>
            </a:solidFill>
          </a:endParaRPr>
        </a:p>
      </dsp:txBody>
      <dsp:txXfrm>
        <a:off x="3167358" y="696947"/>
        <a:ext cx="3283955" cy="29952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4268B-037C-4426-8844-B5ED2AA10F38}">
      <dsp:nvSpPr>
        <dsp:cNvPr id="0" name=""/>
        <dsp:cNvSpPr/>
      </dsp:nvSpPr>
      <dsp:spPr>
        <a:xfrm>
          <a:off x="1547014" y="1959264"/>
          <a:ext cx="645260" cy="992657"/>
        </a:xfrm>
        <a:custGeom>
          <a:avLst/>
          <a:gdLst/>
          <a:ahLst/>
          <a:cxnLst/>
          <a:rect l="0" t="0" r="0" b="0"/>
          <a:pathLst>
            <a:path>
              <a:moveTo>
                <a:pt x="645260" y="0"/>
              </a:moveTo>
              <a:lnTo>
                <a:pt x="645260" y="992657"/>
              </a:lnTo>
              <a:lnTo>
                <a:pt x="0" y="9926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D8BC2-6081-43B3-92D7-2BBE5B2C664D}">
      <dsp:nvSpPr>
        <dsp:cNvPr id="0" name=""/>
        <dsp:cNvSpPr/>
      </dsp:nvSpPr>
      <dsp:spPr>
        <a:xfrm>
          <a:off x="2192274" y="1959264"/>
          <a:ext cx="1439947" cy="1649141"/>
        </a:xfrm>
        <a:custGeom>
          <a:avLst/>
          <a:gdLst/>
          <a:ahLst/>
          <a:cxnLst/>
          <a:rect l="0" t="0" r="0" b="0"/>
          <a:pathLst>
            <a:path>
              <a:moveTo>
                <a:pt x="0" y="0"/>
              </a:moveTo>
              <a:lnTo>
                <a:pt x="0" y="1619707"/>
              </a:lnTo>
              <a:lnTo>
                <a:pt x="1439947" y="1619707"/>
              </a:lnTo>
              <a:lnTo>
                <a:pt x="1439947" y="1649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18004C-C8CE-4245-980B-630C772C663C}">
      <dsp:nvSpPr>
        <dsp:cNvPr id="0" name=""/>
        <dsp:cNvSpPr/>
      </dsp:nvSpPr>
      <dsp:spPr>
        <a:xfrm>
          <a:off x="2141744" y="1959264"/>
          <a:ext cx="91440" cy="1797830"/>
        </a:xfrm>
        <a:custGeom>
          <a:avLst/>
          <a:gdLst/>
          <a:ahLst/>
          <a:cxnLst/>
          <a:rect l="0" t="0" r="0" b="0"/>
          <a:pathLst>
            <a:path>
              <a:moveTo>
                <a:pt x="50530" y="0"/>
              </a:moveTo>
              <a:lnTo>
                <a:pt x="50530" y="1768396"/>
              </a:lnTo>
              <a:lnTo>
                <a:pt x="45720" y="1768396"/>
              </a:lnTo>
              <a:lnTo>
                <a:pt x="45720" y="17978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FDB8CD-415C-4378-9C6B-D47A981AD212}">
      <dsp:nvSpPr>
        <dsp:cNvPr id="0" name=""/>
        <dsp:cNvSpPr/>
      </dsp:nvSpPr>
      <dsp:spPr>
        <a:xfrm>
          <a:off x="748723" y="1959264"/>
          <a:ext cx="1443551" cy="1797830"/>
        </a:xfrm>
        <a:custGeom>
          <a:avLst/>
          <a:gdLst/>
          <a:ahLst/>
          <a:cxnLst/>
          <a:rect l="0" t="0" r="0" b="0"/>
          <a:pathLst>
            <a:path>
              <a:moveTo>
                <a:pt x="1443551" y="0"/>
              </a:moveTo>
              <a:lnTo>
                <a:pt x="1443551" y="1768396"/>
              </a:lnTo>
              <a:lnTo>
                <a:pt x="0" y="1768396"/>
              </a:lnTo>
              <a:lnTo>
                <a:pt x="0" y="17978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6003F-4194-4FE6-A6A5-59804B6D444A}">
      <dsp:nvSpPr>
        <dsp:cNvPr id="0" name=""/>
        <dsp:cNvSpPr/>
      </dsp:nvSpPr>
      <dsp:spPr>
        <a:xfrm>
          <a:off x="1362221" y="379225"/>
          <a:ext cx="1660106" cy="158003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B2E4DB-F673-4996-8AAF-C6C67ACBEA26}">
      <dsp:nvSpPr>
        <dsp:cNvPr id="0" name=""/>
        <dsp:cNvSpPr/>
      </dsp:nvSpPr>
      <dsp:spPr>
        <a:xfrm>
          <a:off x="1362221" y="379225"/>
          <a:ext cx="1660106" cy="158003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9A8DB2-269F-4ED3-897C-F8A6BBF83CE0}">
      <dsp:nvSpPr>
        <dsp:cNvPr id="0" name=""/>
        <dsp:cNvSpPr/>
      </dsp:nvSpPr>
      <dsp:spPr>
        <a:xfrm>
          <a:off x="532168" y="663632"/>
          <a:ext cx="3320213" cy="10112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t>Цель</a:t>
          </a:r>
          <a:r>
            <a:rPr lang="en-GB" sz="1800" b="1" kern="1200" dirty="0" smtClean="0"/>
            <a:t>: </a:t>
          </a:r>
          <a:r>
            <a:rPr lang="ru-RU" sz="1800" b="1" u="sng" kern="1200" dirty="0" smtClean="0"/>
            <a:t>Устойчивое развитие</a:t>
          </a:r>
          <a:endParaRPr lang="en-GB" sz="1800" b="1" u="sng" kern="1200" dirty="0"/>
        </a:p>
      </dsp:txBody>
      <dsp:txXfrm>
        <a:off x="532168" y="663632"/>
        <a:ext cx="3320213" cy="1011225"/>
      </dsp:txXfrm>
    </dsp:sp>
    <dsp:sp modelId="{C26D1763-A6DA-4BB8-82AE-2FA434BEDB4A}">
      <dsp:nvSpPr>
        <dsp:cNvPr id="0" name=""/>
        <dsp:cNvSpPr/>
      </dsp:nvSpPr>
      <dsp:spPr>
        <a:xfrm>
          <a:off x="374965" y="3757094"/>
          <a:ext cx="747516" cy="157779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42E529-1642-445B-94DF-29E5B5B8A9D4}">
      <dsp:nvSpPr>
        <dsp:cNvPr id="0" name=""/>
        <dsp:cNvSpPr/>
      </dsp:nvSpPr>
      <dsp:spPr>
        <a:xfrm>
          <a:off x="374965" y="3757094"/>
          <a:ext cx="747516" cy="157779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A75B75-43C1-4C21-84C3-69527790DF94}">
      <dsp:nvSpPr>
        <dsp:cNvPr id="0" name=""/>
        <dsp:cNvSpPr/>
      </dsp:nvSpPr>
      <dsp:spPr>
        <a:xfrm>
          <a:off x="1206" y="4041098"/>
          <a:ext cx="1495033" cy="10097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t>Компонент</a:t>
          </a:r>
          <a:r>
            <a:rPr lang="en-GB" sz="1800" b="1" kern="1200" dirty="0" smtClean="0"/>
            <a:t>: </a:t>
          </a:r>
        </a:p>
        <a:p>
          <a:pPr lvl="0" algn="ctr" defTabSz="800100">
            <a:lnSpc>
              <a:spcPct val="90000"/>
            </a:lnSpc>
            <a:spcBef>
              <a:spcPct val="0"/>
            </a:spcBef>
            <a:spcAft>
              <a:spcPct val="35000"/>
            </a:spcAft>
          </a:pPr>
          <a:r>
            <a:rPr lang="ru-RU" sz="1800" b="1" kern="1200" dirty="0" err="1" smtClean="0"/>
            <a:t>Напр</a:t>
          </a:r>
          <a:r>
            <a:rPr lang="en-GB" sz="1800" b="1" kern="1200" dirty="0" smtClean="0"/>
            <a:t>.</a:t>
          </a:r>
          <a:r>
            <a:rPr lang="en-GB" sz="1800" kern="1200" dirty="0" smtClean="0"/>
            <a:t> </a:t>
          </a:r>
          <a:r>
            <a:rPr lang="ru-RU" sz="1800" b="1" u="sng" kern="1200" dirty="0" smtClean="0"/>
            <a:t>Способствовать устойчивому управлению лесами</a:t>
          </a:r>
          <a:endParaRPr lang="en-GB" sz="1800" b="1" u="sng" kern="1200" dirty="0"/>
        </a:p>
      </dsp:txBody>
      <dsp:txXfrm>
        <a:off x="1206" y="4041098"/>
        <a:ext cx="1495033" cy="1009790"/>
      </dsp:txXfrm>
    </dsp:sp>
    <dsp:sp modelId="{DFD6CE94-9779-4E63-B37D-D94789CFD612}">
      <dsp:nvSpPr>
        <dsp:cNvPr id="0" name=""/>
        <dsp:cNvSpPr/>
      </dsp:nvSpPr>
      <dsp:spPr>
        <a:xfrm>
          <a:off x="1871286" y="3757094"/>
          <a:ext cx="632355" cy="190163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64CCAC-6606-4126-9A73-443DD6D3A219}">
      <dsp:nvSpPr>
        <dsp:cNvPr id="0" name=""/>
        <dsp:cNvSpPr/>
      </dsp:nvSpPr>
      <dsp:spPr>
        <a:xfrm>
          <a:off x="1871286" y="3757094"/>
          <a:ext cx="632355" cy="190163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69B04-E4C2-471E-B5B3-93D0FABD9A71}">
      <dsp:nvSpPr>
        <dsp:cNvPr id="0" name=""/>
        <dsp:cNvSpPr/>
      </dsp:nvSpPr>
      <dsp:spPr>
        <a:xfrm>
          <a:off x="1555108" y="4099388"/>
          <a:ext cx="1264711" cy="12170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b="0" kern="1200" dirty="0" smtClean="0"/>
            <a:t>Компонент</a:t>
          </a:r>
          <a:r>
            <a:rPr lang="en-GB" sz="1800" kern="1200" dirty="0" smtClean="0"/>
            <a:t>: </a:t>
          </a:r>
          <a:r>
            <a:rPr lang="ru-RU" sz="1800" kern="1200" dirty="0" err="1" smtClean="0"/>
            <a:t>Напр</a:t>
          </a:r>
          <a:r>
            <a:rPr lang="en-GB" sz="1800" kern="1200" dirty="0" smtClean="0"/>
            <a:t>. </a:t>
          </a:r>
          <a:r>
            <a:rPr lang="ru-RU" sz="1800" kern="1200" dirty="0" smtClean="0"/>
            <a:t>Продвижение технологий</a:t>
          </a:r>
          <a:endParaRPr lang="en-GB" sz="1800" kern="1200" dirty="0" smtClean="0"/>
        </a:p>
        <a:p>
          <a:pPr lvl="0" algn="ctr" defTabSz="800100">
            <a:lnSpc>
              <a:spcPct val="90000"/>
            </a:lnSpc>
            <a:spcBef>
              <a:spcPct val="0"/>
            </a:spcBef>
            <a:spcAft>
              <a:spcPct val="35000"/>
            </a:spcAft>
          </a:pPr>
          <a:r>
            <a:rPr lang="ru-RU" sz="1800" kern="1200" dirty="0" smtClean="0"/>
            <a:t>возобновляемых источников энергии</a:t>
          </a:r>
          <a:endParaRPr lang="en-GB" sz="1800" kern="1200" dirty="0"/>
        </a:p>
      </dsp:txBody>
      <dsp:txXfrm>
        <a:off x="1555108" y="4099388"/>
        <a:ext cx="1264711" cy="1217044"/>
      </dsp:txXfrm>
    </dsp:sp>
    <dsp:sp modelId="{2110D373-C190-40E7-AA12-86E74160AA4B}">
      <dsp:nvSpPr>
        <dsp:cNvPr id="0" name=""/>
        <dsp:cNvSpPr/>
      </dsp:nvSpPr>
      <dsp:spPr>
        <a:xfrm>
          <a:off x="3256059" y="3608406"/>
          <a:ext cx="752327" cy="231701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2B430-B52E-426E-B0D3-A305B0D43BAF}">
      <dsp:nvSpPr>
        <dsp:cNvPr id="0" name=""/>
        <dsp:cNvSpPr/>
      </dsp:nvSpPr>
      <dsp:spPr>
        <a:xfrm>
          <a:off x="3256059" y="3608406"/>
          <a:ext cx="752327" cy="231701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686EA3-C562-4515-8948-FE0DDD2A69D1}">
      <dsp:nvSpPr>
        <dsp:cNvPr id="0" name=""/>
        <dsp:cNvSpPr/>
      </dsp:nvSpPr>
      <dsp:spPr>
        <a:xfrm>
          <a:off x="2879895" y="4025469"/>
          <a:ext cx="1504654" cy="14828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GB" sz="1800" kern="1200" dirty="0" smtClean="0"/>
        </a:p>
        <a:p>
          <a:pPr lvl="0" algn="ctr" defTabSz="800100">
            <a:lnSpc>
              <a:spcPct val="90000"/>
            </a:lnSpc>
            <a:spcBef>
              <a:spcPct val="0"/>
            </a:spcBef>
            <a:spcAft>
              <a:spcPct val="35000"/>
            </a:spcAft>
          </a:pPr>
          <a:r>
            <a:rPr lang="ru-RU" sz="1600" b="0" kern="1200" dirty="0" smtClean="0"/>
            <a:t>Компонент</a:t>
          </a:r>
          <a:r>
            <a:rPr lang="en-GB" sz="1600" kern="1200" dirty="0" smtClean="0"/>
            <a:t> </a:t>
          </a:r>
          <a:r>
            <a:rPr lang="ru-RU" sz="1600" kern="1200" dirty="0" err="1" smtClean="0"/>
            <a:t>Напр</a:t>
          </a:r>
          <a:r>
            <a:rPr lang="en-GB" sz="1600" kern="1200" dirty="0" smtClean="0"/>
            <a:t>. </a:t>
          </a:r>
          <a:r>
            <a:rPr lang="ru-RU" sz="1600" kern="1200" dirty="0" smtClean="0"/>
            <a:t>Просвещение потребителей и граждан о проблемах окружающей среды</a:t>
          </a:r>
          <a:r>
            <a:rPr lang="en-GB" sz="1600" kern="1200" dirty="0" smtClean="0"/>
            <a:t>.</a:t>
          </a:r>
          <a:endParaRPr lang="en-GB" sz="1600" kern="1200" dirty="0"/>
        </a:p>
      </dsp:txBody>
      <dsp:txXfrm>
        <a:off x="2879895" y="4025469"/>
        <a:ext cx="1504654" cy="1482890"/>
      </dsp:txXfrm>
    </dsp:sp>
    <dsp:sp modelId="{479C4A8D-8533-4982-A850-C4AA50C23A5D}">
      <dsp:nvSpPr>
        <dsp:cNvPr id="0" name=""/>
        <dsp:cNvSpPr/>
      </dsp:nvSpPr>
      <dsp:spPr>
        <a:xfrm>
          <a:off x="672937" y="2018132"/>
          <a:ext cx="993269" cy="168009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FFA3C-30E8-473C-96B5-14AD04D8FA27}">
      <dsp:nvSpPr>
        <dsp:cNvPr id="0" name=""/>
        <dsp:cNvSpPr/>
      </dsp:nvSpPr>
      <dsp:spPr>
        <a:xfrm>
          <a:off x="672937" y="2018132"/>
          <a:ext cx="993269" cy="168009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4289D7-9232-49D7-9A0C-8F9530F90BA1}">
      <dsp:nvSpPr>
        <dsp:cNvPr id="0" name=""/>
        <dsp:cNvSpPr/>
      </dsp:nvSpPr>
      <dsp:spPr>
        <a:xfrm>
          <a:off x="176302" y="2320549"/>
          <a:ext cx="1986538" cy="10752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Средство</a:t>
          </a:r>
          <a:r>
            <a:rPr lang="en-GB" sz="1800" b="1" kern="1200" dirty="0" smtClean="0"/>
            <a:t>: </a:t>
          </a:r>
          <a:r>
            <a:rPr lang="ru-RU" sz="1800" b="1" kern="1200" dirty="0" smtClean="0"/>
            <a:t>«Зелёная» экономика</a:t>
          </a:r>
          <a:endParaRPr lang="en-GB" sz="1800" b="1" u="sng" kern="1200" dirty="0"/>
        </a:p>
      </dsp:txBody>
      <dsp:txXfrm>
        <a:off x="176302" y="2320549"/>
        <a:ext cx="1986538" cy="10752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85537"/>
          </a:xfrm>
          <a:prstGeom prst="rect">
            <a:avLst/>
          </a:prstGeom>
        </p:spPr>
        <p:txBody>
          <a:bodyPr vert="horz" lIns="94814" tIns="47407" rIns="94814" bIns="47407" rtlCol="0"/>
          <a:lstStyle>
            <a:lvl1pPr algn="l">
              <a:defRPr sz="1200"/>
            </a:lvl1pPr>
          </a:lstStyle>
          <a:p>
            <a:endParaRPr lang="en-GB"/>
          </a:p>
        </p:txBody>
      </p:sp>
      <p:sp>
        <p:nvSpPr>
          <p:cNvPr id="3" name="Date Placeholder 2"/>
          <p:cNvSpPr>
            <a:spLocks noGrp="1"/>
          </p:cNvSpPr>
          <p:nvPr>
            <p:ph type="dt" idx="1"/>
          </p:nvPr>
        </p:nvSpPr>
        <p:spPr>
          <a:xfrm>
            <a:off x="3884614" y="1"/>
            <a:ext cx="2971800" cy="485537"/>
          </a:xfrm>
          <a:prstGeom prst="rect">
            <a:avLst/>
          </a:prstGeom>
        </p:spPr>
        <p:txBody>
          <a:bodyPr vert="horz" lIns="94814" tIns="47407" rIns="94814" bIns="47407" rtlCol="0"/>
          <a:lstStyle>
            <a:lvl1pPr algn="r">
              <a:defRPr sz="1200"/>
            </a:lvl1pPr>
          </a:lstStyle>
          <a:p>
            <a:fld id="{F4B9FAB0-8780-42EE-9C8F-A87D48462396}" type="datetimeFigureOut">
              <a:rPr lang="en-GB" smtClean="0"/>
              <a:pPr/>
              <a:t>10/09/2014</a:t>
            </a:fld>
            <a:endParaRPr lang="en-GB"/>
          </a:p>
        </p:txBody>
      </p:sp>
      <p:sp>
        <p:nvSpPr>
          <p:cNvPr id="4" name="Slide Image Placeholder 3"/>
          <p:cNvSpPr>
            <a:spLocks noGrp="1" noRot="1" noChangeAspect="1"/>
          </p:cNvSpPr>
          <p:nvPr>
            <p:ph type="sldImg" idx="2"/>
          </p:nvPr>
        </p:nvSpPr>
        <p:spPr>
          <a:xfrm>
            <a:off x="1001713" y="728663"/>
            <a:ext cx="4856162" cy="3641725"/>
          </a:xfrm>
          <a:prstGeom prst="rect">
            <a:avLst/>
          </a:prstGeom>
          <a:noFill/>
          <a:ln w="12700">
            <a:solidFill>
              <a:prstClr val="black"/>
            </a:solidFill>
          </a:ln>
        </p:spPr>
        <p:txBody>
          <a:bodyPr vert="horz" lIns="94814" tIns="47407" rIns="94814" bIns="47407" rtlCol="0" anchor="ctr"/>
          <a:lstStyle/>
          <a:p>
            <a:endParaRPr lang="en-GB"/>
          </a:p>
        </p:txBody>
      </p:sp>
      <p:sp>
        <p:nvSpPr>
          <p:cNvPr id="5" name="Notes Placeholder 4"/>
          <p:cNvSpPr>
            <a:spLocks noGrp="1"/>
          </p:cNvSpPr>
          <p:nvPr>
            <p:ph type="body" sz="quarter" idx="3"/>
          </p:nvPr>
        </p:nvSpPr>
        <p:spPr>
          <a:xfrm>
            <a:off x="685800" y="4612601"/>
            <a:ext cx="5486400" cy="4369832"/>
          </a:xfrm>
          <a:prstGeom prst="rect">
            <a:avLst/>
          </a:prstGeom>
        </p:spPr>
        <p:txBody>
          <a:bodyPr vert="horz" lIns="94814" tIns="47407" rIns="94814" bIns="474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223517"/>
            <a:ext cx="2971800" cy="485537"/>
          </a:xfrm>
          <a:prstGeom prst="rect">
            <a:avLst/>
          </a:prstGeom>
        </p:spPr>
        <p:txBody>
          <a:bodyPr vert="horz" lIns="94814" tIns="47407" rIns="94814" bIns="47407"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223517"/>
            <a:ext cx="2971800" cy="485537"/>
          </a:xfrm>
          <a:prstGeom prst="rect">
            <a:avLst/>
          </a:prstGeom>
        </p:spPr>
        <p:txBody>
          <a:bodyPr vert="horz" lIns="94814" tIns="47407" rIns="94814" bIns="47407" rtlCol="0" anchor="b"/>
          <a:lstStyle>
            <a:lvl1pPr algn="r">
              <a:defRPr sz="1200"/>
            </a:lvl1pPr>
          </a:lstStyle>
          <a:p>
            <a:fld id="{95370537-D9EC-41DF-88B1-C4EFA796C465}" type="slidenum">
              <a:rPr lang="en-GB" smtClean="0"/>
              <a:pPr/>
              <a:t>‹#›</a:t>
            </a:fld>
            <a:endParaRPr lang="en-GB"/>
          </a:p>
        </p:txBody>
      </p:sp>
    </p:spTree>
    <p:extLst>
      <p:ext uri="{BB962C8B-B14F-4D97-AF65-F5344CB8AC3E}">
        <p14:creationId xmlns:p14="http://schemas.microsoft.com/office/powerpoint/2010/main" val="59694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28663"/>
            <a:ext cx="4854575" cy="3641725"/>
          </a:xfrm>
        </p:spPr>
      </p:sp>
      <p:sp>
        <p:nvSpPr>
          <p:cNvPr id="3" name="Notes Placeholder 2"/>
          <p:cNvSpPr>
            <a:spLocks noGrp="1"/>
          </p:cNvSpPr>
          <p:nvPr>
            <p:ph type="body" idx="1"/>
          </p:nvPr>
        </p:nvSpPr>
        <p:spPr/>
        <p:txBody>
          <a:bodyPr/>
          <a:lstStyle/>
          <a:p>
            <a:r>
              <a:rPr lang="en-GB" dirty="0" smtClean="0"/>
              <a:t>The presentation is about a Capacity Building project that we launched  last July for Central Asia and the Caucasus.</a:t>
            </a:r>
          </a:p>
          <a:p>
            <a:endParaRPr lang="en-GB" dirty="0" smtClean="0"/>
          </a:p>
          <a:p>
            <a:r>
              <a:rPr lang="en-GB" dirty="0" smtClean="0"/>
              <a:t>The project aims at supporting countries in this region to move to a greener economy, through more sustainable forest management.</a:t>
            </a:r>
          </a:p>
          <a:p>
            <a:endParaRPr lang="en-GB" dirty="0" smtClean="0"/>
          </a:p>
          <a:p>
            <a:r>
              <a:rPr lang="en-GB" dirty="0" smtClean="0"/>
              <a:t>Def.: Green economy – Is an economy that provides a better life to everybody while respecting our planet and its resources. It’s an economy that reconciles  economic and social progress with environmental sustainability. It makes sure that future generations will leave in a better world.</a:t>
            </a:r>
          </a:p>
          <a:p>
            <a:endParaRPr lang="en-GB" dirty="0" smtClean="0"/>
          </a:p>
          <a:p>
            <a:r>
              <a:rPr lang="en-GB" dirty="0" smtClean="0"/>
              <a:t>Def.: sustainable forest management </a:t>
            </a:r>
            <a:r>
              <a:rPr lang="en-US" dirty="0" smtClean="0"/>
              <a:t>aims </a:t>
            </a:r>
            <a:r>
              <a:rPr lang="en-US" dirty="0"/>
              <a:t>to ensure that the goods and services derived from the forest meet present-day needs while at the same time securing their continued availability and contribution to long-term development. In its broadest sense, forest management encompasses the administrative, legal, technical, economic, social and environmental aspects of the </a:t>
            </a:r>
            <a:r>
              <a:rPr lang="en-US" b="1" dirty="0"/>
              <a:t>conservation</a:t>
            </a:r>
            <a:r>
              <a:rPr lang="en-US" dirty="0"/>
              <a:t> and </a:t>
            </a:r>
            <a:r>
              <a:rPr lang="en-US" b="1" dirty="0"/>
              <a:t>use</a:t>
            </a:r>
            <a:r>
              <a:rPr lang="en-US" dirty="0"/>
              <a:t> of forests.</a:t>
            </a:r>
            <a:endParaRPr lang="en-GB" dirty="0" smtClean="0"/>
          </a:p>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602372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fontAlgn="base">
              <a:spcBef>
                <a:spcPct val="0"/>
              </a:spcBef>
              <a:spcAft>
                <a:spcPct val="0"/>
              </a:spcAft>
              <a:defRPr/>
            </a:pPr>
            <a:fld id="{2ED25A91-F332-463F-9085-E1FC9B0A8AB2}" type="slidenum">
              <a:rPr lang="en-GB" smtClean="0">
                <a:solidFill>
                  <a:srgbClr val="000000"/>
                </a:solidFill>
                <a:latin typeface="Calibri" pitchFamily="34" charset="0"/>
              </a:rPr>
              <a:pPr fontAlgn="base">
                <a:spcBef>
                  <a:spcPct val="0"/>
                </a:spcBef>
                <a:spcAft>
                  <a:spcPct val="0"/>
                </a:spcAft>
                <a:defRPr/>
              </a:pPr>
              <a:t>10</a:t>
            </a:fld>
            <a:endParaRPr lang="en-GB" smtClean="0">
              <a:solidFill>
                <a:srgbClr val="000000"/>
              </a:solidFill>
              <a:latin typeface="Calibri" pitchFamily="34" charset="0"/>
            </a:endParaRPr>
          </a:p>
        </p:txBody>
      </p:sp>
      <p:sp>
        <p:nvSpPr>
          <p:cNvPr id="3277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The aim would be to have no desks in front of</a:t>
            </a:r>
            <a:r>
              <a:rPr lang="en-GB" baseline="0" dirty="0" smtClean="0">
                <a:latin typeface="Arial" pitchFamily="34" charset="0"/>
              </a:rPr>
              <a:t> people to avoid the temptation of using their lap tops. Also encourages people to engage and pay attention more</a:t>
            </a:r>
            <a:endParaRPr lang="en-GB" dirty="0" smtClean="0">
              <a:latin typeface="Arial" pitchFamily="34" charset="0"/>
            </a:endParaRPr>
          </a:p>
        </p:txBody>
      </p:sp>
    </p:spTree>
    <p:extLst>
      <p:ext uri="{BB962C8B-B14F-4D97-AF65-F5344CB8AC3E}">
        <p14:creationId xmlns:p14="http://schemas.microsoft.com/office/powerpoint/2010/main" val="255381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65" indent="-296294">
              <a:defRPr>
                <a:solidFill>
                  <a:schemeClr val="tx1"/>
                </a:solidFill>
                <a:latin typeface="Arial" charset="0"/>
              </a:defRPr>
            </a:lvl2pPr>
            <a:lvl3pPr marL="1185177" indent="-237035">
              <a:defRPr>
                <a:solidFill>
                  <a:schemeClr val="tx1"/>
                </a:solidFill>
                <a:latin typeface="Arial" charset="0"/>
              </a:defRPr>
            </a:lvl3pPr>
            <a:lvl4pPr marL="1659247" indent="-237035">
              <a:defRPr>
                <a:solidFill>
                  <a:schemeClr val="tx1"/>
                </a:solidFill>
                <a:latin typeface="Arial" charset="0"/>
              </a:defRPr>
            </a:lvl4pPr>
            <a:lvl5pPr marL="2133318" indent="-237035">
              <a:defRPr>
                <a:solidFill>
                  <a:schemeClr val="tx1"/>
                </a:solidFill>
                <a:latin typeface="Arial" charset="0"/>
              </a:defRPr>
            </a:lvl5pPr>
            <a:lvl6pPr marL="2607389" indent="-237035" fontAlgn="base">
              <a:spcBef>
                <a:spcPct val="0"/>
              </a:spcBef>
              <a:spcAft>
                <a:spcPct val="0"/>
              </a:spcAft>
              <a:defRPr>
                <a:solidFill>
                  <a:schemeClr val="tx1"/>
                </a:solidFill>
                <a:latin typeface="Arial" charset="0"/>
              </a:defRPr>
            </a:lvl6pPr>
            <a:lvl7pPr marL="3081459" indent="-237035" fontAlgn="base">
              <a:spcBef>
                <a:spcPct val="0"/>
              </a:spcBef>
              <a:spcAft>
                <a:spcPct val="0"/>
              </a:spcAft>
              <a:defRPr>
                <a:solidFill>
                  <a:schemeClr val="tx1"/>
                </a:solidFill>
                <a:latin typeface="Arial" charset="0"/>
              </a:defRPr>
            </a:lvl7pPr>
            <a:lvl8pPr marL="3555530" indent="-237035" fontAlgn="base">
              <a:spcBef>
                <a:spcPct val="0"/>
              </a:spcBef>
              <a:spcAft>
                <a:spcPct val="0"/>
              </a:spcAft>
              <a:defRPr>
                <a:solidFill>
                  <a:schemeClr val="tx1"/>
                </a:solidFill>
                <a:latin typeface="Arial" charset="0"/>
              </a:defRPr>
            </a:lvl8pPr>
            <a:lvl9pPr marL="4029601" indent="-237035" fontAlgn="base">
              <a:spcBef>
                <a:spcPct val="0"/>
              </a:spcBef>
              <a:spcAft>
                <a:spcPct val="0"/>
              </a:spcAft>
              <a:defRPr>
                <a:solidFill>
                  <a:schemeClr val="tx1"/>
                </a:solidFill>
                <a:latin typeface="Arial" charset="0"/>
              </a:defRPr>
            </a:lvl9pPr>
          </a:lstStyle>
          <a:p>
            <a:pPr fontAlgn="base">
              <a:spcBef>
                <a:spcPct val="0"/>
              </a:spcBef>
              <a:spcAft>
                <a:spcPct val="0"/>
              </a:spcAft>
              <a:defRPr/>
            </a:pPr>
            <a:fld id="{2878024E-2914-46F5-9D90-C61AD53E3DF5}" type="slidenum">
              <a:rPr lang="en-GB" smtClean="0">
                <a:solidFill>
                  <a:srgbClr val="000000"/>
                </a:solidFill>
                <a:latin typeface="Calibri" pitchFamily="34" charset="0"/>
              </a:rPr>
              <a:pPr fontAlgn="base">
                <a:spcBef>
                  <a:spcPct val="0"/>
                </a:spcBef>
                <a:spcAft>
                  <a:spcPct val="0"/>
                </a:spcAft>
                <a:defRPr/>
              </a:pPr>
              <a:t>11</a:t>
            </a:fld>
            <a:endParaRPr lang="en-GB" dirty="0" smtClean="0">
              <a:solidFill>
                <a:srgbClr val="000000"/>
              </a:solidFill>
              <a:latin typeface="Calibri" pitchFamily="34" charset="0"/>
            </a:endParaRPr>
          </a:p>
        </p:txBody>
      </p:sp>
      <p:sp>
        <p:nvSpPr>
          <p:cNvPr id="71683"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smtClean="0">
                <a:latin typeface="Arial" charset="0"/>
              </a:rPr>
              <a:t>BIG</a:t>
            </a:r>
            <a:r>
              <a:rPr lang="en-GB" baseline="0" dirty="0" smtClean="0">
                <a:latin typeface="Arial" charset="0"/>
              </a:rPr>
              <a:t> SHEET PREPARATION: ALL HEADINGS MUST BE VISIBLE FROM OTHER SIDE OF ROOM – AROUND FONT 100 OR SO, BUT USE YOUR DESCRETION. USE GLUE STICK TO STICK HEADINGS TO BIG SHEETS. What I like sheets what I don’t like should be the size of 2 flip charts each. Parking lot issues about the size of 3 flip charts.</a:t>
            </a:r>
            <a:endParaRPr lang="en-GB" dirty="0" smtClean="0">
              <a:latin typeface="Arial" charset="0"/>
            </a:endParaRPr>
          </a:p>
          <a:p>
            <a:pPr eaLnBrk="1" hangingPunct="1">
              <a:spcBef>
                <a:spcPct val="0"/>
              </a:spcBef>
            </a:pPr>
            <a:endParaRPr lang="en-GB" dirty="0" smtClean="0">
              <a:latin typeface="Arial" charset="0"/>
            </a:endParaRPr>
          </a:p>
          <a:p>
            <a:pPr eaLnBrk="1" hangingPunct="1">
              <a:spcBef>
                <a:spcPct val="0"/>
              </a:spcBef>
            </a:pPr>
            <a:endParaRPr lang="en-GB" dirty="0" smtClean="0">
              <a:latin typeface="Arial" charset="0"/>
            </a:endParaRPr>
          </a:p>
          <a:p>
            <a:pPr eaLnBrk="1" hangingPunct="1">
              <a:spcBef>
                <a:spcPct val="0"/>
              </a:spcBef>
            </a:pPr>
            <a:r>
              <a:rPr lang="en-GB" dirty="0" smtClean="0">
                <a:latin typeface="Arial" charset="0"/>
              </a:rPr>
              <a:t>Notes: Will be revisited</a:t>
            </a:r>
            <a:r>
              <a:rPr lang="en-GB" baseline="0" dirty="0" smtClean="0">
                <a:latin typeface="Arial" charset="0"/>
              </a:rPr>
              <a:t> by the facilitator each morning and major issues discussed. </a:t>
            </a:r>
            <a:endParaRPr lang="en-GB" dirty="0" smtClean="0">
              <a:latin typeface="Arial" charset="0"/>
            </a:endParaRPr>
          </a:p>
        </p:txBody>
      </p:sp>
    </p:spTree>
    <p:extLst>
      <p:ext uri="{BB962C8B-B14F-4D97-AF65-F5344CB8AC3E}">
        <p14:creationId xmlns:p14="http://schemas.microsoft.com/office/powerpoint/2010/main" val="343534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fontAlgn="base">
              <a:spcBef>
                <a:spcPct val="0"/>
              </a:spcBef>
              <a:spcAft>
                <a:spcPct val="0"/>
              </a:spcAft>
              <a:defRPr/>
            </a:pPr>
            <a:fld id="{E4BA11C7-52CB-4509-807D-769BDC8D15BB}" type="slidenum">
              <a:rPr lang="en-GB" smtClean="0">
                <a:solidFill>
                  <a:srgbClr val="000000"/>
                </a:solidFill>
                <a:latin typeface="Calibri" pitchFamily="34" charset="0"/>
              </a:rPr>
              <a:pPr fontAlgn="base">
                <a:spcBef>
                  <a:spcPct val="0"/>
                </a:spcBef>
                <a:spcAft>
                  <a:spcPct val="0"/>
                </a:spcAft>
                <a:defRPr/>
              </a:pPr>
              <a:t>12</a:t>
            </a:fld>
            <a:endParaRPr lang="en-GB" smtClean="0">
              <a:solidFill>
                <a:srgbClr val="000000"/>
              </a:solidFill>
              <a:latin typeface="Calibri" pitchFamily="34" charset="0"/>
            </a:endParaRPr>
          </a:p>
        </p:txBody>
      </p:sp>
      <p:sp>
        <p:nvSpPr>
          <p:cNvPr id="33795"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Part of handing over responsibility for the training</a:t>
            </a:r>
            <a:r>
              <a:rPr lang="en-GB" baseline="0" dirty="0" smtClean="0">
                <a:latin typeface="Arial" pitchFamily="34" charset="0"/>
              </a:rPr>
              <a:t> – to get people engaged and more in control.</a:t>
            </a:r>
            <a:endParaRPr lang="en-GB" dirty="0" smtClean="0">
              <a:latin typeface="Arial" pitchFamily="34" charset="0"/>
            </a:endParaRPr>
          </a:p>
        </p:txBody>
      </p:sp>
    </p:spTree>
    <p:extLst>
      <p:ext uri="{BB962C8B-B14F-4D97-AF65-F5344CB8AC3E}">
        <p14:creationId xmlns:p14="http://schemas.microsoft.com/office/powerpoint/2010/main" val="196157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28663"/>
            <a:ext cx="4856162" cy="36417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rPr>
              <a:t>BIG SHEET</a:t>
            </a:r>
            <a:r>
              <a:rPr lang="en-GB" baseline="0" dirty="0" smtClean="0">
                <a:latin typeface="Arial" pitchFamily="34" charset="0"/>
              </a:rPr>
              <a:t> PREPARATION: Prepare the three team headings each on a piece of A4 paper, stick them to a flip chart. On the ride side using masking tape( so can be removable) stick 3 A4 sheets with the numbers 1,2 and 3. In addition to go along with this, prepare a set of time cards. Each one should be A4 size, with the following 20 MINUTES, 10 MINUTES, 5 MINUTES, 3 MINUTES, 2 MINUTES, 1 MINUTES, STOP!!( ideally on red paper or writing). QUIET PLEASE. </a:t>
            </a:r>
          </a:p>
          <a:p>
            <a:endParaRPr lang="en-GB" dirty="0" smtClean="0"/>
          </a:p>
          <a:p>
            <a:endParaRPr lang="en-GB" dirty="0" smtClean="0"/>
          </a:p>
          <a:p>
            <a:r>
              <a:rPr lang="en-GB" dirty="0" smtClean="0"/>
              <a:t>Notes: Participants</a:t>
            </a:r>
            <a:r>
              <a:rPr lang="en-GB" baseline="0" dirty="0" smtClean="0"/>
              <a:t> will be divided into the three teams, either by counting 1,2,3 or dividing countries up.  Will rotate each day.</a:t>
            </a:r>
            <a:endParaRPr lang="en-GB" dirty="0"/>
          </a:p>
        </p:txBody>
      </p:sp>
      <p:sp>
        <p:nvSpPr>
          <p:cNvPr id="4" name="Slide Number Placeholder 3"/>
          <p:cNvSpPr>
            <a:spLocks noGrp="1"/>
          </p:cNvSpPr>
          <p:nvPr>
            <p:ph type="sldNum" sz="quarter" idx="10"/>
          </p:nvPr>
        </p:nvSpPr>
        <p:spPr/>
        <p:txBody>
          <a:bodyPr/>
          <a:lstStyle/>
          <a:p>
            <a:fld id="{95370537-D9EC-41DF-88B1-C4EFA796C465}" type="slidenum">
              <a:rPr lang="en-GB" smtClean="0"/>
              <a:pPr/>
              <a:t>13</a:t>
            </a:fld>
            <a:endParaRPr lang="en-GB"/>
          </a:p>
        </p:txBody>
      </p:sp>
    </p:spTree>
    <p:extLst>
      <p:ext uri="{BB962C8B-B14F-4D97-AF65-F5344CB8AC3E}">
        <p14:creationId xmlns:p14="http://schemas.microsoft.com/office/powerpoint/2010/main" val="312567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65" indent="-296294">
              <a:defRPr>
                <a:solidFill>
                  <a:schemeClr val="tx1"/>
                </a:solidFill>
                <a:latin typeface="Arial" charset="0"/>
              </a:defRPr>
            </a:lvl2pPr>
            <a:lvl3pPr marL="1185177" indent="-237035">
              <a:defRPr>
                <a:solidFill>
                  <a:schemeClr val="tx1"/>
                </a:solidFill>
                <a:latin typeface="Arial" charset="0"/>
              </a:defRPr>
            </a:lvl3pPr>
            <a:lvl4pPr marL="1659247" indent="-237035">
              <a:defRPr>
                <a:solidFill>
                  <a:schemeClr val="tx1"/>
                </a:solidFill>
                <a:latin typeface="Arial" charset="0"/>
              </a:defRPr>
            </a:lvl4pPr>
            <a:lvl5pPr marL="2133318" indent="-237035">
              <a:defRPr>
                <a:solidFill>
                  <a:schemeClr val="tx1"/>
                </a:solidFill>
                <a:latin typeface="Arial" charset="0"/>
              </a:defRPr>
            </a:lvl5pPr>
            <a:lvl6pPr marL="2607389" indent="-237035" fontAlgn="base">
              <a:spcBef>
                <a:spcPct val="0"/>
              </a:spcBef>
              <a:spcAft>
                <a:spcPct val="0"/>
              </a:spcAft>
              <a:defRPr>
                <a:solidFill>
                  <a:schemeClr val="tx1"/>
                </a:solidFill>
                <a:latin typeface="Arial" charset="0"/>
              </a:defRPr>
            </a:lvl6pPr>
            <a:lvl7pPr marL="3081459" indent="-237035" fontAlgn="base">
              <a:spcBef>
                <a:spcPct val="0"/>
              </a:spcBef>
              <a:spcAft>
                <a:spcPct val="0"/>
              </a:spcAft>
              <a:defRPr>
                <a:solidFill>
                  <a:schemeClr val="tx1"/>
                </a:solidFill>
                <a:latin typeface="Arial" charset="0"/>
              </a:defRPr>
            </a:lvl7pPr>
            <a:lvl8pPr marL="3555530" indent="-237035" fontAlgn="base">
              <a:spcBef>
                <a:spcPct val="0"/>
              </a:spcBef>
              <a:spcAft>
                <a:spcPct val="0"/>
              </a:spcAft>
              <a:defRPr>
                <a:solidFill>
                  <a:schemeClr val="tx1"/>
                </a:solidFill>
                <a:latin typeface="Arial" charset="0"/>
              </a:defRPr>
            </a:lvl8pPr>
            <a:lvl9pPr marL="4029601" indent="-237035" fontAlgn="base">
              <a:spcBef>
                <a:spcPct val="0"/>
              </a:spcBef>
              <a:spcAft>
                <a:spcPct val="0"/>
              </a:spcAft>
              <a:defRPr>
                <a:solidFill>
                  <a:schemeClr val="tx1"/>
                </a:solidFill>
                <a:latin typeface="Arial" charset="0"/>
              </a:defRPr>
            </a:lvl9pPr>
          </a:lstStyle>
          <a:p>
            <a:pPr fontAlgn="base">
              <a:spcBef>
                <a:spcPct val="0"/>
              </a:spcBef>
              <a:spcAft>
                <a:spcPct val="0"/>
              </a:spcAft>
              <a:defRPr/>
            </a:pPr>
            <a:fld id="{E1932880-0595-418E-A277-A87947C33E9A}" type="slidenum">
              <a:rPr lang="en-GB" smtClean="0">
                <a:solidFill>
                  <a:srgbClr val="000000"/>
                </a:solidFill>
                <a:latin typeface="Calibri" pitchFamily="34" charset="0"/>
              </a:rPr>
              <a:pPr fontAlgn="base">
                <a:spcBef>
                  <a:spcPct val="0"/>
                </a:spcBef>
                <a:spcAft>
                  <a:spcPct val="0"/>
                </a:spcAft>
                <a:defRPr/>
              </a:pPr>
              <a:t>14</a:t>
            </a:fld>
            <a:endParaRPr lang="en-GB" dirty="0" smtClean="0">
              <a:solidFill>
                <a:srgbClr val="000000"/>
              </a:solidFill>
              <a:latin typeface="Calibri" pitchFamily="34" charset="0"/>
            </a:endParaRPr>
          </a:p>
        </p:txBody>
      </p:sp>
      <p:sp>
        <p:nvSpPr>
          <p:cNvPr id="7373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charset="0"/>
              </a:rPr>
              <a:t>BIG SHEET GUIDE: to be prepared clearly on one flip chart.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charset="0"/>
            </a:endParaRPr>
          </a:p>
          <a:p>
            <a:pPr eaLnBrk="1" hangingPunct="1">
              <a:spcBef>
                <a:spcPct val="0"/>
              </a:spcBef>
            </a:pPr>
            <a:r>
              <a:rPr lang="en-GB" dirty="0" smtClean="0">
                <a:latin typeface="Arial" charset="0"/>
              </a:rPr>
              <a:t>Notes: To be adjusted in discussion with venue and participants to local norms.</a:t>
            </a:r>
          </a:p>
        </p:txBody>
      </p:sp>
    </p:spTree>
    <p:extLst>
      <p:ext uri="{BB962C8B-B14F-4D97-AF65-F5344CB8AC3E}">
        <p14:creationId xmlns:p14="http://schemas.microsoft.com/office/powerpoint/2010/main" val="3731662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DFCEB45B-A112-45BD-A38E-D085C3332012}" type="slidenum">
              <a:rPr lang="en-GB" smtClean="0">
                <a:solidFill>
                  <a:srgbClr val="000000"/>
                </a:solidFill>
                <a:latin typeface="Calibri" pitchFamily="34" charset="0"/>
              </a:rPr>
              <a:pPr>
                <a:defRPr/>
              </a:pPr>
              <a:t>15</a:t>
            </a:fld>
            <a:endParaRPr lang="en-GB" smtClean="0">
              <a:solidFill>
                <a:srgbClr val="000000"/>
              </a:solidFill>
              <a:latin typeface="Calibri" pitchFamily="34" charset="0"/>
            </a:endParaRPr>
          </a:p>
        </p:txBody>
      </p:sp>
      <p:sp>
        <p:nvSpPr>
          <p:cNvPr id="34819"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416283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16</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extLst>
      <p:ext uri="{BB962C8B-B14F-4D97-AF65-F5344CB8AC3E}">
        <p14:creationId xmlns:p14="http://schemas.microsoft.com/office/powerpoint/2010/main" val="88203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40" indent="-285746">
              <a:defRPr>
                <a:solidFill>
                  <a:schemeClr val="tx1"/>
                </a:solidFill>
                <a:latin typeface="Arial" charset="0"/>
              </a:defRPr>
            </a:lvl2pPr>
            <a:lvl3pPr marL="1142985" indent="-228597">
              <a:defRPr>
                <a:solidFill>
                  <a:schemeClr val="tx1"/>
                </a:solidFill>
                <a:latin typeface="Arial" charset="0"/>
              </a:defRPr>
            </a:lvl3pPr>
            <a:lvl4pPr marL="1600178" indent="-228597">
              <a:defRPr>
                <a:solidFill>
                  <a:schemeClr val="tx1"/>
                </a:solidFill>
                <a:latin typeface="Arial" charset="0"/>
              </a:defRPr>
            </a:lvl4pPr>
            <a:lvl5pPr marL="2057372" indent="-228597">
              <a:defRPr>
                <a:solidFill>
                  <a:schemeClr val="tx1"/>
                </a:solidFill>
                <a:latin typeface="Arial" charset="0"/>
              </a:defRPr>
            </a:lvl5pPr>
            <a:lvl6pPr marL="2514566" indent="-228597" fontAlgn="base">
              <a:spcBef>
                <a:spcPct val="0"/>
              </a:spcBef>
              <a:spcAft>
                <a:spcPct val="0"/>
              </a:spcAft>
              <a:defRPr>
                <a:solidFill>
                  <a:schemeClr val="tx1"/>
                </a:solidFill>
                <a:latin typeface="Arial" charset="0"/>
              </a:defRPr>
            </a:lvl6pPr>
            <a:lvl7pPr marL="2971759" indent="-228597" fontAlgn="base">
              <a:spcBef>
                <a:spcPct val="0"/>
              </a:spcBef>
              <a:spcAft>
                <a:spcPct val="0"/>
              </a:spcAft>
              <a:defRPr>
                <a:solidFill>
                  <a:schemeClr val="tx1"/>
                </a:solidFill>
                <a:latin typeface="Arial" charset="0"/>
              </a:defRPr>
            </a:lvl7pPr>
            <a:lvl8pPr marL="3428953" indent="-228597" fontAlgn="base">
              <a:spcBef>
                <a:spcPct val="0"/>
              </a:spcBef>
              <a:spcAft>
                <a:spcPct val="0"/>
              </a:spcAft>
              <a:defRPr>
                <a:solidFill>
                  <a:schemeClr val="tx1"/>
                </a:solidFill>
                <a:latin typeface="Arial" charset="0"/>
              </a:defRPr>
            </a:lvl8pPr>
            <a:lvl9pPr marL="3886147" indent="-228597" fontAlgn="base">
              <a:spcBef>
                <a:spcPct val="0"/>
              </a:spcBef>
              <a:spcAft>
                <a:spcPct val="0"/>
              </a:spcAft>
              <a:defRPr>
                <a:solidFill>
                  <a:schemeClr val="tx1"/>
                </a:solidFill>
                <a:latin typeface="Arial" charset="0"/>
              </a:defRPr>
            </a:lvl9pPr>
          </a:lstStyle>
          <a:p>
            <a:pPr>
              <a:defRPr/>
            </a:pPr>
            <a:fld id="{7B787CBF-CAF3-457D-AAAD-E56719937905}" type="slidenum">
              <a:rPr lang="en-GB" smtClean="0">
                <a:solidFill>
                  <a:srgbClr val="000000"/>
                </a:solidFill>
                <a:latin typeface="Calibri" pitchFamily="34" charset="0"/>
              </a:rPr>
              <a:pPr>
                <a:defRPr/>
              </a:pPr>
              <a:t>17</a:t>
            </a:fld>
            <a:endParaRPr lang="en-GB" smtClean="0">
              <a:solidFill>
                <a:srgbClr val="000000"/>
              </a:solidFill>
              <a:latin typeface="Calibri"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endParaRPr>
          </a:p>
        </p:txBody>
      </p:sp>
    </p:spTree>
    <p:extLst>
      <p:ext uri="{BB962C8B-B14F-4D97-AF65-F5344CB8AC3E}">
        <p14:creationId xmlns:p14="http://schemas.microsoft.com/office/powerpoint/2010/main" val="2772209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09" indent="-285734">
              <a:defRPr>
                <a:solidFill>
                  <a:schemeClr val="tx1"/>
                </a:solidFill>
                <a:latin typeface="Arial" charset="0"/>
              </a:defRPr>
            </a:lvl2pPr>
            <a:lvl3pPr marL="1142938" indent="-228588">
              <a:defRPr>
                <a:solidFill>
                  <a:schemeClr val="tx1"/>
                </a:solidFill>
                <a:latin typeface="Arial" charset="0"/>
              </a:defRPr>
            </a:lvl3pPr>
            <a:lvl4pPr marL="1600113" indent="-228588">
              <a:defRPr>
                <a:solidFill>
                  <a:schemeClr val="tx1"/>
                </a:solidFill>
                <a:latin typeface="Arial" charset="0"/>
              </a:defRPr>
            </a:lvl4pPr>
            <a:lvl5pPr marL="2057288" indent="-228588">
              <a:defRPr>
                <a:solidFill>
                  <a:schemeClr val="tx1"/>
                </a:solidFill>
                <a:latin typeface="Arial" charset="0"/>
              </a:defRPr>
            </a:lvl5pPr>
            <a:lvl6pPr marL="2514463" indent="-228588" fontAlgn="base">
              <a:spcBef>
                <a:spcPct val="0"/>
              </a:spcBef>
              <a:spcAft>
                <a:spcPct val="0"/>
              </a:spcAft>
              <a:defRPr>
                <a:solidFill>
                  <a:schemeClr val="tx1"/>
                </a:solidFill>
                <a:latin typeface="Arial" charset="0"/>
              </a:defRPr>
            </a:lvl6pPr>
            <a:lvl7pPr marL="2971638" indent="-228588" fontAlgn="base">
              <a:spcBef>
                <a:spcPct val="0"/>
              </a:spcBef>
              <a:spcAft>
                <a:spcPct val="0"/>
              </a:spcAft>
              <a:defRPr>
                <a:solidFill>
                  <a:schemeClr val="tx1"/>
                </a:solidFill>
                <a:latin typeface="Arial" charset="0"/>
              </a:defRPr>
            </a:lvl7pPr>
            <a:lvl8pPr marL="3428813" indent="-228588" fontAlgn="base">
              <a:spcBef>
                <a:spcPct val="0"/>
              </a:spcBef>
              <a:spcAft>
                <a:spcPct val="0"/>
              </a:spcAft>
              <a:defRPr>
                <a:solidFill>
                  <a:schemeClr val="tx1"/>
                </a:solidFill>
                <a:latin typeface="Arial" charset="0"/>
              </a:defRPr>
            </a:lvl8pPr>
            <a:lvl9pPr marL="3885988" indent="-228588" fontAlgn="base">
              <a:spcBef>
                <a:spcPct val="0"/>
              </a:spcBef>
              <a:spcAft>
                <a:spcPct val="0"/>
              </a:spcAft>
              <a:defRPr>
                <a:solidFill>
                  <a:schemeClr val="tx1"/>
                </a:solidFill>
                <a:latin typeface="Arial" charset="0"/>
              </a:defRPr>
            </a:lvl9pPr>
          </a:lstStyle>
          <a:p>
            <a:pPr>
              <a:defRPr/>
            </a:pPr>
            <a:fld id="{4683F58D-FC60-4E1F-8AA1-4F1589F6E19A}" type="slidenum">
              <a:rPr lang="en-GB" smtClean="0">
                <a:solidFill>
                  <a:srgbClr val="000000"/>
                </a:solidFill>
                <a:latin typeface="Calibri" pitchFamily="34" charset="0"/>
              </a:rPr>
              <a:pPr>
                <a:defRPr/>
              </a:pPr>
              <a:t>18</a:t>
            </a:fld>
            <a:endParaRPr lang="en-GB" smtClean="0">
              <a:solidFill>
                <a:srgbClr val="000000"/>
              </a:solidFill>
              <a:latin typeface="Calibri"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endParaRPr>
          </a:p>
        </p:txBody>
      </p:sp>
    </p:spTree>
    <p:extLst>
      <p:ext uri="{BB962C8B-B14F-4D97-AF65-F5344CB8AC3E}">
        <p14:creationId xmlns:p14="http://schemas.microsoft.com/office/powerpoint/2010/main" val="373554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F08A43B4-4E8E-4287-B31E-A6B2255B39CE}" type="slidenum">
              <a:rPr lang="en-GB">
                <a:solidFill>
                  <a:prstClr val="black"/>
                </a:solidFill>
              </a:rPr>
              <a:pPr>
                <a:defRPr/>
              </a:pPr>
              <a:t>19</a:t>
            </a:fld>
            <a:endParaRPr lang="en-GB" dirty="0">
              <a:solidFill>
                <a:prstClr val="black"/>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Tree>
    <p:extLst>
      <p:ext uri="{BB962C8B-B14F-4D97-AF65-F5344CB8AC3E}">
        <p14:creationId xmlns:p14="http://schemas.microsoft.com/office/powerpoint/2010/main" val="188999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28663"/>
            <a:ext cx="4854575" cy="3641725"/>
          </a:xfrm>
        </p:spPr>
      </p:sp>
      <p:sp>
        <p:nvSpPr>
          <p:cNvPr id="3" name="Notes Placeholder 2"/>
          <p:cNvSpPr>
            <a:spLocks noGrp="1"/>
          </p:cNvSpPr>
          <p:nvPr>
            <p:ph type="body" idx="1"/>
          </p:nvPr>
        </p:nvSpPr>
        <p:spPr/>
        <p:txBody>
          <a:bodyPr/>
          <a:lstStyle/>
          <a:p>
            <a:r>
              <a:rPr lang="en-GB" dirty="0" smtClean="0"/>
              <a:t>Project rational: Why do we need to care about sustainable forest management?</a:t>
            </a:r>
          </a:p>
          <a:p>
            <a:endParaRPr lang="en-GB" dirty="0" smtClean="0"/>
          </a:p>
          <a:p>
            <a:r>
              <a:rPr lang="en-GB" dirty="0" smtClean="0"/>
              <a:t>The battle against climate change cannot be won without the world of forests. The outcome document “The Future We Want” of the United Nations Rio+20 Conference says: a healthy forest sector has a key role to play in “greening” the economy.</a:t>
            </a:r>
          </a:p>
          <a:p>
            <a:endParaRPr lang="en-GB" dirty="0" smtClean="0"/>
          </a:p>
          <a:p>
            <a:r>
              <a:rPr lang="en-GB" dirty="0" smtClean="0"/>
              <a:t>There are at least 3 factors that help us understanding that:</a:t>
            </a:r>
          </a:p>
          <a:p>
            <a:endParaRPr lang="en-GB" dirty="0" smtClean="0"/>
          </a:p>
          <a:p>
            <a:pPr marL="171450" indent="-171450">
              <a:buFont typeface="Arial" pitchFamily="34" charset="0"/>
              <a:buChar char="•"/>
            </a:pPr>
            <a:r>
              <a:rPr lang="en-GB" dirty="0" smtClean="0"/>
              <a:t>Wood products can substitute for more carbon-intensive and non-renewable materials.</a:t>
            </a:r>
          </a:p>
          <a:p>
            <a:endParaRPr lang="en-GB" dirty="0" smtClean="0"/>
          </a:p>
          <a:p>
            <a:pPr marL="171450" indent="-171450">
              <a:buFont typeface="Arial" pitchFamily="34" charset="0"/>
              <a:buChar char="•"/>
            </a:pPr>
            <a:r>
              <a:rPr lang="en-GB" dirty="0" smtClean="0"/>
              <a:t>Forests reduce the impact of natural disasters such as landslides, avalanches and flooding.</a:t>
            </a:r>
          </a:p>
          <a:p>
            <a:endParaRPr lang="en-GB" dirty="0" smtClean="0"/>
          </a:p>
          <a:p>
            <a:pPr marL="171450" indent="-171450">
              <a:buFont typeface="Arial" pitchFamily="34" charset="0"/>
              <a:buChar char="•"/>
            </a:pPr>
            <a:r>
              <a:rPr lang="en-GB" dirty="0" smtClean="0"/>
              <a:t>They play an essential role in preventing environmental degradation (air and water pollution, soil erosion)</a:t>
            </a:r>
          </a:p>
          <a:p>
            <a:endParaRPr lang="en-GB" dirty="0" smtClean="0"/>
          </a:p>
          <a:p>
            <a:r>
              <a:rPr lang="en-GB" dirty="0" smtClean="0"/>
              <a:t>This has an important impact on the quality of life of both urban and rural people and their ability to enjoy food, clean-drinking water and recreation.</a:t>
            </a:r>
          </a:p>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614152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20</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MUST</a:t>
            </a:r>
            <a:r>
              <a:rPr lang="en-GB" baseline="0" dirty="0" smtClean="0">
                <a:latin typeface="Arial" pitchFamily="34" charset="0"/>
              </a:rPr>
              <a:t> TRANSLATE THE ENGLISH PART INTO RUSSIAN</a:t>
            </a:r>
            <a:endParaRPr lang="en-GB" dirty="0" smtClean="0">
              <a:latin typeface="Arial" pitchFamily="34" charset="0"/>
            </a:endParaRPr>
          </a:p>
        </p:txBody>
      </p:sp>
    </p:spTree>
    <p:extLst>
      <p:ext uri="{BB962C8B-B14F-4D97-AF65-F5344CB8AC3E}">
        <p14:creationId xmlns:p14="http://schemas.microsoft.com/office/powerpoint/2010/main" val="336374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21</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extLst>
      <p:ext uri="{BB962C8B-B14F-4D97-AF65-F5344CB8AC3E}">
        <p14:creationId xmlns:p14="http://schemas.microsoft.com/office/powerpoint/2010/main" val="1272562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22</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3008658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23</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List</a:t>
            </a:r>
            <a:r>
              <a:rPr lang="en-GB" baseline="0" dirty="0" smtClean="0">
                <a:latin typeface="Arial" pitchFamily="34" charset="0"/>
              </a:rPr>
              <a:t> of links to reference materials on the green economy will be provided for all participants in the </a:t>
            </a:r>
            <a:r>
              <a:rPr lang="en-GB" baseline="0" dirty="0" err="1" smtClean="0">
                <a:latin typeface="Arial" pitchFamily="34" charset="0"/>
              </a:rPr>
              <a:t>handouts</a:t>
            </a:r>
            <a:r>
              <a:rPr lang="en-GB" baseline="0" dirty="0" smtClean="0">
                <a:latin typeface="Arial" pitchFamily="34" charset="0"/>
              </a:rPr>
              <a:t>. </a:t>
            </a:r>
            <a:endParaRPr lang="en-GB" dirty="0" smtClean="0">
              <a:latin typeface="Arial" pitchFamily="34" charset="0"/>
            </a:endParaRPr>
          </a:p>
        </p:txBody>
      </p:sp>
    </p:spTree>
    <p:extLst>
      <p:ext uri="{BB962C8B-B14F-4D97-AF65-F5344CB8AC3E}">
        <p14:creationId xmlns:p14="http://schemas.microsoft.com/office/powerpoint/2010/main" val="81897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BIG</a:t>
            </a:r>
            <a:r>
              <a:rPr lang="en-GB" baseline="0" dirty="0" smtClean="0"/>
              <a:t> SHEET: This must be prepared on about 2 to 3 flip charts with the text boxes each at least A4 size, ensure arrows are included. </a:t>
            </a:r>
            <a:endParaRPr lang="en-GB" dirty="0" smtClean="0"/>
          </a:p>
          <a:p>
            <a:endParaRPr lang="en-GB" dirty="0" smtClean="0"/>
          </a:p>
          <a:p>
            <a:endParaRPr lang="en-GB" dirty="0" smtClean="0"/>
          </a:p>
          <a:p>
            <a:r>
              <a:rPr lang="en-GB" dirty="0" smtClean="0"/>
              <a:t>Notes: EMPHASISE THAT GREEN ECONOMY FOR FORESTRY IS ABOUT INCREASING SUSTAINABLE PRODUCTION,</a:t>
            </a:r>
            <a:r>
              <a:rPr lang="en-GB" baseline="0" dirty="0" smtClean="0"/>
              <a:t> RENEWABLE WOOD ENERGY AND JOBS, IT CAN’T ONLY BE ABOUT CONSERVATION. UNDERLYING POLICY AND LEGISLATION REFORM KEY TO UNLEASH THE ECONOMIC AND SOCIAL POTENTIAL.</a:t>
            </a:r>
            <a:endParaRPr lang="en-GB" dirty="0"/>
          </a:p>
        </p:txBody>
      </p:sp>
      <p:sp>
        <p:nvSpPr>
          <p:cNvPr id="4" name="Slide Number Placeholder 3"/>
          <p:cNvSpPr>
            <a:spLocks noGrp="1"/>
          </p:cNvSpPr>
          <p:nvPr>
            <p:ph type="sldNum" sz="quarter" idx="10"/>
          </p:nvPr>
        </p:nvSpPr>
        <p:spPr/>
        <p:txBody>
          <a:bodyPr/>
          <a:lstStyle/>
          <a:p>
            <a:fld id="{95370537-D9EC-41DF-88B1-C4EFA796C465}" type="slidenum">
              <a:rPr lang="en-GB" smtClean="0"/>
              <a:pPr/>
              <a:t>24</a:t>
            </a:fld>
            <a:endParaRPr lang="en-GB"/>
          </a:p>
        </p:txBody>
      </p:sp>
    </p:spTree>
    <p:extLst>
      <p:ext uri="{BB962C8B-B14F-4D97-AF65-F5344CB8AC3E}">
        <p14:creationId xmlns:p14="http://schemas.microsoft.com/office/powerpoint/2010/main" val="3861361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25</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3617604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26</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3295845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27</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BIG</a:t>
            </a:r>
            <a:r>
              <a:rPr lang="en-GB" baseline="0" dirty="0" smtClean="0">
                <a:latin typeface="Arial" pitchFamily="34" charset="0"/>
              </a:rPr>
              <a:t> SHEET: This should be prepared on about two flip chart size. Text large enough to see from a distance. </a:t>
            </a:r>
            <a:endParaRPr lang="en-GB" dirty="0" smtClean="0">
              <a:latin typeface="Arial" pitchFamily="34" charset="0"/>
            </a:endParaRPr>
          </a:p>
        </p:txBody>
      </p:sp>
    </p:spTree>
    <p:extLst>
      <p:ext uri="{BB962C8B-B14F-4D97-AF65-F5344CB8AC3E}">
        <p14:creationId xmlns:p14="http://schemas.microsoft.com/office/powerpoint/2010/main" val="1723045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28</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1076667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29</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273118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28663"/>
            <a:ext cx="4854575" cy="3641725"/>
          </a:xfrm>
        </p:spPr>
      </p:sp>
      <p:sp>
        <p:nvSpPr>
          <p:cNvPr id="3" name="Notes Placeholder 2"/>
          <p:cNvSpPr>
            <a:spLocks noGrp="1"/>
          </p:cNvSpPr>
          <p:nvPr>
            <p:ph type="body" idx="1"/>
          </p:nvPr>
        </p:nvSpPr>
        <p:spPr/>
        <p:txBody>
          <a:bodyPr/>
          <a:lstStyle/>
          <a:p>
            <a:r>
              <a:rPr lang="en-GB" dirty="0" smtClean="0"/>
              <a:t>In countries with transition economies, and especially those in Central Asia and the Caucasus, the full potential of the </a:t>
            </a:r>
            <a:r>
              <a:rPr lang="en-GB" b="1" dirty="0" smtClean="0"/>
              <a:t>forest sector still needs to be unlocked</a:t>
            </a:r>
            <a:r>
              <a:rPr lang="en-GB" dirty="0" smtClean="0"/>
              <a:t>. </a:t>
            </a:r>
          </a:p>
          <a:p>
            <a:endParaRPr lang="en-GB" dirty="0"/>
          </a:p>
          <a:p>
            <a:r>
              <a:rPr lang="en-GB" dirty="0" smtClean="0"/>
              <a:t>In most of these countries, </a:t>
            </a:r>
            <a:r>
              <a:rPr lang="en-GB" b="1" dirty="0" smtClean="0"/>
              <a:t>forest degradation remains a serious threat </a:t>
            </a:r>
            <a:r>
              <a:rPr lang="en-GB" dirty="0" smtClean="0"/>
              <a:t>and often leads to deforestation and severe erosion. This has a big impact on the national economy as well as communities and their </a:t>
            </a:r>
            <a:r>
              <a:rPr lang="en-GB" b="1" dirty="0" smtClean="0"/>
              <a:t>standard of living</a:t>
            </a:r>
            <a:r>
              <a:rPr lang="en-GB" dirty="0" smtClean="0"/>
              <a:t>. </a:t>
            </a:r>
          </a:p>
          <a:p>
            <a:endParaRPr lang="fr-CH" dirty="0"/>
          </a:p>
          <a:p>
            <a:r>
              <a:rPr lang="en-US" dirty="0" smtClean="0"/>
              <a:t>What are the key challenges? </a:t>
            </a:r>
            <a:r>
              <a:rPr lang="en-US" b="1" dirty="0" smtClean="0"/>
              <a:t>Fragile </a:t>
            </a:r>
            <a:r>
              <a:rPr lang="en-US" b="1" dirty="0"/>
              <a:t>institutions</a:t>
            </a:r>
            <a:r>
              <a:rPr lang="en-US" dirty="0"/>
              <a:t>, </a:t>
            </a:r>
            <a:r>
              <a:rPr lang="en-US" b="1" dirty="0"/>
              <a:t>limited human and financial resources</a:t>
            </a:r>
            <a:r>
              <a:rPr lang="en-US" dirty="0"/>
              <a:t> and </a:t>
            </a:r>
            <a:r>
              <a:rPr lang="en-US" b="1" dirty="0"/>
              <a:t>scarce </a:t>
            </a:r>
            <a:r>
              <a:rPr lang="en-US" b="1" dirty="0" smtClean="0"/>
              <a:t>information</a:t>
            </a:r>
            <a:r>
              <a:rPr lang="en-US" dirty="0" smtClean="0"/>
              <a:t>. </a:t>
            </a:r>
          </a:p>
          <a:p>
            <a:endParaRPr lang="en-US" dirty="0"/>
          </a:p>
          <a:p>
            <a:r>
              <a:rPr lang="en-US" dirty="0" smtClean="0"/>
              <a:t>However</a:t>
            </a:r>
            <a:r>
              <a:rPr lang="en-US" dirty="0"/>
              <a:t>, these countries are taking </a:t>
            </a:r>
            <a:r>
              <a:rPr lang="en-US" b="1" dirty="0"/>
              <a:t>action and showing commitment</a:t>
            </a:r>
            <a:r>
              <a:rPr lang="en-US" dirty="0"/>
              <a:t>. All of them are signatories to the </a:t>
            </a:r>
            <a:r>
              <a:rPr lang="en-US" b="1" dirty="0"/>
              <a:t>Rio Conventions </a:t>
            </a:r>
            <a:r>
              <a:rPr lang="en-US" dirty="0"/>
              <a:t>and participate in </a:t>
            </a:r>
            <a:r>
              <a:rPr lang="en-US" b="1" dirty="0"/>
              <a:t>UN processes </a:t>
            </a:r>
            <a:r>
              <a:rPr lang="en-US" dirty="0"/>
              <a:t>that identify </a:t>
            </a:r>
            <a:r>
              <a:rPr lang="en-US" b="1" dirty="0"/>
              <a:t>forests</a:t>
            </a:r>
            <a:r>
              <a:rPr lang="en-US" dirty="0"/>
              <a:t> as a key biome for the </a:t>
            </a:r>
            <a:r>
              <a:rPr lang="en-US" b="1" dirty="0"/>
              <a:t>mitigation of climate change </a:t>
            </a:r>
            <a:r>
              <a:rPr lang="en-US" dirty="0"/>
              <a:t>and the </a:t>
            </a:r>
            <a:r>
              <a:rPr lang="en-US" b="1" dirty="0"/>
              <a:t>conservation of biodiversity</a:t>
            </a:r>
            <a:r>
              <a:rPr lang="en-US" dirty="0"/>
              <a:t>. </a:t>
            </a:r>
          </a:p>
          <a:p>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245161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30</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3194466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31</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513996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32</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2267861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33</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609725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34</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3155736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35</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88993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28663"/>
            <a:ext cx="4854575" cy="3641725"/>
          </a:xfrm>
        </p:spPr>
      </p:sp>
      <p:sp>
        <p:nvSpPr>
          <p:cNvPr id="3" name="Notes Placeholder 2"/>
          <p:cNvSpPr>
            <a:spLocks noGrp="1"/>
          </p:cNvSpPr>
          <p:nvPr>
            <p:ph type="body" idx="1"/>
          </p:nvPr>
        </p:nvSpPr>
        <p:spPr/>
        <p:txBody>
          <a:bodyPr/>
          <a:lstStyle/>
          <a:p>
            <a:r>
              <a:rPr lang="en-US" dirty="0"/>
              <a:t>In order </a:t>
            </a:r>
            <a:r>
              <a:rPr lang="en-US" b="1" dirty="0"/>
              <a:t>to support these commitments</a:t>
            </a:r>
            <a:r>
              <a:rPr lang="en-US" dirty="0"/>
              <a:t>, UNECE and FAO are now launching a project for sustainable forest management, in Central Asia and the Caucasus. </a:t>
            </a:r>
            <a:endParaRPr lang="en-US" dirty="0" smtClean="0"/>
          </a:p>
          <a:p>
            <a:endParaRPr lang="en-US" dirty="0"/>
          </a:p>
          <a:p>
            <a:r>
              <a:rPr lang="en-US" dirty="0" smtClean="0"/>
              <a:t>The project will contribute to:</a:t>
            </a:r>
          </a:p>
          <a:p>
            <a:endParaRPr lang="en-US" dirty="0" smtClean="0"/>
          </a:p>
          <a:p>
            <a:pPr marL="228600" indent="-228600">
              <a:buAutoNum type="arabicPeriod"/>
            </a:pPr>
            <a:r>
              <a:rPr lang="en-US" dirty="0" smtClean="0"/>
              <a:t>strengthen </a:t>
            </a:r>
            <a:r>
              <a:rPr lang="en-US" dirty="0"/>
              <a:t>forest sector policies and institutions; </a:t>
            </a:r>
            <a:endParaRPr lang="en-US" dirty="0" smtClean="0"/>
          </a:p>
          <a:p>
            <a:pPr marL="228600" indent="-228600">
              <a:buAutoNum type="arabicPeriod"/>
            </a:pPr>
            <a:endParaRPr lang="en-US" dirty="0" smtClean="0"/>
          </a:p>
          <a:p>
            <a:pPr marL="228600" indent="-228600">
              <a:buAutoNum type="arabicPeriod"/>
            </a:pPr>
            <a:r>
              <a:rPr lang="en-US" dirty="0" smtClean="0"/>
              <a:t>develop </a:t>
            </a:r>
            <a:r>
              <a:rPr lang="en-US" dirty="0"/>
              <a:t>and implement action plans for enhancing the contribution of forestry to a greener economy in selected countries; </a:t>
            </a:r>
            <a:endParaRPr lang="en-US" dirty="0" smtClean="0"/>
          </a:p>
          <a:p>
            <a:pPr marL="228600" indent="-228600">
              <a:buAutoNum type="arabicPeriod"/>
            </a:pPr>
            <a:endParaRPr lang="en-US" dirty="0" smtClean="0"/>
          </a:p>
          <a:p>
            <a:pPr marL="228600" indent="-228600">
              <a:buAutoNum type="arabicPeriod"/>
            </a:pPr>
            <a:r>
              <a:rPr lang="en-US" dirty="0" smtClean="0"/>
              <a:t>promote </a:t>
            </a:r>
            <a:r>
              <a:rPr lang="en-US" dirty="0"/>
              <a:t>sustainable forest products, including for bioenergy; </a:t>
            </a:r>
            <a:endParaRPr lang="en-US" dirty="0" smtClean="0"/>
          </a:p>
          <a:p>
            <a:pPr marL="228600" indent="-228600">
              <a:buAutoNum type="arabicPeriod"/>
            </a:pPr>
            <a:endParaRPr lang="en-US" dirty="0" smtClean="0"/>
          </a:p>
          <a:p>
            <a:pPr marL="228600" indent="-228600">
              <a:buAutoNum type="arabicPeriod"/>
            </a:pPr>
            <a:r>
              <a:rPr lang="en-US" dirty="0" smtClean="0"/>
              <a:t>and </a:t>
            </a:r>
            <a:r>
              <a:rPr lang="en-US" dirty="0"/>
              <a:t>improve data collection on forests and forest products.</a:t>
            </a:r>
          </a:p>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26476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28663"/>
            <a:ext cx="4854575" cy="3641725"/>
          </a:xfrm>
        </p:spPr>
      </p:sp>
      <p:sp>
        <p:nvSpPr>
          <p:cNvPr id="3" name="Notes Placeholder 2"/>
          <p:cNvSpPr>
            <a:spLocks noGrp="1"/>
          </p:cNvSpPr>
          <p:nvPr>
            <p:ph type="body" idx="1"/>
          </p:nvPr>
        </p:nvSpPr>
        <p:spPr/>
        <p:txBody>
          <a:bodyPr/>
          <a:lstStyle/>
          <a:p>
            <a:r>
              <a:rPr lang="fr-CH" dirty="0" smtClean="0"/>
              <a:t>In </a:t>
            </a:r>
            <a:r>
              <a:rPr lang="fr-CH" dirty="0" err="1" smtClean="0"/>
              <a:t>terms</a:t>
            </a:r>
            <a:r>
              <a:rPr lang="fr-CH" dirty="0" smtClean="0"/>
              <a:t> of outputs/</a:t>
            </a:r>
            <a:r>
              <a:rPr lang="fr-CH" dirty="0" err="1" smtClean="0"/>
              <a:t>results</a:t>
            </a:r>
            <a:r>
              <a:rPr lang="fr-CH" dirty="0" smtClean="0"/>
              <a:t>, the project </a:t>
            </a:r>
            <a:r>
              <a:rPr lang="fr-CH" dirty="0" err="1" smtClean="0"/>
              <a:t>will</a:t>
            </a:r>
            <a:r>
              <a:rPr lang="fr-CH" dirty="0" smtClean="0"/>
              <a:t> </a:t>
            </a:r>
            <a:r>
              <a:rPr lang="fr-CH" dirty="0" err="1" smtClean="0"/>
              <a:t>provide</a:t>
            </a:r>
            <a:r>
              <a:rPr lang="fr-CH" dirty="0" smtClean="0"/>
              <a:t>:</a:t>
            </a:r>
          </a:p>
          <a:p>
            <a:endParaRPr lang="fr-CH" dirty="0"/>
          </a:p>
          <a:p>
            <a:pPr marL="228600" indent="-228600">
              <a:buFont typeface="Arial" pitchFamily="34" charset="0"/>
              <a:buChar char="•"/>
            </a:pPr>
            <a:r>
              <a:rPr lang="fr-CH" b="1" dirty="0" err="1" smtClean="0"/>
              <a:t>Knowledge</a:t>
            </a:r>
            <a:r>
              <a:rPr lang="fr-CH" dirty="0" smtClean="0"/>
              <a:t>: A training package on </a:t>
            </a:r>
            <a:r>
              <a:rPr lang="fr-CH" dirty="0" err="1" smtClean="0"/>
              <a:t>what</a:t>
            </a:r>
            <a:r>
              <a:rPr lang="fr-CH" dirty="0" smtClean="0"/>
              <a:t> are the principles of </a:t>
            </a:r>
            <a:r>
              <a:rPr lang="fr-CH" dirty="0" err="1" smtClean="0"/>
              <a:t>sustainable</a:t>
            </a:r>
            <a:r>
              <a:rPr lang="fr-CH" dirty="0" smtClean="0"/>
              <a:t> forest management, how to </a:t>
            </a:r>
            <a:r>
              <a:rPr lang="fr-CH" dirty="0" err="1" smtClean="0"/>
              <a:t>collect</a:t>
            </a:r>
            <a:r>
              <a:rPr lang="fr-CH" dirty="0" smtClean="0"/>
              <a:t> and analyse data on forest management, how </a:t>
            </a:r>
            <a:r>
              <a:rPr lang="fr-CH" dirty="0" err="1" smtClean="0"/>
              <a:t>develop</a:t>
            </a:r>
            <a:r>
              <a:rPr lang="fr-CH" dirty="0" smtClean="0"/>
              <a:t> relevant </a:t>
            </a:r>
            <a:r>
              <a:rPr lang="fr-CH" dirty="0" err="1" smtClean="0"/>
              <a:t>policies</a:t>
            </a:r>
            <a:r>
              <a:rPr lang="fr-CH" dirty="0" smtClean="0"/>
              <a:t>. The package </a:t>
            </a:r>
            <a:r>
              <a:rPr lang="fr-CH" dirty="0" err="1" smtClean="0"/>
              <a:t>also</a:t>
            </a:r>
            <a:r>
              <a:rPr lang="fr-CH" dirty="0" smtClean="0"/>
              <a:t> </a:t>
            </a:r>
            <a:r>
              <a:rPr lang="fr-CH" dirty="0" err="1" smtClean="0"/>
              <a:t>includes</a:t>
            </a:r>
            <a:r>
              <a:rPr lang="fr-CH" dirty="0" smtClean="0"/>
              <a:t> a section on </a:t>
            </a:r>
            <a:r>
              <a:rPr lang="fr-CH" dirty="0" err="1" smtClean="0"/>
              <a:t>wood</a:t>
            </a:r>
            <a:r>
              <a:rPr lang="fr-CH" dirty="0" smtClean="0"/>
              <a:t> energy. It is </a:t>
            </a:r>
            <a:r>
              <a:rPr lang="fr-CH" dirty="0" err="1" smtClean="0"/>
              <a:t>complemented</a:t>
            </a:r>
            <a:r>
              <a:rPr lang="fr-CH" dirty="0" smtClean="0"/>
              <a:t> by a </a:t>
            </a:r>
            <a:r>
              <a:rPr lang="fr-CH" dirty="0" err="1" smtClean="0"/>
              <a:t>manual</a:t>
            </a:r>
            <a:r>
              <a:rPr lang="fr-CH" dirty="0" smtClean="0"/>
              <a:t> on how to organise and </a:t>
            </a:r>
            <a:r>
              <a:rPr lang="fr-CH" dirty="0" err="1" smtClean="0"/>
              <a:t>conduct</a:t>
            </a:r>
            <a:r>
              <a:rPr lang="fr-CH" dirty="0" smtClean="0"/>
              <a:t> training </a:t>
            </a:r>
            <a:r>
              <a:rPr lang="fr-CH" dirty="0" err="1" smtClean="0"/>
              <a:t>based</a:t>
            </a:r>
            <a:r>
              <a:rPr lang="fr-CH" dirty="0" smtClean="0"/>
              <a:t> on the package. A web-</a:t>
            </a:r>
            <a:r>
              <a:rPr lang="fr-CH" dirty="0" err="1" smtClean="0"/>
              <a:t>based</a:t>
            </a:r>
            <a:r>
              <a:rPr lang="fr-CH" dirty="0" smtClean="0"/>
              <a:t> hub </a:t>
            </a:r>
            <a:r>
              <a:rPr lang="fr-CH" dirty="0" err="1" smtClean="0"/>
              <a:t>will</a:t>
            </a:r>
            <a:r>
              <a:rPr lang="fr-CH" dirty="0" smtClean="0"/>
              <a:t> </a:t>
            </a:r>
            <a:r>
              <a:rPr lang="fr-CH" dirty="0" err="1" smtClean="0"/>
              <a:t>collect</a:t>
            </a:r>
            <a:r>
              <a:rPr lang="fr-CH" dirty="0" smtClean="0"/>
              <a:t> and organise in a </a:t>
            </a:r>
            <a:r>
              <a:rPr lang="fr-CH" dirty="0" err="1" smtClean="0"/>
              <a:t>pedagogical</a:t>
            </a:r>
            <a:r>
              <a:rPr lang="fr-CH" dirty="0" smtClean="0"/>
              <a:t> </a:t>
            </a:r>
            <a:r>
              <a:rPr lang="fr-CH" dirty="0" err="1" smtClean="0"/>
              <a:t>manner</a:t>
            </a:r>
            <a:r>
              <a:rPr lang="fr-CH" smtClean="0"/>
              <a:t> all </a:t>
            </a:r>
            <a:r>
              <a:rPr lang="fr-CH" dirty="0" smtClean="0"/>
              <a:t>key </a:t>
            </a:r>
            <a:r>
              <a:rPr lang="fr-CH" dirty="0" err="1" smtClean="0"/>
              <a:t>knowledge</a:t>
            </a:r>
            <a:r>
              <a:rPr lang="fr-CH" dirty="0" smtClean="0"/>
              <a:t> sources on </a:t>
            </a:r>
            <a:r>
              <a:rPr lang="fr-CH" dirty="0" err="1" smtClean="0"/>
              <a:t>sustainable</a:t>
            </a:r>
            <a:r>
              <a:rPr lang="fr-CH" dirty="0" smtClean="0"/>
              <a:t> forest management.</a:t>
            </a:r>
          </a:p>
          <a:p>
            <a:endParaRPr lang="fr-CH" dirty="0" smtClean="0"/>
          </a:p>
          <a:p>
            <a:pPr marL="228600" indent="-228600">
              <a:buFont typeface="Arial" pitchFamily="34" charset="0"/>
              <a:buChar char="•"/>
            </a:pPr>
            <a:r>
              <a:rPr lang="fr-CH" b="1" dirty="0" smtClean="0"/>
              <a:t>Training</a:t>
            </a:r>
            <a:r>
              <a:rPr lang="fr-CH" dirty="0" smtClean="0"/>
              <a:t>: A </a:t>
            </a:r>
            <a:r>
              <a:rPr lang="fr-CH" dirty="0" err="1" smtClean="0"/>
              <a:t>series</a:t>
            </a:r>
            <a:r>
              <a:rPr lang="fr-CH" dirty="0" smtClean="0"/>
              <a:t> of workshops </a:t>
            </a:r>
            <a:r>
              <a:rPr lang="fr-CH" dirty="0" err="1" smtClean="0"/>
              <a:t>at</a:t>
            </a:r>
            <a:r>
              <a:rPr lang="fr-CH" dirty="0" smtClean="0"/>
              <a:t> the regional, national and local </a:t>
            </a:r>
            <a:r>
              <a:rPr lang="fr-CH" dirty="0" err="1" smtClean="0"/>
              <a:t>level</a:t>
            </a:r>
            <a:r>
              <a:rPr lang="fr-CH" dirty="0" smtClean="0"/>
              <a:t>. The first one </a:t>
            </a:r>
            <a:r>
              <a:rPr lang="fr-CH" dirty="0" err="1" smtClean="0"/>
              <a:t>will</a:t>
            </a:r>
            <a:r>
              <a:rPr lang="fr-CH" dirty="0" smtClean="0"/>
              <a:t> </a:t>
            </a:r>
            <a:r>
              <a:rPr lang="fr-CH" dirty="0" err="1" smtClean="0"/>
              <a:t>be</a:t>
            </a:r>
            <a:r>
              <a:rPr lang="fr-CH" dirty="0" smtClean="0"/>
              <a:t> a regional workshop and </a:t>
            </a:r>
            <a:r>
              <a:rPr lang="fr-CH" dirty="0" err="1" smtClean="0"/>
              <a:t>will</a:t>
            </a:r>
            <a:r>
              <a:rPr lang="fr-CH" dirty="0" smtClean="0"/>
              <a:t> </a:t>
            </a:r>
            <a:r>
              <a:rPr lang="fr-CH" dirty="0" err="1" smtClean="0"/>
              <a:t>bring</a:t>
            </a:r>
            <a:r>
              <a:rPr lang="fr-CH" dirty="0" smtClean="0"/>
              <a:t> </a:t>
            </a:r>
            <a:r>
              <a:rPr lang="fr-CH" dirty="0" err="1" smtClean="0"/>
              <a:t>together</a:t>
            </a:r>
            <a:r>
              <a:rPr lang="fr-CH" dirty="0" smtClean="0"/>
              <a:t> al the countries </a:t>
            </a:r>
            <a:r>
              <a:rPr lang="fr-CH" dirty="0" err="1" smtClean="0"/>
              <a:t>that</a:t>
            </a:r>
            <a:r>
              <a:rPr lang="fr-CH" dirty="0" smtClean="0"/>
              <a:t> </a:t>
            </a:r>
            <a:r>
              <a:rPr lang="fr-CH" dirty="0" err="1" smtClean="0"/>
              <a:t>comitted</a:t>
            </a:r>
            <a:r>
              <a:rPr lang="fr-CH" dirty="0" smtClean="0"/>
              <a:t> to the project. </a:t>
            </a:r>
            <a:r>
              <a:rPr lang="fr-CH" dirty="0" err="1" smtClean="0"/>
              <a:t>They</a:t>
            </a:r>
            <a:r>
              <a:rPr lang="fr-CH" dirty="0" smtClean="0"/>
              <a:t> are six: Armenia, Georgia, Kazakhstan, </a:t>
            </a:r>
            <a:r>
              <a:rPr lang="fr-CH" dirty="0" err="1" smtClean="0"/>
              <a:t>Kyrgisztan</a:t>
            </a:r>
            <a:r>
              <a:rPr lang="fr-CH" dirty="0" smtClean="0"/>
              <a:t>, </a:t>
            </a:r>
            <a:r>
              <a:rPr lang="fr-CH" dirty="0" err="1"/>
              <a:t>T</a:t>
            </a:r>
            <a:r>
              <a:rPr lang="fr-CH" dirty="0" err="1" smtClean="0"/>
              <a:t>ajikistan</a:t>
            </a:r>
            <a:r>
              <a:rPr lang="fr-CH" dirty="0" smtClean="0"/>
              <a:t> and </a:t>
            </a:r>
            <a:r>
              <a:rPr lang="fr-CH" dirty="0" err="1" smtClean="0"/>
              <a:t>Uzbekistan</a:t>
            </a:r>
            <a:r>
              <a:rPr lang="fr-CH" dirty="0" smtClean="0"/>
              <a:t>.</a:t>
            </a:r>
          </a:p>
          <a:p>
            <a:endParaRPr lang="fr-CH" dirty="0" smtClean="0"/>
          </a:p>
          <a:p>
            <a:pPr marL="228600" indent="-228600">
              <a:buFont typeface="Arial" pitchFamily="34" charset="0"/>
              <a:buChar char="•"/>
            </a:pPr>
            <a:r>
              <a:rPr lang="fr-CH" b="1" dirty="0" err="1" smtClean="0"/>
              <a:t>Advisory</a:t>
            </a:r>
            <a:r>
              <a:rPr lang="fr-CH" b="1" dirty="0" smtClean="0"/>
              <a:t> services</a:t>
            </a:r>
            <a:r>
              <a:rPr lang="fr-CH" dirty="0" smtClean="0"/>
              <a:t>: National Action Plans for 3 pilot </a:t>
            </a:r>
            <a:r>
              <a:rPr lang="fr-CH" dirty="0" err="1" smtClean="0"/>
              <a:t>counties</a:t>
            </a:r>
            <a:r>
              <a:rPr lang="fr-CH" dirty="0" smtClean="0"/>
              <a:t>: </a:t>
            </a:r>
            <a:r>
              <a:rPr lang="fr-CH" dirty="0" err="1" smtClean="0"/>
              <a:t>these</a:t>
            </a:r>
            <a:r>
              <a:rPr lang="fr-CH" dirty="0" smtClean="0"/>
              <a:t> have been </a:t>
            </a:r>
            <a:r>
              <a:rPr lang="fr-CH" dirty="0" err="1" smtClean="0"/>
              <a:t>selected</a:t>
            </a:r>
            <a:r>
              <a:rPr lang="fr-CH" dirty="0" smtClean="0"/>
              <a:t> </a:t>
            </a:r>
            <a:r>
              <a:rPr lang="fr-CH" dirty="0" err="1" smtClean="0"/>
              <a:t>based</a:t>
            </a:r>
            <a:r>
              <a:rPr lang="fr-CH" dirty="0" smtClean="0"/>
              <a:t> on </a:t>
            </a:r>
            <a:r>
              <a:rPr lang="fr-CH" dirty="0" err="1" smtClean="0"/>
              <a:t>their</a:t>
            </a:r>
            <a:r>
              <a:rPr lang="fr-CH" dirty="0" smtClean="0"/>
              <a:t> </a:t>
            </a:r>
            <a:r>
              <a:rPr lang="fr-CH" dirty="0" err="1" smtClean="0"/>
              <a:t>commitment</a:t>
            </a:r>
            <a:r>
              <a:rPr lang="fr-CH" dirty="0" smtClean="0"/>
              <a:t> of </a:t>
            </a:r>
            <a:r>
              <a:rPr lang="fr-CH" dirty="0" err="1" smtClean="0"/>
              <a:t>sustainable</a:t>
            </a:r>
            <a:r>
              <a:rPr lang="fr-CH" dirty="0" smtClean="0"/>
              <a:t> forest management and on the </a:t>
            </a:r>
            <a:r>
              <a:rPr lang="fr-CH" dirty="0" err="1" smtClean="0"/>
              <a:t>consideration</a:t>
            </a:r>
            <a:r>
              <a:rPr lang="fr-CH" dirty="0" smtClean="0"/>
              <a:t> of </a:t>
            </a:r>
            <a:r>
              <a:rPr lang="fr-CH" dirty="0" err="1" smtClean="0"/>
              <a:t>biodiversity</a:t>
            </a:r>
            <a:r>
              <a:rPr lang="fr-CH" dirty="0" smtClean="0"/>
              <a:t> factors and </a:t>
            </a:r>
            <a:r>
              <a:rPr lang="fr-CH" dirty="0" err="1" smtClean="0"/>
              <a:t>geographical</a:t>
            </a:r>
            <a:r>
              <a:rPr lang="fr-CH" dirty="0" smtClean="0"/>
              <a:t> </a:t>
            </a:r>
            <a:r>
              <a:rPr lang="fr-CH" dirty="0" err="1" smtClean="0"/>
              <a:t>representation</a:t>
            </a:r>
            <a:r>
              <a:rPr lang="fr-CH" dirty="0" smtClean="0"/>
              <a:t>. The countries are Georgia, Kazakhstan and </a:t>
            </a:r>
            <a:r>
              <a:rPr lang="fr-CH" dirty="0" err="1" smtClean="0"/>
              <a:t>Tajikistan</a:t>
            </a:r>
            <a:r>
              <a:rPr lang="fr-CH" dirty="0" smtClean="0"/>
              <a:t>.</a:t>
            </a:r>
          </a:p>
          <a:p>
            <a:pPr marL="228600" indent="-228600">
              <a:buAutoNum type="arabicPeriod"/>
            </a:pPr>
            <a:endParaRPr lang="en-US"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98907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28663"/>
            <a:ext cx="4854575" cy="3641725"/>
          </a:xfrm>
        </p:spPr>
      </p:sp>
      <p:sp>
        <p:nvSpPr>
          <p:cNvPr id="3" name="Notes Placeholder 2"/>
          <p:cNvSpPr>
            <a:spLocks noGrp="1"/>
          </p:cNvSpPr>
          <p:nvPr>
            <p:ph type="body" idx="1"/>
          </p:nvPr>
        </p:nvSpPr>
        <p:spPr/>
        <p:txBody>
          <a:bodyPr/>
          <a:lstStyle/>
          <a:p>
            <a:endParaRPr lang="en-US" dirty="0" smtClean="0"/>
          </a:p>
          <a:p>
            <a:r>
              <a:rPr lang="en-US" dirty="0" smtClean="0"/>
              <a:t>The project targets government officials dealing with forests. All countries from central Asia and the Caucasus were invited. </a:t>
            </a:r>
          </a:p>
          <a:p>
            <a:endParaRPr lang="en-US" dirty="0" smtClean="0"/>
          </a:p>
          <a:p>
            <a:r>
              <a:rPr lang="en-US" dirty="0" smtClean="0"/>
              <a:t>Six of them committed to the project (Armenia, Azerbaijan, Georgia, Kazakhstan, Kirgizstan, Tajikistan, Uzbekistan). All six countries will benefit from the capacity building activities. Three out of these six (Georgia, Kazakhstan, Tajikistan)  will benefit form the coaching program for the development of the National Action Plan.</a:t>
            </a:r>
          </a:p>
          <a:p>
            <a:endParaRPr lang="en-US" dirty="0"/>
          </a:p>
          <a:p>
            <a:r>
              <a:rPr lang="en-US" dirty="0" smtClean="0"/>
              <a:t>The budget for the project is 500,000 </a:t>
            </a:r>
            <a:r>
              <a:rPr lang="en-US" dirty="0"/>
              <a:t>f</a:t>
            </a:r>
            <a:r>
              <a:rPr lang="en-US" dirty="0" smtClean="0"/>
              <a:t>unded under the UN regular budget (UN Development Account)</a:t>
            </a:r>
          </a:p>
          <a:p>
            <a:endParaRPr lang="en-US" dirty="0"/>
          </a:p>
          <a:p>
            <a:r>
              <a:rPr lang="en-US" dirty="0" smtClean="0"/>
              <a:t>The project will </a:t>
            </a:r>
            <a:r>
              <a:rPr lang="en-US" dirty="0"/>
              <a:t>be implemented over a two </a:t>
            </a:r>
            <a:r>
              <a:rPr lang="en-US" dirty="0" smtClean="0"/>
              <a:t>year </a:t>
            </a:r>
            <a:r>
              <a:rPr lang="en-US" dirty="0"/>
              <a:t>period and will rely on the existing network of entities and experts that UNECE and FAO have in the region. </a:t>
            </a:r>
            <a:r>
              <a:rPr lang="en-US" dirty="0" smtClean="0"/>
              <a:t>National focal points have been officially appointed in all project target countries.</a:t>
            </a:r>
            <a:endParaRPr lang="fr-CH" dirty="0"/>
          </a:p>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71047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28663"/>
            <a:ext cx="4854575" cy="3641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8FC0D7-00BE-487F-A0DC-9FF156A82E8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64388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28663"/>
            <a:ext cx="4854575" cy="3641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8FC0D7-00BE-487F-A0DC-9FF156A82E8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53050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fontAlgn="base">
              <a:spcBef>
                <a:spcPct val="0"/>
              </a:spcBef>
              <a:spcAft>
                <a:spcPct val="0"/>
              </a:spcAft>
              <a:defRPr/>
            </a:pPr>
            <a:fld id="{84E9C8D3-C90C-4E33-87D7-AAB7C4138281}" type="slidenum">
              <a:rPr lang="en-GB" smtClean="0">
                <a:solidFill>
                  <a:srgbClr val="000000"/>
                </a:solidFill>
                <a:latin typeface="Calibri" pitchFamily="34" charset="0"/>
              </a:rPr>
              <a:pPr fontAlgn="base">
                <a:spcBef>
                  <a:spcPct val="0"/>
                </a:spcBef>
                <a:spcAft>
                  <a:spcPct val="0"/>
                </a:spcAft>
                <a:defRPr/>
              </a:pPr>
              <a:t>9</a:t>
            </a:fld>
            <a:endParaRPr lang="en-GB" smtClean="0">
              <a:solidFill>
                <a:srgbClr val="000000"/>
              </a:solidFill>
              <a:latin typeface="Calibri" pitchFamily="34" charset="0"/>
            </a:endParaRPr>
          </a:p>
        </p:txBody>
      </p:sp>
      <p:sp>
        <p:nvSpPr>
          <p:cNvPr id="31747" name="Rectangle 2"/>
          <p:cNvSpPr>
            <a:spLocks noGrp="1" noRot="1" noChangeAspect="1" noChangeArrowheads="1" noTextEdit="1"/>
          </p:cNvSpPr>
          <p:nvPr>
            <p:ph type="sldImg"/>
          </p:nvPr>
        </p:nvSpPr>
        <p:spPr bwMode="auto">
          <a:xfrm>
            <a:off x="1001713" y="728663"/>
            <a:ext cx="485616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393774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AE1D3-B090-4FE8-9613-2B573A8AD727}" type="datetime1">
              <a:rPr lang="en-GB" smtClean="0"/>
              <a:pPr/>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3055D-3D83-4F9B-B432-49D59E9B1019}" type="slidenum">
              <a:rPr lang="en-GB" smtClean="0"/>
              <a:pPr/>
              <a:t>‹#›</a:t>
            </a:fld>
            <a:endParaRPr lang="en-GB"/>
          </a:p>
        </p:txBody>
      </p:sp>
    </p:spTree>
    <p:extLst>
      <p:ext uri="{BB962C8B-B14F-4D97-AF65-F5344CB8AC3E}">
        <p14:creationId xmlns:p14="http://schemas.microsoft.com/office/powerpoint/2010/main" val="383487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D97F2A-4F85-413E-A6E0-FB3A70593170}" type="datetime1">
              <a:rPr lang="en-GB" smtClean="0"/>
              <a:pPr/>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3055D-3D83-4F9B-B432-49D59E9B1019}" type="slidenum">
              <a:rPr lang="en-GB" smtClean="0"/>
              <a:pPr/>
              <a:t>‹#›</a:t>
            </a:fld>
            <a:endParaRPr lang="en-GB"/>
          </a:p>
        </p:txBody>
      </p:sp>
    </p:spTree>
    <p:extLst>
      <p:ext uri="{BB962C8B-B14F-4D97-AF65-F5344CB8AC3E}">
        <p14:creationId xmlns:p14="http://schemas.microsoft.com/office/powerpoint/2010/main" val="266551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C426D7-7E17-4A7E-A82D-82F85001C3B7}" type="datetime1">
              <a:rPr lang="en-GB" smtClean="0"/>
              <a:pPr/>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3055D-3D83-4F9B-B432-49D59E9B1019}" type="slidenum">
              <a:rPr lang="en-GB" smtClean="0"/>
              <a:pPr/>
              <a:t>‹#›</a:t>
            </a:fld>
            <a:endParaRPr lang="en-GB"/>
          </a:p>
        </p:txBody>
      </p:sp>
    </p:spTree>
    <p:extLst>
      <p:ext uri="{BB962C8B-B14F-4D97-AF65-F5344CB8AC3E}">
        <p14:creationId xmlns:p14="http://schemas.microsoft.com/office/powerpoint/2010/main" val="283006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6"/>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96"/>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7457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569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027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2350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0630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0133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25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313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E4D48-E268-466D-A151-5A8168530768}" type="datetime1">
              <a:rPr lang="en-GB" smtClean="0"/>
              <a:pPr/>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3055D-3D83-4F9B-B432-49D59E9B1019}" type="slidenum">
              <a:rPr lang="en-GB" smtClean="0"/>
              <a:pPr/>
              <a:t>‹#›</a:t>
            </a:fld>
            <a:endParaRPr lang="en-GB"/>
          </a:p>
        </p:txBody>
      </p:sp>
    </p:spTree>
    <p:extLst>
      <p:ext uri="{BB962C8B-B14F-4D97-AF65-F5344CB8AC3E}">
        <p14:creationId xmlns:p14="http://schemas.microsoft.com/office/powerpoint/2010/main" val="1209143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0590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4534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2469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2403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3302" y="2276872"/>
            <a:ext cx="9144000" cy="1143000"/>
          </a:xfrm>
          <a:prstGeom prst="rect">
            <a:avLst/>
          </a:prstGeom>
        </p:spPr>
        <p:txBody>
          <a:bodyPr vert="horz" lIns="91440" tIns="45720" rIns="91440" bIns="45720" rtlCol="0" anchor="ctr">
            <a:normAutofit/>
          </a:bodyPr>
          <a:lstStyle>
            <a:lvl1pPr>
              <a:defRPr>
                <a:solidFill>
                  <a:schemeClr val="accent1">
                    <a:lumMod val="75000"/>
                  </a:schemeClr>
                </a:solidFill>
              </a:defRPr>
            </a:lvl1pPr>
          </a:lstStyle>
          <a:p>
            <a:r>
              <a:rPr lang="en-GB" sz="4000" b="1" dirty="0" smtClean="0">
                <a:solidFill>
                  <a:srgbClr val="006600"/>
                </a:solidFill>
                <a:latin typeface="Verdana" pitchFamily="34" charset="0"/>
                <a:ea typeface="Verdana" pitchFamily="34" charset="0"/>
                <a:cs typeface="Verdana" pitchFamily="34" charset="0"/>
              </a:rPr>
              <a:t>Main title</a:t>
            </a:r>
          </a:p>
        </p:txBody>
      </p:sp>
      <p:sp>
        <p:nvSpPr>
          <p:cNvPr id="3" name="Text Placeholder 22"/>
          <p:cNvSpPr>
            <a:spLocks noGrp="1"/>
          </p:cNvSpPr>
          <p:nvPr>
            <p:ph idx="1" hasCustomPrompt="1"/>
          </p:nvPr>
        </p:nvSpPr>
        <p:spPr>
          <a:xfrm>
            <a:off x="0" y="3573017"/>
            <a:ext cx="9144000" cy="4525963"/>
          </a:xfrm>
          <a:prstGeom prst="rect">
            <a:avLst/>
          </a:prstGeom>
        </p:spPr>
        <p:txBody>
          <a:bodyPr vert="horz" lIns="91440" tIns="45720" rIns="91440" bIns="45720" rtlCol="0">
            <a:normAutofit/>
          </a:bodyPr>
          <a:lstStyle>
            <a:lvl1pPr>
              <a:defRPr sz="2400"/>
            </a:lvl1pPr>
          </a:lstStyle>
          <a:p>
            <a:pPr algn="ctr">
              <a:lnSpc>
                <a:spcPct val="80000"/>
              </a:lnSpc>
            </a:pPr>
            <a:r>
              <a:rPr lang="es-AR" sz="2400"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Subtitle</a:t>
            </a: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Author</a:t>
            </a:r>
            <a:endParaRPr lang="es-AR"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Her</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his</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title</a:t>
            </a:r>
            <a:endParaRPr lang="en-US"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sz="2400" b="1" dirty="0" err="1"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Location</a:t>
            </a:r>
            <a:endParaRPr lang="es-AR"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Date</a:t>
            </a:r>
            <a:endParaRPr lang="en-GB"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478524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a:xfrm>
            <a:off x="2910277" y="332656"/>
            <a:ext cx="6233723" cy="1143000"/>
          </a:xfrm>
        </p:spPr>
        <p:txBody>
          <a:bodyPr/>
          <a:lstStyle>
            <a:lvl1pPr algn="l">
              <a:defRPr>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
        <p:nvSpPr>
          <p:cNvPr id="3" name="Content Placeholder 2"/>
          <p:cNvSpPr>
            <a:spLocks noGrp="1"/>
          </p:cNvSpPr>
          <p:nvPr>
            <p:ph sz="quarter" idx="10"/>
          </p:nvPr>
        </p:nvSpPr>
        <p:spPr>
          <a:xfrm>
            <a:off x="783981" y="2132856"/>
            <a:ext cx="7842738"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71828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a:xfrm>
            <a:off x="2910277" y="332656"/>
            <a:ext cx="6233723" cy="1143000"/>
          </a:xfrm>
        </p:spPr>
        <p:txBody>
          <a:bodyPr/>
          <a:lstStyle>
            <a:lvl1pPr algn="l">
              <a:defRPr>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
        <p:nvSpPr>
          <p:cNvPr id="3" name="Content Placeholder 2"/>
          <p:cNvSpPr>
            <a:spLocks noGrp="1"/>
          </p:cNvSpPr>
          <p:nvPr>
            <p:ph sz="quarter" idx="10"/>
          </p:nvPr>
        </p:nvSpPr>
        <p:spPr>
          <a:xfrm>
            <a:off x="783981" y="2132856"/>
            <a:ext cx="7842738"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79884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a:xfrm>
            <a:off x="2910277" y="332656"/>
            <a:ext cx="6233723" cy="1143000"/>
          </a:xfrm>
        </p:spPr>
        <p:txBody>
          <a:bodyPr/>
          <a:lstStyle>
            <a:lvl1pPr algn="l">
              <a:defRPr>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
        <p:nvSpPr>
          <p:cNvPr id="3" name="Content Placeholder 2"/>
          <p:cNvSpPr>
            <a:spLocks noGrp="1"/>
          </p:cNvSpPr>
          <p:nvPr>
            <p:ph sz="quarter" idx="10"/>
          </p:nvPr>
        </p:nvSpPr>
        <p:spPr>
          <a:xfrm>
            <a:off x="783981" y="2132856"/>
            <a:ext cx="7842738"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41831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006945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2053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B01D1B-4DA0-4609-89DD-4B72C90AB269}" type="datetime1">
              <a:rPr lang="en-GB" smtClean="0"/>
              <a:pPr/>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3055D-3D83-4F9B-B432-49D59E9B1019}" type="slidenum">
              <a:rPr lang="en-GB" smtClean="0"/>
              <a:pPr/>
              <a:t>‹#›</a:t>
            </a:fld>
            <a:endParaRPr lang="en-GB"/>
          </a:p>
        </p:txBody>
      </p:sp>
    </p:spTree>
    <p:extLst>
      <p:ext uri="{BB962C8B-B14F-4D97-AF65-F5344CB8AC3E}">
        <p14:creationId xmlns:p14="http://schemas.microsoft.com/office/powerpoint/2010/main" val="3247808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0609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8148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1785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387514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4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05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990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8881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92619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929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D88017-3392-48ED-A8BB-733D53934A35}" type="datetime1">
              <a:rPr lang="en-GB" smtClean="0"/>
              <a:pPr/>
              <a:t>10/09/2014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3055D-3D83-4F9B-B432-49D59E9B1019}" type="slidenum">
              <a:rPr lang="en-GB" smtClean="0"/>
              <a:pPr/>
              <a:t>‹#›</a:t>
            </a:fld>
            <a:endParaRPr lang="en-GB"/>
          </a:p>
        </p:txBody>
      </p:sp>
    </p:spTree>
    <p:extLst>
      <p:ext uri="{BB962C8B-B14F-4D97-AF65-F5344CB8AC3E}">
        <p14:creationId xmlns:p14="http://schemas.microsoft.com/office/powerpoint/2010/main" val="1235823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2506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4527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3092349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584125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DDA8BDF-CAEA-46E6-959B-A414A515FA9D}" type="datetime1">
              <a:rPr lang="en-GB"/>
              <a:pPr>
                <a:defRPr/>
              </a:pPr>
              <a:t>10/09/2014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5F333B8-F0C9-42DC-B9AA-EF3E596CEC66}" type="slidenum">
              <a:rPr lang="en-GB"/>
              <a:pPr>
                <a:defRPr/>
              </a:pPr>
              <a:t>‹#›</a:t>
            </a:fld>
            <a:endParaRPr lang="en-GB"/>
          </a:p>
        </p:txBody>
      </p:sp>
    </p:spTree>
    <p:extLst>
      <p:ext uri="{BB962C8B-B14F-4D97-AF65-F5344CB8AC3E}">
        <p14:creationId xmlns:p14="http://schemas.microsoft.com/office/powerpoint/2010/main" val="3868761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F6F5D1B-800F-4792-A766-00AA7452E9F6}" type="datetime1">
              <a:rPr lang="en-GB"/>
              <a:pPr>
                <a:defRPr/>
              </a:pPr>
              <a:t>10/09/2014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AE828F7-1EB3-401C-BA66-01996E010DC2}" type="slidenum">
              <a:rPr lang="en-GB"/>
              <a:pPr>
                <a:defRPr/>
              </a:pPr>
              <a:t>‹#›</a:t>
            </a:fld>
            <a:endParaRPr lang="en-GB"/>
          </a:p>
        </p:txBody>
      </p:sp>
    </p:spTree>
    <p:extLst>
      <p:ext uri="{BB962C8B-B14F-4D97-AF65-F5344CB8AC3E}">
        <p14:creationId xmlns:p14="http://schemas.microsoft.com/office/powerpoint/2010/main" val="892556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FA2CFF0-40DD-4476-8716-110C89B3A02E}" type="datetime1">
              <a:rPr lang="en-GB"/>
              <a:pPr>
                <a:defRPr/>
              </a:pPr>
              <a:t>10/09/2014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CFF3A9C-9FE1-4FE0-9A5F-F4D9A0AC6D91}" type="slidenum">
              <a:rPr lang="en-GB"/>
              <a:pPr>
                <a:defRPr/>
              </a:pPr>
              <a:t>‹#›</a:t>
            </a:fld>
            <a:endParaRPr lang="en-GB"/>
          </a:p>
        </p:txBody>
      </p:sp>
    </p:spTree>
    <p:extLst>
      <p:ext uri="{BB962C8B-B14F-4D97-AF65-F5344CB8AC3E}">
        <p14:creationId xmlns:p14="http://schemas.microsoft.com/office/powerpoint/2010/main" val="3197626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CF29D31-ABB5-4BB4-AED8-B1B728669950}" type="datetime1">
              <a:rPr lang="en-GB"/>
              <a:pPr>
                <a:defRPr/>
              </a:pPr>
              <a:t>10/09/2014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556F7BF-A4F2-480C-BB93-B6593DC920EF}" type="slidenum">
              <a:rPr lang="en-GB"/>
              <a:pPr>
                <a:defRPr/>
              </a:pPr>
              <a:t>‹#›</a:t>
            </a:fld>
            <a:endParaRPr lang="en-GB"/>
          </a:p>
        </p:txBody>
      </p:sp>
    </p:spTree>
    <p:extLst>
      <p:ext uri="{BB962C8B-B14F-4D97-AF65-F5344CB8AC3E}">
        <p14:creationId xmlns:p14="http://schemas.microsoft.com/office/powerpoint/2010/main" val="2365151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22BA0CD-AE17-43B5-87E5-39A3580D6A1D}" type="datetime1">
              <a:rPr lang="en-GB"/>
              <a:pPr>
                <a:defRPr/>
              </a:pPr>
              <a:t>10/09/2014</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A5A03C4-55D5-4EC7-92F8-92CCE147ED36}" type="slidenum">
              <a:rPr lang="en-GB"/>
              <a:pPr>
                <a:defRPr/>
              </a:pPr>
              <a:t>‹#›</a:t>
            </a:fld>
            <a:endParaRPr lang="en-GB"/>
          </a:p>
        </p:txBody>
      </p:sp>
    </p:spTree>
    <p:extLst>
      <p:ext uri="{BB962C8B-B14F-4D97-AF65-F5344CB8AC3E}">
        <p14:creationId xmlns:p14="http://schemas.microsoft.com/office/powerpoint/2010/main" val="3084360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9F96305-63FD-4071-9DDD-D910E10431D3}" type="datetime1">
              <a:rPr lang="en-GB"/>
              <a:pPr>
                <a:defRPr/>
              </a:pPr>
              <a:t>10/09/2014</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9EFC18E-8561-49FD-89EB-EE81B4EC95F5}" type="slidenum">
              <a:rPr lang="en-GB"/>
              <a:pPr>
                <a:defRPr/>
              </a:pPr>
              <a:t>‹#›</a:t>
            </a:fld>
            <a:endParaRPr lang="en-GB"/>
          </a:p>
        </p:txBody>
      </p:sp>
    </p:spTree>
    <p:extLst>
      <p:ext uri="{BB962C8B-B14F-4D97-AF65-F5344CB8AC3E}">
        <p14:creationId xmlns:p14="http://schemas.microsoft.com/office/powerpoint/2010/main" val="62338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DF1368-DE41-47C8-8B0F-52FC876E126B}" type="datetime1">
              <a:rPr lang="en-GB" smtClean="0"/>
              <a:pPr/>
              <a:t>10/09/2014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73055D-3D83-4F9B-B432-49D59E9B1019}" type="slidenum">
              <a:rPr lang="en-GB" smtClean="0"/>
              <a:pPr/>
              <a:t>‹#›</a:t>
            </a:fld>
            <a:endParaRPr lang="en-GB"/>
          </a:p>
        </p:txBody>
      </p:sp>
    </p:spTree>
    <p:extLst>
      <p:ext uri="{BB962C8B-B14F-4D97-AF65-F5344CB8AC3E}">
        <p14:creationId xmlns:p14="http://schemas.microsoft.com/office/powerpoint/2010/main" val="664730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AEC846A-9901-4137-863E-6FEA028CFCD2}" type="datetime1">
              <a:rPr lang="en-GB"/>
              <a:pPr>
                <a:defRPr/>
              </a:pPr>
              <a:t>10/09/2014</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650F03B-14A5-4C8B-BEE7-AE43A15E5F7C}" type="slidenum">
              <a:rPr lang="en-GB"/>
              <a:pPr>
                <a:defRPr/>
              </a:pPr>
              <a:t>‹#›</a:t>
            </a:fld>
            <a:endParaRPr lang="en-GB"/>
          </a:p>
        </p:txBody>
      </p:sp>
    </p:spTree>
    <p:extLst>
      <p:ext uri="{BB962C8B-B14F-4D97-AF65-F5344CB8AC3E}">
        <p14:creationId xmlns:p14="http://schemas.microsoft.com/office/powerpoint/2010/main" val="2997266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D3D2431-6A00-451A-A21D-14F5BC12D722}" type="datetime1">
              <a:rPr lang="en-GB"/>
              <a:pPr>
                <a:defRPr/>
              </a:pPr>
              <a:t>10/09/2014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5231DB3-0B33-4EF2-9456-32F7BC99895A}" type="slidenum">
              <a:rPr lang="en-GB"/>
              <a:pPr>
                <a:defRPr/>
              </a:pPr>
              <a:t>‹#›</a:t>
            </a:fld>
            <a:endParaRPr lang="en-GB"/>
          </a:p>
        </p:txBody>
      </p:sp>
    </p:spTree>
    <p:extLst>
      <p:ext uri="{BB962C8B-B14F-4D97-AF65-F5344CB8AC3E}">
        <p14:creationId xmlns:p14="http://schemas.microsoft.com/office/powerpoint/2010/main" val="2425985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C768153-86AD-410E-BA0B-1D9A37ED1278}" type="datetime1">
              <a:rPr lang="en-GB"/>
              <a:pPr>
                <a:defRPr/>
              </a:pPr>
              <a:t>10/09/2014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0789A64-A7B9-4CBA-BF0A-81103448EDE9}" type="slidenum">
              <a:rPr lang="en-GB"/>
              <a:pPr>
                <a:defRPr/>
              </a:pPr>
              <a:t>‹#›</a:t>
            </a:fld>
            <a:endParaRPr lang="en-GB"/>
          </a:p>
        </p:txBody>
      </p:sp>
    </p:spTree>
    <p:extLst>
      <p:ext uri="{BB962C8B-B14F-4D97-AF65-F5344CB8AC3E}">
        <p14:creationId xmlns:p14="http://schemas.microsoft.com/office/powerpoint/2010/main" val="33357769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54A14B4-B9D1-42D0-945B-2EB1A9FE39CF}" type="datetime1">
              <a:rPr lang="en-GB"/>
              <a:pPr>
                <a:defRPr/>
              </a:pPr>
              <a:t>10/09/2014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25476A2-E8E1-4F6A-AC14-97ABEC9E36F4}" type="slidenum">
              <a:rPr lang="en-GB"/>
              <a:pPr>
                <a:defRPr/>
              </a:pPr>
              <a:t>‹#›</a:t>
            </a:fld>
            <a:endParaRPr lang="en-GB"/>
          </a:p>
        </p:txBody>
      </p:sp>
    </p:spTree>
    <p:extLst>
      <p:ext uri="{BB962C8B-B14F-4D97-AF65-F5344CB8AC3E}">
        <p14:creationId xmlns:p14="http://schemas.microsoft.com/office/powerpoint/2010/main" val="2464559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1F061A8-B9F3-49B4-88C4-5B9A24515266}" type="datetime1">
              <a:rPr lang="en-GB"/>
              <a:pPr>
                <a:defRPr/>
              </a:pPr>
              <a:t>10/09/2014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3DEAAF7-16DF-485A-97A3-45F6645804D9}" type="slidenum">
              <a:rPr lang="en-GB"/>
              <a:pPr>
                <a:defRPr/>
              </a:pPr>
              <a:t>‹#›</a:t>
            </a:fld>
            <a:endParaRPr lang="en-GB"/>
          </a:p>
        </p:txBody>
      </p:sp>
    </p:spTree>
    <p:extLst>
      <p:ext uri="{BB962C8B-B14F-4D97-AF65-F5344CB8AC3E}">
        <p14:creationId xmlns:p14="http://schemas.microsoft.com/office/powerpoint/2010/main" val="321883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D52ADF-0347-4A52-BA5E-493C1529D20A}" type="datetime1">
              <a:rPr lang="en-GB" smtClean="0"/>
              <a:pPr/>
              <a:t>10/09/2014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73055D-3D83-4F9B-B432-49D59E9B1019}" type="slidenum">
              <a:rPr lang="en-GB" smtClean="0"/>
              <a:pPr/>
              <a:t>‹#›</a:t>
            </a:fld>
            <a:endParaRPr lang="en-GB"/>
          </a:p>
        </p:txBody>
      </p:sp>
    </p:spTree>
    <p:extLst>
      <p:ext uri="{BB962C8B-B14F-4D97-AF65-F5344CB8AC3E}">
        <p14:creationId xmlns:p14="http://schemas.microsoft.com/office/powerpoint/2010/main" val="157249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C093B-3D4E-447E-9C3C-612A082F4BD7}" type="datetime1">
              <a:rPr lang="en-GB" smtClean="0"/>
              <a:pPr/>
              <a:t>10/09/2014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73055D-3D83-4F9B-B432-49D59E9B1019}" type="slidenum">
              <a:rPr lang="en-GB" smtClean="0"/>
              <a:pPr/>
              <a:t>‹#›</a:t>
            </a:fld>
            <a:endParaRPr lang="en-GB"/>
          </a:p>
        </p:txBody>
      </p:sp>
    </p:spTree>
    <p:extLst>
      <p:ext uri="{BB962C8B-B14F-4D97-AF65-F5344CB8AC3E}">
        <p14:creationId xmlns:p14="http://schemas.microsoft.com/office/powerpoint/2010/main" val="331212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64588-1C39-4482-9968-07671A5D6F51}" type="datetime1">
              <a:rPr lang="en-GB" smtClean="0"/>
              <a:pPr/>
              <a:t>10/09/2014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3055D-3D83-4F9B-B432-49D59E9B1019}" type="slidenum">
              <a:rPr lang="en-GB" smtClean="0"/>
              <a:pPr/>
              <a:t>‹#›</a:t>
            </a:fld>
            <a:endParaRPr lang="en-GB"/>
          </a:p>
        </p:txBody>
      </p:sp>
    </p:spTree>
    <p:extLst>
      <p:ext uri="{BB962C8B-B14F-4D97-AF65-F5344CB8AC3E}">
        <p14:creationId xmlns:p14="http://schemas.microsoft.com/office/powerpoint/2010/main" val="235503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10423-6679-4621-976E-3EB8BC1A1757}" type="datetime1">
              <a:rPr lang="en-GB" smtClean="0"/>
              <a:pPr/>
              <a:t>10/09/2014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3055D-3D83-4F9B-B432-49D59E9B1019}" type="slidenum">
              <a:rPr lang="en-GB" smtClean="0"/>
              <a:pPr/>
              <a:t>‹#›</a:t>
            </a:fld>
            <a:endParaRPr lang="en-GB"/>
          </a:p>
        </p:txBody>
      </p:sp>
    </p:spTree>
    <p:extLst>
      <p:ext uri="{BB962C8B-B14F-4D97-AF65-F5344CB8AC3E}">
        <p14:creationId xmlns:p14="http://schemas.microsoft.com/office/powerpoint/2010/main" val="82760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vmlDrawing" Target="../drawings/vmlDrawing1.vml"/><Relationship Id="rId3" Type="http://schemas.openxmlformats.org/officeDocument/2006/relationships/slideLayout" Target="../slideLayouts/slideLayout30.xml"/><Relationship Id="rId21" Type="http://schemas.openxmlformats.org/officeDocument/2006/relationships/image" Target="../media/image4.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3.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oleObject" Target="../embeddings/oleObject1.bin"/><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6D238-3D84-480F-A675-918B08A0761F}" type="datetime1">
              <a:rPr lang="en-GB" smtClean="0"/>
              <a:pPr/>
              <a:t>10/09/2014</a:t>
            </a:fld>
            <a:endParaRPr lang="en-GB"/>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3055D-3D83-4F9B-B432-49D59E9B1019}" type="slidenum">
              <a:rPr lang="en-GB" smtClean="0"/>
              <a:pPr/>
              <a:t>‹#›</a:t>
            </a:fld>
            <a:endParaRPr lang="en-GB"/>
          </a:p>
        </p:txBody>
      </p:sp>
    </p:spTree>
    <p:extLst>
      <p:ext uri="{BB962C8B-B14F-4D97-AF65-F5344CB8AC3E}">
        <p14:creationId xmlns:p14="http://schemas.microsoft.com/office/powerpoint/2010/main" val="3487188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F4EF4-C9F6-4CE3-A43C-AA49A95EB6DC}"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1880C-6A81-428E-9F73-5AAB4DC273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42390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302" y="2276872"/>
            <a:ext cx="9144000" cy="1143000"/>
          </a:xfrm>
          <a:prstGeom prst="rect">
            <a:avLst/>
          </a:prstGeom>
        </p:spPr>
        <p:txBody>
          <a:bodyPr vert="horz" lIns="91440" tIns="45720" rIns="91440" bIns="45720" rtlCol="0" anchor="ctr">
            <a:normAutofit/>
          </a:bodyPr>
          <a:lstStyle/>
          <a:p>
            <a:r>
              <a:rPr lang="en-GB" sz="4000" b="1" dirty="0" smtClean="0">
                <a:solidFill>
                  <a:srgbClr val="006600"/>
                </a:solidFill>
                <a:latin typeface="Verdana" pitchFamily="34" charset="0"/>
                <a:ea typeface="Verdana" pitchFamily="34" charset="0"/>
                <a:cs typeface="Verdana" pitchFamily="34" charset="0"/>
              </a:rPr>
              <a:t>Main title</a:t>
            </a:r>
          </a:p>
        </p:txBody>
      </p:sp>
      <p:sp>
        <p:nvSpPr>
          <p:cNvPr id="23" name="Text Placeholder 22"/>
          <p:cNvSpPr>
            <a:spLocks noGrp="1"/>
          </p:cNvSpPr>
          <p:nvPr>
            <p:ph type="body" idx="1"/>
          </p:nvPr>
        </p:nvSpPr>
        <p:spPr>
          <a:xfrm>
            <a:off x="0" y="3573017"/>
            <a:ext cx="9144000" cy="4525963"/>
          </a:xfrm>
          <a:prstGeom prst="rect">
            <a:avLst/>
          </a:prstGeom>
        </p:spPr>
        <p:txBody>
          <a:bodyPr vert="horz" lIns="91440" tIns="45720" rIns="91440" bIns="45720" rtlCol="0">
            <a:normAutofit/>
          </a:bodyPr>
          <a:lstStyle/>
          <a:p>
            <a:pPr algn="ctr">
              <a:lnSpc>
                <a:spcPct val="80000"/>
              </a:lnSpc>
            </a:pPr>
            <a:r>
              <a:rPr lang="es-AR" sz="2400"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Subtitle</a:t>
            </a: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Author</a:t>
            </a:r>
            <a:endParaRPr lang="es-AR"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Her</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his</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title</a:t>
            </a:r>
            <a:endParaRPr lang="en-US"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sz="2400" b="1" dirty="0" err="1"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Location</a:t>
            </a:r>
            <a:endParaRPr lang="es-AR"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Date</a:t>
            </a:r>
            <a:endParaRPr lang="en-GB"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650655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2">
              <a:lumMod val="60000"/>
              <a:lumOff val="40000"/>
            </a:schemeClr>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0"/>
          <p:cNvGraphicFramePr>
            <a:graphicFrameLocks noChangeAspect="1"/>
          </p:cNvGraphicFramePr>
          <p:nvPr/>
        </p:nvGraphicFramePr>
        <p:xfrm>
          <a:off x="0" y="6096000"/>
          <a:ext cx="762000" cy="762000"/>
        </p:xfrm>
        <a:graphic>
          <a:graphicData uri="http://schemas.openxmlformats.org/presentationml/2006/ole">
            <mc:AlternateContent xmlns:mc="http://schemas.openxmlformats.org/markup-compatibility/2006">
              <mc:Choice xmlns:v="urn:schemas-microsoft-com:vml" Requires="v">
                <p:oleObj spid="_x0000_s2075" name="Photo Editor Photo" r:id="rId19" imgW="3604572" imgH="3604572" progId="">
                  <p:embed/>
                </p:oleObj>
              </mc:Choice>
              <mc:Fallback>
                <p:oleObj name="Photo Editor Photo" r:id="rId19" imgW="3604572" imgH="3604572"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7"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42313" y="5867400"/>
            <a:ext cx="801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5906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Arial" pitchFamily="34" charset="0"/>
              </a:defRPr>
            </a:lvl1pPr>
          </a:lstStyle>
          <a:p>
            <a:pPr>
              <a:defRPr/>
            </a:pPr>
            <a:fld id="{4A727BB5-7D7E-49AF-B15B-753E2F107A16}" type="datetime1">
              <a:rPr lang="en-GB"/>
              <a:pPr>
                <a:defRPr/>
              </a:pPr>
              <a:t>10/09/2014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Arial" pitchFamily="34" charset="0"/>
              </a:defRPr>
            </a:lvl1pPr>
          </a:lstStyle>
          <a:p>
            <a:pPr>
              <a:defRPr/>
            </a:pPr>
            <a:fld id="{9DF25193-9F0D-4821-AAF5-4F4F78413D35}" type="slidenum">
              <a:rPr lang="en-GB"/>
              <a:pPr>
                <a:defRPr/>
              </a:pPr>
              <a:t>‹#›</a:t>
            </a:fld>
            <a:endParaRPr lang="en-GB"/>
          </a:p>
        </p:txBody>
      </p:sp>
    </p:spTree>
    <p:extLst>
      <p:ext uri="{BB962C8B-B14F-4D97-AF65-F5344CB8AC3E}">
        <p14:creationId xmlns:p14="http://schemas.microsoft.com/office/powerpoint/2010/main" val="23390089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1844824"/>
            <a:ext cx="8707429" cy="1503040"/>
          </a:xfrm>
        </p:spPr>
        <p:txBody>
          <a:bodyPr>
            <a:noAutofit/>
          </a:bodyPr>
          <a:lstStyle/>
          <a:p>
            <a:r>
              <a:rPr lang="ru-RU" sz="3200" b="1" dirty="0" smtClean="0">
                <a:solidFill>
                  <a:srgbClr val="006600"/>
                </a:solidFill>
                <a:latin typeface="Verdana" pitchFamily="34" charset="0"/>
                <a:ea typeface="Verdana" pitchFamily="34" charset="0"/>
                <a:cs typeface="Verdana" pitchFamily="34" charset="0"/>
              </a:rPr>
              <a:t>Зеленая экономика в Центральной Азии и на Кавказе через устойчивое лесопользование</a:t>
            </a:r>
            <a:endParaRPr lang="en-US" sz="3200" dirty="0">
              <a:solidFill>
                <a:srgbClr val="006600"/>
              </a:solidFill>
            </a:endParaRPr>
          </a:p>
        </p:txBody>
      </p:sp>
      <p:sp>
        <p:nvSpPr>
          <p:cNvPr id="3" name="Content Placeholder 2"/>
          <p:cNvSpPr>
            <a:spLocks noGrp="1"/>
          </p:cNvSpPr>
          <p:nvPr>
            <p:ph idx="1"/>
          </p:nvPr>
        </p:nvSpPr>
        <p:spPr>
          <a:xfrm>
            <a:off x="450927" y="3717032"/>
            <a:ext cx="7909802" cy="2304256"/>
          </a:xfrm>
        </p:spPr>
        <p:txBody>
          <a:bodyPr>
            <a:normAutofit fontScale="85000" lnSpcReduction="20000"/>
          </a:bodyPr>
          <a:lstStyle/>
          <a:p>
            <a:pPr lvl="0" algn="ctr">
              <a:lnSpc>
                <a:spcPct val="80000"/>
              </a:lnSpc>
            </a:pPr>
            <a:r>
              <a:rPr lang="ru-RU" sz="20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Элина </a:t>
            </a:r>
            <a:r>
              <a:rPr lang="ru-RU" sz="2000" b="1" dirty="0" err="1"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Варста</a:t>
            </a:r>
            <a:endParaRPr lang="es-AR" sz="20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endParaRPr>
          </a:p>
          <a:p>
            <a:pPr lvl="0" algn="ctr">
              <a:lnSpc>
                <a:spcPct val="80000"/>
              </a:lnSpc>
            </a:pPr>
            <a:endParaRPr lang="es-AR" sz="20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endParaRPr>
          </a:p>
          <a:p>
            <a:pPr lvl="0" algn="ctr">
              <a:lnSpc>
                <a:spcPct val="80000"/>
              </a:lnSpc>
            </a:pPr>
            <a:r>
              <a:rPr lang="ru-RU" sz="2000" b="1" dirty="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Европейская экономическая комиссия </a:t>
            </a:r>
            <a:br>
              <a:rPr lang="ru-RU" sz="2000" b="1" dirty="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br>
            <a:r>
              <a:rPr lang="ru-RU" sz="20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Организации </a:t>
            </a:r>
            <a:r>
              <a:rPr lang="ru-RU" sz="2000" b="1" dirty="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Объединенных </a:t>
            </a:r>
            <a:r>
              <a:rPr lang="ru-RU" sz="20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Наций </a:t>
            </a:r>
            <a:r>
              <a:rPr lang="ru-RU" sz="2000" b="1" dirty="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(ЕЭК </a:t>
            </a:r>
            <a:r>
              <a:rPr lang="ru-RU" sz="20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ООН</a:t>
            </a:r>
            <a:r>
              <a:rPr lang="es-AR" sz="20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a:t>
            </a:r>
          </a:p>
          <a:p>
            <a:pPr lvl="0" algn="ctr">
              <a:lnSpc>
                <a:spcPct val="160000"/>
              </a:lnSpc>
            </a:pPr>
            <a:r>
              <a:rPr lang="ru-RU" sz="2000" b="1" dirty="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Продовольственная и сельскохозяйственная </a:t>
            </a:r>
            <a:r>
              <a:rPr lang="ru-RU" sz="20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организация </a:t>
            </a:r>
            <a:r>
              <a:rPr lang="ru-RU" sz="2000" b="1" dirty="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a:t>
            </a:r>
            <a:r>
              <a:rPr lang="ru-RU" sz="20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ФАО)</a:t>
            </a:r>
            <a:endParaRPr lang="es-AR" sz="20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endParaRPr>
          </a:p>
          <a:p>
            <a:pPr lvl="0" algn="ctr">
              <a:lnSpc>
                <a:spcPct val="80000"/>
              </a:lnSpc>
            </a:pPr>
            <a:endParaRPr lang="es-AR" sz="20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endParaRPr>
          </a:p>
          <a:p>
            <a:pPr lvl="0" algn="ctr">
              <a:lnSpc>
                <a:spcPct val="80000"/>
              </a:lnSpc>
            </a:pPr>
            <a:r>
              <a:rPr lang="ru-RU" sz="2000"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Отдел по лесному хозяйству и лесной промышленности</a:t>
            </a:r>
            <a:r>
              <a:rPr lang="en-US" sz="2000"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
            </a:r>
            <a:br>
              <a:rPr lang="en-US" sz="2000"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br>
            <a:r>
              <a:rPr lang="ru-RU" sz="2000" dirty="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rPr>
              <a:t>Женева, Швейцария</a:t>
            </a:r>
            <a:endParaRPr lang="es-AR" sz="2000" b="1" dirty="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54655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 y="1052520"/>
            <a:ext cx="9143998" cy="4586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eaLnBrk="1" hangingPunct="1">
              <a:lnSpc>
                <a:spcPct val="80000"/>
              </a:lnSpc>
              <a:buFontTx/>
              <a:buNone/>
            </a:pPr>
            <a:endParaRPr lang="en-GB" sz="2000" b="1" dirty="0" smtClean="0"/>
          </a:p>
          <a:p>
            <a:pPr marL="0" indent="0">
              <a:lnSpc>
                <a:spcPct val="80000"/>
              </a:lnSpc>
              <a:buNone/>
            </a:pPr>
            <a:endParaRPr lang="ru-RU" sz="2000" b="1" dirty="0" smtClean="0"/>
          </a:p>
          <a:p>
            <a:pPr marL="0" indent="0">
              <a:lnSpc>
                <a:spcPct val="80000"/>
              </a:lnSpc>
              <a:buNone/>
            </a:pPr>
            <a:r>
              <a:rPr lang="en-GB" sz="2000" b="1" dirty="0" smtClean="0"/>
              <a:t>1. </a:t>
            </a:r>
            <a:r>
              <a:rPr lang="ru-RU" sz="2000" b="1" dirty="0" smtClean="0"/>
              <a:t>Пожалуйста участвуйте в дискуссиях, </a:t>
            </a:r>
            <a:r>
              <a:rPr lang="ru-RU" sz="2000" b="1" dirty="0"/>
              <a:t>но не </a:t>
            </a:r>
            <a:r>
              <a:rPr lang="ru-RU" sz="2000" b="1" dirty="0" smtClean="0"/>
              <a:t>доминируйте. Позвольте более тихим участникам высказать своё мнение, </a:t>
            </a:r>
            <a:r>
              <a:rPr lang="ru-RU" sz="2000" b="1" dirty="0"/>
              <a:t>особенно в групповой </a:t>
            </a:r>
            <a:r>
              <a:rPr lang="ru-RU" sz="2000" b="1" dirty="0" smtClean="0"/>
              <a:t>работе</a:t>
            </a:r>
            <a:r>
              <a:rPr lang="en-GB" sz="2000" b="1" dirty="0" smtClean="0"/>
              <a:t>.</a:t>
            </a:r>
            <a:endParaRPr lang="en-GB" sz="2000" b="1" dirty="0"/>
          </a:p>
          <a:p>
            <a:pPr marL="0" indent="0">
              <a:lnSpc>
                <a:spcPct val="80000"/>
              </a:lnSpc>
              <a:buNone/>
            </a:pPr>
            <a:r>
              <a:rPr lang="en-GB" sz="2000" b="1" dirty="0"/>
              <a:t>2</a:t>
            </a:r>
            <a:r>
              <a:rPr lang="en-GB" sz="2000" b="1" dirty="0" smtClean="0"/>
              <a:t>. </a:t>
            </a:r>
            <a:r>
              <a:rPr lang="ru-RU" sz="2000" b="1" dirty="0" smtClean="0"/>
              <a:t>Данный лист служит для ваших отзывов  </a:t>
            </a:r>
            <a:r>
              <a:rPr lang="en-GB" sz="2000" b="1" dirty="0" smtClean="0"/>
              <a:t>– </a:t>
            </a:r>
            <a:r>
              <a:rPr lang="ru-RU" sz="2000" b="1" dirty="0" smtClean="0"/>
              <a:t>пишите, что </a:t>
            </a:r>
            <a:r>
              <a:rPr lang="ru-RU" sz="2000" b="1" dirty="0"/>
              <a:t>вам нравится и не нравится в учебном семинаре</a:t>
            </a:r>
            <a:r>
              <a:rPr lang="en-GB" sz="2000" b="1" dirty="0" smtClean="0"/>
              <a:t>.</a:t>
            </a:r>
          </a:p>
          <a:p>
            <a:pPr marL="0" indent="0">
              <a:lnSpc>
                <a:spcPct val="80000"/>
              </a:lnSpc>
              <a:buNone/>
            </a:pPr>
            <a:r>
              <a:rPr lang="en-GB" sz="2000" b="1" dirty="0" smtClean="0"/>
              <a:t>3. </a:t>
            </a:r>
            <a:r>
              <a:rPr lang="ru-RU" sz="2000" b="1" dirty="0" smtClean="0"/>
              <a:t>Повторяющиеся аргументы, или те, которые мешают успешной работе учебного семинара будут перечислены  в  разделе «Место отзывов и замечаний».</a:t>
            </a:r>
            <a:endParaRPr lang="en-GB" sz="2000" b="1" dirty="0" smtClean="0"/>
          </a:p>
          <a:p>
            <a:pPr marL="0" indent="0">
              <a:lnSpc>
                <a:spcPct val="80000"/>
              </a:lnSpc>
              <a:buNone/>
            </a:pPr>
            <a:r>
              <a:rPr lang="en-GB" sz="2000" b="1" dirty="0" smtClean="0"/>
              <a:t>4. </a:t>
            </a:r>
            <a:r>
              <a:rPr lang="ru-RU" sz="2000" b="1" dirty="0" smtClean="0"/>
              <a:t>Пожалуйста,</a:t>
            </a:r>
            <a:r>
              <a:rPr lang="en-GB" sz="2000" b="1" dirty="0" smtClean="0"/>
              <a:t> </a:t>
            </a:r>
            <a:r>
              <a:rPr lang="ru-RU" sz="2000" b="1" dirty="0"/>
              <a:t>постарайтесь избегать </a:t>
            </a:r>
            <a:r>
              <a:rPr lang="ru-RU" sz="2000" b="1" dirty="0" smtClean="0"/>
              <a:t>аббревиатур. Всегда объясняйте аббревиатуру, используя её в первый </a:t>
            </a:r>
            <a:r>
              <a:rPr lang="ru-RU" sz="2000" b="1" dirty="0"/>
              <a:t>раз</a:t>
            </a:r>
            <a:r>
              <a:rPr lang="en-GB" sz="2000" b="1" dirty="0" smtClean="0"/>
              <a:t>.</a:t>
            </a:r>
            <a:endParaRPr lang="en-GB" sz="2000" b="1" dirty="0"/>
          </a:p>
          <a:p>
            <a:pPr marL="0" indent="0">
              <a:lnSpc>
                <a:spcPct val="80000"/>
              </a:lnSpc>
              <a:buNone/>
            </a:pPr>
            <a:r>
              <a:rPr lang="en-GB" sz="2000" b="1" dirty="0"/>
              <a:t>5</a:t>
            </a:r>
            <a:r>
              <a:rPr lang="en-GB" sz="2000" b="1" dirty="0" smtClean="0"/>
              <a:t>. </a:t>
            </a:r>
            <a:r>
              <a:rPr lang="ru-RU" sz="2000" b="1" dirty="0" smtClean="0"/>
              <a:t>Просим пользоваться ноутбуками только </a:t>
            </a:r>
            <a:r>
              <a:rPr lang="ru-RU" sz="2000" b="1" dirty="0"/>
              <a:t>во время </a:t>
            </a:r>
            <a:r>
              <a:rPr lang="ru-RU" sz="2000" b="1" dirty="0" smtClean="0"/>
              <a:t>перерывов</a:t>
            </a:r>
            <a:r>
              <a:rPr lang="ru-RU" sz="2000" b="1" dirty="0"/>
              <a:t>.</a:t>
            </a:r>
            <a:r>
              <a:rPr lang="ru-RU" sz="2000" b="1" dirty="0" smtClean="0"/>
              <a:t> </a:t>
            </a:r>
            <a:r>
              <a:rPr lang="ru-RU" sz="2000" b="1" dirty="0"/>
              <a:t>В</a:t>
            </a:r>
            <a:r>
              <a:rPr lang="ru-RU" sz="2000" b="1" dirty="0" smtClean="0"/>
              <a:t>ыключите мобильные </a:t>
            </a:r>
            <a:r>
              <a:rPr lang="ru-RU" sz="2000" b="1" dirty="0"/>
              <a:t>телефоны </a:t>
            </a:r>
            <a:r>
              <a:rPr lang="ru-RU" sz="2000" b="1" dirty="0" smtClean="0"/>
              <a:t>или переведите их в беззвучный режим</a:t>
            </a:r>
            <a:r>
              <a:rPr lang="en-GB" sz="2000" b="1" dirty="0" smtClean="0"/>
              <a:t>.</a:t>
            </a:r>
            <a:endParaRPr lang="en-GB" sz="2000" b="1" dirty="0"/>
          </a:p>
          <a:p>
            <a:pPr marL="0" indent="0">
              <a:lnSpc>
                <a:spcPct val="80000"/>
              </a:lnSpc>
              <a:buNone/>
            </a:pPr>
            <a:r>
              <a:rPr lang="en-GB" sz="2000" b="1" dirty="0" smtClean="0"/>
              <a:t>6. </a:t>
            </a:r>
            <a:r>
              <a:rPr lang="ru-RU" sz="2000" b="1" dirty="0" smtClean="0"/>
              <a:t>Приходите </a:t>
            </a:r>
            <a:r>
              <a:rPr lang="ru-RU" sz="2000" b="1" dirty="0"/>
              <a:t>вовремя на </a:t>
            </a:r>
            <a:r>
              <a:rPr lang="ru-RU" sz="2000" b="1" dirty="0" smtClean="0"/>
              <a:t>все сессии семинара</a:t>
            </a:r>
            <a:r>
              <a:rPr lang="en-GB" sz="2000" b="1" dirty="0" smtClean="0"/>
              <a:t>.</a:t>
            </a:r>
          </a:p>
          <a:p>
            <a:pPr marL="0" indent="0">
              <a:lnSpc>
                <a:spcPct val="80000"/>
              </a:lnSpc>
              <a:buNone/>
            </a:pPr>
            <a:r>
              <a:rPr lang="en-GB" sz="2000" b="1" dirty="0"/>
              <a:t>7</a:t>
            </a:r>
            <a:r>
              <a:rPr lang="en-GB" sz="2000" b="1" dirty="0" smtClean="0"/>
              <a:t>. </a:t>
            </a:r>
            <a:r>
              <a:rPr lang="ru-RU" sz="2000" b="1" dirty="0" smtClean="0"/>
              <a:t>Громко аплодируйте опоздавшим и тем, у кого звонит мобильный телефон!</a:t>
            </a:r>
            <a:endParaRPr lang="en-GB" sz="2200" b="1" dirty="0" smtClean="0"/>
          </a:p>
          <a:p>
            <a:pPr marL="0" indent="0" eaLnBrk="1" hangingPunct="1">
              <a:lnSpc>
                <a:spcPct val="80000"/>
              </a:lnSpc>
              <a:buNone/>
            </a:pPr>
            <a:endParaRPr lang="en-GB" sz="2200" b="1" dirty="0" smtClean="0">
              <a:solidFill>
                <a:srgbClr val="00B050"/>
              </a:solidFill>
            </a:endParaRPr>
          </a:p>
        </p:txBody>
      </p:sp>
      <p:sp>
        <p:nvSpPr>
          <p:cNvPr id="3" name="Title 2"/>
          <p:cNvSpPr>
            <a:spLocks noGrp="1"/>
          </p:cNvSpPr>
          <p:nvPr>
            <p:ph type="title"/>
          </p:nvPr>
        </p:nvSpPr>
        <p:spPr>
          <a:xfrm>
            <a:off x="457200" y="274646"/>
            <a:ext cx="8229600" cy="777875"/>
          </a:xfrm>
        </p:spPr>
        <p:txBody>
          <a:bodyPr/>
          <a:lstStyle/>
          <a:p>
            <a:endParaRPr lang="en-GB" dirty="0"/>
          </a:p>
        </p:txBody>
      </p:sp>
      <p:sp>
        <p:nvSpPr>
          <p:cNvPr id="6" name="Rectangle 23"/>
          <p:cNvSpPr txBox="1">
            <a:spLocks noChangeArrowheads="1"/>
          </p:cNvSpPr>
          <p:nvPr/>
        </p:nvSpPr>
        <p:spPr bwMode="auto">
          <a:xfrm>
            <a:off x="-28576" y="8"/>
            <a:ext cx="9172575" cy="1052513"/>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Arial" panose="020B0604020202020204" pitchFamily="34" charset="0"/>
                <a:cs typeface="Arial" panose="020B0604020202020204" pitchFamily="34" charset="0"/>
              </a:rPr>
              <a:t>Правила </a:t>
            </a:r>
            <a:r>
              <a:rPr lang="ru-RU" sz="2400" b="1" dirty="0">
                <a:latin typeface="Arial" panose="020B0604020202020204" pitchFamily="34" charset="0"/>
                <a:cs typeface="Arial" panose="020B0604020202020204" pitchFamily="34" charset="0"/>
              </a:rPr>
              <a:t>и нормы </a:t>
            </a:r>
            <a:r>
              <a:rPr lang="ru-RU" sz="2400" b="1" dirty="0" smtClean="0">
                <a:latin typeface="Arial" panose="020B0604020202020204" pitchFamily="34" charset="0"/>
                <a:cs typeface="Arial" panose="020B0604020202020204" pitchFamily="34" charset="0"/>
              </a:rPr>
              <a:t>пове</a:t>
            </a:r>
            <a:r>
              <a:rPr lang="ru-RU" sz="2400" b="1" dirty="0">
                <a:latin typeface="Arial" panose="020B0604020202020204" pitchFamily="34" charset="0"/>
                <a:cs typeface="Arial" panose="020B0604020202020204" pitchFamily="34" charset="0"/>
              </a:rPr>
              <a:t>дения </a:t>
            </a:r>
            <a:r>
              <a:rPr lang="ru-RU" sz="2400" b="1" dirty="0" smtClean="0">
                <a:latin typeface="Arial" panose="020B0604020202020204" pitchFamily="34" charset="0"/>
                <a:cs typeface="Arial" panose="020B0604020202020204" pitchFamily="34" charset="0"/>
              </a:rPr>
              <a:t>для участников </a:t>
            </a:r>
          </a:p>
          <a:p>
            <a:r>
              <a:rPr lang="ru-RU" sz="2400" b="1" dirty="0" smtClean="0">
                <a:latin typeface="Arial" panose="020B0604020202020204" pitchFamily="34" charset="0"/>
                <a:cs typeface="Arial" panose="020B0604020202020204" pitchFamily="34" charset="0"/>
              </a:rPr>
              <a:t>учебного </a:t>
            </a:r>
            <a:r>
              <a:rPr lang="ru-RU" sz="2400" b="1" dirty="0">
                <a:latin typeface="Arial" panose="020B0604020202020204" pitchFamily="34" charset="0"/>
                <a:cs typeface="Arial" panose="020B0604020202020204" pitchFamily="34" charset="0"/>
              </a:rPr>
              <a:t>семинара</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pPr/>
              <a:t>10</a:t>
            </a:fld>
            <a:endParaRPr lang="en-GB"/>
          </a:p>
        </p:txBody>
      </p:sp>
    </p:spTree>
    <p:extLst>
      <p:ext uri="{BB962C8B-B14F-4D97-AF65-F5344CB8AC3E}">
        <p14:creationId xmlns:p14="http://schemas.microsoft.com/office/powerpoint/2010/main" val="525875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p:cNvSpPr txBox="1">
            <a:spLocks noChangeArrowheads="1"/>
          </p:cNvSpPr>
          <p:nvPr/>
        </p:nvSpPr>
        <p:spPr bwMode="auto">
          <a:xfrm>
            <a:off x="611560" y="3381590"/>
            <a:ext cx="7848872" cy="274129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ru-RU" sz="3200" dirty="0" smtClean="0">
                <a:solidFill>
                  <a:srgbClr val="FF0000"/>
                </a:solidFill>
              </a:rPr>
              <a:t>Место для отзывов и замечаний</a:t>
            </a:r>
            <a:endParaRPr lang="en-US" sz="3200" dirty="0">
              <a:solidFill>
                <a:srgbClr val="FF0000"/>
              </a:solidFill>
            </a:endParaRPr>
          </a:p>
        </p:txBody>
      </p:sp>
      <p:sp>
        <p:nvSpPr>
          <p:cNvPr id="18436" name="TextBox 3"/>
          <p:cNvSpPr txBox="1">
            <a:spLocks noChangeArrowheads="1"/>
          </p:cNvSpPr>
          <p:nvPr/>
        </p:nvSpPr>
        <p:spPr bwMode="auto">
          <a:xfrm>
            <a:off x="611560" y="1268768"/>
            <a:ext cx="2952750" cy="19082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2400" b="1" dirty="0">
                <a:latin typeface="+mn-lt"/>
              </a:rPr>
              <a:t>Мне нравится </a:t>
            </a:r>
            <a:r>
              <a:rPr lang="en-GB" sz="2800" b="1" dirty="0" smtClean="0">
                <a:latin typeface="+mj-lt"/>
                <a:sym typeface="Wingdings" pitchFamily="2" charset="2"/>
              </a:rPr>
              <a:t></a:t>
            </a:r>
            <a:endParaRPr lang="en-GB" sz="2800" b="1" dirty="0">
              <a:latin typeface="+mj-lt"/>
            </a:endParaRPr>
          </a:p>
          <a:p>
            <a:pPr eaLnBrk="1" hangingPunct="1"/>
            <a:endParaRPr lang="en-GB" dirty="0"/>
          </a:p>
          <a:p>
            <a:pPr eaLnBrk="1" hangingPunct="1"/>
            <a:endParaRPr lang="en-GB" dirty="0"/>
          </a:p>
          <a:p>
            <a:pPr eaLnBrk="1" hangingPunct="1"/>
            <a:endParaRPr lang="en-GB" dirty="0"/>
          </a:p>
          <a:p>
            <a:pPr eaLnBrk="1" hangingPunct="1"/>
            <a:endParaRPr lang="en-GB" dirty="0"/>
          </a:p>
          <a:p>
            <a:pPr eaLnBrk="1" hangingPunct="1"/>
            <a:endParaRPr lang="en-GB" dirty="0"/>
          </a:p>
        </p:txBody>
      </p:sp>
      <p:sp>
        <p:nvSpPr>
          <p:cNvPr id="18437" name="TextBox 6"/>
          <p:cNvSpPr txBox="1">
            <a:spLocks noChangeArrowheads="1"/>
          </p:cNvSpPr>
          <p:nvPr/>
        </p:nvSpPr>
        <p:spPr bwMode="auto">
          <a:xfrm>
            <a:off x="5364088" y="1237804"/>
            <a:ext cx="3096344" cy="1847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b="1" dirty="0">
                <a:latin typeface="+mn-lt"/>
              </a:rPr>
              <a:t>Мне не нравится </a:t>
            </a:r>
            <a:r>
              <a:rPr lang="en-GB" sz="2400" b="1" dirty="0" smtClean="0">
                <a:latin typeface="+mj-lt"/>
                <a:sym typeface="Wingdings" pitchFamily="2" charset="2"/>
              </a:rPr>
              <a:t></a:t>
            </a:r>
            <a:endParaRPr lang="en-GB" sz="2400" b="1" dirty="0">
              <a:latin typeface="+mj-lt"/>
            </a:endParaRPr>
          </a:p>
          <a:p>
            <a:pPr eaLnBrk="1" hangingPunct="1"/>
            <a:endParaRPr lang="en-GB" b="1" dirty="0"/>
          </a:p>
          <a:p>
            <a:pPr eaLnBrk="1" hangingPunct="1"/>
            <a:endParaRPr lang="en-GB" dirty="0"/>
          </a:p>
          <a:p>
            <a:pPr eaLnBrk="1" hangingPunct="1"/>
            <a:endParaRPr lang="en-GB" dirty="0"/>
          </a:p>
          <a:p>
            <a:pPr eaLnBrk="1" hangingPunct="1"/>
            <a:endParaRPr lang="en-GB" dirty="0"/>
          </a:p>
          <a:p>
            <a:pPr eaLnBrk="1" hangingPunct="1"/>
            <a:endParaRPr lang="en-GB" dirty="0"/>
          </a:p>
        </p:txBody>
      </p:sp>
      <p:cxnSp>
        <p:nvCxnSpPr>
          <p:cNvPr id="3" name="Straight Connector 2"/>
          <p:cNvCxnSpPr/>
          <p:nvPr/>
        </p:nvCxnSpPr>
        <p:spPr>
          <a:xfrm>
            <a:off x="611560" y="4221088"/>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endParaRPr lang="en-GB" dirty="0"/>
          </a:p>
        </p:txBody>
      </p:sp>
      <p:sp>
        <p:nvSpPr>
          <p:cNvPr id="16" name="Rectangle 23"/>
          <p:cNvSpPr txBox="1">
            <a:spLocks noChangeArrowheads="1"/>
          </p:cNvSpPr>
          <p:nvPr/>
        </p:nvSpPr>
        <p:spPr bwMode="auto">
          <a:xfrm>
            <a:off x="-28576" y="8"/>
            <a:ext cx="9172575" cy="1052513"/>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Arial" panose="020B0604020202020204" pitchFamily="34" charset="0"/>
                <a:cs typeface="Arial" panose="020B0604020202020204" pitchFamily="34" charset="0"/>
              </a:rPr>
              <a:t>Листы для отзывов и замечаний</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pPr/>
              <a:t>11</a:t>
            </a:fld>
            <a:endParaRPr lang="en-GB"/>
          </a:p>
        </p:txBody>
      </p:sp>
    </p:spTree>
    <p:extLst>
      <p:ext uri="{BB962C8B-B14F-4D97-AF65-F5344CB8AC3E}">
        <p14:creationId xmlns:p14="http://schemas.microsoft.com/office/powerpoint/2010/main" val="3815329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body" sz="half" idx="1"/>
          </p:nvPr>
        </p:nvSpPr>
        <p:spPr bwMode="auto">
          <a:xfrm>
            <a:off x="323528" y="939800"/>
            <a:ext cx="8424936" cy="5080000"/>
          </a:xfrm>
          <a:extLst/>
        </p:spPr>
        <p:txBody>
          <a:bodyPr vert="horz" wrap="square" lIns="91440" tIns="45720" rIns="91440" bIns="45720" numCol="1" anchor="t" anchorCtr="0" compatLnSpc="1">
            <a:prstTxWarp prst="textNoShape">
              <a:avLst/>
            </a:prstTxWarp>
            <a:normAutofit fontScale="85000" lnSpcReduction="20000"/>
          </a:bodyPr>
          <a:lstStyle/>
          <a:p>
            <a:pPr eaLnBrk="1" hangingPunct="1">
              <a:buFontTx/>
              <a:buNone/>
              <a:defRPr/>
            </a:pPr>
            <a:endParaRPr lang="en-US" sz="2400" dirty="0" smtClean="0"/>
          </a:p>
          <a:p>
            <a:pPr marL="0" indent="0">
              <a:buNone/>
              <a:defRPr/>
            </a:pPr>
            <a:r>
              <a:rPr lang="en-US" sz="2400" b="1" u="sng" dirty="0" smtClean="0"/>
              <a:t>1. </a:t>
            </a:r>
            <a:r>
              <a:rPr lang="ru-RU" sz="2400" b="1" u="sng" dirty="0" smtClean="0"/>
              <a:t>Группа </a:t>
            </a:r>
            <a:r>
              <a:rPr lang="ru-RU" sz="2400" b="1" u="sng" dirty="0"/>
              <a:t>«Хронометраж</a:t>
            </a:r>
            <a:r>
              <a:rPr lang="ru-RU" sz="2400" b="1" u="sng" dirty="0" smtClean="0"/>
              <a:t>»</a:t>
            </a:r>
            <a:r>
              <a:rPr lang="en-US" sz="2400" b="1" u="sng" dirty="0" smtClean="0"/>
              <a:t>:</a:t>
            </a:r>
            <a:r>
              <a:rPr lang="en-US" sz="2400" b="1" dirty="0" smtClean="0"/>
              <a:t> </a:t>
            </a:r>
            <a:r>
              <a:rPr lang="ru-RU" sz="2400" dirty="0" smtClean="0"/>
              <a:t>Задача</a:t>
            </a:r>
            <a:r>
              <a:rPr lang="en-US" sz="2400" dirty="0" smtClean="0"/>
              <a:t> - </a:t>
            </a:r>
            <a:r>
              <a:rPr lang="ru-RU" sz="2400" dirty="0" smtClean="0"/>
              <a:t>группа</a:t>
            </a:r>
            <a:r>
              <a:rPr lang="en-US" sz="2400" dirty="0" smtClean="0"/>
              <a:t> </a:t>
            </a:r>
            <a:r>
              <a:rPr lang="ru-RU" sz="2400" dirty="0"/>
              <a:t>строго следит за </a:t>
            </a:r>
            <a:r>
              <a:rPr lang="ru-RU" sz="2400" dirty="0" smtClean="0"/>
              <a:t>регламентом </a:t>
            </a:r>
            <a:r>
              <a:rPr lang="ru-RU" sz="2400" dirty="0"/>
              <a:t>с помощью тайм-карты</a:t>
            </a:r>
            <a:r>
              <a:rPr lang="en-US" sz="2400" dirty="0" smtClean="0"/>
              <a:t> – </a:t>
            </a:r>
            <a:r>
              <a:rPr lang="ru-RU" sz="2400" dirty="0" smtClean="0"/>
              <a:t>следует определить с ведущим и докладчиками время, нужное для презентаций </a:t>
            </a:r>
            <a:r>
              <a:rPr lang="ru-RU" sz="2400" dirty="0"/>
              <a:t>и </a:t>
            </a:r>
            <a:r>
              <a:rPr lang="ru-RU" sz="2400" dirty="0" smtClean="0"/>
              <a:t>упражнений</a:t>
            </a:r>
            <a:r>
              <a:rPr lang="en-US" sz="2400" dirty="0" smtClean="0"/>
              <a:t> </a:t>
            </a:r>
            <a:r>
              <a:rPr lang="ru-RU" sz="2400" dirty="0" smtClean="0"/>
              <a:t>и убедиться</a:t>
            </a:r>
            <a:r>
              <a:rPr lang="ru-RU" sz="2400" dirty="0"/>
              <a:t>, что они придерживаются согласованного </a:t>
            </a:r>
            <a:r>
              <a:rPr lang="ru-RU" sz="2400" dirty="0" smtClean="0"/>
              <a:t>регламента</a:t>
            </a:r>
            <a:r>
              <a:rPr lang="en-US" sz="2400" dirty="0" smtClean="0"/>
              <a:t>. </a:t>
            </a:r>
            <a:r>
              <a:rPr lang="ru-RU" sz="2400" dirty="0">
                <a:solidFill>
                  <a:srgbClr val="FF0000"/>
                </a:solidFill>
              </a:rPr>
              <a:t>Если мы </a:t>
            </a:r>
            <a:r>
              <a:rPr lang="ru-RU" sz="2400" dirty="0" smtClean="0">
                <a:solidFill>
                  <a:srgbClr val="FF0000"/>
                </a:solidFill>
              </a:rPr>
              <a:t>запаздываем – эта группа виновата</a:t>
            </a:r>
            <a:r>
              <a:rPr lang="en-US" sz="2400" dirty="0" smtClean="0">
                <a:solidFill>
                  <a:srgbClr val="FF0000"/>
                </a:solidFill>
              </a:rPr>
              <a:t>! </a:t>
            </a:r>
            <a:endParaRPr lang="ru-RU" sz="2400" dirty="0" smtClean="0">
              <a:solidFill>
                <a:srgbClr val="FF0000"/>
              </a:solidFill>
            </a:endParaRPr>
          </a:p>
          <a:p>
            <a:pPr marL="0" indent="0">
              <a:buNone/>
              <a:defRPr/>
            </a:pPr>
            <a:endParaRPr lang="en-US" sz="2400" dirty="0" smtClean="0">
              <a:solidFill>
                <a:srgbClr val="660066"/>
              </a:solidFill>
            </a:endParaRPr>
          </a:p>
          <a:p>
            <a:pPr marL="0" indent="0" eaLnBrk="1" hangingPunct="1">
              <a:buFontTx/>
              <a:buNone/>
              <a:defRPr/>
            </a:pPr>
            <a:endParaRPr lang="en-US" sz="2400" dirty="0" smtClean="0">
              <a:solidFill>
                <a:srgbClr val="660066"/>
              </a:solidFill>
            </a:endParaRPr>
          </a:p>
          <a:p>
            <a:pPr marL="0" indent="0">
              <a:buNone/>
              <a:defRPr/>
            </a:pPr>
            <a:r>
              <a:rPr lang="en-US" sz="2400" b="1" u="sng" dirty="0" smtClean="0"/>
              <a:t>2. </a:t>
            </a:r>
            <a:r>
              <a:rPr lang="ru-RU" sz="2400" b="1" u="sng" dirty="0"/>
              <a:t>Группа «Помощь и </a:t>
            </a:r>
            <a:r>
              <a:rPr lang="ru-RU" sz="2400" b="1" u="sng" dirty="0" smtClean="0"/>
              <a:t>командный </a:t>
            </a:r>
            <a:r>
              <a:rPr lang="ru-RU" sz="2400" b="1" u="sng" dirty="0"/>
              <a:t>дух</a:t>
            </a:r>
            <a:r>
              <a:rPr lang="ru-RU" sz="2400" b="1" u="sng" dirty="0" smtClean="0"/>
              <a:t>»</a:t>
            </a:r>
            <a:r>
              <a:rPr lang="en-US" sz="2400" b="1" u="sng" dirty="0" smtClean="0"/>
              <a:t>:</a:t>
            </a:r>
            <a:r>
              <a:rPr lang="en-US" sz="2400" b="1" dirty="0" smtClean="0"/>
              <a:t> </a:t>
            </a:r>
            <a:r>
              <a:rPr lang="ru-RU" sz="2400" dirty="0"/>
              <a:t>Задача</a:t>
            </a:r>
            <a:r>
              <a:rPr lang="en-US" sz="2400" dirty="0" smtClean="0"/>
              <a:t> – </a:t>
            </a:r>
            <a:r>
              <a:rPr lang="ru-RU" sz="2400" dirty="0"/>
              <a:t>п</a:t>
            </a:r>
            <a:r>
              <a:rPr lang="ru-RU" sz="2400" dirty="0" smtClean="0"/>
              <a:t>омогать </a:t>
            </a:r>
            <a:r>
              <a:rPr lang="ru-RU" sz="2400" dirty="0"/>
              <a:t>с материалами и </a:t>
            </a:r>
            <a:r>
              <a:rPr lang="ru-RU" sz="2400" dirty="0" smtClean="0"/>
              <a:t>стимулировать участников </a:t>
            </a:r>
            <a:r>
              <a:rPr lang="ru-RU" sz="2400" dirty="0"/>
              <a:t>к </a:t>
            </a:r>
            <a:r>
              <a:rPr lang="ru-RU" sz="2400" dirty="0" smtClean="0"/>
              <a:t>действиям/упражнениям, если они устали</a:t>
            </a:r>
            <a:r>
              <a:rPr lang="en-US" sz="2400" dirty="0" smtClean="0"/>
              <a:t>. </a:t>
            </a:r>
            <a:r>
              <a:rPr lang="ru-RU" sz="2400" dirty="0">
                <a:solidFill>
                  <a:srgbClr val="FF0000"/>
                </a:solidFill>
              </a:rPr>
              <a:t>Если кто-то засыпает - </a:t>
            </a:r>
            <a:r>
              <a:rPr lang="ru-RU" sz="2400" dirty="0" smtClean="0">
                <a:solidFill>
                  <a:srgbClr val="FF0000"/>
                </a:solidFill>
              </a:rPr>
              <a:t>эта </a:t>
            </a:r>
            <a:r>
              <a:rPr lang="ru-RU" sz="2400" dirty="0">
                <a:solidFill>
                  <a:srgbClr val="FF0000"/>
                </a:solidFill>
              </a:rPr>
              <a:t>группа виновата</a:t>
            </a:r>
            <a:r>
              <a:rPr lang="en-US" sz="2400" dirty="0">
                <a:solidFill>
                  <a:srgbClr val="FF0000"/>
                </a:solidFill>
              </a:rPr>
              <a:t>!</a:t>
            </a:r>
            <a:endParaRPr lang="en-US" sz="2400" dirty="0" smtClean="0">
              <a:solidFill>
                <a:srgbClr val="006600"/>
              </a:solidFill>
            </a:endParaRPr>
          </a:p>
          <a:p>
            <a:pPr marL="0" indent="0" eaLnBrk="1" hangingPunct="1">
              <a:buFontTx/>
              <a:buNone/>
              <a:defRPr/>
            </a:pPr>
            <a:endParaRPr lang="ru-RU" sz="2400" dirty="0">
              <a:solidFill>
                <a:srgbClr val="006600"/>
              </a:solidFill>
            </a:endParaRPr>
          </a:p>
          <a:p>
            <a:pPr marL="0" indent="0" eaLnBrk="1" hangingPunct="1">
              <a:buFontTx/>
              <a:buNone/>
              <a:defRPr/>
            </a:pPr>
            <a:endParaRPr lang="en-US" sz="2400" dirty="0" smtClean="0">
              <a:solidFill>
                <a:srgbClr val="006600"/>
              </a:solidFill>
            </a:endParaRPr>
          </a:p>
          <a:p>
            <a:pPr marL="0" indent="0">
              <a:buNone/>
              <a:defRPr/>
            </a:pPr>
            <a:r>
              <a:rPr lang="en-US" sz="2400" b="1" u="sng" dirty="0" smtClean="0"/>
              <a:t>3. </a:t>
            </a:r>
            <a:r>
              <a:rPr lang="ru-RU" sz="2400" b="1" u="sng" dirty="0" smtClean="0"/>
              <a:t>Группа «Уроки»</a:t>
            </a:r>
            <a:r>
              <a:rPr lang="en-US" sz="2400" b="1" u="sng" dirty="0" smtClean="0"/>
              <a:t>:</a:t>
            </a:r>
            <a:r>
              <a:rPr lang="en-US" sz="2400" b="1" dirty="0" smtClean="0"/>
              <a:t> </a:t>
            </a:r>
            <a:r>
              <a:rPr lang="ru-RU" sz="2400" dirty="0" smtClean="0"/>
              <a:t>Задача</a:t>
            </a:r>
            <a:r>
              <a:rPr lang="en-US" sz="2400" b="1" dirty="0" smtClean="0"/>
              <a:t> – </a:t>
            </a:r>
            <a:r>
              <a:rPr lang="ru-RU" sz="2400" dirty="0" smtClean="0"/>
              <a:t>задокументировать</a:t>
            </a:r>
            <a:r>
              <a:rPr lang="ru-RU" sz="2400" b="1" dirty="0"/>
              <a:t> </a:t>
            </a:r>
            <a:r>
              <a:rPr lang="ru-RU" sz="2400" dirty="0"/>
              <a:t>основные подходы / методы / </a:t>
            </a:r>
            <a:r>
              <a:rPr lang="ru-RU" sz="2400" dirty="0" smtClean="0"/>
              <a:t>идеи, озвученные на семинаре и пригодные при разработке </a:t>
            </a:r>
            <a:r>
              <a:rPr lang="ru-RU" sz="2400" dirty="0"/>
              <a:t>лесной стратегии для </a:t>
            </a:r>
            <a:r>
              <a:rPr lang="ru-RU" sz="2400" dirty="0" smtClean="0"/>
              <a:t>зелёной </a:t>
            </a:r>
            <a:r>
              <a:rPr lang="ru-RU" sz="2400" dirty="0"/>
              <a:t>экономики. </a:t>
            </a:r>
            <a:r>
              <a:rPr lang="ru-RU" sz="2400" dirty="0" smtClean="0">
                <a:solidFill>
                  <a:srgbClr val="FF0000"/>
                </a:solidFill>
              </a:rPr>
              <a:t>Рекомендуется, чтобы члены этой группы </a:t>
            </a:r>
            <a:r>
              <a:rPr lang="ru-RU" sz="2400" dirty="0">
                <a:solidFill>
                  <a:srgbClr val="FF0000"/>
                </a:solidFill>
              </a:rPr>
              <a:t>встретилась в конце </a:t>
            </a:r>
            <a:r>
              <a:rPr lang="ru-RU" sz="2400" dirty="0" smtClean="0">
                <a:solidFill>
                  <a:srgbClr val="FF0000"/>
                </a:solidFill>
              </a:rPr>
              <a:t>дня для подготовки краткой презентации на </a:t>
            </a:r>
            <a:r>
              <a:rPr lang="ru-RU" sz="2400" dirty="0" err="1" smtClean="0">
                <a:solidFill>
                  <a:srgbClr val="FF0000"/>
                </a:solidFill>
              </a:rPr>
              <a:t>флип-чарте</a:t>
            </a:r>
            <a:r>
              <a:rPr lang="ru-RU" sz="2400" dirty="0" smtClean="0">
                <a:solidFill>
                  <a:srgbClr val="FF0000"/>
                </a:solidFill>
              </a:rPr>
              <a:t> утром следующего дня</a:t>
            </a:r>
            <a:r>
              <a:rPr lang="en-US" sz="2400" dirty="0" smtClean="0">
                <a:solidFill>
                  <a:srgbClr val="FF0000"/>
                </a:solidFill>
              </a:rPr>
              <a:t>.</a:t>
            </a:r>
            <a:endParaRPr lang="en-US" sz="2400" dirty="0" smtClean="0">
              <a:solidFill>
                <a:srgbClr val="2812AE"/>
              </a:solidFill>
            </a:endParaRPr>
          </a:p>
          <a:p>
            <a:pPr eaLnBrk="1" hangingPunct="1">
              <a:buFontTx/>
              <a:buNone/>
              <a:defRPr/>
            </a:pPr>
            <a:endParaRPr lang="en-GB" sz="2400" dirty="0" smtClean="0"/>
          </a:p>
          <a:p>
            <a:pPr marL="0" indent="0" eaLnBrk="1" hangingPunct="1">
              <a:buFontTx/>
              <a:buNone/>
              <a:defRPr/>
            </a:pPr>
            <a:endParaRPr lang="en-US" sz="2400" b="1" dirty="0" smtClean="0"/>
          </a:p>
        </p:txBody>
      </p:sp>
      <p:sp>
        <p:nvSpPr>
          <p:cNvPr id="4100" name="Rectangle 23"/>
          <p:cNvSpPr>
            <a:spLocks noGrp="1" noChangeArrowheads="1"/>
          </p:cNvSpPr>
          <p:nvPr>
            <p:ph type="title"/>
          </p:nvPr>
        </p:nvSpPr>
        <p:spPr bwMode="auto">
          <a:xfrm>
            <a:off x="4" y="4"/>
            <a:ext cx="9143999" cy="980727"/>
          </a:xfrm>
          <a:solidFill>
            <a:schemeClr val="accent1">
              <a:lumMod val="20000"/>
              <a:lumOff val="80000"/>
            </a:schemeClr>
          </a:solidFill>
        </p:spPr>
        <p:txBody>
          <a:bodyPr vert="horz" wrap="square" lIns="91440" tIns="45720" rIns="91440" bIns="45720" numCol="1" anchor="t" anchorCtr="0" compatLnSpc="1">
            <a:prstTxWarp prst="textNoShape">
              <a:avLst/>
            </a:prstTxWarp>
            <a:normAutofit fontScale="90000"/>
          </a:bodyPr>
          <a:lstStyle/>
          <a:p>
            <a:r>
              <a:rPr lang="ru-RU" sz="2400" b="1" dirty="0" smtClean="0"/>
              <a:t>Передача обязанностей от одной группы к другой. Ежедневная ротация ответственных групп</a:t>
            </a:r>
            <a:r>
              <a:rPr lang="en-US" sz="2400" b="1" dirty="0" smtClean="0"/>
              <a:t>. </a:t>
            </a:r>
            <a:r>
              <a:rPr lang="en-US" sz="2400" b="1" dirty="0"/>
              <a:t/>
            </a:r>
            <a:br>
              <a:rPr lang="en-US" sz="2400" b="1" dirty="0"/>
            </a:br>
            <a:endParaRPr lang="en-US" sz="2400" b="1" dirty="0" smtClean="0">
              <a:latin typeface="Arial" pitchFamily="34" charset="0"/>
              <a:cs typeface="Arial" pitchFamily="34" charset="0"/>
            </a:endParaRPr>
          </a:p>
        </p:txBody>
      </p:sp>
    </p:spTree>
    <p:extLst>
      <p:ext uri="{BB962C8B-B14F-4D97-AF65-F5344CB8AC3E}">
        <p14:creationId xmlns:p14="http://schemas.microsoft.com/office/powerpoint/2010/main" val="223434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04132214"/>
              </p:ext>
            </p:extLst>
          </p:nvPr>
        </p:nvGraphicFramePr>
        <p:xfrm>
          <a:off x="979029" y="1844824"/>
          <a:ext cx="7128792" cy="2834640"/>
        </p:xfrm>
        <a:graphic>
          <a:graphicData uri="http://schemas.openxmlformats.org/drawingml/2006/table">
            <a:tbl>
              <a:tblPr firstRow="1" bandRow="1">
                <a:tableStyleId>{5940675A-B579-460E-94D1-54222C63F5DA}</a:tableStyleId>
              </a:tblPr>
              <a:tblGrid>
                <a:gridCol w="2728875"/>
                <a:gridCol w="4399917"/>
              </a:tblGrid>
              <a:tr h="370840">
                <a:tc>
                  <a:txBody>
                    <a:bodyPr/>
                    <a:lstStyle/>
                    <a:p>
                      <a:r>
                        <a:rPr lang="ru-RU" sz="2800" b="0" u="sng" dirty="0" smtClean="0">
                          <a:solidFill>
                            <a:srgbClr val="00B050"/>
                          </a:solidFill>
                        </a:rPr>
                        <a:t>Группа «Хронометраж»</a:t>
                      </a:r>
                      <a:endParaRPr lang="en-GB" sz="2800" b="0" dirty="0">
                        <a:solidFill>
                          <a:srgbClr val="00B050"/>
                        </a:solidFill>
                      </a:endParaRPr>
                    </a:p>
                  </a:txBody>
                  <a:tcPr/>
                </a:tc>
                <a:tc>
                  <a:txBody>
                    <a:bodyPr/>
                    <a:lstStyle/>
                    <a:p>
                      <a:pPr algn="ctr"/>
                      <a:r>
                        <a:rPr lang="en-GB" sz="2000" dirty="0" smtClean="0">
                          <a:solidFill>
                            <a:srgbClr val="00B050"/>
                          </a:solidFill>
                        </a:rPr>
                        <a:t>1. </a:t>
                      </a:r>
                    </a:p>
                  </a:txBody>
                  <a:tcPr/>
                </a:tc>
              </a:tr>
              <a:tr h="370840">
                <a:tc>
                  <a:txBody>
                    <a:bodyPr/>
                    <a:lstStyle/>
                    <a:p>
                      <a:r>
                        <a:rPr lang="ru-RU" sz="2800" b="0" u="sng" dirty="0" smtClean="0">
                          <a:solidFill>
                            <a:srgbClr val="00B0F0"/>
                          </a:solidFill>
                        </a:rPr>
                        <a:t>Группа «Помощь и командный дух»</a:t>
                      </a:r>
                      <a:endParaRPr lang="en-GB" sz="2800" b="0" dirty="0">
                        <a:solidFill>
                          <a:srgbClr val="00B0F0"/>
                        </a:solidFill>
                      </a:endParaRPr>
                    </a:p>
                  </a:txBody>
                  <a:tcPr/>
                </a:tc>
                <a:tc>
                  <a:txBody>
                    <a:bodyPr/>
                    <a:lstStyle/>
                    <a:p>
                      <a:pPr algn="ctr"/>
                      <a:r>
                        <a:rPr lang="en-GB" sz="2000" dirty="0" smtClean="0">
                          <a:solidFill>
                            <a:srgbClr val="00B0F0"/>
                          </a:solidFill>
                        </a:rPr>
                        <a:t>2.</a:t>
                      </a:r>
                    </a:p>
                  </a:txBody>
                  <a:tcPr/>
                </a:tc>
              </a:tr>
              <a:tr h="370840">
                <a:tc>
                  <a:txBody>
                    <a:bodyPr/>
                    <a:lstStyle/>
                    <a:p>
                      <a:r>
                        <a:rPr lang="ru-RU" sz="2800" b="0" u="sng" dirty="0" smtClean="0">
                          <a:solidFill>
                            <a:srgbClr val="7030A0"/>
                          </a:solidFill>
                        </a:rPr>
                        <a:t>Группа «Уроки»</a:t>
                      </a:r>
                      <a:endParaRPr lang="en-GB" sz="2800" b="0" u="sng" dirty="0">
                        <a:solidFill>
                          <a:srgbClr val="7030A0"/>
                        </a:solidFill>
                      </a:endParaRPr>
                    </a:p>
                  </a:txBody>
                  <a:tcPr/>
                </a:tc>
                <a:tc>
                  <a:txBody>
                    <a:bodyPr/>
                    <a:lstStyle/>
                    <a:p>
                      <a:pPr algn="ctr"/>
                      <a:r>
                        <a:rPr lang="en-GB" sz="2000" dirty="0" smtClean="0">
                          <a:solidFill>
                            <a:srgbClr val="7030A0"/>
                          </a:solidFill>
                        </a:rPr>
                        <a:t>3.</a:t>
                      </a:r>
                    </a:p>
                  </a:txBody>
                  <a:tcPr/>
                </a:tc>
              </a:tr>
            </a:tbl>
          </a:graphicData>
        </a:graphic>
      </p:graphicFrame>
      <p:sp>
        <p:nvSpPr>
          <p:cNvPr id="4" name="Rectangle 23"/>
          <p:cNvSpPr>
            <a:spLocks noGrp="1" noChangeArrowheads="1"/>
          </p:cNvSpPr>
          <p:nvPr>
            <p:ph type="title"/>
          </p:nvPr>
        </p:nvSpPr>
        <p:spPr bwMode="auto">
          <a:xfrm>
            <a:off x="4" y="4"/>
            <a:ext cx="9143999" cy="980727"/>
          </a:xfrm>
          <a:solidFill>
            <a:schemeClr val="accent1">
              <a:lumMod val="20000"/>
              <a:lumOff val="80000"/>
            </a:schemeClr>
          </a:solidFill>
        </p:spPr>
        <p:txBody>
          <a:bodyPr vert="horz" wrap="square" lIns="91440" tIns="45720" rIns="91440" bIns="45720" numCol="1" anchor="t" anchorCtr="0" compatLnSpc="1">
            <a:prstTxWarp prst="textNoShape">
              <a:avLst/>
            </a:prstTxWarp>
            <a:normAutofit/>
          </a:bodyPr>
          <a:lstStyle/>
          <a:p>
            <a:r>
              <a:rPr lang="ru-RU" sz="2400" b="1" dirty="0"/>
              <a:t>Передача обязанностей от одной группы к другой. Ежедневная ротация ответственных групп</a:t>
            </a:r>
            <a:endParaRPr lang="en-US" sz="2400" b="1" dirty="0" smtClean="0">
              <a:latin typeface="Arial" pitchFamily="34" charset="0"/>
              <a:cs typeface="Arial" pitchFamily="34" charset="0"/>
            </a:endParaRPr>
          </a:p>
        </p:txBody>
      </p:sp>
    </p:spTree>
    <p:extLst>
      <p:ext uri="{BB962C8B-B14F-4D97-AF65-F5344CB8AC3E}">
        <p14:creationId xmlns:p14="http://schemas.microsoft.com/office/powerpoint/2010/main" val="3588859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4000">
              <a:solidFill>
                <a:srgbClr val="000000"/>
              </a:solidFill>
            </a:endParaRPr>
          </a:p>
        </p:txBody>
      </p:sp>
      <p:sp>
        <p:nvSpPr>
          <p:cNvPr id="6148" name="Rectangle 4"/>
          <p:cNvSpPr>
            <a:spLocks noGrp="1" noChangeArrowheads="1"/>
          </p:cNvSpPr>
          <p:nvPr>
            <p:ph type="body" sz="half" idx="1"/>
          </p:nvPr>
        </p:nvSpPr>
        <p:spPr bwMode="auto">
          <a:xfrm>
            <a:off x="755650" y="871540"/>
            <a:ext cx="7632700" cy="5851525"/>
          </a:xfrm>
          <a:extLst/>
        </p:spPr>
        <p:txBody>
          <a:bodyPr vert="horz" wrap="square" lIns="91440" tIns="45720" rIns="91440" bIns="45720" numCol="1" anchor="t" anchorCtr="0" compatLnSpc="1">
            <a:prstTxWarp prst="textNoShape">
              <a:avLst/>
            </a:prstTxWarp>
            <a:normAutofit lnSpcReduction="10000"/>
          </a:bodyPr>
          <a:lstStyle/>
          <a:p>
            <a:pPr eaLnBrk="1" hangingPunct="1">
              <a:buFontTx/>
              <a:buNone/>
              <a:defRPr/>
            </a:pPr>
            <a:endParaRPr lang="en-US" sz="2400" dirty="0" smtClean="0">
              <a:solidFill>
                <a:srgbClr val="FF0000"/>
              </a:solidFill>
            </a:endParaRPr>
          </a:p>
          <a:p>
            <a:pPr eaLnBrk="1" hangingPunct="1">
              <a:buFontTx/>
              <a:buNone/>
              <a:defRPr/>
            </a:pPr>
            <a:r>
              <a:rPr lang="ru-RU" sz="2800" dirty="0" smtClean="0">
                <a:solidFill>
                  <a:srgbClr val="FF0000"/>
                </a:solidFill>
              </a:rPr>
              <a:t>Начало:    </a:t>
            </a:r>
            <a:r>
              <a:rPr lang="en-US" sz="2800" dirty="0" smtClean="0">
                <a:solidFill>
                  <a:srgbClr val="FF0000"/>
                </a:solidFill>
              </a:rPr>
              <a:t> </a:t>
            </a:r>
            <a:r>
              <a:rPr lang="ru-RU" sz="2800" dirty="0" smtClean="0">
                <a:solidFill>
                  <a:srgbClr val="FF0000"/>
                </a:solidFill>
              </a:rPr>
              <a:t>ровно в</a:t>
            </a:r>
            <a:r>
              <a:rPr lang="en-US" sz="2800" dirty="0" smtClean="0">
                <a:solidFill>
                  <a:srgbClr val="FF0000"/>
                </a:solidFill>
              </a:rPr>
              <a:t> 9.00 </a:t>
            </a:r>
          </a:p>
          <a:p>
            <a:pPr eaLnBrk="1" hangingPunct="1">
              <a:buFontTx/>
              <a:buNone/>
              <a:defRPr/>
            </a:pPr>
            <a:endParaRPr lang="en-US" sz="2800" dirty="0">
              <a:solidFill>
                <a:srgbClr val="2812AE"/>
              </a:solidFill>
            </a:endParaRPr>
          </a:p>
          <a:p>
            <a:pPr eaLnBrk="1" hangingPunct="1">
              <a:buFontTx/>
              <a:buNone/>
              <a:defRPr/>
            </a:pPr>
            <a:r>
              <a:rPr lang="ru-RU" sz="2800" dirty="0" smtClean="0">
                <a:solidFill>
                  <a:srgbClr val="2812AE"/>
                </a:solidFill>
              </a:rPr>
              <a:t>Перерыв</a:t>
            </a:r>
            <a:r>
              <a:rPr lang="en-US" sz="2800" dirty="0" smtClean="0">
                <a:solidFill>
                  <a:srgbClr val="2812AE"/>
                </a:solidFill>
              </a:rPr>
              <a:t>: </a:t>
            </a:r>
            <a:r>
              <a:rPr lang="ru-RU" sz="2800" dirty="0" smtClean="0">
                <a:solidFill>
                  <a:srgbClr val="2812AE"/>
                </a:solidFill>
              </a:rPr>
              <a:t>   </a:t>
            </a:r>
            <a:r>
              <a:rPr lang="en-US" sz="2800" smtClean="0">
                <a:solidFill>
                  <a:srgbClr val="2812AE"/>
                </a:solidFill>
              </a:rPr>
              <a:t>10.45 </a:t>
            </a:r>
            <a:r>
              <a:rPr lang="en-US" sz="2800" smtClean="0">
                <a:solidFill>
                  <a:srgbClr val="2812AE"/>
                </a:solidFill>
              </a:rPr>
              <a:t>- </a:t>
            </a:r>
            <a:r>
              <a:rPr lang="en-US" sz="2800" smtClean="0">
                <a:solidFill>
                  <a:srgbClr val="2812AE"/>
                </a:solidFill>
              </a:rPr>
              <a:t>11.15</a:t>
            </a:r>
            <a:endParaRPr lang="en-US" sz="2800" dirty="0" smtClean="0">
              <a:solidFill>
                <a:srgbClr val="2812AE"/>
              </a:solidFill>
            </a:endParaRPr>
          </a:p>
          <a:p>
            <a:pPr eaLnBrk="1" hangingPunct="1">
              <a:buFontTx/>
              <a:buNone/>
              <a:defRPr/>
            </a:pPr>
            <a:endParaRPr lang="en-US" sz="2800" dirty="0">
              <a:solidFill>
                <a:srgbClr val="2812AE"/>
              </a:solidFill>
            </a:endParaRPr>
          </a:p>
          <a:p>
            <a:pPr eaLnBrk="1" hangingPunct="1">
              <a:buFontTx/>
              <a:buNone/>
              <a:defRPr/>
            </a:pPr>
            <a:r>
              <a:rPr lang="ru-RU" sz="2800" dirty="0" smtClean="0">
                <a:solidFill>
                  <a:srgbClr val="2812AE"/>
                </a:solidFill>
              </a:rPr>
              <a:t>Обед</a:t>
            </a:r>
            <a:r>
              <a:rPr lang="en-US" sz="2800" dirty="0" smtClean="0">
                <a:solidFill>
                  <a:srgbClr val="2812AE"/>
                </a:solidFill>
              </a:rPr>
              <a:t>: </a:t>
            </a:r>
            <a:r>
              <a:rPr lang="ru-RU" sz="2800" dirty="0" smtClean="0">
                <a:solidFill>
                  <a:srgbClr val="2812AE"/>
                </a:solidFill>
              </a:rPr>
              <a:t>   </a:t>
            </a:r>
            <a:r>
              <a:rPr lang="en-US" sz="2800" dirty="0" smtClean="0">
                <a:solidFill>
                  <a:srgbClr val="2812AE"/>
                </a:solidFill>
              </a:rPr>
              <a:t>13.00 </a:t>
            </a:r>
            <a:r>
              <a:rPr lang="en-US" sz="2800" dirty="0" smtClean="0">
                <a:solidFill>
                  <a:srgbClr val="2812AE"/>
                </a:solidFill>
              </a:rPr>
              <a:t>-</a:t>
            </a:r>
            <a:r>
              <a:rPr lang="en-US" sz="2800" dirty="0" smtClean="0">
                <a:solidFill>
                  <a:srgbClr val="2812AE"/>
                </a:solidFill>
              </a:rPr>
              <a:t>14.00</a:t>
            </a:r>
            <a:endParaRPr lang="en-US" sz="2800" dirty="0" smtClean="0">
              <a:solidFill>
                <a:srgbClr val="2812AE"/>
              </a:solidFill>
            </a:endParaRPr>
          </a:p>
          <a:p>
            <a:pPr eaLnBrk="1" hangingPunct="1">
              <a:buFontTx/>
              <a:buNone/>
              <a:defRPr/>
            </a:pPr>
            <a:endParaRPr lang="en-US" sz="2800" dirty="0" smtClean="0">
              <a:solidFill>
                <a:srgbClr val="2812AE"/>
              </a:solidFill>
            </a:endParaRPr>
          </a:p>
          <a:p>
            <a:pPr>
              <a:buNone/>
              <a:defRPr/>
            </a:pPr>
            <a:r>
              <a:rPr lang="ru-RU" sz="2800" dirty="0" smtClean="0">
                <a:solidFill>
                  <a:srgbClr val="2812AE"/>
                </a:solidFill>
              </a:rPr>
              <a:t>Перерыв</a:t>
            </a:r>
            <a:r>
              <a:rPr lang="en-US" sz="2800" dirty="0" smtClean="0">
                <a:solidFill>
                  <a:srgbClr val="2812AE"/>
                </a:solidFill>
              </a:rPr>
              <a:t>:</a:t>
            </a:r>
            <a:r>
              <a:rPr lang="ru-RU" sz="2800" dirty="0" smtClean="0">
                <a:solidFill>
                  <a:srgbClr val="2812AE"/>
                </a:solidFill>
              </a:rPr>
              <a:t>   </a:t>
            </a:r>
            <a:r>
              <a:rPr lang="en-US" sz="2800" dirty="0" smtClean="0">
                <a:solidFill>
                  <a:srgbClr val="2812AE"/>
                </a:solidFill>
              </a:rPr>
              <a:t> </a:t>
            </a:r>
            <a:r>
              <a:rPr lang="en-US" sz="2800" dirty="0" smtClean="0">
                <a:solidFill>
                  <a:srgbClr val="2812AE"/>
                </a:solidFill>
              </a:rPr>
              <a:t>15.45 </a:t>
            </a:r>
            <a:r>
              <a:rPr lang="en-US" sz="2800" dirty="0" smtClean="0">
                <a:solidFill>
                  <a:srgbClr val="2812AE"/>
                </a:solidFill>
              </a:rPr>
              <a:t>- </a:t>
            </a:r>
            <a:r>
              <a:rPr lang="en-US" sz="2800" dirty="0" smtClean="0">
                <a:solidFill>
                  <a:srgbClr val="2812AE"/>
                </a:solidFill>
              </a:rPr>
              <a:t>16.15</a:t>
            </a:r>
            <a:endParaRPr lang="en-US" sz="2800" dirty="0" smtClean="0">
              <a:solidFill>
                <a:srgbClr val="2812AE"/>
              </a:solidFill>
            </a:endParaRPr>
          </a:p>
          <a:p>
            <a:pPr eaLnBrk="1" hangingPunct="1">
              <a:buFontTx/>
              <a:buNone/>
              <a:defRPr/>
            </a:pPr>
            <a:endParaRPr lang="en-US" sz="2800" dirty="0">
              <a:solidFill>
                <a:srgbClr val="2812AE"/>
              </a:solidFill>
            </a:endParaRPr>
          </a:p>
          <a:p>
            <a:pPr eaLnBrk="1" hangingPunct="1">
              <a:buFontTx/>
              <a:buNone/>
              <a:defRPr/>
            </a:pPr>
            <a:r>
              <a:rPr lang="ru-RU" sz="2800" dirty="0" smtClean="0">
                <a:solidFill>
                  <a:srgbClr val="2812AE"/>
                </a:solidFill>
              </a:rPr>
              <a:t>Окончание</a:t>
            </a:r>
            <a:r>
              <a:rPr lang="en-US" sz="2800" dirty="0" smtClean="0">
                <a:solidFill>
                  <a:srgbClr val="2812AE"/>
                </a:solidFill>
              </a:rPr>
              <a:t>: </a:t>
            </a:r>
            <a:r>
              <a:rPr lang="ru-RU" sz="2800" dirty="0" smtClean="0">
                <a:solidFill>
                  <a:srgbClr val="2812AE"/>
                </a:solidFill>
              </a:rPr>
              <a:t>   </a:t>
            </a:r>
            <a:r>
              <a:rPr lang="en-US" sz="2800" dirty="0" smtClean="0">
                <a:solidFill>
                  <a:srgbClr val="2812AE"/>
                </a:solidFill>
              </a:rPr>
              <a:t>17.30 </a:t>
            </a:r>
          </a:p>
          <a:p>
            <a:pPr eaLnBrk="1" hangingPunct="1">
              <a:buFontTx/>
              <a:buNone/>
              <a:defRPr/>
            </a:pPr>
            <a:endParaRPr lang="en-US" sz="2400" dirty="0" smtClean="0">
              <a:solidFill>
                <a:srgbClr val="7030A0"/>
              </a:solidFill>
            </a:endParaRPr>
          </a:p>
          <a:p>
            <a:pPr>
              <a:buNone/>
              <a:defRPr/>
            </a:pPr>
            <a:r>
              <a:rPr lang="ru-RU" sz="2400" dirty="0" smtClean="0">
                <a:solidFill>
                  <a:srgbClr val="7030A0"/>
                </a:solidFill>
              </a:rPr>
              <a:t>Принципы участия - </a:t>
            </a:r>
            <a:r>
              <a:rPr lang="ru-RU" sz="2400" dirty="0">
                <a:solidFill>
                  <a:srgbClr val="7030A0"/>
                </a:solidFill>
              </a:rPr>
              <a:t>необходима гибкость </a:t>
            </a:r>
            <a:r>
              <a:rPr lang="en-US" sz="2400" dirty="0" smtClean="0">
                <a:solidFill>
                  <a:srgbClr val="7030A0"/>
                </a:solidFill>
                <a:sym typeface="Wingdings" pitchFamily="2" charset="2"/>
              </a:rPr>
              <a:t></a:t>
            </a:r>
            <a:endParaRPr lang="en-US" sz="2400" dirty="0" smtClean="0">
              <a:solidFill>
                <a:srgbClr val="7030A0"/>
              </a:solidFill>
            </a:endParaRPr>
          </a:p>
          <a:p>
            <a:pPr eaLnBrk="1" hangingPunct="1">
              <a:buFontTx/>
              <a:buNone/>
              <a:defRPr/>
            </a:pPr>
            <a:endParaRPr lang="en-US" sz="2000" dirty="0" smtClean="0">
              <a:solidFill>
                <a:srgbClr val="2812AE"/>
              </a:solidFill>
            </a:endParaRPr>
          </a:p>
          <a:p>
            <a:pPr eaLnBrk="1" hangingPunct="1">
              <a:buFontTx/>
              <a:buNone/>
              <a:defRPr/>
            </a:pPr>
            <a:endParaRPr lang="en-GB" sz="2400" dirty="0" smtClean="0"/>
          </a:p>
          <a:p>
            <a:pPr marL="0" indent="0" eaLnBrk="1" hangingPunct="1">
              <a:buFontTx/>
              <a:buNone/>
              <a:defRPr/>
            </a:pPr>
            <a:endParaRPr lang="en-US" sz="2400" b="1" dirty="0" smtClean="0"/>
          </a:p>
        </p:txBody>
      </p:sp>
      <p:sp>
        <p:nvSpPr>
          <p:cNvPr id="5" name="Rectangle 23"/>
          <p:cNvSpPr>
            <a:spLocks noGrp="1" noChangeArrowheads="1"/>
          </p:cNvSpPr>
          <p:nvPr>
            <p:ph type="title"/>
          </p:nvPr>
        </p:nvSpPr>
        <p:spPr bwMode="auto">
          <a:xfrm>
            <a:off x="4" y="1"/>
            <a:ext cx="9143999" cy="764704"/>
          </a:xfrm>
          <a:solidFill>
            <a:schemeClr val="accent1">
              <a:lumMod val="20000"/>
              <a:lumOff val="80000"/>
            </a:schemeClr>
          </a:solidFill>
        </p:spPr>
        <p:txBody>
          <a:bodyPr vert="horz" wrap="square" lIns="91440" tIns="45720" rIns="91440" bIns="45720" numCol="1" anchor="t" anchorCtr="0" compatLnSpc="1">
            <a:prstTxWarp prst="textNoShape">
              <a:avLst/>
            </a:prstTxWarp>
            <a:normAutofit fontScale="90000"/>
          </a:bodyPr>
          <a:lstStyle/>
          <a:p>
            <a:r>
              <a:rPr lang="ru-RU" sz="5400" b="1" dirty="0" smtClean="0"/>
              <a:t>Предварительное расписание</a:t>
            </a:r>
            <a:endParaRPr lang="en-US" sz="2400" b="1" dirty="0" smtClean="0">
              <a:latin typeface="Arial" pitchFamily="34" charset="0"/>
              <a:cs typeface="Arial" pitchFamily="34" charset="0"/>
            </a:endParaRPr>
          </a:p>
        </p:txBody>
      </p:sp>
    </p:spTree>
    <p:extLst>
      <p:ext uri="{BB962C8B-B14F-4D97-AF65-F5344CB8AC3E}">
        <p14:creationId xmlns:p14="http://schemas.microsoft.com/office/powerpoint/2010/main" val="305699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5123"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5124"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5125"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5126"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5127"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5128"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5129"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5131"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5132"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9721" y="914401"/>
            <a:ext cx="8925121"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lvl="0" indent="-285750">
              <a:spcBef>
                <a:spcPct val="50000"/>
              </a:spcBef>
              <a:buFont typeface="Arial" pitchFamily="34" charset="0"/>
              <a:buChar char="•"/>
              <a:defRPr/>
            </a:pPr>
            <a:r>
              <a:rPr lang="ru-RU" sz="2100" dirty="0" smtClean="0">
                <a:latin typeface="Times New Roman"/>
                <a:ea typeface="Times New Roman"/>
              </a:rPr>
              <a:t>Во всем мире правительства разных стран увеличивают темпы продвижения к более устойчивому развитию посредством политики, направленной на озеленение экономики</a:t>
            </a:r>
            <a:r>
              <a:rPr lang="en-GB" sz="2100" dirty="0" smtClean="0">
                <a:latin typeface="Times New Roman"/>
                <a:ea typeface="Times New Roman"/>
              </a:rPr>
              <a:t>.</a:t>
            </a:r>
            <a:endParaRPr lang="en-GB" sz="2100" dirty="0">
              <a:latin typeface="Times New Roman"/>
              <a:ea typeface="Times New Roman"/>
            </a:endParaRPr>
          </a:p>
          <a:p>
            <a:pPr marL="285750" lvl="0" indent="-285750">
              <a:spcBef>
                <a:spcPct val="50000"/>
              </a:spcBef>
              <a:buFont typeface="Arial" pitchFamily="34" charset="0"/>
              <a:buChar char="•"/>
              <a:defRPr/>
            </a:pPr>
            <a:r>
              <a:rPr lang="ru-RU" sz="2100" dirty="0" smtClean="0">
                <a:latin typeface="Times New Roman"/>
                <a:ea typeface="Times New Roman"/>
              </a:rPr>
              <a:t>Потенциал лесного сектора по осуществлению принципов зелёной экономики в регионе Кавказа и Центральной Азии пока не использован. </a:t>
            </a:r>
          </a:p>
          <a:p>
            <a:pPr marL="285750" lvl="0" indent="-285750">
              <a:spcBef>
                <a:spcPct val="50000"/>
              </a:spcBef>
              <a:buFont typeface="Arial" pitchFamily="34" charset="0"/>
              <a:buChar char="•"/>
              <a:defRPr/>
            </a:pPr>
            <a:r>
              <a:rPr lang="ru-RU" sz="2100" dirty="0" smtClean="0">
                <a:latin typeface="Times New Roman"/>
                <a:ea typeface="Times New Roman"/>
              </a:rPr>
              <a:t>Посредством применения устойчивого управления лесным сектором можно обеспечить на устойчивой основе достижение ряда взаимосвязанных социально-экономических и экологических выгод, которые прекрасно стыкуются с принципами зелёной экономики – даже в большей степени, чем для какого-либо другого сектора экономики.</a:t>
            </a:r>
            <a:endParaRPr lang="en-GB" sz="2100" dirty="0">
              <a:latin typeface="Times New Roman"/>
              <a:ea typeface="Times New Roman"/>
            </a:endParaRPr>
          </a:p>
          <a:p>
            <a:pPr marL="285750" lvl="0" indent="-285750">
              <a:spcBef>
                <a:spcPct val="50000"/>
              </a:spcBef>
              <a:buFont typeface="Arial" pitchFamily="34" charset="0"/>
              <a:buChar char="•"/>
              <a:defRPr/>
            </a:pPr>
            <a:r>
              <a:rPr lang="ru-RU" sz="2100" dirty="0" smtClean="0">
                <a:latin typeface="Times New Roman"/>
                <a:cs typeface="Arial" charset="0"/>
              </a:rPr>
              <a:t>Данная инициатива разработана для того, чтобы помочь странам полностью раскрыть данный потенциал, благодаря оказываемой консультативной помощи и наращиванию потенциала</a:t>
            </a:r>
            <a:r>
              <a:rPr lang="en-GB" sz="2100" dirty="0" smtClean="0">
                <a:latin typeface="Times New Roman"/>
                <a:cs typeface="Arial" charset="0"/>
              </a:rPr>
              <a:t>. </a:t>
            </a:r>
            <a:endParaRPr lang="en-GB" sz="2100" dirty="0">
              <a:latin typeface="Times New Roman"/>
              <a:cs typeface="Arial" charset="0"/>
            </a:endParaRPr>
          </a:p>
          <a:p>
            <a:pPr marL="285750" lvl="0" indent="-285750">
              <a:spcBef>
                <a:spcPct val="50000"/>
              </a:spcBef>
              <a:buFont typeface="Arial" pitchFamily="34" charset="0"/>
              <a:buChar char="•"/>
              <a:defRPr/>
            </a:pPr>
            <a:r>
              <a:rPr lang="ru-RU" sz="2100" dirty="0" smtClean="0">
                <a:latin typeface="Times New Roman"/>
                <a:cs typeface="Arial" charset="0"/>
              </a:rPr>
              <a:t>Основной ожидаемый результат  данный инициативы  - поддержка  в разработке или  помощь  в реализации </a:t>
            </a:r>
            <a:r>
              <a:rPr lang="ru-RU" sz="2100" dirty="0">
                <a:latin typeface="Times New Roman"/>
                <a:cs typeface="Arial" charset="0"/>
              </a:rPr>
              <a:t>стратегии/плана лесного </a:t>
            </a:r>
            <a:r>
              <a:rPr lang="ru-RU" sz="2100" dirty="0" smtClean="0">
                <a:latin typeface="Times New Roman"/>
                <a:cs typeface="Arial" charset="0"/>
              </a:rPr>
              <a:t>сектора для зелёной экономики</a:t>
            </a:r>
            <a:r>
              <a:rPr lang="en-GB" sz="2100" dirty="0" smtClean="0">
                <a:latin typeface="Times New Roman"/>
                <a:cs typeface="Arial" charset="0"/>
              </a:rPr>
              <a:t>. </a:t>
            </a:r>
            <a:endParaRPr lang="en-US" sz="2100" b="1" dirty="0">
              <a:latin typeface="Arial" charset="0"/>
              <a:cs typeface="Arial" charset="0"/>
            </a:endParaRPr>
          </a:p>
        </p:txBody>
      </p:sp>
      <p:sp>
        <p:nvSpPr>
          <p:cNvPr id="16" name="Rectangle 23"/>
          <p:cNvSpPr txBox="1">
            <a:spLocks noChangeArrowheads="1"/>
          </p:cNvSpPr>
          <p:nvPr/>
        </p:nvSpPr>
        <p:spPr bwMode="auto">
          <a:xfrm>
            <a:off x="-28576" y="1"/>
            <a:ext cx="9172575" cy="836712"/>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B050"/>
                </a:solidFill>
                <a:latin typeface="Arial" pitchFamily="34" charset="0"/>
                <a:cs typeface="Arial" pitchFamily="34" charset="0"/>
              </a:rPr>
              <a:t>Устойчивое управление лесами на пути к «зелёной» экономике</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ru-RU" sz="2400" b="1" dirty="0">
                <a:latin typeface="Arial" panose="020B0604020202020204" pitchFamily="34" charset="0"/>
                <a:cs typeface="Arial" panose="020B0604020202020204" pitchFamily="34" charset="0"/>
              </a:rPr>
              <a:t>Почему </a:t>
            </a:r>
            <a:r>
              <a:rPr lang="ru-RU" sz="2400" b="1" dirty="0" smtClean="0">
                <a:latin typeface="Arial" panose="020B0604020202020204" pitchFamily="34" charset="0"/>
                <a:cs typeface="Arial" panose="020B0604020202020204" pitchFamily="34" charset="0"/>
              </a:rPr>
              <a:t>необходим учебный </a:t>
            </a:r>
            <a:r>
              <a:rPr lang="ru-RU" sz="2400" b="1" dirty="0">
                <a:latin typeface="Arial" panose="020B0604020202020204" pitchFamily="34" charset="0"/>
                <a:cs typeface="Arial" panose="020B0604020202020204" pitchFamily="34" charset="0"/>
              </a:rPr>
              <a:t>курс по этой теме</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899275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2"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3"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4"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5"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9227"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9228"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836712"/>
            <a:ext cx="8587680" cy="690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r>
              <a:rPr lang="ru-RU" sz="2400" b="1" dirty="0" smtClean="0">
                <a:solidFill>
                  <a:srgbClr val="000000"/>
                </a:solidFill>
                <a:latin typeface="Arial" charset="0"/>
                <a:cs typeface="Arial" charset="0"/>
              </a:rPr>
              <a:t>Цели</a:t>
            </a:r>
            <a:endParaRPr lang="en-GB" sz="2400" b="1" dirty="0" smtClean="0">
              <a:solidFill>
                <a:srgbClr val="000000"/>
              </a:solidFill>
              <a:latin typeface="Arial" charset="0"/>
              <a:cs typeface="Arial" charset="0"/>
            </a:endParaRPr>
          </a:p>
          <a:p>
            <a:pPr algn="just">
              <a:spcBef>
                <a:spcPct val="50000"/>
              </a:spcBef>
              <a:defRPr/>
            </a:pPr>
            <a:r>
              <a:rPr lang="ru-RU" b="1" dirty="0" smtClean="0">
                <a:solidFill>
                  <a:srgbClr val="7030A0"/>
                </a:solidFill>
                <a:latin typeface="Arial" charset="0"/>
                <a:cs typeface="Arial" charset="0"/>
              </a:rPr>
              <a:t>Содействие лицам, принимающим решения, в анализе  проблем и возможностей, касающихся стимулирования устойчивого управления лесным сектором в целях озеленения экономики, использование и адаптация любых соответствующих уроков, извлеченных в рамках данного тренинга</a:t>
            </a:r>
            <a:endParaRPr lang="en-GB" b="1" dirty="0" smtClean="0">
              <a:solidFill>
                <a:srgbClr val="FF0000"/>
              </a:solidFill>
              <a:latin typeface="Arial" charset="0"/>
              <a:cs typeface="Arial" charset="0"/>
            </a:endParaRPr>
          </a:p>
          <a:p>
            <a:pPr>
              <a:spcBef>
                <a:spcPct val="50000"/>
              </a:spcBef>
              <a:defRPr/>
            </a:pPr>
            <a:r>
              <a:rPr lang="ru-RU" sz="2400" b="1" dirty="0" smtClean="0">
                <a:solidFill>
                  <a:srgbClr val="000000"/>
                </a:solidFill>
                <a:latin typeface="Arial" charset="0"/>
                <a:cs typeface="Arial" charset="0"/>
              </a:rPr>
              <a:t>Компоненты обучения</a:t>
            </a:r>
            <a:endParaRPr lang="en-GB" sz="2400" b="1" dirty="0">
              <a:solidFill>
                <a:srgbClr val="000000"/>
              </a:solidFill>
              <a:latin typeface="Arial" charset="0"/>
              <a:cs typeface="Arial" charset="0"/>
            </a:endParaRPr>
          </a:p>
          <a:p>
            <a:pPr marL="342900" indent="-342900">
              <a:spcBef>
                <a:spcPct val="50000"/>
              </a:spcBef>
              <a:buFont typeface="Arial" pitchFamily="34" charset="0"/>
              <a:buChar char="•"/>
              <a:defRPr/>
            </a:pPr>
            <a:r>
              <a:rPr lang="ru-RU" b="1" dirty="0" smtClean="0">
                <a:solidFill>
                  <a:srgbClr val="7030A0"/>
                </a:solidFill>
                <a:latin typeface="Arial" charset="0"/>
                <a:cs typeface="Arial" charset="0"/>
              </a:rPr>
              <a:t>Изучить</a:t>
            </a:r>
            <a:r>
              <a:rPr lang="ru-RU" b="1" dirty="0">
                <a:solidFill>
                  <a:srgbClr val="7030A0"/>
                </a:solidFill>
                <a:latin typeface="Arial" charset="0"/>
                <a:cs typeface="Arial" charset="0"/>
              </a:rPr>
              <a:t>:</a:t>
            </a:r>
            <a:r>
              <a:rPr lang="en-GB" b="1" dirty="0" smtClean="0">
                <a:solidFill>
                  <a:srgbClr val="7030A0"/>
                </a:solidFill>
                <a:latin typeface="Arial" charset="0"/>
                <a:cs typeface="Arial" charset="0"/>
              </a:rPr>
              <a:t> </a:t>
            </a:r>
          </a:p>
          <a:p>
            <a:pPr lvl="2">
              <a:lnSpc>
                <a:spcPct val="115000"/>
              </a:lnSpc>
              <a:spcAft>
                <a:spcPts val="1000"/>
              </a:spcAft>
              <a:defRPr/>
            </a:pPr>
            <a:r>
              <a:rPr lang="en-GB" sz="1600" b="1" dirty="0" smtClean="0">
                <a:solidFill>
                  <a:srgbClr val="0070C0"/>
                </a:solidFill>
                <a:ea typeface="Calibri"/>
                <a:cs typeface="Arial" charset="0"/>
              </a:rPr>
              <a:t>1.     </a:t>
            </a:r>
            <a:r>
              <a:rPr lang="ru-RU" b="1" dirty="0" smtClean="0">
                <a:solidFill>
                  <a:srgbClr val="0070C0"/>
                </a:solidFill>
                <a:ea typeface="Calibri"/>
                <a:cs typeface="Arial" charset="0"/>
              </a:rPr>
              <a:t>Принципы устойчивого управления леса в целях озеленения экономики</a:t>
            </a:r>
            <a:endParaRPr lang="ru-RU" b="1" dirty="0">
              <a:solidFill>
                <a:srgbClr val="0070C0"/>
              </a:solidFill>
              <a:ea typeface="Calibri"/>
              <a:cs typeface="Arial" charset="0"/>
            </a:endParaRPr>
          </a:p>
          <a:p>
            <a:pPr lvl="2">
              <a:lnSpc>
                <a:spcPct val="115000"/>
              </a:lnSpc>
              <a:spcAft>
                <a:spcPts val="1000"/>
              </a:spcAft>
              <a:defRPr/>
            </a:pPr>
            <a:r>
              <a:rPr lang="en-GB" b="1" dirty="0" smtClean="0">
                <a:solidFill>
                  <a:srgbClr val="0070C0"/>
                </a:solidFill>
                <a:latin typeface="+mj-lt"/>
                <a:ea typeface="Calibri"/>
                <a:cs typeface="Arial" charset="0"/>
              </a:rPr>
              <a:t>2.      </a:t>
            </a:r>
            <a:r>
              <a:rPr lang="ru-RU" b="1" dirty="0" smtClean="0">
                <a:solidFill>
                  <a:srgbClr val="0070C0"/>
                </a:solidFill>
                <a:latin typeface="+mj-lt"/>
                <a:ea typeface="Calibri"/>
                <a:cs typeface="Arial" charset="0"/>
              </a:rPr>
              <a:t>Анализ контекста лесного сектора</a:t>
            </a:r>
            <a:r>
              <a:rPr lang="en-GB" b="1" dirty="0" smtClean="0">
                <a:solidFill>
                  <a:srgbClr val="0070C0"/>
                </a:solidFill>
                <a:latin typeface="+mj-lt"/>
                <a:ea typeface="Calibri"/>
                <a:cs typeface="Arial" charset="0"/>
              </a:rPr>
              <a:t>, </a:t>
            </a:r>
            <a:r>
              <a:rPr lang="ru-RU" b="1" dirty="0" smtClean="0">
                <a:solidFill>
                  <a:srgbClr val="0070C0"/>
                </a:solidFill>
                <a:latin typeface="+mj-lt"/>
                <a:ea typeface="Calibri"/>
                <a:cs typeface="Arial" charset="0"/>
              </a:rPr>
              <a:t>сбор и управление данными</a:t>
            </a:r>
            <a:endParaRPr lang="en-GB" b="1" dirty="0" smtClean="0">
              <a:solidFill>
                <a:srgbClr val="0070C0"/>
              </a:solidFill>
              <a:latin typeface="+mj-lt"/>
              <a:ea typeface="Calibri"/>
              <a:cs typeface="Arial" charset="0"/>
            </a:endParaRPr>
          </a:p>
          <a:p>
            <a:pPr lvl="2">
              <a:lnSpc>
                <a:spcPct val="115000"/>
              </a:lnSpc>
              <a:spcAft>
                <a:spcPts val="1000"/>
              </a:spcAft>
              <a:defRPr/>
            </a:pPr>
            <a:r>
              <a:rPr lang="en-GB" b="1" dirty="0" smtClean="0">
                <a:solidFill>
                  <a:srgbClr val="0070C0"/>
                </a:solidFill>
                <a:latin typeface="+mj-lt"/>
                <a:ea typeface="Calibri"/>
                <a:cs typeface="Arial" charset="0"/>
              </a:rPr>
              <a:t>3.      </a:t>
            </a:r>
            <a:r>
              <a:rPr lang="ru-RU" b="1" dirty="0" smtClean="0">
                <a:solidFill>
                  <a:srgbClr val="0070C0"/>
                </a:solidFill>
                <a:latin typeface="+mj-lt"/>
                <a:ea typeface="Calibri"/>
                <a:cs typeface="Arial" charset="0"/>
              </a:rPr>
              <a:t>Производство и </a:t>
            </a:r>
            <a:r>
              <a:rPr lang="ru-RU" b="1" dirty="0">
                <a:solidFill>
                  <a:srgbClr val="0070C0"/>
                </a:solidFill>
                <a:ea typeface="Calibri"/>
                <a:cs typeface="Arial" charset="0"/>
              </a:rPr>
              <a:t> </a:t>
            </a:r>
            <a:r>
              <a:rPr lang="ru-RU" b="1" dirty="0" smtClean="0">
                <a:solidFill>
                  <a:srgbClr val="0070C0"/>
                </a:solidFill>
                <a:ea typeface="Calibri"/>
                <a:cs typeface="Arial" charset="0"/>
              </a:rPr>
              <a:t>эффективность </a:t>
            </a:r>
            <a:r>
              <a:rPr lang="ru-RU" b="1" dirty="0" smtClean="0">
                <a:solidFill>
                  <a:srgbClr val="0070C0"/>
                </a:solidFill>
                <a:latin typeface="+mj-lt"/>
                <a:ea typeface="Calibri"/>
                <a:cs typeface="Arial" charset="0"/>
              </a:rPr>
              <a:t>энергии из древесины</a:t>
            </a:r>
            <a:endParaRPr lang="en-GB" b="1" dirty="0" smtClean="0">
              <a:solidFill>
                <a:srgbClr val="0070C0"/>
              </a:solidFill>
              <a:latin typeface="+mj-lt"/>
              <a:ea typeface="Calibri"/>
              <a:cs typeface="Arial" charset="0"/>
            </a:endParaRPr>
          </a:p>
          <a:p>
            <a:pPr lvl="2">
              <a:lnSpc>
                <a:spcPct val="115000"/>
              </a:lnSpc>
              <a:spcAft>
                <a:spcPts val="1000"/>
              </a:spcAft>
              <a:defRPr/>
            </a:pPr>
            <a:r>
              <a:rPr lang="en-GB" b="1" dirty="0" smtClean="0">
                <a:solidFill>
                  <a:srgbClr val="0070C0"/>
                </a:solidFill>
                <a:latin typeface="+mj-lt"/>
                <a:ea typeface="Calibri"/>
                <a:cs typeface="Arial" charset="0"/>
              </a:rPr>
              <a:t>4.      </a:t>
            </a:r>
            <a:r>
              <a:rPr lang="ru-RU" b="1" dirty="0" smtClean="0">
                <a:solidFill>
                  <a:srgbClr val="0070C0"/>
                </a:solidFill>
                <a:latin typeface="+mj-lt"/>
                <a:ea typeface="Calibri"/>
                <a:cs typeface="Arial" charset="0"/>
              </a:rPr>
              <a:t>Методы эффективного вовлечения заинтересованных сторон</a:t>
            </a:r>
            <a:r>
              <a:rPr lang="en-GB" b="1" dirty="0" smtClean="0">
                <a:solidFill>
                  <a:srgbClr val="0070C0"/>
                </a:solidFill>
                <a:latin typeface="+mj-lt"/>
                <a:ea typeface="Calibri"/>
                <a:cs typeface="Arial" charset="0"/>
              </a:rPr>
              <a:t> </a:t>
            </a:r>
            <a:r>
              <a:rPr lang="ru-RU" b="1" dirty="0" smtClean="0">
                <a:solidFill>
                  <a:srgbClr val="0070C0"/>
                </a:solidFill>
                <a:latin typeface="+mj-lt"/>
                <a:ea typeface="Calibri"/>
                <a:cs typeface="Arial" charset="0"/>
              </a:rPr>
              <a:t>и</a:t>
            </a:r>
            <a:r>
              <a:rPr lang="en-GB" b="1" dirty="0" smtClean="0">
                <a:solidFill>
                  <a:srgbClr val="0070C0"/>
                </a:solidFill>
                <a:latin typeface="+mj-lt"/>
                <a:ea typeface="Calibri"/>
                <a:cs typeface="Arial" charset="0"/>
              </a:rPr>
              <a:t> </a:t>
            </a:r>
            <a:r>
              <a:rPr lang="ru-RU" b="1" dirty="0" smtClean="0">
                <a:solidFill>
                  <a:srgbClr val="0070C0"/>
                </a:solidFill>
                <a:latin typeface="+mj-lt"/>
                <a:ea typeface="Calibri"/>
                <a:cs typeface="Arial" charset="0"/>
              </a:rPr>
              <a:t>проведения переговоров</a:t>
            </a:r>
            <a:endParaRPr lang="en-GB" b="1" dirty="0" smtClean="0">
              <a:solidFill>
                <a:srgbClr val="0070C0"/>
              </a:solidFill>
              <a:latin typeface="+mj-lt"/>
              <a:ea typeface="Calibri"/>
              <a:cs typeface="Arial" charset="0"/>
            </a:endParaRPr>
          </a:p>
          <a:p>
            <a:pPr lvl="2">
              <a:lnSpc>
                <a:spcPct val="115000"/>
              </a:lnSpc>
              <a:spcAft>
                <a:spcPts val="1000"/>
              </a:spcAft>
              <a:defRPr/>
            </a:pPr>
            <a:r>
              <a:rPr lang="en-GB" b="1" dirty="0" smtClean="0">
                <a:solidFill>
                  <a:srgbClr val="0070C0"/>
                </a:solidFill>
              </a:rPr>
              <a:t>5.       </a:t>
            </a:r>
            <a:r>
              <a:rPr lang="ru-RU" b="1" dirty="0" smtClean="0">
                <a:solidFill>
                  <a:srgbClr val="0070C0"/>
                </a:solidFill>
              </a:rPr>
              <a:t>Совершенствование процессов лесной политики</a:t>
            </a:r>
            <a:r>
              <a:rPr lang="ru-RU" b="1" dirty="0">
                <a:latin typeface="+mj-lt"/>
                <a:cs typeface="Arial" charset="0"/>
              </a:rPr>
              <a:t> </a:t>
            </a:r>
            <a:r>
              <a:rPr lang="ru-RU" b="1" dirty="0">
                <a:solidFill>
                  <a:srgbClr val="0070C0"/>
                </a:solidFill>
                <a:ea typeface="Calibri"/>
                <a:cs typeface="Arial" charset="0"/>
              </a:rPr>
              <a:t>в целях озеленения экономики</a:t>
            </a:r>
          </a:p>
          <a:p>
            <a:pPr lvl="2">
              <a:lnSpc>
                <a:spcPct val="115000"/>
              </a:lnSpc>
              <a:spcAft>
                <a:spcPts val="1000"/>
              </a:spcAft>
              <a:defRPr/>
            </a:pPr>
            <a:endParaRPr lang="en-GB" b="1" dirty="0">
              <a:solidFill>
                <a:srgbClr val="0070C0"/>
              </a:solidFill>
              <a:ea typeface="Calibri"/>
              <a:cs typeface="Arial" charset="0"/>
            </a:endParaRPr>
          </a:p>
          <a:p>
            <a:pPr lvl="2">
              <a:lnSpc>
                <a:spcPct val="115000"/>
              </a:lnSpc>
              <a:spcAft>
                <a:spcPts val="1000"/>
              </a:spcAft>
              <a:defRPr/>
            </a:pPr>
            <a:endParaRPr lang="ru-RU" b="1" dirty="0">
              <a:solidFill>
                <a:srgbClr val="0070C0"/>
              </a:solidFill>
            </a:endParaRPr>
          </a:p>
        </p:txBody>
      </p:sp>
      <p:sp>
        <p:nvSpPr>
          <p:cNvPr id="16" name="Rectangle 23"/>
          <p:cNvSpPr txBox="1">
            <a:spLocks noChangeArrowheads="1"/>
          </p:cNvSpPr>
          <p:nvPr/>
        </p:nvSpPr>
        <p:spPr bwMode="auto">
          <a:xfrm>
            <a:off x="-28576" y="1"/>
            <a:ext cx="9172575" cy="620688"/>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Arial" pitchFamily="34" charset="0"/>
                <a:cs typeface="Arial" pitchFamily="34" charset="0"/>
              </a:rPr>
              <a:t>Цели и компоненты данного </a:t>
            </a:r>
            <a:r>
              <a:rPr lang="ru-RU" sz="2400" b="1" dirty="0" smtClean="0">
                <a:solidFill>
                  <a:srgbClr val="000000"/>
                </a:solidFill>
                <a:latin typeface="Arial" charset="0"/>
                <a:cs typeface="Arial" charset="0"/>
              </a:rPr>
              <a:t>учебного </a:t>
            </a:r>
            <a:r>
              <a:rPr lang="ru-RU" sz="2400" b="1" dirty="0">
                <a:solidFill>
                  <a:srgbClr val="000000"/>
                </a:solidFill>
                <a:latin typeface="Arial" charset="0"/>
                <a:cs typeface="Arial" charset="0"/>
              </a:rPr>
              <a:t>семинара</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pPr/>
              <a:t>16</a:t>
            </a:fld>
            <a:endParaRPr lang="en-GB" dirty="0"/>
          </a:p>
        </p:txBody>
      </p:sp>
    </p:spTree>
    <p:extLst>
      <p:ext uri="{BB962C8B-B14F-4D97-AF65-F5344CB8AC3E}">
        <p14:creationId xmlns:p14="http://schemas.microsoft.com/office/powerpoint/2010/main" val="544500194"/>
      </p:ext>
    </p:extLst>
  </p:cSld>
  <p:clrMapOvr>
    <a:masterClrMapping/>
  </p:clrMapOvr>
  <p:transition>
    <p:sndAc>
      <p:stSnd>
        <p:snd r:embed="rId3" name="whoosh.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3"/>
          <p:cNvSpPr>
            <a:spLocks noGrp="1" noChangeArrowheads="1"/>
          </p:cNvSpPr>
          <p:nvPr>
            <p:ph type="title"/>
          </p:nvPr>
        </p:nvSpPr>
        <p:spPr bwMode="auto">
          <a:xfrm>
            <a:off x="-28575" y="0"/>
            <a:ext cx="9172575" cy="990599"/>
          </a:xfrm>
          <a:solidFill>
            <a:schemeClr val="accent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en-US" sz="2000" b="1" dirty="0" smtClean="0"/>
              <a:t>Наша цель – анализ и поиск путей для преодоления пробелов (несоответствия) между принципами зелёной экономики и потенциалом устойчивого лесного сектора</a:t>
            </a:r>
            <a:r>
              <a:rPr lang="en-US" altLang="en-US" sz="2000" b="1" dirty="0"/>
              <a:t/>
            </a:r>
            <a:br>
              <a:rPr lang="en-US" altLang="en-US" sz="2000" b="1" dirty="0"/>
            </a:br>
            <a:endParaRPr lang="en-US" altLang="en-US" sz="2400" b="1" dirty="0" smtClean="0"/>
          </a:p>
        </p:txBody>
      </p:sp>
      <p:graphicFrame>
        <p:nvGraphicFramePr>
          <p:cNvPr id="2" name="Diagram 1"/>
          <p:cNvGraphicFramePr/>
          <p:nvPr>
            <p:extLst>
              <p:ext uri="{D42A27DB-BD31-4B8C-83A1-F6EECF244321}">
                <p14:modId xmlns:p14="http://schemas.microsoft.com/office/powerpoint/2010/main" val="943768578"/>
              </p:ext>
            </p:extLst>
          </p:nvPr>
        </p:nvGraphicFramePr>
        <p:xfrm>
          <a:off x="1041118" y="2204864"/>
          <a:ext cx="736550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657600" y="3656199"/>
            <a:ext cx="2057400" cy="1200329"/>
          </a:xfrm>
          <a:prstGeom prst="rect">
            <a:avLst/>
          </a:prstGeom>
          <a:noFill/>
        </p:spPr>
        <p:txBody>
          <a:bodyPr wrap="square" rtlCol="0">
            <a:spAutoFit/>
          </a:bodyPr>
          <a:lstStyle/>
          <a:p>
            <a:pPr algn="ctr" fontAlgn="base">
              <a:spcBef>
                <a:spcPct val="0"/>
              </a:spcBef>
              <a:spcAft>
                <a:spcPct val="0"/>
              </a:spcAft>
            </a:pPr>
            <a:r>
              <a:rPr lang="ru-RU" dirty="0" smtClean="0">
                <a:solidFill>
                  <a:srgbClr val="FF0000"/>
                </a:solidFill>
                <a:cs typeface="Arial" charset="0"/>
              </a:rPr>
              <a:t>Анализ пробелов и определение потенциальных взаимосвязей</a:t>
            </a:r>
            <a:endParaRPr lang="en-GB" dirty="0">
              <a:solidFill>
                <a:srgbClr val="FF0000"/>
              </a:solidFill>
              <a:cs typeface="Arial" charset="0"/>
            </a:endParaRPr>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7118" y="1196752"/>
            <a:ext cx="318176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160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
          <p:cNvGrpSpPr>
            <a:grpSpLocks/>
          </p:cNvGrpSpPr>
          <p:nvPr/>
        </p:nvGrpSpPr>
        <p:grpSpPr bwMode="auto">
          <a:xfrm>
            <a:off x="237370" y="1631541"/>
            <a:ext cx="8116923" cy="5036967"/>
            <a:chOff x="-269195" y="1379538"/>
            <a:chExt cx="8116707" cy="5319238"/>
          </a:xfrm>
        </p:grpSpPr>
        <p:sp>
          <p:nvSpPr>
            <p:cNvPr id="6" name="Text Box 13"/>
            <p:cNvSpPr txBox="1">
              <a:spLocks noChangeArrowheads="1"/>
            </p:cNvSpPr>
            <p:nvPr/>
          </p:nvSpPr>
          <p:spPr bwMode="auto">
            <a:xfrm>
              <a:off x="686491" y="5334314"/>
              <a:ext cx="1904949" cy="30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defRPr/>
              </a:pPr>
              <a:endParaRPr lang="en-GB" sz="1400" kern="0" smtClean="0">
                <a:solidFill>
                  <a:srgbClr val="000000"/>
                </a:solidFill>
              </a:endParaRPr>
            </a:p>
          </p:txBody>
        </p:sp>
        <p:grpSp>
          <p:nvGrpSpPr>
            <p:cNvPr id="37895" name="Group 14"/>
            <p:cNvGrpSpPr>
              <a:grpSpLocks/>
            </p:cNvGrpSpPr>
            <p:nvPr/>
          </p:nvGrpSpPr>
          <p:grpSpPr bwMode="auto">
            <a:xfrm>
              <a:off x="-269195" y="1379538"/>
              <a:ext cx="8116707" cy="5319238"/>
              <a:chOff x="-984056" y="2538413"/>
              <a:chExt cx="8147649" cy="7970404"/>
            </a:xfrm>
          </p:grpSpPr>
          <p:sp>
            <p:nvSpPr>
              <p:cNvPr id="16" name="Freeform 3"/>
              <p:cNvSpPr>
                <a:spLocks/>
              </p:cNvSpPr>
              <p:nvPr/>
            </p:nvSpPr>
            <p:spPr bwMode="auto">
              <a:xfrm>
                <a:off x="1119413" y="2538413"/>
                <a:ext cx="6044180" cy="7488365"/>
              </a:xfrm>
              <a:custGeom>
                <a:avLst/>
                <a:gdLst>
                  <a:gd name="T0" fmla="*/ 0 w 10671"/>
                  <a:gd name="T1" fmla="*/ 2147483647 h 13743"/>
                  <a:gd name="T2" fmla="*/ 2147483647 w 10671"/>
                  <a:gd name="T3" fmla="*/ 2147483647 h 13743"/>
                  <a:gd name="T4" fmla="*/ 2147483647 w 10671"/>
                  <a:gd name="T5" fmla="*/ 2147483647 h 13743"/>
                  <a:gd name="T6" fmla="*/ 2147483647 w 10671"/>
                  <a:gd name="T7" fmla="*/ 2147483647 h 13743"/>
                  <a:gd name="T8" fmla="*/ 2147483647 w 10671"/>
                  <a:gd name="T9" fmla="*/ 2147483647 h 13743"/>
                  <a:gd name="T10" fmla="*/ 2147483647 w 10671"/>
                  <a:gd name="T11" fmla="*/ 2147483647 h 13743"/>
                  <a:gd name="T12" fmla="*/ 2147483647 w 10671"/>
                  <a:gd name="T13" fmla="*/ 2147483647 h 13743"/>
                  <a:gd name="T14" fmla="*/ 2147483647 w 10671"/>
                  <a:gd name="T15" fmla="*/ 2147483647 h 13743"/>
                  <a:gd name="T16" fmla="*/ 2147483647 w 10671"/>
                  <a:gd name="T17" fmla="*/ 2147483647 h 13743"/>
                  <a:gd name="T18" fmla="*/ 2147483647 w 10671"/>
                  <a:gd name="T19" fmla="*/ 2147483647 h 13743"/>
                  <a:gd name="T20" fmla="*/ 2147483647 w 10671"/>
                  <a:gd name="T21" fmla="*/ 2147483647 h 13743"/>
                  <a:gd name="T22" fmla="*/ 2147483647 w 10671"/>
                  <a:gd name="T23" fmla="*/ 0 h 137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71"/>
                  <a:gd name="T37" fmla="*/ 0 h 13743"/>
                  <a:gd name="T38" fmla="*/ 10671 w 10671"/>
                  <a:gd name="T39" fmla="*/ 13743 h 137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71" h="13743">
                    <a:moveTo>
                      <a:pt x="0" y="13004"/>
                    </a:moveTo>
                    <a:cubicBezTo>
                      <a:pt x="112" y="12050"/>
                      <a:pt x="223" y="11097"/>
                      <a:pt x="691" y="10124"/>
                    </a:cubicBezTo>
                    <a:cubicBezTo>
                      <a:pt x="1158" y="9151"/>
                      <a:pt x="1950" y="7995"/>
                      <a:pt x="2803" y="7168"/>
                    </a:cubicBezTo>
                    <a:cubicBezTo>
                      <a:pt x="3657" y="6341"/>
                      <a:pt x="4708" y="5400"/>
                      <a:pt x="5811" y="5160"/>
                    </a:cubicBezTo>
                    <a:cubicBezTo>
                      <a:pt x="6915" y="4920"/>
                      <a:pt x="8621" y="5065"/>
                      <a:pt x="9428" y="5728"/>
                    </a:cubicBezTo>
                    <a:cubicBezTo>
                      <a:pt x="10234" y="6391"/>
                      <a:pt x="10671" y="8085"/>
                      <a:pt x="10647" y="9139"/>
                    </a:cubicBezTo>
                    <a:cubicBezTo>
                      <a:pt x="10623" y="10193"/>
                      <a:pt x="10172" y="11298"/>
                      <a:pt x="9285" y="12050"/>
                    </a:cubicBezTo>
                    <a:cubicBezTo>
                      <a:pt x="8398" y="12802"/>
                      <a:pt x="6417" y="13743"/>
                      <a:pt x="5324" y="13648"/>
                    </a:cubicBezTo>
                    <a:cubicBezTo>
                      <a:pt x="4231" y="13553"/>
                      <a:pt x="3162" y="12530"/>
                      <a:pt x="2729" y="11482"/>
                    </a:cubicBezTo>
                    <a:cubicBezTo>
                      <a:pt x="2296" y="10434"/>
                      <a:pt x="2263" y="8747"/>
                      <a:pt x="2723" y="7358"/>
                    </a:cubicBezTo>
                    <a:cubicBezTo>
                      <a:pt x="3183" y="5969"/>
                      <a:pt x="4412" y="4377"/>
                      <a:pt x="5487" y="3151"/>
                    </a:cubicBezTo>
                    <a:cubicBezTo>
                      <a:pt x="6562" y="1925"/>
                      <a:pt x="8403" y="657"/>
                      <a:pt x="9171" y="0"/>
                    </a:cubicBezTo>
                  </a:path>
                </a:pathLst>
              </a:custGeom>
              <a:noFill/>
              <a:ln w="323850">
                <a:solidFill>
                  <a:srgbClr val="B2A1C7"/>
                </a:solidFill>
                <a:round/>
                <a:headEnd/>
                <a:tailEnd type="stealth" w="med"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GB" kern="0">
                  <a:solidFill>
                    <a:srgbClr val="000000"/>
                  </a:solidFill>
                  <a:latin typeface="Arial" pitchFamily="34" charset="0"/>
                  <a:cs typeface="Arial" pitchFamily="34" charset="0"/>
                </a:endParaRPr>
              </a:p>
            </p:txBody>
          </p:sp>
          <p:sp>
            <p:nvSpPr>
              <p:cNvPr id="17" name="TextBox 39"/>
              <p:cNvSpPr txBox="1">
                <a:spLocks noChangeArrowheads="1"/>
              </p:cNvSpPr>
              <p:nvPr/>
            </p:nvSpPr>
            <p:spPr bwMode="auto">
              <a:xfrm>
                <a:off x="-984056" y="8025015"/>
                <a:ext cx="4045085" cy="2483802"/>
              </a:xfrm>
              <a:prstGeom prst="rect">
                <a:avLst/>
              </a:prstGeom>
              <a:solidFill>
                <a:schemeClr val="accent5">
                  <a:lumMod val="20000"/>
                  <a:lumOff val="80000"/>
                  <a:alpha val="85000"/>
                </a:scheme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sz="1600" b="1" kern="0" dirty="0" smtClean="0">
                    <a:solidFill>
                      <a:srgbClr val="FF0000"/>
                    </a:solidFill>
                    <a:latin typeface="Arial"/>
                    <a:cs typeface="Arial" pitchFamily="34" charset="0"/>
                  </a:rPr>
                  <a:t>(</a:t>
                </a:r>
                <a:r>
                  <a:rPr lang="ru-RU" sz="1600" b="1" kern="0" dirty="0" smtClean="0">
                    <a:solidFill>
                      <a:srgbClr val="FF0000"/>
                    </a:solidFill>
                    <a:latin typeface="Arial"/>
                    <a:cs typeface="Arial" pitchFamily="34" charset="0"/>
                  </a:rPr>
                  <a:t>Национальный семинар</a:t>
                </a:r>
                <a:r>
                  <a:rPr lang="en-GB" sz="1600" b="1" kern="0" dirty="0" smtClean="0">
                    <a:solidFill>
                      <a:srgbClr val="FF0000"/>
                    </a:solidFill>
                    <a:latin typeface="Arial"/>
                    <a:cs typeface="Arial" pitchFamily="34" charset="0"/>
                  </a:rPr>
                  <a:t>) </a:t>
                </a:r>
                <a:r>
                  <a:rPr lang="ru-RU" sz="1600" b="1" kern="0" dirty="0" smtClean="0">
                    <a:solidFill>
                      <a:srgbClr val="FF0000"/>
                    </a:solidFill>
                    <a:latin typeface="Arial"/>
                    <a:cs typeface="Arial" pitchFamily="34" charset="0"/>
                  </a:rPr>
                  <a:t>Подготовка и планирование</a:t>
                </a:r>
                <a:r>
                  <a:rPr lang="en-GB" sz="1600" b="1" kern="0" dirty="0" smtClean="0">
                    <a:solidFill>
                      <a:srgbClr val="FF0000"/>
                    </a:solidFill>
                    <a:latin typeface="Arial"/>
                    <a:cs typeface="Arial" pitchFamily="34" charset="0"/>
                  </a:rPr>
                  <a:t>. </a:t>
                </a:r>
                <a:r>
                  <a:rPr lang="ru-RU" sz="1600" b="1" kern="0" dirty="0" smtClean="0">
                    <a:solidFill>
                      <a:srgbClr val="0070C0"/>
                    </a:solidFill>
                    <a:latin typeface="Arial"/>
                    <a:cs typeface="Arial" pitchFamily="34" charset="0"/>
                  </a:rPr>
                  <a:t>Проведение семинара, понимание принципов, техники и методов </a:t>
                </a:r>
                <a:r>
                  <a:rPr lang="ru-RU" sz="1600" b="1" kern="0" dirty="0" err="1" smtClean="0">
                    <a:solidFill>
                      <a:srgbClr val="0070C0"/>
                    </a:solidFill>
                    <a:latin typeface="Arial"/>
                    <a:cs typeface="Arial" pitchFamily="34" charset="0"/>
                  </a:rPr>
                  <a:t>партисипативного</a:t>
                </a:r>
                <a:r>
                  <a:rPr lang="ru-RU" sz="1600" b="1" kern="0" dirty="0" smtClean="0">
                    <a:solidFill>
                      <a:srgbClr val="0070C0"/>
                    </a:solidFill>
                    <a:latin typeface="Arial"/>
                    <a:cs typeface="Arial" pitchFamily="34" charset="0"/>
                  </a:rPr>
                  <a:t> (с участием всех заинтересованных сторон) анализа</a:t>
                </a:r>
                <a:endParaRPr lang="en-GB" sz="1600" b="1" kern="0" dirty="0">
                  <a:solidFill>
                    <a:srgbClr val="0070C0"/>
                  </a:solidFill>
                  <a:latin typeface="Arial"/>
                  <a:cs typeface="Arial" pitchFamily="34" charset="0"/>
                </a:endParaRPr>
              </a:p>
            </p:txBody>
          </p:sp>
          <p:sp>
            <p:nvSpPr>
              <p:cNvPr id="18" name="TextBox 39"/>
              <p:cNvSpPr txBox="1">
                <a:spLocks noChangeArrowheads="1"/>
              </p:cNvSpPr>
              <p:nvPr/>
            </p:nvSpPr>
            <p:spPr bwMode="auto">
              <a:xfrm>
                <a:off x="4046691" y="6958549"/>
                <a:ext cx="3116902" cy="3263034"/>
              </a:xfrm>
              <a:prstGeom prst="rect">
                <a:avLst/>
              </a:prstGeom>
              <a:solidFill>
                <a:schemeClr val="accent5">
                  <a:lumMod val="20000"/>
                  <a:lumOff val="80000"/>
                  <a:alpha val="85000"/>
                </a:schemeClr>
              </a:solidFill>
              <a:ln w="28575" cmpd="sng">
                <a:noFill/>
                <a:miter lim="800000"/>
                <a:headEnd/>
                <a:tailEnd/>
              </a:ln>
              <a:effectLst>
                <a:outerShdw blurRad="50800" dist="38100" dir="13500000" algn="br" rotWithShape="0">
                  <a:prstClr val="black">
                    <a:alpha val="40000"/>
                  </a:prstClr>
                </a:outerShdw>
              </a:effectLst>
            </p:spPr>
            <p:txBody>
              <a:bodyPr>
                <a:spAutoFit/>
              </a:bodyPr>
              <a:lstStyle/>
              <a:p>
                <a:pPr fontAlgn="base">
                  <a:spcBef>
                    <a:spcPct val="0"/>
                  </a:spcBef>
                  <a:spcAft>
                    <a:spcPct val="0"/>
                  </a:spcAft>
                  <a:defRPr/>
                </a:pPr>
                <a:r>
                  <a:rPr lang="en-GB" sz="1600" b="1" kern="0" dirty="0" smtClean="0">
                    <a:solidFill>
                      <a:srgbClr val="FF0000"/>
                    </a:solidFill>
                    <a:latin typeface="Arial"/>
                    <a:cs typeface="Arial" pitchFamily="34" charset="0"/>
                  </a:rPr>
                  <a:t>(</a:t>
                </a:r>
                <a:r>
                  <a:rPr lang="ru-RU" sz="1600" b="1" kern="0" dirty="0" smtClean="0">
                    <a:solidFill>
                      <a:srgbClr val="FF0000"/>
                    </a:solidFill>
                    <a:latin typeface="Arial"/>
                    <a:cs typeface="Arial" pitchFamily="34" charset="0"/>
                  </a:rPr>
                  <a:t>Три </a:t>
                </a:r>
                <a:r>
                  <a:rPr lang="ru-RU" sz="1600" b="1" kern="0" dirty="0" err="1" smtClean="0">
                    <a:solidFill>
                      <a:srgbClr val="FF0000"/>
                    </a:solidFill>
                    <a:latin typeface="Arial"/>
                    <a:cs typeface="Arial" pitchFamily="34" charset="0"/>
                  </a:rPr>
                  <a:t>партисипативных</a:t>
                </a:r>
                <a:r>
                  <a:rPr lang="ru-RU" sz="1600" b="1" kern="0" dirty="0" smtClean="0">
                    <a:solidFill>
                      <a:srgbClr val="FF0000"/>
                    </a:solidFill>
                    <a:latin typeface="Arial"/>
                    <a:cs typeface="Arial" pitchFamily="34" charset="0"/>
                  </a:rPr>
                  <a:t> семинара областного уровня</a:t>
                </a:r>
                <a:r>
                  <a:rPr lang="en-GB" sz="1600" b="1" kern="0" dirty="0" smtClean="0">
                    <a:solidFill>
                      <a:srgbClr val="FF0000"/>
                    </a:solidFill>
                    <a:latin typeface="Arial"/>
                    <a:cs typeface="Arial" pitchFamily="34" charset="0"/>
                  </a:rPr>
                  <a:t>) </a:t>
                </a:r>
                <a:r>
                  <a:rPr lang="ru-RU" sz="1600" b="1" kern="0" dirty="0" smtClean="0">
                    <a:solidFill>
                      <a:srgbClr val="FF0000"/>
                    </a:solidFill>
                    <a:latin typeface="Arial"/>
                    <a:cs typeface="Arial" pitchFamily="34" charset="0"/>
                  </a:rPr>
                  <a:t>Анализ</a:t>
                </a:r>
                <a:r>
                  <a:rPr lang="en-GB" sz="1600" b="1" kern="0" dirty="0" smtClean="0">
                    <a:solidFill>
                      <a:srgbClr val="000000"/>
                    </a:solidFill>
                    <a:latin typeface="Arial"/>
                    <a:cs typeface="Arial" pitchFamily="34" charset="0"/>
                  </a:rPr>
                  <a:t>–</a:t>
                </a:r>
                <a:r>
                  <a:rPr lang="ru-RU" sz="1600" b="1" kern="0" dirty="0" smtClean="0">
                    <a:solidFill>
                      <a:srgbClr val="1F497D">
                        <a:lumMod val="60000"/>
                        <a:lumOff val="40000"/>
                      </a:srgbClr>
                    </a:solidFill>
                    <a:latin typeface="Arial"/>
                    <a:cs typeface="Arial" pitchFamily="34" charset="0"/>
                  </a:rPr>
                  <a:t>Совместно с заинтересованными сторонами анализ и сбор данных для определения пробелов и потенциальных взаимосвязей</a:t>
                </a:r>
                <a:endParaRPr lang="en-GB" sz="1600" b="1" kern="0" dirty="0">
                  <a:solidFill>
                    <a:srgbClr val="0070C0"/>
                  </a:solidFill>
                  <a:latin typeface="Arial"/>
                  <a:cs typeface="Arial" pitchFamily="34" charset="0"/>
                </a:endParaRPr>
              </a:p>
            </p:txBody>
          </p:sp>
        </p:grpSp>
        <p:sp>
          <p:nvSpPr>
            <p:cNvPr id="8" name="TextBox 39"/>
            <p:cNvSpPr txBox="1">
              <a:spLocks noChangeArrowheads="1"/>
            </p:cNvSpPr>
            <p:nvPr/>
          </p:nvSpPr>
          <p:spPr bwMode="auto">
            <a:xfrm>
              <a:off x="3705289" y="2213120"/>
              <a:ext cx="3240273" cy="1917644"/>
            </a:xfrm>
            <a:prstGeom prst="rect">
              <a:avLst/>
            </a:prstGeom>
            <a:solidFill>
              <a:schemeClr val="accent5">
                <a:lumMod val="20000"/>
                <a:lumOff val="80000"/>
                <a:alpha val="85000"/>
              </a:scheme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sz="1600" b="1" kern="0" dirty="0" smtClean="0">
                  <a:solidFill>
                    <a:srgbClr val="FF3300"/>
                  </a:solidFill>
                  <a:latin typeface="Arial"/>
                  <a:cs typeface="Arial" pitchFamily="34" charset="0"/>
                </a:rPr>
                <a:t>(</a:t>
              </a:r>
              <a:r>
                <a:rPr lang="ru-RU" sz="1600" b="1" kern="0" dirty="0">
                  <a:solidFill>
                    <a:srgbClr val="FF3300"/>
                  </a:solidFill>
                  <a:latin typeface="Arial"/>
                  <a:cs typeface="Arial" pitchFamily="34" charset="0"/>
                </a:rPr>
                <a:t>О</a:t>
              </a:r>
              <a:r>
                <a:rPr lang="ru-RU" sz="1600" b="1" kern="0" dirty="0" smtClean="0">
                  <a:solidFill>
                    <a:srgbClr val="FF3300"/>
                  </a:solidFill>
                  <a:latin typeface="Arial"/>
                  <a:cs typeface="Arial" pitchFamily="34" charset="0"/>
                </a:rPr>
                <a:t>дин</a:t>
              </a:r>
              <a:r>
                <a:rPr lang="en-GB" sz="1600" b="1" kern="0" dirty="0" smtClean="0">
                  <a:solidFill>
                    <a:srgbClr val="FF3300"/>
                  </a:solidFill>
                  <a:latin typeface="Arial"/>
                  <a:cs typeface="Arial" pitchFamily="34" charset="0"/>
                </a:rPr>
                <a:t> </a:t>
              </a:r>
              <a:r>
                <a:rPr lang="ru-RU" sz="1600" b="1" kern="0" dirty="0" err="1" smtClean="0">
                  <a:solidFill>
                    <a:srgbClr val="FF3300"/>
                  </a:solidFill>
                  <a:latin typeface="Arial"/>
                  <a:cs typeface="Arial" pitchFamily="34" charset="0"/>
                </a:rPr>
                <a:t>партипаситивный</a:t>
              </a:r>
              <a:r>
                <a:rPr lang="ru-RU" sz="1600" b="1" kern="0" dirty="0" smtClean="0">
                  <a:solidFill>
                    <a:srgbClr val="FF3300"/>
                  </a:solidFill>
                  <a:latin typeface="Arial"/>
                  <a:cs typeface="Arial" pitchFamily="34" charset="0"/>
                </a:rPr>
                <a:t> семинар</a:t>
              </a:r>
              <a:r>
                <a:rPr lang="en-GB" sz="1600" b="1" kern="0" dirty="0" smtClean="0">
                  <a:solidFill>
                    <a:srgbClr val="FF3300"/>
                  </a:solidFill>
                  <a:latin typeface="Arial"/>
                  <a:cs typeface="Arial" pitchFamily="34" charset="0"/>
                </a:rPr>
                <a:t>) </a:t>
              </a:r>
              <a:r>
                <a:rPr lang="ru-RU" sz="1600" b="1" kern="0" dirty="0" smtClean="0">
                  <a:solidFill>
                    <a:srgbClr val="FF3300"/>
                  </a:solidFill>
                  <a:latin typeface="Arial"/>
                  <a:cs typeface="Arial" pitchFamily="34" charset="0"/>
                </a:rPr>
                <a:t>Разработка и обзор чернового варианта аналитического документа. </a:t>
              </a:r>
              <a:r>
                <a:rPr lang="ru-RU" sz="1600" b="1" kern="0" dirty="0" smtClean="0">
                  <a:solidFill>
                    <a:srgbClr val="0070C0"/>
                  </a:solidFill>
                  <a:latin typeface="Arial"/>
                  <a:cs typeface="Arial" pitchFamily="34" charset="0"/>
                </a:rPr>
                <a:t>Составление логически последовательного документа</a:t>
              </a:r>
              <a:endParaRPr lang="en-GB" sz="1600" b="1" u="sng" kern="0" dirty="0">
                <a:solidFill>
                  <a:srgbClr val="0070C0"/>
                </a:solidFill>
                <a:latin typeface="Arial"/>
                <a:cs typeface="Arial" pitchFamily="34" charset="0"/>
              </a:endParaRPr>
            </a:p>
          </p:txBody>
        </p:sp>
      </p:grpSp>
      <p:sp>
        <p:nvSpPr>
          <p:cNvPr id="14" name="Rectangle 23"/>
          <p:cNvSpPr>
            <a:spLocks noGrp="1" noChangeArrowheads="1"/>
          </p:cNvSpPr>
          <p:nvPr>
            <p:ph type="title"/>
          </p:nvPr>
        </p:nvSpPr>
        <p:spPr>
          <a:xfrm>
            <a:off x="0" y="0"/>
            <a:ext cx="9172575" cy="1052736"/>
          </a:xfrm>
          <a:solidFill>
            <a:schemeClr val="accent5">
              <a:lumMod val="40000"/>
              <a:lumOff val="60000"/>
            </a:schemeClr>
          </a:solidFill>
        </p:spPr>
        <p:txBody>
          <a:bodyPr rtlCol="0" anchor="t">
            <a:normAutofit/>
          </a:bodyPr>
          <a:lstStyle/>
          <a:p>
            <a:pPr fontAlgn="auto">
              <a:spcAft>
                <a:spcPts val="0"/>
              </a:spcAft>
              <a:defRPr/>
            </a:pPr>
            <a:r>
              <a:rPr lang="ru-RU" altLang="en-US" sz="2400" b="1" dirty="0" smtClean="0"/>
              <a:t>Процесс проведения анализа – документ о взаимосвязях между лесным сектором и зелёной экономикой</a:t>
            </a:r>
            <a:endParaRPr lang="en-US" altLang="en-US" sz="2400" b="1" dirty="0" smtClean="0"/>
          </a:p>
        </p:txBody>
      </p:sp>
      <p:sp>
        <p:nvSpPr>
          <p:cNvPr id="20" name="Notched Right Arrow 19"/>
          <p:cNvSpPr/>
          <p:nvPr/>
        </p:nvSpPr>
        <p:spPr>
          <a:xfrm rot="19138250">
            <a:off x="206777" y="2201105"/>
            <a:ext cx="5605685" cy="15224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smtClean="0">
                <a:solidFill>
                  <a:prstClr val="white"/>
                </a:solidFill>
              </a:rPr>
              <a:t>Связь и участие посредством следующих мероприятий </a:t>
            </a:r>
            <a:endParaRPr lang="en-GB" sz="2400" dirty="0">
              <a:solidFill>
                <a:prstClr val="white"/>
              </a:solidFill>
            </a:endParaRPr>
          </a:p>
        </p:txBody>
      </p:sp>
      <p:sp>
        <p:nvSpPr>
          <p:cNvPr id="26" name="TextBox 39"/>
          <p:cNvSpPr txBox="1">
            <a:spLocks noChangeArrowheads="1"/>
          </p:cNvSpPr>
          <p:nvPr/>
        </p:nvSpPr>
        <p:spPr bwMode="auto">
          <a:xfrm>
            <a:off x="6226595" y="1092932"/>
            <a:ext cx="2668961" cy="1077218"/>
          </a:xfrm>
          <a:prstGeom prst="rect">
            <a:avLst/>
          </a:prstGeom>
          <a:solidFill>
            <a:schemeClr val="accent3">
              <a:lumMod val="20000"/>
              <a:lumOff val="80000"/>
            </a:scheme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ru-RU" sz="1600" b="1" kern="0" dirty="0" smtClean="0">
                <a:solidFill>
                  <a:srgbClr val="FF0000"/>
                </a:solidFill>
                <a:latin typeface="Arial"/>
                <a:cs typeface="Arial" pitchFamily="34" charset="0"/>
              </a:rPr>
              <a:t>Результат</a:t>
            </a:r>
            <a:r>
              <a:rPr lang="en-GB" sz="1600" b="1" kern="0" dirty="0" smtClean="0">
                <a:solidFill>
                  <a:srgbClr val="FF0000"/>
                </a:solidFill>
                <a:latin typeface="Arial"/>
                <a:cs typeface="Arial" pitchFamily="34" charset="0"/>
              </a:rPr>
              <a:t>: </a:t>
            </a:r>
            <a:endParaRPr lang="ru-RU" sz="1600" b="1" kern="0" dirty="0" smtClean="0">
              <a:solidFill>
                <a:srgbClr val="FF0000"/>
              </a:solidFill>
              <a:latin typeface="Arial"/>
              <a:cs typeface="Arial" pitchFamily="34" charset="0"/>
            </a:endParaRPr>
          </a:p>
          <a:p>
            <a:pPr fontAlgn="base">
              <a:spcBef>
                <a:spcPct val="0"/>
              </a:spcBef>
              <a:spcAft>
                <a:spcPct val="0"/>
              </a:spcAft>
              <a:defRPr/>
            </a:pPr>
            <a:r>
              <a:rPr lang="ru-RU" sz="1600" b="1" kern="0" dirty="0" smtClean="0">
                <a:solidFill>
                  <a:srgbClr val="7030A0"/>
                </a:solidFill>
                <a:latin typeface="Arial"/>
                <a:cs typeface="Arial" pitchFamily="34" charset="0"/>
              </a:rPr>
              <a:t>Аналитический документ и документация процесса</a:t>
            </a:r>
            <a:endParaRPr lang="en-GB" sz="1600" b="1" kern="0" dirty="0">
              <a:solidFill>
                <a:srgbClr val="7030A0"/>
              </a:solidFill>
              <a:latin typeface="Arial"/>
              <a:cs typeface="Arial" pitchFamily="34" charset="0"/>
            </a:endParaRPr>
          </a:p>
        </p:txBody>
      </p:sp>
    </p:spTree>
    <p:extLst>
      <p:ext uri="{BB962C8B-B14F-4D97-AF65-F5344CB8AC3E}">
        <p14:creationId xmlns:p14="http://schemas.microsoft.com/office/powerpoint/2010/main" val="359020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3414713"/>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32734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362200"/>
            <a:ext cx="4953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1143000" y="16764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GB" altLang="en-US" sz="1400" dirty="0">
              <a:solidFill>
                <a:srgbClr val="000000"/>
              </a:solidFill>
            </a:endParaRPr>
          </a:p>
        </p:txBody>
      </p:sp>
      <p:sp>
        <p:nvSpPr>
          <p:cNvPr id="28678" name="Text Box 6"/>
          <p:cNvSpPr txBox="1">
            <a:spLocks noChangeArrowheads="1"/>
          </p:cNvSpPr>
          <p:nvPr/>
        </p:nvSpPr>
        <p:spPr bwMode="auto">
          <a:xfrm>
            <a:off x="1143000" y="2565400"/>
            <a:ext cx="9906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ru-RU" altLang="en-US" sz="1200" dirty="0" smtClean="0">
                <a:solidFill>
                  <a:srgbClr val="000000"/>
                </a:solidFill>
              </a:rPr>
              <a:t>План Зелёной Экономики</a:t>
            </a:r>
            <a:endParaRPr lang="en-US" altLang="en-US" sz="1200" dirty="0">
              <a:solidFill>
                <a:srgbClr val="000000"/>
              </a:solidFill>
            </a:endParaRPr>
          </a:p>
        </p:txBody>
      </p:sp>
      <p:sp>
        <p:nvSpPr>
          <p:cNvPr id="28679" name="Line 7"/>
          <p:cNvSpPr>
            <a:spLocks noChangeShapeType="1"/>
          </p:cNvSpPr>
          <p:nvPr/>
        </p:nvSpPr>
        <p:spPr bwMode="auto">
          <a:xfrm>
            <a:off x="3429000" y="43434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cs typeface="Arial" charset="0"/>
            </a:endParaRPr>
          </a:p>
        </p:txBody>
      </p:sp>
      <p:sp>
        <p:nvSpPr>
          <p:cNvPr id="28680" name="Text Box 8"/>
          <p:cNvSpPr txBox="1">
            <a:spLocks noChangeArrowheads="1"/>
          </p:cNvSpPr>
          <p:nvPr/>
        </p:nvSpPr>
        <p:spPr bwMode="auto">
          <a:xfrm>
            <a:off x="0" y="5867400"/>
            <a:ext cx="327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ru-RU" altLang="en-US" sz="1600" b="1" dirty="0" smtClean="0">
                <a:solidFill>
                  <a:srgbClr val="000000"/>
                </a:solidFill>
              </a:rPr>
              <a:t>Планирование, основанное на кабинетных предположениях</a:t>
            </a:r>
            <a:endParaRPr lang="en-US" altLang="en-US" sz="1600" b="1" dirty="0">
              <a:solidFill>
                <a:srgbClr val="000000"/>
              </a:solidFill>
            </a:endParaRPr>
          </a:p>
        </p:txBody>
      </p:sp>
      <p:sp>
        <p:nvSpPr>
          <p:cNvPr id="28681" name="Text Box 9"/>
          <p:cNvSpPr txBox="1">
            <a:spLocks noChangeArrowheads="1"/>
          </p:cNvSpPr>
          <p:nvPr/>
        </p:nvSpPr>
        <p:spPr bwMode="auto">
          <a:xfrm>
            <a:off x="5867400" y="5867400"/>
            <a:ext cx="327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GB" altLang="en-US" sz="1600" b="1" dirty="0">
                <a:solidFill>
                  <a:srgbClr val="000000"/>
                </a:solidFill>
              </a:rPr>
              <a:t> </a:t>
            </a:r>
            <a:r>
              <a:rPr lang="ru-RU" altLang="en-US" sz="1600" b="1" dirty="0" smtClean="0">
                <a:solidFill>
                  <a:srgbClr val="000000"/>
                </a:solidFill>
              </a:rPr>
              <a:t>Реалии заинтересованных сторон</a:t>
            </a:r>
            <a:endParaRPr lang="en-US" altLang="en-US" sz="1600" b="1" dirty="0">
              <a:solidFill>
                <a:srgbClr val="000000"/>
              </a:solidFill>
            </a:endParaRPr>
          </a:p>
        </p:txBody>
      </p:sp>
      <p:sp>
        <p:nvSpPr>
          <p:cNvPr id="28682" name="AutoShape 10"/>
          <p:cNvSpPr>
            <a:spLocks noChangeArrowheads="1"/>
          </p:cNvSpPr>
          <p:nvPr/>
        </p:nvSpPr>
        <p:spPr bwMode="auto">
          <a:xfrm>
            <a:off x="4236328" y="1384995"/>
            <a:ext cx="2362200" cy="1752600"/>
          </a:xfrm>
          <a:prstGeom prst="cloudCallout">
            <a:avLst>
              <a:gd name="adj1" fmla="val 20162"/>
              <a:gd name="adj2" fmla="val 65671"/>
            </a:avLst>
          </a:prstGeom>
          <a:solidFill>
            <a:schemeClr val="accent1"/>
          </a:solidFill>
          <a:ln w="9525">
            <a:solidFill>
              <a:schemeClr val="tx1"/>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ru-RU" altLang="en-US" sz="1400" b="1" dirty="0" smtClean="0">
                <a:solidFill>
                  <a:srgbClr val="000000"/>
                </a:solidFill>
              </a:rPr>
              <a:t>План не соответствует местным реалиям, что будем делать?</a:t>
            </a:r>
            <a:endParaRPr lang="en-US" altLang="en-US" sz="1400" b="1" dirty="0">
              <a:solidFill>
                <a:srgbClr val="000000"/>
              </a:solidFill>
            </a:endParaRPr>
          </a:p>
        </p:txBody>
      </p:sp>
      <p:sp>
        <p:nvSpPr>
          <p:cNvPr id="28684" name="AutoShape 12"/>
          <p:cNvSpPr>
            <a:spLocks noChangeArrowheads="1"/>
          </p:cNvSpPr>
          <p:nvPr/>
        </p:nvSpPr>
        <p:spPr bwMode="auto">
          <a:xfrm>
            <a:off x="1914500" y="485774"/>
            <a:ext cx="2581300" cy="2257426"/>
          </a:xfrm>
          <a:prstGeom prst="wedgeEllipseCallout">
            <a:avLst>
              <a:gd name="adj1" fmla="val -31990"/>
              <a:gd name="adj2" fmla="val 81156"/>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ru-RU" altLang="en-US" sz="1400" b="1" dirty="0" smtClean="0">
                <a:solidFill>
                  <a:srgbClr val="000000"/>
                </a:solidFill>
              </a:rPr>
              <a:t>Это – план действий по зелёной экономике, который нужен нашей стране, теперь давайте </a:t>
            </a:r>
            <a:r>
              <a:rPr lang="ru-RU" altLang="en-US" sz="1400" b="1" dirty="0">
                <a:solidFill>
                  <a:srgbClr val="000000"/>
                </a:solidFill>
              </a:rPr>
              <a:t>е</a:t>
            </a:r>
            <a:r>
              <a:rPr lang="ru-RU" altLang="en-US" sz="1400" b="1" dirty="0" smtClean="0">
                <a:solidFill>
                  <a:srgbClr val="000000"/>
                </a:solidFill>
              </a:rPr>
              <a:t>го реализовывать </a:t>
            </a:r>
            <a:endParaRPr lang="en-US" altLang="en-US" sz="1400" b="1" dirty="0">
              <a:solidFill>
                <a:srgbClr val="000000"/>
              </a:solidFill>
            </a:endParaRPr>
          </a:p>
        </p:txBody>
      </p:sp>
      <p:sp>
        <p:nvSpPr>
          <p:cNvPr id="28685" name="AutoShape 13"/>
          <p:cNvSpPr>
            <a:spLocks noChangeArrowheads="1"/>
          </p:cNvSpPr>
          <p:nvPr/>
        </p:nvSpPr>
        <p:spPr bwMode="auto">
          <a:xfrm>
            <a:off x="6629400" y="1052513"/>
            <a:ext cx="2263775" cy="1690687"/>
          </a:xfrm>
          <a:prstGeom prst="cloudCallout">
            <a:avLst>
              <a:gd name="adj1" fmla="val -3051"/>
              <a:gd name="adj2" fmla="val 64921"/>
            </a:avLst>
          </a:prstGeom>
          <a:solidFill>
            <a:schemeClr val="accent1"/>
          </a:solidFill>
          <a:ln w="9525">
            <a:solidFill>
              <a:schemeClr val="tx1"/>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ru-RU" altLang="en-US" sz="1400" b="1" dirty="0" smtClean="0">
                <a:solidFill>
                  <a:srgbClr val="000000"/>
                </a:solidFill>
              </a:rPr>
              <a:t>Почему они сначала не спросили нашего мнения?</a:t>
            </a:r>
            <a:endParaRPr lang="en-US" altLang="en-US" sz="1400" b="1" dirty="0">
              <a:solidFill>
                <a:srgbClr val="000000"/>
              </a:solidFill>
            </a:endParaRPr>
          </a:p>
        </p:txBody>
      </p:sp>
      <p:sp>
        <p:nvSpPr>
          <p:cNvPr id="28686" name="AutoShape 14"/>
          <p:cNvSpPr>
            <a:spLocks noChangeArrowheads="1"/>
          </p:cNvSpPr>
          <p:nvPr/>
        </p:nvSpPr>
        <p:spPr bwMode="auto">
          <a:xfrm>
            <a:off x="152400" y="1371600"/>
            <a:ext cx="1755304" cy="990600"/>
          </a:xfrm>
          <a:prstGeom prst="wedgeEllipseCallout">
            <a:avLst>
              <a:gd name="adj1" fmla="val 1796"/>
              <a:gd name="adj2" fmla="val 164421"/>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ru-RU" altLang="en-US" sz="1600" b="1" dirty="0" smtClean="0">
                <a:solidFill>
                  <a:srgbClr val="000000"/>
                </a:solidFill>
              </a:rPr>
              <a:t>Хороший план, босс</a:t>
            </a:r>
            <a:r>
              <a:rPr lang="en-US" altLang="en-US" sz="1600" b="1" dirty="0" smtClean="0">
                <a:solidFill>
                  <a:srgbClr val="000000"/>
                </a:solidFill>
              </a:rPr>
              <a:t>.</a:t>
            </a:r>
            <a:endParaRPr lang="en-US" altLang="en-US" sz="1600" b="1" dirty="0">
              <a:solidFill>
                <a:srgbClr val="000000"/>
              </a:solidFill>
            </a:endParaRPr>
          </a:p>
        </p:txBody>
      </p:sp>
      <p:sp>
        <p:nvSpPr>
          <p:cNvPr id="14" name="Text Box 11"/>
          <p:cNvSpPr txBox="1">
            <a:spLocks noChangeArrowheads="1"/>
          </p:cNvSpPr>
          <p:nvPr/>
        </p:nvSpPr>
        <p:spPr bwMode="auto">
          <a:xfrm>
            <a:off x="0" y="0"/>
            <a:ext cx="9144000" cy="461665"/>
          </a:xfrm>
          <a:prstGeom prst="rect">
            <a:avLst/>
          </a:prstGeom>
          <a:solidFill>
            <a:schemeClr val="accent1">
              <a:lumMod val="75000"/>
            </a:schemeClr>
          </a:solidFill>
          <a:ln>
            <a:noFill/>
          </a:ln>
        </p:spPr>
        <p:txBody>
          <a:bodyPr>
            <a:spAutoFit/>
          </a:bodyPr>
          <a:lstStyle>
            <a:lvl1pPr eaLnBrk="0" hangingPunct="0">
              <a:defRPr sz="4000" b="1">
                <a:solidFill>
                  <a:schemeClr val="tx1"/>
                </a:solidFill>
                <a:latin typeface="Arial" charset="0"/>
                <a:cs typeface="Arial" charset="0"/>
              </a:defRPr>
            </a:lvl1pPr>
            <a:lvl2pPr marL="742950" indent="-285750" eaLnBrk="0" hangingPunct="0">
              <a:defRPr sz="4000" b="1">
                <a:solidFill>
                  <a:schemeClr val="tx1"/>
                </a:solidFill>
                <a:latin typeface="Arial" charset="0"/>
                <a:cs typeface="Arial" charset="0"/>
              </a:defRPr>
            </a:lvl2pPr>
            <a:lvl3pPr marL="1143000" indent="-228600" eaLnBrk="0" hangingPunct="0">
              <a:defRPr sz="4000" b="1">
                <a:solidFill>
                  <a:schemeClr val="tx1"/>
                </a:solidFill>
                <a:latin typeface="Arial" charset="0"/>
                <a:cs typeface="Arial" charset="0"/>
              </a:defRPr>
            </a:lvl3pPr>
            <a:lvl4pPr marL="1600200" indent="-228600" eaLnBrk="0" hangingPunct="0">
              <a:defRPr sz="4000" b="1">
                <a:solidFill>
                  <a:schemeClr val="tx1"/>
                </a:solidFill>
                <a:latin typeface="Arial" charset="0"/>
                <a:cs typeface="Arial" charset="0"/>
              </a:defRPr>
            </a:lvl4pPr>
            <a:lvl5pPr marL="2057400" indent="-228600" eaLnBrk="0" hangingPunct="0">
              <a:defRPr sz="4000" b="1">
                <a:solidFill>
                  <a:schemeClr val="tx1"/>
                </a:solidFill>
                <a:latin typeface="Arial" charset="0"/>
                <a:cs typeface="Arial" charset="0"/>
              </a:defRPr>
            </a:lvl5pPr>
            <a:lvl6pPr marL="2514600" indent="-228600" eaLnBrk="0" fontAlgn="base" hangingPunct="0">
              <a:spcBef>
                <a:spcPct val="0"/>
              </a:spcBef>
              <a:spcAft>
                <a:spcPct val="0"/>
              </a:spcAft>
              <a:defRPr sz="4000" b="1">
                <a:solidFill>
                  <a:schemeClr val="tx1"/>
                </a:solidFill>
                <a:latin typeface="Arial" charset="0"/>
                <a:cs typeface="Arial" charset="0"/>
              </a:defRPr>
            </a:lvl6pPr>
            <a:lvl7pPr marL="2971800" indent="-228600" eaLnBrk="0" fontAlgn="base" hangingPunct="0">
              <a:spcBef>
                <a:spcPct val="0"/>
              </a:spcBef>
              <a:spcAft>
                <a:spcPct val="0"/>
              </a:spcAft>
              <a:defRPr sz="4000" b="1">
                <a:solidFill>
                  <a:schemeClr val="tx1"/>
                </a:solidFill>
                <a:latin typeface="Arial" charset="0"/>
                <a:cs typeface="Arial" charset="0"/>
              </a:defRPr>
            </a:lvl7pPr>
            <a:lvl8pPr marL="3429000" indent="-228600" eaLnBrk="0" fontAlgn="base" hangingPunct="0">
              <a:spcBef>
                <a:spcPct val="0"/>
              </a:spcBef>
              <a:spcAft>
                <a:spcPct val="0"/>
              </a:spcAft>
              <a:defRPr sz="4000" b="1">
                <a:solidFill>
                  <a:schemeClr val="tx1"/>
                </a:solidFill>
                <a:latin typeface="Arial" charset="0"/>
                <a:cs typeface="Arial" charset="0"/>
              </a:defRPr>
            </a:lvl8pPr>
            <a:lvl9pPr marL="3886200" indent="-228600" eaLnBrk="0" fontAlgn="base" hangingPunct="0">
              <a:spcBef>
                <a:spcPct val="0"/>
              </a:spcBef>
              <a:spcAft>
                <a:spcPct val="0"/>
              </a:spcAft>
              <a:defRPr sz="4000" b="1">
                <a:solidFill>
                  <a:schemeClr val="tx1"/>
                </a:solidFill>
                <a:latin typeface="Arial" charset="0"/>
                <a:cs typeface="Arial" charset="0"/>
              </a:defRPr>
            </a:lvl9pPr>
          </a:lstStyle>
          <a:p>
            <a:pPr algn="ctr" eaLnBrk="1" fontAlgn="base" hangingPunct="1">
              <a:spcBef>
                <a:spcPct val="50000"/>
              </a:spcBef>
              <a:spcAft>
                <a:spcPct val="0"/>
              </a:spcAft>
              <a:defRPr/>
            </a:pPr>
            <a:r>
              <a:rPr lang="ru-RU" sz="2400" b="0" dirty="0" smtClean="0">
                <a:solidFill>
                  <a:srgbClr val="000000"/>
                </a:solidFill>
              </a:rPr>
              <a:t>Почему так важно участие заинтересованных сторон</a:t>
            </a:r>
            <a:r>
              <a:rPr lang="en-US" sz="2400" b="0" dirty="0" smtClean="0">
                <a:solidFill>
                  <a:srgbClr val="000000"/>
                </a:solidFill>
              </a:rPr>
              <a:t>?</a:t>
            </a:r>
            <a:endParaRPr lang="en-US" sz="2400" dirty="0" smtClean="0">
              <a:solidFill>
                <a:srgbClr val="800080"/>
              </a:solidFill>
            </a:endParaRPr>
          </a:p>
        </p:txBody>
      </p:sp>
    </p:spTree>
    <p:extLst>
      <p:ext uri="{BB962C8B-B14F-4D97-AF65-F5344CB8AC3E}">
        <p14:creationId xmlns:p14="http://schemas.microsoft.com/office/powerpoint/2010/main" val="1494438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sz="3200" b="1" dirty="0" smtClean="0">
                <a:latin typeface="Verdana" pitchFamily="34" charset="0"/>
                <a:ea typeface="Verdana" pitchFamily="34" charset="0"/>
                <a:cs typeface="Verdana" pitchFamily="34" charset="0"/>
              </a:rPr>
              <a:t>Для чего нужно</a:t>
            </a:r>
            <a:r>
              <a:rPr lang="en-US" sz="3200" b="1" dirty="0" smtClean="0">
                <a:latin typeface="Verdana" pitchFamily="34" charset="0"/>
                <a:ea typeface="Verdana" pitchFamily="34" charset="0"/>
                <a:cs typeface="Verdana" pitchFamily="34" charset="0"/>
              </a:rPr>
              <a:t> </a:t>
            </a:r>
            <a:r>
              <a:rPr lang="ru-RU" sz="3200" b="1" dirty="0">
                <a:latin typeface="Verdana" pitchFamily="34" charset="0"/>
                <a:ea typeface="Verdana" pitchFamily="34" charset="0"/>
                <a:cs typeface="Verdana" pitchFamily="34" charset="0"/>
              </a:rPr>
              <a:t>устойчивое лесопользование</a:t>
            </a:r>
            <a:r>
              <a:rPr lang="en-US" sz="3200" b="1" dirty="0" smtClean="0">
                <a:latin typeface="Verdana" pitchFamily="34" charset="0"/>
                <a:ea typeface="Verdana" pitchFamily="34" charset="0"/>
                <a:cs typeface="Verdana" pitchFamily="34" charset="0"/>
              </a:rPr>
              <a:t>?</a:t>
            </a:r>
            <a:endParaRPr lang="en-GB" sz="32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772736077"/>
              </p:ext>
            </p:extLst>
          </p:nvPr>
        </p:nvGraphicFramePr>
        <p:xfrm>
          <a:off x="650334" y="1772816"/>
          <a:ext cx="7842738" cy="403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5" y="5085187"/>
            <a:ext cx="849740" cy="675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63968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2"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3"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4"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5"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9227"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16" name="Rectangle 23"/>
          <p:cNvSpPr txBox="1">
            <a:spLocks noChangeArrowheads="1"/>
          </p:cNvSpPr>
          <p:nvPr/>
        </p:nvSpPr>
        <p:spPr bwMode="auto">
          <a:xfrm>
            <a:off x="-28576" y="1"/>
            <a:ext cx="9172575" cy="620688"/>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prstClr val="black"/>
                </a:solidFill>
                <a:latin typeface="Arial" pitchFamily="34" charset="0"/>
                <a:cs typeface="Arial" pitchFamily="34" charset="0"/>
              </a:rPr>
              <a:t>Ожидаемые результаты обучения</a:t>
            </a:r>
            <a:endParaRPr lang="en-US" sz="24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20</a:t>
            </a:fld>
            <a:endParaRPr lang="en-GB">
              <a:solidFill>
                <a:prstClr val="black">
                  <a:tint val="75000"/>
                </a:prstClr>
              </a:solidFill>
            </a:endParaRPr>
          </a:p>
        </p:txBody>
      </p:sp>
      <p:sp>
        <p:nvSpPr>
          <p:cNvPr id="15" name="Rectangle 1"/>
          <p:cNvSpPr>
            <a:spLocks noChangeArrowheads="1"/>
          </p:cNvSpPr>
          <p:nvPr/>
        </p:nvSpPr>
        <p:spPr bwMode="auto">
          <a:xfrm>
            <a:off x="0" y="1143008"/>
            <a:ext cx="8915400" cy="531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257300" lvl="2" indent="-342900">
              <a:lnSpc>
                <a:spcPct val="115000"/>
              </a:lnSpc>
              <a:spcAft>
                <a:spcPts val="1000"/>
              </a:spcAft>
              <a:buFont typeface="Arial" panose="020B0604020202020204" pitchFamily="34" charset="0"/>
              <a:buChar char="•"/>
              <a:defRPr/>
            </a:pPr>
            <a:r>
              <a:rPr lang="ru-RU" sz="3200" dirty="0" smtClean="0">
                <a:solidFill>
                  <a:prstClr val="black"/>
                </a:solidFill>
                <a:ea typeface="Calibri"/>
                <a:cs typeface="Arial" charset="0"/>
              </a:rPr>
              <a:t>Лучшее осмысление того, как практически раскрыть потенциал лесного сектора для полного соответствия принципам зелёной экономики</a:t>
            </a:r>
            <a:endParaRPr lang="en-GB" sz="3200" dirty="0" smtClean="0">
              <a:solidFill>
                <a:prstClr val="black"/>
              </a:solidFill>
              <a:ea typeface="Calibri"/>
              <a:cs typeface="Arial" charset="0"/>
            </a:endParaRPr>
          </a:p>
          <a:p>
            <a:pPr marL="1257300" lvl="2" indent="-342900">
              <a:lnSpc>
                <a:spcPct val="115000"/>
              </a:lnSpc>
              <a:spcAft>
                <a:spcPts val="1000"/>
              </a:spcAft>
              <a:buFont typeface="Arial" panose="020B0604020202020204" pitchFamily="34" charset="0"/>
              <a:buChar char="•"/>
              <a:defRPr/>
            </a:pPr>
            <a:r>
              <a:rPr lang="ru-RU" sz="3200" dirty="0" smtClean="0">
                <a:solidFill>
                  <a:prstClr val="black"/>
                </a:solidFill>
                <a:ea typeface="Calibri"/>
                <a:cs typeface="Arial" charset="0"/>
              </a:rPr>
              <a:t>Приобретённые знания </a:t>
            </a:r>
            <a:r>
              <a:rPr lang="ru-RU" sz="3200" dirty="0" err="1" smtClean="0">
                <a:solidFill>
                  <a:prstClr val="black"/>
                </a:solidFill>
                <a:ea typeface="Calibri"/>
                <a:cs typeface="Arial" charset="0"/>
              </a:rPr>
              <a:t>партисипативных</a:t>
            </a:r>
            <a:r>
              <a:rPr lang="ru-RU" sz="3200" dirty="0" smtClean="0">
                <a:solidFill>
                  <a:prstClr val="black"/>
                </a:solidFill>
                <a:ea typeface="Calibri"/>
                <a:cs typeface="Arial" charset="0"/>
              </a:rPr>
              <a:t> техники и методов, необходимых при проведении анализа пробелов (несоответствий) между принципами зелёной экономики и </a:t>
            </a:r>
            <a:r>
              <a:rPr lang="ru-RU" sz="3200" smtClean="0">
                <a:solidFill>
                  <a:prstClr val="black"/>
                </a:solidFill>
                <a:ea typeface="Calibri"/>
                <a:cs typeface="Arial" charset="0"/>
              </a:rPr>
              <a:t>лесным сектором</a:t>
            </a:r>
            <a:endParaRPr lang="ru-RU" sz="3200" dirty="0" smtClean="0">
              <a:solidFill>
                <a:prstClr val="black"/>
              </a:solidFill>
              <a:ea typeface="Calibri"/>
              <a:cs typeface="Arial" charset="0"/>
            </a:endParaRPr>
          </a:p>
        </p:txBody>
      </p:sp>
    </p:spTree>
    <p:extLst>
      <p:ext uri="{BB962C8B-B14F-4D97-AF65-F5344CB8AC3E}">
        <p14:creationId xmlns:p14="http://schemas.microsoft.com/office/powerpoint/2010/main" val="3624896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4" y="1255713"/>
            <a:ext cx="8587679"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r>
              <a:rPr lang="ru-RU" sz="2000" b="1" dirty="0" smtClean="0">
                <a:solidFill>
                  <a:srgbClr val="7030A0"/>
                </a:solidFill>
                <a:latin typeface="Arial" panose="020B0604020202020204" pitchFamily="34" charset="0"/>
                <a:cs typeface="Arial" panose="020B0604020202020204" pitchFamily="34" charset="0"/>
              </a:rPr>
              <a:t>Подход, обеспечивающий эффективность работы семинара</a:t>
            </a:r>
            <a:r>
              <a:rPr lang="en-GB" sz="2000" b="1" dirty="0" smtClean="0">
                <a:solidFill>
                  <a:srgbClr val="7030A0"/>
                </a:solidFill>
                <a:latin typeface="Arial" charset="0"/>
                <a:cs typeface="Arial" charset="0"/>
              </a:rPr>
              <a:t>. </a:t>
            </a:r>
            <a:endParaRPr lang="en-GB" sz="2000" b="1" dirty="0">
              <a:solidFill>
                <a:srgbClr val="7030A0"/>
              </a:solidFill>
              <a:latin typeface="Arial" charset="0"/>
              <a:cs typeface="Arial" charset="0"/>
            </a:endParaRPr>
          </a:p>
          <a:p>
            <a:pPr marL="285750" indent="-285750">
              <a:spcBef>
                <a:spcPct val="50000"/>
              </a:spcBef>
              <a:buFont typeface="Arial" pitchFamily="34" charset="0"/>
              <a:buChar char="•"/>
              <a:defRPr/>
            </a:pPr>
            <a:r>
              <a:rPr lang="ru-RU" sz="2000" b="1" dirty="0" smtClean="0">
                <a:solidFill>
                  <a:srgbClr val="7030A0"/>
                </a:solidFill>
                <a:latin typeface="Arial" panose="020B0604020202020204" pitchFamily="34" charset="0"/>
                <a:cs typeface="Arial" panose="020B0604020202020204" pitchFamily="34" charset="0"/>
              </a:rPr>
              <a:t>Фокус на</a:t>
            </a:r>
            <a:r>
              <a:rPr lang="en-GB" sz="2000" b="1" dirty="0" smtClean="0">
                <a:solidFill>
                  <a:srgbClr val="7030A0"/>
                </a:solidFill>
                <a:latin typeface="Arial" panose="020B0604020202020204" pitchFamily="34" charset="0"/>
                <a:cs typeface="Arial" panose="020B0604020202020204" pitchFamily="34" charset="0"/>
              </a:rPr>
              <a:t> </a:t>
            </a:r>
            <a:r>
              <a:rPr lang="ru-RU" sz="2000" b="1" dirty="0" smtClean="0">
                <a:solidFill>
                  <a:srgbClr val="7030A0"/>
                </a:solidFill>
                <a:latin typeface="Arial" panose="020B0604020202020204" pitchFamily="34" charset="0"/>
                <a:cs typeface="Arial" panose="020B0604020202020204" pitchFamily="34" charset="0"/>
              </a:rPr>
              <a:t>обмене </a:t>
            </a:r>
            <a:r>
              <a:rPr lang="ru-RU" sz="2000" b="1" dirty="0">
                <a:solidFill>
                  <a:srgbClr val="7030A0"/>
                </a:solidFill>
                <a:latin typeface="Arial" panose="020B0604020202020204" pitchFamily="34" charset="0"/>
                <a:cs typeface="Arial" panose="020B0604020202020204" pitchFamily="34" charset="0"/>
              </a:rPr>
              <a:t>информацией между </a:t>
            </a:r>
            <a:r>
              <a:rPr lang="ru-RU" sz="2000" b="1" dirty="0" smtClean="0">
                <a:solidFill>
                  <a:srgbClr val="7030A0"/>
                </a:solidFill>
                <a:latin typeface="Arial" panose="020B0604020202020204" pitchFamily="34" charset="0"/>
                <a:cs typeface="Arial" panose="020B0604020202020204" pitchFamily="34" charset="0"/>
              </a:rPr>
              <a:t>экспертами, нет учителей/учеников</a:t>
            </a:r>
            <a:r>
              <a:rPr lang="en-GB" sz="2000" dirty="0" smtClean="0">
                <a:solidFill>
                  <a:srgbClr val="7030A0"/>
                </a:solidFill>
                <a:latin typeface="Arial" charset="0"/>
                <a:cs typeface="Arial" charset="0"/>
              </a:rPr>
              <a:t>. </a:t>
            </a:r>
            <a:r>
              <a:rPr lang="ru-RU" sz="2000" dirty="0">
                <a:latin typeface="Arial" panose="020B0604020202020204" pitchFamily="34" charset="0"/>
                <a:cs typeface="Arial" panose="020B0604020202020204" pitchFamily="34" charset="0"/>
              </a:rPr>
              <a:t>О</a:t>
            </a:r>
            <a:r>
              <a:rPr lang="ru-RU" sz="2000" dirty="0" smtClean="0">
                <a:latin typeface="Arial" panose="020B0604020202020204" pitchFamily="34" charset="0"/>
                <a:cs typeface="Arial" panose="020B0604020202020204" pitchFamily="34" charset="0"/>
              </a:rPr>
              <a:t>пыт </a:t>
            </a:r>
            <a:r>
              <a:rPr lang="ru-RU" sz="2000" dirty="0">
                <a:latin typeface="Arial" panose="020B0604020202020204" pitchFamily="34" charset="0"/>
                <a:cs typeface="Arial" panose="020B0604020202020204" pitchFamily="34" charset="0"/>
              </a:rPr>
              <a:t>всех участников </a:t>
            </a:r>
            <a:r>
              <a:rPr lang="ru-RU" sz="2000" dirty="0" smtClean="0">
                <a:latin typeface="Arial" panose="020B0604020202020204" pitchFamily="34" charset="0"/>
                <a:cs typeface="Arial" panose="020B0604020202020204" pitchFamily="34" charset="0"/>
              </a:rPr>
              <a:t>уважается </a:t>
            </a:r>
            <a:r>
              <a:rPr lang="ru-RU" sz="2000" dirty="0">
                <a:latin typeface="Arial" panose="020B0604020202020204" pitchFamily="34" charset="0"/>
                <a:cs typeface="Arial" panose="020B0604020202020204" pitchFamily="34" charset="0"/>
              </a:rPr>
              <a:t>и </a:t>
            </a:r>
            <a:r>
              <a:rPr lang="ru-RU" sz="2000" dirty="0" smtClean="0">
                <a:latin typeface="Arial" panose="020B0604020202020204" pitchFamily="34" charset="0"/>
                <a:cs typeface="Arial" panose="020B0604020202020204" pitchFamily="34" charset="0"/>
              </a:rPr>
              <a:t>используется в работе данного семинара, это не тренинг - учитель/ученики, а семинар для экспертов.</a:t>
            </a:r>
          </a:p>
          <a:p>
            <a:pPr marL="285750" indent="-285750">
              <a:spcBef>
                <a:spcPct val="50000"/>
              </a:spcBef>
              <a:buFont typeface="Arial" pitchFamily="34" charset="0"/>
              <a:buChar char="•"/>
              <a:defRPr/>
            </a:pPr>
            <a:r>
              <a:rPr lang="ru-RU" sz="2000" b="1" dirty="0" smtClean="0">
                <a:solidFill>
                  <a:srgbClr val="7030A0"/>
                </a:solidFill>
                <a:latin typeface="Arial" charset="0"/>
                <a:cs typeface="Arial" charset="0"/>
              </a:rPr>
              <a:t>Методические указания, а не директивы</a:t>
            </a:r>
            <a:r>
              <a:rPr lang="en-GB" sz="2000" b="1" dirty="0" smtClean="0">
                <a:solidFill>
                  <a:srgbClr val="7030A0"/>
                </a:solidFill>
                <a:latin typeface="Arial" charset="0"/>
                <a:cs typeface="Arial" charset="0"/>
              </a:rPr>
              <a:t>. </a:t>
            </a:r>
            <a:r>
              <a:rPr lang="ru-RU" sz="2000" dirty="0" smtClean="0">
                <a:latin typeface="Arial" panose="020B0604020202020204" pitchFamily="34" charset="0"/>
                <a:cs typeface="Arial" panose="020B0604020202020204" pitchFamily="34" charset="0"/>
              </a:rPr>
              <a:t>На семинаре не </a:t>
            </a:r>
            <a:r>
              <a:rPr lang="ru-RU" sz="2000" dirty="0">
                <a:latin typeface="Arial" panose="020B0604020202020204" pitchFamily="34" charset="0"/>
                <a:cs typeface="Arial" panose="020B0604020202020204" pitchFamily="34" charset="0"/>
              </a:rPr>
              <a:t>будет </a:t>
            </a:r>
            <a:r>
              <a:rPr lang="ru-RU" sz="2000" dirty="0" smtClean="0">
                <a:latin typeface="Arial" panose="020B0604020202020204" pitchFamily="34" charset="0"/>
                <a:cs typeface="Arial" panose="020B0604020202020204" pitchFamily="34" charset="0"/>
              </a:rPr>
              <a:t>готовых решений, касающихся лесного </a:t>
            </a:r>
            <a:r>
              <a:rPr lang="ru-RU" sz="2000" dirty="0">
                <a:latin typeface="Arial" panose="020B0604020202020204" pitchFamily="34" charset="0"/>
                <a:cs typeface="Arial" panose="020B0604020202020204" pitchFamily="34" charset="0"/>
              </a:rPr>
              <a:t>сектора вашей </a:t>
            </a:r>
            <a:r>
              <a:rPr lang="ru-RU" sz="2000" dirty="0" smtClean="0">
                <a:latin typeface="Arial" panose="020B0604020202020204" pitchFamily="34" charset="0"/>
                <a:cs typeface="Arial" panose="020B0604020202020204" pitchFamily="34" charset="0"/>
              </a:rPr>
              <a:t>страны, а будут представлены идеи </a:t>
            </a:r>
            <a:r>
              <a:rPr lang="ru-RU" sz="2000" dirty="0">
                <a:latin typeface="Arial" panose="020B0604020202020204" pitchFamily="34" charset="0"/>
                <a:cs typeface="Arial" panose="020B0604020202020204" pitchFamily="34" charset="0"/>
              </a:rPr>
              <a:t>и рекомендации</a:t>
            </a:r>
            <a:r>
              <a:rPr lang="ru-RU" sz="2000" dirty="0" smtClean="0">
                <a:latin typeface="Arial" panose="020B0604020202020204" pitchFamily="34" charset="0"/>
                <a:cs typeface="Arial" panose="020B0604020202020204" pitchFamily="34" charset="0"/>
              </a:rPr>
              <a:t>, применение/адаптация которых определяется </a:t>
            </a:r>
            <a:r>
              <a:rPr lang="ru-RU" sz="2000" dirty="0">
                <a:latin typeface="Arial" panose="020B0604020202020204" pitchFamily="34" charset="0"/>
                <a:cs typeface="Arial" panose="020B0604020202020204" pitchFamily="34" charset="0"/>
              </a:rPr>
              <a:t>непосредственно </a:t>
            </a:r>
            <a:r>
              <a:rPr lang="ru-RU" sz="2000" dirty="0" smtClean="0">
                <a:latin typeface="Arial" panose="020B0604020202020204" pitchFamily="34" charset="0"/>
                <a:cs typeface="Arial" panose="020B0604020202020204" pitchFamily="34" charset="0"/>
              </a:rPr>
              <a:t>контекстом страны.</a:t>
            </a:r>
          </a:p>
          <a:p>
            <a:pPr marL="285750" indent="-285750">
              <a:spcBef>
                <a:spcPct val="50000"/>
              </a:spcBef>
              <a:buFont typeface="Arial" pitchFamily="34" charset="0"/>
              <a:buChar char="•"/>
              <a:defRPr/>
            </a:pPr>
            <a:r>
              <a:rPr lang="ru-RU" sz="2000" b="1" dirty="0" smtClean="0">
                <a:solidFill>
                  <a:srgbClr val="7030A0"/>
                </a:solidFill>
                <a:latin typeface="Arial" charset="0"/>
                <a:cs typeface="Arial" charset="0"/>
              </a:rPr>
              <a:t>Фокус на взаимодействии</a:t>
            </a:r>
            <a:r>
              <a:rPr lang="en-GB" sz="2000" b="1" dirty="0" smtClean="0">
                <a:solidFill>
                  <a:srgbClr val="7030A0"/>
                </a:solidFill>
                <a:latin typeface="Arial" charset="0"/>
                <a:cs typeface="Arial" charset="0"/>
              </a:rPr>
              <a:t>. </a:t>
            </a:r>
            <a:r>
              <a:rPr lang="ru-RU" sz="2000" dirty="0" smtClean="0">
                <a:latin typeface="Arial" panose="020B0604020202020204" pitchFamily="34" charset="0"/>
                <a:cs typeface="Arial" panose="020B0604020202020204" pitchFamily="34" charset="0"/>
              </a:rPr>
              <a:t>На </a:t>
            </a:r>
            <a:r>
              <a:rPr lang="ru-RU" sz="2000" dirty="0">
                <a:latin typeface="Arial" panose="020B0604020202020204" pitchFamily="34" charset="0"/>
                <a:cs typeface="Arial" panose="020B0604020202020204" pitchFamily="34" charset="0"/>
              </a:rPr>
              <a:t>учебном семинаре </a:t>
            </a:r>
            <a:r>
              <a:rPr lang="ru-RU" sz="2000" dirty="0" smtClean="0">
                <a:latin typeface="Arial" panose="020B0604020202020204" pitchFamily="34" charset="0"/>
                <a:cs typeface="Arial" panose="020B0604020202020204" pitchFamily="34" charset="0"/>
              </a:rPr>
              <a:t>будет обеспечен баланс между </a:t>
            </a:r>
            <a:r>
              <a:rPr lang="ru-RU" sz="2000" dirty="0">
                <a:latin typeface="Arial" panose="020B0604020202020204" pitchFamily="34" charset="0"/>
                <a:cs typeface="Arial" panose="020B0604020202020204" pitchFamily="34" charset="0"/>
              </a:rPr>
              <a:t>лекционными занятиями </a:t>
            </a:r>
            <a:r>
              <a:rPr lang="ru-RU" sz="2000" dirty="0" smtClean="0">
                <a:latin typeface="Arial" panose="020B0604020202020204" pitchFamily="34" charset="0"/>
                <a:cs typeface="Arial" panose="020B0604020202020204" pitchFamily="34" charset="0"/>
              </a:rPr>
              <a:t>и практическими упражнениями. Мы постараемся избежать </a:t>
            </a:r>
            <a:r>
              <a:rPr lang="ru-RU" sz="2000" dirty="0">
                <a:latin typeface="Arial" panose="020B0604020202020204" pitchFamily="34" charset="0"/>
                <a:cs typeface="Arial" panose="020B0604020202020204" pitchFamily="34" charset="0"/>
              </a:rPr>
              <a:t>перегрузки информацией и предоставлять возможность </a:t>
            </a:r>
            <a:r>
              <a:rPr lang="ru-RU" sz="2000" dirty="0" smtClean="0">
                <a:latin typeface="Arial" panose="020B0604020202020204" pitchFamily="34" charset="0"/>
                <a:cs typeface="Arial" panose="020B0604020202020204" pitchFamily="34" charset="0"/>
              </a:rPr>
              <a:t>для проведения анализа, максимального взаимодействия и обмена опытом.</a:t>
            </a:r>
            <a:endParaRPr lang="en-US" sz="2000" b="1" dirty="0">
              <a:solidFill>
                <a:srgbClr val="000000"/>
              </a:solidFill>
              <a:latin typeface="Arial" panose="020B0604020202020204" pitchFamily="34" charset="0"/>
              <a:cs typeface="Arial" panose="020B0604020202020204" pitchFamily="34" charset="0"/>
            </a:endParaRPr>
          </a:p>
        </p:txBody>
      </p:sp>
      <p:sp>
        <p:nvSpPr>
          <p:cNvPr id="15" name="Rectangle 23"/>
          <p:cNvSpPr txBox="1">
            <a:spLocks noChangeArrowheads="1"/>
          </p:cNvSpPr>
          <p:nvPr/>
        </p:nvSpPr>
        <p:spPr bwMode="auto">
          <a:xfrm>
            <a:off x="4" y="-37383"/>
            <a:ext cx="9172575" cy="946103"/>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Arial" pitchFamily="34" charset="0"/>
                <a:cs typeface="Arial" pitchFamily="34" charset="0"/>
              </a:rPr>
              <a:t>Подход к обучению</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pPr/>
              <a:t>21</a:t>
            </a:fld>
            <a:endParaRPr lang="en-GB" dirty="0"/>
          </a:p>
        </p:txBody>
      </p:sp>
    </p:spTree>
    <p:extLst>
      <p:ext uri="{BB962C8B-B14F-4D97-AF65-F5344CB8AC3E}">
        <p14:creationId xmlns:p14="http://schemas.microsoft.com/office/powerpoint/2010/main" val="1879606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4" y="1255715"/>
            <a:ext cx="858767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lgn="ctr">
              <a:spcBef>
                <a:spcPct val="50000"/>
              </a:spcBef>
              <a:defRPr/>
            </a:pPr>
            <a:endParaRPr lang="en-GB" b="1" dirty="0">
              <a:solidFill>
                <a:srgbClr val="FF0000"/>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4" y="-37383"/>
            <a:ext cx="9172575" cy="946103"/>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Arial" pitchFamily="34" charset="0"/>
                <a:cs typeface="Arial" pitchFamily="34" charset="0"/>
              </a:rPr>
              <a:t>Сессия</a:t>
            </a:r>
            <a:r>
              <a:rPr lang="en-US" sz="2400" b="1" dirty="0" smtClean="0">
                <a:latin typeface="Arial" pitchFamily="34" charset="0"/>
                <a:cs typeface="Arial" pitchFamily="34" charset="0"/>
              </a:rPr>
              <a:t> 2. </a:t>
            </a:r>
            <a:r>
              <a:rPr lang="ru-RU" sz="2400" b="1" dirty="0" smtClean="0">
                <a:latin typeface="Arial" pitchFamily="34" charset="0"/>
                <a:cs typeface="Arial" pitchFamily="34" charset="0"/>
              </a:rPr>
              <a:t>Основные принципы устойчивого управления лесами</a:t>
            </a:r>
            <a:r>
              <a:rPr lang="en-US" sz="2400" b="1" dirty="0" smtClean="0">
                <a:latin typeface="Arial" pitchFamily="34" charset="0"/>
                <a:cs typeface="Arial" pitchFamily="34" charset="0"/>
              </a:rPr>
              <a:t> </a:t>
            </a:r>
            <a:r>
              <a:rPr lang="ru-RU" sz="2400" b="1" dirty="0" smtClean="0">
                <a:latin typeface="Arial" pitchFamily="34" charset="0"/>
                <a:cs typeface="Arial" pitchFamily="34" charset="0"/>
              </a:rPr>
              <a:t>в целях «озеленении» экономики</a:t>
            </a:r>
            <a:r>
              <a:rPr lang="en-US" sz="2400" b="1" dirty="0" smtClean="0">
                <a:latin typeface="Arial" pitchFamily="34" charset="0"/>
                <a:cs typeface="Arial" pitchFamily="34" charset="0"/>
              </a:rPr>
              <a:t>. </a:t>
            </a:r>
            <a:br>
              <a:rPr lang="en-US" sz="2400" b="1" dirty="0" smtClean="0">
                <a:latin typeface="Arial" pitchFamily="34" charset="0"/>
                <a:cs typeface="Arial" pitchFamily="34" charset="0"/>
              </a:rPr>
            </a:br>
            <a:endParaRPr lang="en-US" sz="2400" b="1" dirty="0">
              <a:latin typeface="Arial" pitchFamily="34" charset="0"/>
              <a:cs typeface="Arial" pitchFamily="34" charset="0"/>
            </a:endParaRPr>
          </a:p>
        </p:txBody>
      </p:sp>
      <p:pic>
        <p:nvPicPr>
          <p:cNvPr id="16" name="Picture 15" descr="http://upload.wikimedia.org/wikipedia/commons/thumb/7/70/Sustainable_development.svg/300px-Sustainable_development.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16" y="1052736"/>
            <a:ext cx="5125449" cy="4176464"/>
          </a:xfrm>
          <a:prstGeom prst="rect">
            <a:avLst/>
          </a:prstGeom>
          <a:noFill/>
          <a:ln>
            <a:noFill/>
          </a:ln>
        </p:spPr>
      </p:pic>
      <p:sp>
        <p:nvSpPr>
          <p:cNvPr id="3" name="TextBox 2"/>
          <p:cNvSpPr txBox="1"/>
          <p:nvPr/>
        </p:nvSpPr>
        <p:spPr>
          <a:xfrm>
            <a:off x="5364511" y="1412776"/>
            <a:ext cx="3599754" cy="5539978"/>
          </a:xfrm>
          <a:prstGeom prst="rect">
            <a:avLst/>
          </a:prstGeom>
          <a:noFill/>
        </p:spPr>
        <p:txBody>
          <a:bodyPr wrap="square" rtlCol="0">
            <a:spAutoFit/>
          </a:bodyPr>
          <a:lstStyle/>
          <a:p>
            <a:r>
              <a:rPr lang="ru-RU" b="1" dirty="0" smtClean="0"/>
              <a:t>Определение термина устойчивое развитие.</a:t>
            </a:r>
          </a:p>
          <a:p>
            <a:endParaRPr lang="ru-RU" b="1" dirty="0">
              <a:solidFill>
                <a:srgbClr val="FF0000"/>
              </a:solidFill>
            </a:endParaRPr>
          </a:p>
          <a:p>
            <a:endParaRPr lang="ru-RU" b="1" dirty="0" smtClean="0">
              <a:solidFill>
                <a:srgbClr val="FF0000"/>
              </a:solidFill>
            </a:endParaRPr>
          </a:p>
          <a:p>
            <a:r>
              <a:rPr lang="ru-RU" b="1" dirty="0" smtClean="0">
                <a:solidFill>
                  <a:srgbClr val="FF0000"/>
                </a:solidFill>
              </a:rPr>
              <a:t>«Устойчивое </a:t>
            </a:r>
            <a:r>
              <a:rPr lang="ru-RU" b="1" dirty="0">
                <a:solidFill>
                  <a:srgbClr val="FF0000"/>
                </a:solidFill>
              </a:rPr>
              <a:t>развитие -  это такое развитие общества, при котором удовлетворение потребностей настоящего поколения осуществляется без ущерба для будущих поколений </a:t>
            </a:r>
            <a:r>
              <a:rPr lang="ru-RU" b="1" dirty="0" smtClean="0">
                <a:solidFill>
                  <a:srgbClr val="FF0000"/>
                </a:solidFill>
              </a:rPr>
              <a:t>людей»</a:t>
            </a:r>
            <a:r>
              <a:rPr lang="en-GB" dirty="0" smtClean="0"/>
              <a:t>.</a:t>
            </a:r>
            <a:endParaRPr lang="en-GB" dirty="0"/>
          </a:p>
          <a:p>
            <a:endParaRPr lang="en-GB" dirty="0" smtClean="0"/>
          </a:p>
          <a:p>
            <a:r>
              <a:rPr lang="ru-RU" b="1" dirty="0"/>
              <a:t>Комиссия </a:t>
            </a:r>
            <a:r>
              <a:rPr lang="ru-RU" b="1" dirty="0" err="1"/>
              <a:t>Брундтланд</a:t>
            </a:r>
            <a:r>
              <a:rPr lang="ru-RU" b="1" dirty="0"/>
              <a:t> ООН, </a:t>
            </a:r>
            <a:r>
              <a:rPr lang="en-GB" b="1" dirty="0"/>
              <a:t>20</a:t>
            </a:r>
            <a:r>
              <a:rPr lang="ru-RU" b="1" dirty="0"/>
              <a:t> марта </a:t>
            </a:r>
            <a:r>
              <a:rPr lang="en-GB" b="1" dirty="0"/>
              <a:t>1987</a:t>
            </a:r>
          </a:p>
          <a:p>
            <a:endParaRPr lang="en-GB" u="sng" baseline="30000" dirty="0"/>
          </a:p>
          <a:p>
            <a:endParaRPr lang="en-GB" dirty="0" smtClean="0"/>
          </a:p>
          <a:p>
            <a:endParaRPr lang="en-GB" dirty="0"/>
          </a:p>
          <a:p>
            <a:endParaRPr lang="en-GB" dirty="0" smtClean="0"/>
          </a:p>
          <a:p>
            <a:endParaRPr lang="en-GB" dirty="0"/>
          </a:p>
          <a:p>
            <a:endParaRPr lang="en-GB" dirty="0" smtClean="0"/>
          </a:p>
          <a:p>
            <a:endParaRPr lang="en-GB" dirty="0"/>
          </a:p>
        </p:txBody>
      </p:sp>
      <p:sp>
        <p:nvSpPr>
          <p:cNvPr id="2" name="TextBox 1"/>
          <p:cNvSpPr txBox="1"/>
          <p:nvPr/>
        </p:nvSpPr>
        <p:spPr>
          <a:xfrm>
            <a:off x="467544" y="5589244"/>
            <a:ext cx="4680520" cy="1200329"/>
          </a:xfrm>
          <a:prstGeom prst="rect">
            <a:avLst/>
          </a:prstGeom>
          <a:noFill/>
        </p:spPr>
        <p:txBody>
          <a:bodyPr wrap="square" rtlCol="0">
            <a:spAutoFit/>
          </a:bodyPr>
          <a:lstStyle/>
          <a:p>
            <a:pPr algn="ctr"/>
            <a:r>
              <a:rPr lang="ru-RU" b="1" dirty="0" smtClean="0">
                <a:solidFill>
                  <a:srgbClr val="00B0F0"/>
                </a:solidFill>
              </a:rPr>
              <a:t>Взаимосвязанность  </a:t>
            </a:r>
            <a:r>
              <a:rPr lang="ru-RU" b="1" dirty="0">
                <a:solidFill>
                  <a:srgbClr val="00B0F0"/>
                </a:solidFill>
              </a:rPr>
              <a:t>социальных, экологических и экономических </a:t>
            </a:r>
            <a:r>
              <a:rPr lang="ru-RU" b="1" dirty="0" smtClean="0">
                <a:solidFill>
                  <a:srgbClr val="00B0F0"/>
                </a:solidFill>
              </a:rPr>
              <a:t>составляющих обеспечивает достижение устойчивой экономики </a:t>
            </a:r>
            <a:endParaRPr lang="en-GB" b="1" dirty="0">
              <a:solidFill>
                <a:srgbClr val="00B0F0"/>
              </a:solidFill>
            </a:endParaRPr>
          </a:p>
        </p:txBody>
      </p:sp>
      <p:sp>
        <p:nvSpPr>
          <p:cNvPr id="4" name="Slide Number Placeholder 3"/>
          <p:cNvSpPr>
            <a:spLocks noGrp="1"/>
          </p:cNvSpPr>
          <p:nvPr>
            <p:ph type="sldNum" sz="quarter" idx="12"/>
          </p:nvPr>
        </p:nvSpPr>
        <p:spPr/>
        <p:txBody>
          <a:bodyPr/>
          <a:lstStyle/>
          <a:p>
            <a:fld id="{C773055D-3D83-4F9B-B432-49D59E9B1019}" type="slidenum">
              <a:rPr lang="en-GB" smtClean="0"/>
              <a:pPr/>
              <a:t>22</a:t>
            </a:fld>
            <a:endParaRPr lang="en-GB"/>
          </a:p>
        </p:txBody>
      </p:sp>
    </p:spTree>
    <p:extLst>
      <p:ext uri="{BB962C8B-B14F-4D97-AF65-F5344CB8AC3E}">
        <p14:creationId xmlns:p14="http://schemas.microsoft.com/office/powerpoint/2010/main" val="1162030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6157" name="Rectangle 1"/>
          <p:cNvSpPr>
            <a:spLocks noChangeArrowheads="1"/>
          </p:cNvSpPr>
          <p:nvPr/>
        </p:nvSpPr>
        <p:spPr bwMode="auto">
          <a:xfrm>
            <a:off x="112857" y="1628804"/>
            <a:ext cx="499254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r>
              <a:rPr lang="ru-RU" b="1" dirty="0">
                <a:solidFill>
                  <a:srgbClr val="00B0F0"/>
                </a:solidFill>
              </a:rPr>
              <a:t>К</a:t>
            </a:r>
            <a:r>
              <a:rPr lang="ru-RU" b="1" dirty="0" smtClean="0">
                <a:solidFill>
                  <a:srgbClr val="00B0F0"/>
                </a:solidFill>
              </a:rPr>
              <a:t>онцепция «зелёная экономика» имеет различные определения </a:t>
            </a:r>
            <a:r>
              <a:rPr lang="ru-RU" b="1" dirty="0">
                <a:solidFill>
                  <a:srgbClr val="00B0F0"/>
                </a:solidFill>
              </a:rPr>
              <a:t>и </a:t>
            </a:r>
            <a:r>
              <a:rPr lang="ru-RU" b="1" dirty="0" smtClean="0">
                <a:solidFill>
                  <a:srgbClr val="00B0F0"/>
                </a:solidFill>
              </a:rPr>
              <a:t>национальные особенности. Наиболее </a:t>
            </a:r>
            <a:r>
              <a:rPr lang="ru-RU" b="1" dirty="0">
                <a:solidFill>
                  <a:srgbClr val="00B0F0"/>
                </a:solidFill>
              </a:rPr>
              <a:t>широко цитируемое определение </a:t>
            </a:r>
            <a:r>
              <a:rPr lang="ru-RU" b="1" dirty="0" smtClean="0">
                <a:solidFill>
                  <a:srgbClr val="00B0F0"/>
                </a:solidFill>
              </a:rPr>
              <a:t>зелёной экономики:</a:t>
            </a:r>
          </a:p>
          <a:p>
            <a:endParaRPr lang="en-GB" b="1" dirty="0">
              <a:solidFill>
                <a:srgbClr val="00B0F0"/>
              </a:solidFill>
            </a:endParaRPr>
          </a:p>
          <a:p>
            <a:r>
              <a:rPr lang="ru-RU" b="1" dirty="0" smtClean="0">
                <a:solidFill>
                  <a:srgbClr val="00B050"/>
                </a:solidFill>
              </a:rPr>
              <a:t>«</a:t>
            </a:r>
            <a:r>
              <a:rPr lang="ru-RU" b="1" dirty="0">
                <a:solidFill>
                  <a:srgbClr val="00B050"/>
                </a:solidFill>
              </a:rPr>
              <a:t>Зелёная» экономика </a:t>
            </a:r>
            <a:r>
              <a:rPr lang="ru-RU" b="1" dirty="0" smtClean="0">
                <a:solidFill>
                  <a:srgbClr val="00B050"/>
                </a:solidFill>
              </a:rPr>
              <a:t>- экономика</a:t>
            </a:r>
            <a:r>
              <a:rPr lang="ru-RU" b="1" dirty="0">
                <a:solidFill>
                  <a:srgbClr val="00B050"/>
                </a:solidFill>
              </a:rPr>
              <a:t>, </a:t>
            </a:r>
            <a:r>
              <a:rPr lang="ru-RU" b="1" dirty="0" smtClean="0">
                <a:solidFill>
                  <a:srgbClr val="00B050"/>
                </a:solidFill>
              </a:rPr>
              <a:t>обеспечивающая рост </a:t>
            </a:r>
            <a:r>
              <a:rPr lang="ru-RU" b="1" dirty="0">
                <a:solidFill>
                  <a:srgbClr val="00B050"/>
                </a:solidFill>
              </a:rPr>
              <a:t>благосостояния людей и социальную справедливость, уменьшая при этом экологические риски и сокращая дефицит природных </a:t>
            </a:r>
            <a:r>
              <a:rPr lang="ru-RU" b="1" dirty="0" smtClean="0">
                <a:solidFill>
                  <a:srgbClr val="00B050"/>
                </a:solidFill>
              </a:rPr>
              <a:t>ресурсов. </a:t>
            </a:r>
            <a:r>
              <a:rPr lang="ru-RU" b="1" dirty="0">
                <a:solidFill>
                  <a:srgbClr val="00B050"/>
                </a:solidFill>
              </a:rPr>
              <a:t>«Зелёная» экономика является </a:t>
            </a:r>
            <a:r>
              <a:rPr lang="ru-RU" b="1" dirty="0" smtClean="0">
                <a:solidFill>
                  <a:srgbClr val="00B050"/>
                </a:solidFill>
              </a:rPr>
              <a:t>низко-углеродной</a:t>
            </a:r>
            <a:r>
              <a:rPr lang="ru-RU" b="1" dirty="0">
                <a:solidFill>
                  <a:srgbClr val="00B050"/>
                </a:solidFill>
              </a:rPr>
              <a:t>, </a:t>
            </a:r>
            <a:r>
              <a:rPr lang="ru-RU" b="1" dirty="0" err="1">
                <a:solidFill>
                  <a:srgbClr val="00B050"/>
                </a:solidFill>
              </a:rPr>
              <a:t>ресурсоэффективной</a:t>
            </a:r>
            <a:r>
              <a:rPr lang="ru-RU" b="1" dirty="0">
                <a:solidFill>
                  <a:srgbClr val="00B050"/>
                </a:solidFill>
              </a:rPr>
              <a:t> экономикой, </a:t>
            </a:r>
            <a:r>
              <a:rPr lang="ru-RU" b="1" dirty="0" smtClean="0">
                <a:solidFill>
                  <a:srgbClr val="00B050"/>
                </a:solidFill>
              </a:rPr>
              <a:t>охватывающей все социальные слои и аспекты</a:t>
            </a:r>
            <a:r>
              <a:rPr lang="ru-RU" b="1" dirty="0">
                <a:solidFill>
                  <a:srgbClr val="00B050"/>
                </a:solidFill>
              </a:rPr>
              <a:t>.</a:t>
            </a:r>
            <a:r>
              <a:rPr lang="en-GB" b="1" dirty="0">
                <a:solidFill>
                  <a:srgbClr val="00B050"/>
                </a:solidFill>
              </a:rPr>
              <a:t>’’ </a:t>
            </a:r>
            <a:endParaRPr lang="en-GB" b="1" dirty="0" smtClean="0">
              <a:solidFill>
                <a:srgbClr val="00B050"/>
              </a:solidFill>
            </a:endParaRPr>
          </a:p>
          <a:p>
            <a:r>
              <a:rPr lang="en-GB" b="1" dirty="0" smtClean="0"/>
              <a:t>(</a:t>
            </a:r>
            <a:r>
              <a:rPr lang="ru-RU" b="1" dirty="0" smtClean="0"/>
              <a:t>ЮНЕП</a:t>
            </a:r>
            <a:r>
              <a:rPr lang="en-GB" b="1" dirty="0" smtClean="0"/>
              <a:t> </a:t>
            </a:r>
            <a:r>
              <a:rPr lang="en-GB" b="1" dirty="0"/>
              <a:t>2011).</a:t>
            </a:r>
            <a:endParaRPr lang="en-GB" dirty="0"/>
          </a:p>
          <a:p>
            <a:endParaRPr lang="en-GB" b="1" dirty="0">
              <a:solidFill>
                <a:srgbClr val="FF0000"/>
              </a:solidFill>
              <a:latin typeface="Arial" charset="0"/>
              <a:cs typeface="Arial" charset="0"/>
            </a:endParaRPr>
          </a:p>
          <a:p>
            <a:endParaRPr lang="en-GB" b="1" dirty="0">
              <a:solidFill>
                <a:srgbClr val="FF0000"/>
              </a:solidFill>
              <a:latin typeface="Arial" charset="0"/>
              <a:cs typeface="Arial" charset="0"/>
            </a:endParaRPr>
          </a:p>
        </p:txBody>
      </p:sp>
      <p:sp>
        <p:nvSpPr>
          <p:cNvPr id="15" name="Rectangle 23"/>
          <p:cNvSpPr txBox="1">
            <a:spLocks noChangeArrowheads="1"/>
          </p:cNvSpPr>
          <p:nvPr/>
        </p:nvSpPr>
        <p:spPr bwMode="auto">
          <a:xfrm>
            <a:off x="4" y="-37383"/>
            <a:ext cx="9172575" cy="1580433"/>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ru-RU" sz="2400" b="1" dirty="0">
                <a:solidFill>
                  <a:srgbClr val="00B0F0"/>
                </a:solidFill>
              </a:rPr>
              <a:t>Многие страны мира </a:t>
            </a:r>
            <a:r>
              <a:rPr lang="ru-RU" sz="2400" b="1" dirty="0" smtClean="0">
                <a:solidFill>
                  <a:srgbClr val="00B0F0"/>
                </a:solidFill>
              </a:rPr>
              <a:t>обязались достичь цели устойчивого развития. Средство достижения этого называется «Зелёной экономикой» </a:t>
            </a:r>
            <a:r>
              <a:rPr lang="ru-RU" sz="2400" b="1" dirty="0">
                <a:solidFill>
                  <a:srgbClr val="00B0F0"/>
                </a:solidFill>
              </a:rPr>
              <a:t>или «</a:t>
            </a:r>
            <a:r>
              <a:rPr lang="ru-RU" sz="2400" b="1" dirty="0" smtClean="0">
                <a:solidFill>
                  <a:srgbClr val="00B0F0"/>
                </a:solidFill>
              </a:rPr>
              <a:t>Зелёным Ростом</a:t>
            </a:r>
            <a:r>
              <a:rPr lang="ru-RU" sz="2400" b="1" dirty="0" smtClean="0"/>
              <a:t>».</a:t>
            </a:r>
            <a:endParaRPr lang="en-GB" sz="2400" b="1" dirty="0"/>
          </a:p>
        </p:txBody>
      </p:sp>
      <p:sp>
        <p:nvSpPr>
          <p:cNvPr id="2" name="Slide Number Placeholder 1"/>
          <p:cNvSpPr>
            <a:spLocks noGrp="1"/>
          </p:cNvSpPr>
          <p:nvPr>
            <p:ph type="sldNum" sz="quarter" idx="12"/>
          </p:nvPr>
        </p:nvSpPr>
        <p:spPr/>
        <p:txBody>
          <a:bodyPr/>
          <a:lstStyle/>
          <a:p>
            <a:fld id="{C773055D-3D83-4F9B-B432-49D59E9B1019}" type="slidenum">
              <a:rPr lang="en-GB" smtClean="0"/>
              <a:pPr/>
              <a:t>23</a:t>
            </a:fld>
            <a:endParaRPr lang="en-GB"/>
          </a:p>
        </p:txBody>
      </p:sp>
      <p:graphicFrame>
        <p:nvGraphicFramePr>
          <p:cNvPr id="4" name="Diagram 3"/>
          <p:cNvGraphicFramePr/>
          <p:nvPr>
            <p:extLst>
              <p:ext uri="{D42A27DB-BD31-4B8C-83A1-F6EECF244321}">
                <p14:modId xmlns:p14="http://schemas.microsoft.com/office/powerpoint/2010/main" val="3887844791"/>
              </p:ext>
            </p:extLst>
          </p:nvPr>
        </p:nvGraphicFramePr>
        <p:xfrm>
          <a:off x="4788024" y="905990"/>
          <a:ext cx="4384550" cy="645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812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62755" y="2414088"/>
            <a:ext cx="1872208" cy="2031325"/>
          </a:xfrm>
          <a:prstGeom prst="rect">
            <a:avLst/>
          </a:prstGeom>
          <a:solidFill>
            <a:schemeClr val="accent6">
              <a:lumMod val="20000"/>
              <a:lumOff val="80000"/>
            </a:schemeClr>
          </a:solidFill>
          <a:ln w="38100">
            <a:solidFill>
              <a:schemeClr val="tx1"/>
            </a:solidFill>
          </a:ln>
        </p:spPr>
        <p:txBody>
          <a:bodyPr wrap="square" rtlCol="0">
            <a:spAutoFit/>
          </a:bodyPr>
          <a:lstStyle/>
          <a:p>
            <a:pPr algn="ctr"/>
            <a:r>
              <a:rPr lang="ru-RU" b="1" dirty="0"/>
              <a:t>Долгосрочное предоставление лесных </a:t>
            </a:r>
            <a:r>
              <a:rPr lang="ru-RU" b="1" dirty="0" err="1"/>
              <a:t>экосистемных</a:t>
            </a:r>
            <a:r>
              <a:rPr lang="ru-RU" b="1" dirty="0"/>
              <a:t> услуг </a:t>
            </a:r>
            <a:r>
              <a:rPr lang="en-GB" b="1" dirty="0"/>
              <a:t>– </a:t>
            </a:r>
            <a:r>
              <a:rPr lang="ru-RU" b="1" dirty="0"/>
              <a:t>экологические функции</a:t>
            </a:r>
            <a:endParaRPr lang="en-GB" b="1" dirty="0"/>
          </a:p>
        </p:txBody>
      </p:sp>
      <p:sp>
        <p:nvSpPr>
          <p:cNvPr id="18" name="TextBox 17"/>
          <p:cNvSpPr txBox="1"/>
          <p:nvPr/>
        </p:nvSpPr>
        <p:spPr>
          <a:xfrm>
            <a:off x="4427988" y="2432094"/>
            <a:ext cx="1584176" cy="2062103"/>
          </a:xfrm>
          <a:prstGeom prst="rect">
            <a:avLst/>
          </a:prstGeom>
          <a:solidFill>
            <a:schemeClr val="accent3">
              <a:lumMod val="20000"/>
              <a:lumOff val="80000"/>
            </a:schemeClr>
          </a:solidFill>
          <a:ln w="38100">
            <a:solidFill>
              <a:schemeClr val="tx1"/>
            </a:solidFill>
          </a:ln>
        </p:spPr>
        <p:txBody>
          <a:bodyPr wrap="square" rtlCol="0">
            <a:spAutoFit/>
          </a:bodyPr>
          <a:lstStyle/>
          <a:p>
            <a:pPr algn="ctr"/>
            <a:r>
              <a:rPr lang="ru-RU" sz="1600" b="1" dirty="0" smtClean="0">
                <a:solidFill>
                  <a:schemeClr val="tx2">
                    <a:lumMod val="50000"/>
                  </a:schemeClr>
                </a:solidFill>
              </a:rPr>
              <a:t>Достойные зелёные рабочие места/средства </a:t>
            </a:r>
            <a:r>
              <a:rPr lang="ru-RU" sz="1600" b="1" dirty="0">
                <a:solidFill>
                  <a:schemeClr val="tx2">
                    <a:lumMod val="50000"/>
                  </a:schemeClr>
                </a:solidFill>
              </a:rPr>
              <a:t>к существованию в </a:t>
            </a:r>
            <a:br>
              <a:rPr lang="ru-RU" sz="1600" b="1" dirty="0">
                <a:solidFill>
                  <a:schemeClr val="tx2">
                    <a:lumMod val="50000"/>
                  </a:schemeClr>
                </a:solidFill>
              </a:rPr>
            </a:br>
            <a:r>
              <a:rPr lang="ru-RU" sz="1600" b="1" dirty="0" smtClean="0">
                <a:solidFill>
                  <a:schemeClr val="tx2">
                    <a:lumMod val="50000"/>
                  </a:schemeClr>
                </a:solidFill>
              </a:rPr>
              <a:t>лесном секторе</a:t>
            </a:r>
            <a:endParaRPr lang="et-EE" sz="1600" b="1" dirty="0">
              <a:solidFill>
                <a:schemeClr val="tx2">
                  <a:lumMod val="50000"/>
                </a:schemeClr>
              </a:solidFill>
            </a:endParaRPr>
          </a:p>
        </p:txBody>
      </p:sp>
      <p:sp>
        <p:nvSpPr>
          <p:cNvPr id="20" name="TextBox 19"/>
          <p:cNvSpPr txBox="1"/>
          <p:nvPr/>
        </p:nvSpPr>
        <p:spPr>
          <a:xfrm>
            <a:off x="2339756" y="2436711"/>
            <a:ext cx="1881175" cy="1477328"/>
          </a:xfrm>
          <a:prstGeom prst="rect">
            <a:avLst/>
          </a:prstGeom>
          <a:solidFill>
            <a:schemeClr val="accent1">
              <a:lumMod val="20000"/>
              <a:lumOff val="80000"/>
            </a:schemeClr>
          </a:solidFill>
          <a:ln w="38100">
            <a:solidFill>
              <a:schemeClr val="tx1"/>
            </a:solidFill>
          </a:ln>
        </p:spPr>
        <p:txBody>
          <a:bodyPr wrap="square" rtlCol="0">
            <a:spAutoFit/>
          </a:bodyPr>
          <a:lstStyle/>
          <a:p>
            <a:pPr algn="ctr"/>
            <a:r>
              <a:rPr lang="ru-RU" sz="1500" b="1" dirty="0" smtClean="0"/>
              <a:t>Низко-углеродный лесной </a:t>
            </a:r>
            <a:r>
              <a:rPr lang="ru-RU" sz="1500" b="1" dirty="0"/>
              <a:t>сектор</a:t>
            </a:r>
            <a:r>
              <a:rPr lang="en-US" sz="1500" b="1" dirty="0" smtClean="0">
                <a:solidFill>
                  <a:srgbClr val="1F497D">
                    <a:lumMod val="50000"/>
                  </a:srgbClr>
                </a:solidFill>
              </a:rPr>
              <a:t>, </a:t>
            </a:r>
            <a:r>
              <a:rPr lang="ru-RU" sz="1500" b="1" dirty="0" err="1" smtClean="0"/>
              <a:t>минимизирующий</a:t>
            </a:r>
            <a:r>
              <a:rPr lang="ru-RU" sz="1500" b="1" dirty="0" smtClean="0"/>
              <a:t> </a:t>
            </a:r>
            <a:r>
              <a:rPr lang="ru-RU" sz="1500" b="1" dirty="0"/>
              <a:t>использование </a:t>
            </a:r>
            <a:r>
              <a:rPr lang="ru-RU" sz="1500" b="1" dirty="0" smtClean="0"/>
              <a:t>не возобновляемых </a:t>
            </a:r>
            <a:r>
              <a:rPr lang="ru-RU" sz="1500" b="1" dirty="0"/>
              <a:t>ресурсов</a:t>
            </a:r>
            <a:endParaRPr lang="et-EE" sz="1500" b="1" dirty="0">
              <a:solidFill>
                <a:prstClr val="white"/>
              </a:solidFill>
            </a:endParaRPr>
          </a:p>
        </p:txBody>
      </p:sp>
      <p:sp>
        <p:nvSpPr>
          <p:cNvPr id="21" name="TextBox 20"/>
          <p:cNvSpPr txBox="1"/>
          <p:nvPr/>
        </p:nvSpPr>
        <p:spPr>
          <a:xfrm>
            <a:off x="467544" y="2441844"/>
            <a:ext cx="1575700" cy="1754326"/>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ru-RU" b="1" dirty="0"/>
              <a:t>Устойчивое производство и потребление лесных </a:t>
            </a:r>
            <a:r>
              <a:rPr lang="ru-RU" b="1" dirty="0" smtClean="0"/>
              <a:t>продуктов</a:t>
            </a:r>
            <a:endParaRPr lang="en-GB" b="1" dirty="0"/>
          </a:p>
        </p:txBody>
      </p:sp>
      <p:sp>
        <p:nvSpPr>
          <p:cNvPr id="25" name="TextBox 24"/>
          <p:cNvSpPr txBox="1"/>
          <p:nvPr/>
        </p:nvSpPr>
        <p:spPr>
          <a:xfrm>
            <a:off x="467548" y="5013184"/>
            <a:ext cx="7867419" cy="646331"/>
          </a:xfrm>
          <a:prstGeom prst="rect">
            <a:avLst/>
          </a:prstGeom>
          <a:solidFill>
            <a:schemeClr val="accent4">
              <a:lumMod val="20000"/>
              <a:lumOff val="80000"/>
            </a:schemeClr>
          </a:solidFill>
          <a:ln w="38100">
            <a:solidFill>
              <a:schemeClr val="tx1"/>
            </a:solidFill>
          </a:ln>
        </p:spPr>
        <p:txBody>
          <a:bodyPr wrap="square" rtlCol="0">
            <a:spAutoFit/>
          </a:bodyPr>
          <a:lstStyle/>
          <a:p>
            <a:pPr lvl="0" algn="ctr"/>
            <a:r>
              <a:rPr lang="ru-RU" b="1" dirty="0" smtClean="0"/>
              <a:t>Межсекторный компонент</a:t>
            </a:r>
            <a:r>
              <a:rPr lang="en-US" b="1" dirty="0" smtClean="0"/>
              <a:t>: </a:t>
            </a:r>
            <a:r>
              <a:rPr lang="ru-RU" b="1" dirty="0" smtClean="0"/>
              <a:t>Разработка политики и мониторинг лесного сектора по отношению к зелёной экономике</a:t>
            </a:r>
            <a:endParaRPr lang="en-US" b="1" dirty="0"/>
          </a:p>
        </p:txBody>
      </p:sp>
      <p:sp>
        <p:nvSpPr>
          <p:cNvPr id="26" name="TextBox 25"/>
          <p:cNvSpPr txBox="1"/>
          <p:nvPr/>
        </p:nvSpPr>
        <p:spPr>
          <a:xfrm>
            <a:off x="467544" y="1241838"/>
            <a:ext cx="7867418" cy="707886"/>
          </a:xfrm>
          <a:prstGeom prst="rect">
            <a:avLst/>
          </a:prstGeom>
          <a:solidFill>
            <a:schemeClr val="accent5">
              <a:lumMod val="20000"/>
              <a:lumOff val="80000"/>
            </a:schemeClr>
          </a:solidFill>
          <a:ln w="38100">
            <a:solidFill>
              <a:schemeClr val="tx1"/>
            </a:solidFill>
          </a:ln>
        </p:spPr>
        <p:txBody>
          <a:bodyPr wrap="square" rtlCol="0">
            <a:spAutoFit/>
          </a:bodyPr>
          <a:lstStyle/>
          <a:p>
            <a:pPr algn="ctr">
              <a:spcBef>
                <a:spcPct val="50000"/>
              </a:spcBef>
              <a:defRPr/>
            </a:pPr>
            <a:r>
              <a:rPr lang="ru-RU" sz="2000" b="1" dirty="0" smtClean="0"/>
              <a:t>Концепция зелёной </a:t>
            </a:r>
            <a:r>
              <a:rPr lang="ru-RU" sz="2000" b="1" dirty="0"/>
              <a:t>экономики</a:t>
            </a:r>
            <a:r>
              <a:rPr lang="en-GB" sz="2000" b="1" dirty="0"/>
              <a:t>: </a:t>
            </a:r>
            <a:r>
              <a:rPr lang="ru-RU" sz="2000" b="1" dirty="0" smtClean="0"/>
              <a:t>низко-углеродная</a:t>
            </a:r>
            <a:r>
              <a:rPr lang="ru-RU" sz="2000" b="1" dirty="0"/>
              <a:t>, ресурсоэффективная экономика, включающая социальные аспекты.</a:t>
            </a:r>
            <a:endParaRPr lang="en-GB" sz="2000" b="1" dirty="0"/>
          </a:p>
        </p:txBody>
      </p:sp>
      <p:sp>
        <p:nvSpPr>
          <p:cNvPr id="16" name="Up Arrow 15"/>
          <p:cNvSpPr/>
          <p:nvPr/>
        </p:nvSpPr>
        <p:spPr>
          <a:xfrm>
            <a:off x="899592" y="4380836"/>
            <a:ext cx="355802" cy="632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Up Arrow 26"/>
          <p:cNvSpPr/>
          <p:nvPr/>
        </p:nvSpPr>
        <p:spPr>
          <a:xfrm>
            <a:off x="3102438" y="4380836"/>
            <a:ext cx="355802" cy="632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Up Arrow 27"/>
          <p:cNvSpPr/>
          <p:nvPr/>
        </p:nvSpPr>
        <p:spPr>
          <a:xfrm>
            <a:off x="5042171" y="4380836"/>
            <a:ext cx="355802" cy="632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Up Arrow 28"/>
          <p:cNvSpPr/>
          <p:nvPr/>
        </p:nvSpPr>
        <p:spPr>
          <a:xfrm>
            <a:off x="7066087" y="4697006"/>
            <a:ext cx="355802" cy="3161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Up Arrow 29"/>
          <p:cNvSpPr/>
          <p:nvPr/>
        </p:nvSpPr>
        <p:spPr>
          <a:xfrm>
            <a:off x="915314" y="1925544"/>
            <a:ext cx="355802" cy="5163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Up Arrow 30"/>
          <p:cNvSpPr/>
          <p:nvPr/>
        </p:nvSpPr>
        <p:spPr>
          <a:xfrm>
            <a:off x="2974906" y="1925544"/>
            <a:ext cx="355802" cy="488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Up Arrow 31"/>
          <p:cNvSpPr/>
          <p:nvPr/>
        </p:nvSpPr>
        <p:spPr>
          <a:xfrm>
            <a:off x="5016670" y="1925544"/>
            <a:ext cx="355802" cy="488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Up Arrow 32"/>
          <p:cNvSpPr/>
          <p:nvPr/>
        </p:nvSpPr>
        <p:spPr>
          <a:xfrm>
            <a:off x="7220958" y="1925552"/>
            <a:ext cx="355802" cy="5162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Left-Right Arrow 33"/>
          <p:cNvSpPr/>
          <p:nvPr/>
        </p:nvSpPr>
        <p:spPr>
          <a:xfrm>
            <a:off x="1882628" y="3205862"/>
            <a:ext cx="596608" cy="4006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Left-Right Arrow 35"/>
          <p:cNvSpPr/>
          <p:nvPr/>
        </p:nvSpPr>
        <p:spPr>
          <a:xfrm>
            <a:off x="3961103" y="3337119"/>
            <a:ext cx="596608" cy="4006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Left-Right Arrow 36"/>
          <p:cNvSpPr/>
          <p:nvPr/>
        </p:nvSpPr>
        <p:spPr>
          <a:xfrm>
            <a:off x="5993854" y="3185632"/>
            <a:ext cx="596608" cy="4006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23"/>
          <p:cNvSpPr txBox="1">
            <a:spLocks noChangeArrowheads="1"/>
          </p:cNvSpPr>
          <p:nvPr/>
        </p:nvSpPr>
        <p:spPr bwMode="auto">
          <a:xfrm>
            <a:off x="5" y="11957"/>
            <a:ext cx="9143999" cy="83671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a:latin typeface="Arial" panose="020B0604020202020204" pitchFamily="34" charset="0"/>
                <a:cs typeface="Arial" panose="020B0604020202020204" pitchFamily="34" charset="0"/>
              </a:rPr>
              <a:t>Устойчивое управление лесами рассматривается как один из важных </a:t>
            </a:r>
            <a:r>
              <a:rPr lang="ru-RU" sz="2400" b="1" dirty="0" smtClean="0">
                <a:latin typeface="Arial" panose="020B0604020202020204" pitchFamily="34" charset="0"/>
                <a:cs typeface="Arial" panose="020B0604020202020204" pitchFamily="34" charset="0"/>
              </a:rPr>
              <a:t>способов на пути к зелёной экономике посредством нижеследующего</a:t>
            </a:r>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39" name="TextBox 38"/>
          <p:cNvSpPr txBox="1"/>
          <p:nvPr/>
        </p:nvSpPr>
        <p:spPr>
          <a:xfrm>
            <a:off x="270759" y="5905276"/>
            <a:ext cx="8496944" cy="646331"/>
          </a:xfrm>
          <a:prstGeom prst="rect">
            <a:avLst/>
          </a:prstGeom>
          <a:noFill/>
        </p:spPr>
        <p:txBody>
          <a:bodyPr wrap="square" rtlCol="0">
            <a:spAutoFit/>
          </a:bodyPr>
          <a:lstStyle/>
          <a:p>
            <a:pPr algn="ctr"/>
            <a:r>
              <a:rPr lang="ru-RU" b="1" dirty="0" smtClean="0">
                <a:solidFill>
                  <a:srgbClr val="FF0000"/>
                </a:solidFill>
                <a:latin typeface="Arial" pitchFamily="34" charset="0"/>
                <a:cs typeface="Arial" pitchFamily="34" charset="0"/>
              </a:rPr>
              <a:t>Это только общее руководство, которое изменяется в </a:t>
            </a:r>
            <a:r>
              <a:rPr lang="ru-RU" b="1" dirty="0">
                <a:solidFill>
                  <a:srgbClr val="FF0000"/>
                </a:solidFill>
                <a:latin typeface="Arial" panose="020B0604020202020204" pitchFamily="34" charset="0"/>
                <a:cs typeface="Arial" panose="020B0604020202020204" pitchFamily="34" charset="0"/>
              </a:rPr>
              <a:t>зависимости от </a:t>
            </a:r>
            <a:r>
              <a:rPr lang="ru-RU" b="1" dirty="0" smtClean="0">
                <a:solidFill>
                  <a:srgbClr val="FF0000"/>
                </a:solidFill>
                <a:latin typeface="Arial" panose="020B0604020202020204" pitchFamily="34" charset="0"/>
                <a:cs typeface="Arial" panose="020B0604020202020204" pitchFamily="34" charset="0"/>
              </a:rPr>
              <a:t>контекста.</a:t>
            </a:r>
            <a:endParaRPr lang="en-GB"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pPr/>
              <a:t>24</a:t>
            </a:fld>
            <a:endParaRPr lang="en-GB"/>
          </a:p>
        </p:txBody>
      </p:sp>
    </p:spTree>
    <p:extLst>
      <p:ext uri="{BB962C8B-B14F-4D97-AF65-F5344CB8AC3E}">
        <p14:creationId xmlns:p14="http://schemas.microsoft.com/office/powerpoint/2010/main" val="1619706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684322" y="782086"/>
            <a:ext cx="4459678" cy="4343400"/>
          </a:xfrm>
          <a:prstGeom prst="ellipse">
            <a:avLst/>
          </a:prstGeom>
          <a:solidFill>
            <a:schemeClr val="accent3">
              <a:lumMod val="60000"/>
              <a:lumOff val="4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4" y="1255715"/>
            <a:ext cx="858767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lgn="ctr">
              <a:spcBef>
                <a:spcPct val="50000"/>
              </a:spcBef>
              <a:defRPr/>
            </a:pPr>
            <a:endParaRPr lang="en-GB" b="1" dirty="0">
              <a:solidFill>
                <a:srgbClr val="FF0000"/>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7" name="Oval 16"/>
          <p:cNvSpPr/>
          <p:nvPr/>
        </p:nvSpPr>
        <p:spPr>
          <a:xfrm>
            <a:off x="376239" y="1302167"/>
            <a:ext cx="3475038" cy="3325415"/>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p:nvSpPr>
        <p:spPr>
          <a:xfrm>
            <a:off x="877018" y="1797913"/>
            <a:ext cx="2520280" cy="2382781"/>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Oval 18"/>
          <p:cNvSpPr/>
          <p:nvPr/>
        </p:nvSpPr>
        <p:spPr>
          <a:xfrm>
            <a:off x="5167455" y="1291087"/>
            <a:ext cx="3475038" cy="33254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Oval 19"/>
          <p:cNvSpPr/>
          <p:nvPr/>
        </p:nvSpPr>
        <p:spPr>
          <a:xfrm>
            <a:off x="5716842" y="1808433"/>
            <a:ext cx="2376264" cy="2290706"/>
          </a:xfrm>
          <a:prstGeom prst="ellipse">
            <a:avLst/>
          </a:prstGeom>
          <a:solidFill>
            <a:srgbClr val="92D05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Up Arrow 3"/>
          <p:cNvSpPr/>
          <p:nvPr/>
        </p:nvSpPr>
        <p:spPr>
          <a:xfrm>
            <a:off x="1645706" y="4135389"/>
            <a:ext cx="936104" cy="481113"/>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Up Arrow 21"/>
          <p:cNvSpPr/>
          <p:nvPr/>
        </p:nvSpPr>
        <p:spPr>
          <a:xfrm rot="16200000">
            <a:off x="3107698" y="2748744"/>
            <a:ext cx="936104" cy="481113"/>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Up Arrow 22"/>
          <p:cNvSpPr/>
          <p:nvPr/>
        </p:nvSpPr>
        <p:spPr>
          <a:xfrm rot="10800000">
            <a:off x="1669106" y="1321240"/>
            <a:ext cx="936104" cy="481113"/>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Up Arrow 23"/>
          <p:cNvSpPr/>
          <p:nvPr/>
        </p:nvSpPr>
        <p:spPr>
          <a:xfrm rot="5564980">
            <a:off x="172971" y="2703436"/>
            <a:ext cx="936104" cy="481113"/>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Up Arrow 24"/>
          <p:cNvSpPr/>
          <p:nvPr/>
        </p:nvSpPr>
        <p:spPr>
          <a:xfrm rot="16200000">
            <a:off x="4974099" y="2658295"/>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Up Arrow 25"/>
          <p:cNvSpPr/>
          <p:nvPr/>
        </p:nvSpPr>
        <p:spPr>
          <a:xfrm rot="5400000">
            <a:off x="7899748" y="2641900"/>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Up Arrow 27"/>
          <p:cNvSpPr/>
          <p:nvPr/>
        </p:nvSpPr>
        <p:spPr>
          <a:xfrm rot="10800000">
            <a:off x="6436922" y="1271711"/>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C:\Users\PeterOHara\Desktop\Blog pics\3rd world city.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5197680"/>
            <a:ext cx="2715705" cy="164570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4536281" y="908720"/>
            <a:ext cx="50007" cy="42889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66703" y="2112132"/>
            <a:ext cx="2470139" cy="1754326"/>
          </a:xfrm>
          <a:prstGeom prst="rect">
            <a:avLst/>
          </a:prstGeom>
          <a:noFill/>
        </p:spPr>
        <p:txBody>
          <a:bodyPr wrap="square" rtlCol="0">
            <a:spAutoFit/>
          </a:bodyPr>
          <a:lstStyle/>
          <a:p>
            <a:pPr algn="ctr"/>
            <a:r>
              <a:rPr lang="ru-RU" b="1" dirty="0" smtClean="0">
                <a:solidFill>
                  <a:srgbClr val="C0504D"/>
                </a:solidFill>
              </a:rPr>
              <a:t>НЕУСТОЙЧИВОЕ РАЗВИТИЕ</a:t>
            </a:r>
            <a:r>
              <a:rPr lang="en-GB" b="1" dirty="0" smtClean="0">
                <a:solidFill>
                  <a:srgbClr val="C0504D"/>
                </a:solidFill>
              </a:rPr>
              <a:t>: </a:t>
            </a:r>
          </a:p>
          <a:p>
            <a:pPr algn="ctr"/>
            <a:r>
              <a:rPr lang="ru-RU" b="1" dirty="0" smtClean="0">
                <a:solidFill>
                  <a:prstClr val="black"/>
                </a:solidFill>
              </a:rPr>
              <a:t>Зависимость от </a:t>
            </a:r>
            <a:r>
              <a:rPr lang="ru-RU" b="1" dirty="0" err="1" smtClean="0">
                <a:solidFill>
                  <a:prstClr val="black"/>
                </a:solidFill>
              </a:rPr>
              <a:t>невозобновляемых</a:t>
            </a:r>
            <a:r>
              <a:rPr lang="ru-RU" b="1" dirty="0" smtClean="0">
                <a:solidFill>
                  <a:prstClr val="black"/>
                </a:solidFill>
              </a:rPr>
              <a:t> источников энергии, </a:t>
            </a:r>
            <a:r>
              <a:rPr lang="ru-RU" b="1" dirty="0">
                <a:solidFill>
                  <a:prstClr val="black"/>
                </a:solidFill>
              </a:rPr>
              <a:t>напр.</a:t>
            </a:r>
            <a:r>
              <a:rPr lang="en-GB" b="1" dirty="0">
                <a:solidFill>
                  <a:prstClr val="black"/>
                </a:solidFill>
              </a:rPr>
              <a:t> </a:t>
            </a:r>
            <a:r>
              <a:rPr lang="ru-RU" b="1" dirty="0" smtClean="0">
                <a:solidFill>
                  <a:prstClr val="black"/>
                </a:solidFill>
              </a:rPr>
              <a:t>нефти </a:t>
            </a:r>
            <a:r>
              <a:rPr lang="ru-RU" b="1" dirty="0">
                <a:solidFill>
                  <a:prstClr val="black"/>
                </a:solidFill>
              </a:rPr>
              <a:t>и </a:t>
            </a:r>
            <a:r>
              <a:rPr lang="ru-RU" b="1" dirty="0" smtClean="0">
                <a:solidFill>
                  <a:prstClr val="black"/>
                </a:solidFill>
              </a:rPr>
              <a:t>газа</a:t>
            </a:r>
            <a:endParaRPr lang="en-GB" b="1" dirty="0">
              <a:solidFill>
                <a:prstClr val="black"/>
              </a:solidFill>
            </a:endParaRPr>
          </a:p>
        </p:txBody>
      </p:sp>
      <p:sp>
        <p:nvSpPr>
          <p:cNvPr id="34" name="TextBox 33"/>
          <p:cNvSpPr txBox="1"/>
          <p:nvPr/>
        </p:nvSpPr>
        <p:spPr>
          <a:xfrm>
            <a:off x="5716844" y="1900934"/>
            <a:ext cx="3312366" cy="2031325"/>
          </a:xfrm>
          <a:prstGeom prst="rect">
            <a:avLst/>
          </a:prstGeom>
          <a:noFill/>
        </p:spPr>
        <p:txBody>
          <a:bodyPr wrap="square" rtlCol="0">
            <a:spAutoFit/>
          </a:bodyPr>
          <a:lstStyle/>
          <a:p>
            <a:pPr algn="ctr"/>
            <a:r>
              <a:rPr lang="ru-RU" b="1" dirty="0" smtClean="0">
                <a:solidFill>
                  <a:srgbClr val="1F497D">
                    <a:lumMod val="60000"/>
                    <a:lumOff val="40000"/>
                  </a:srgbClr>
                </a:solidFill>
              </a:rPr>
              <a:t>БОЛЕЕ УСТОЙЧИВОЕ РАЗВИТИЕ С ПОМОЩЬЮ «ОЗЕЛЕНЕНИЯ» ЭКОНОМИКИ</a:t>
            </a:r>
            <a:r>
              <a:rPr lang="en-GB" b="1" dirty="0" smtClean="0">
                <a:solidFill>
                  <a:srgbClr val="1F497D">
                    <a:lumMod val="60000"/>
                    <a:lumOff val="40000"/>
                  </a:srgbClr>
                </a:solidFill>
              </a:rPr>
              <a:t> </a:t>
            </a:r>
            <a:r>
              <a:rPr lang="ru-RU" b="1" dirty="0" smtClean="0">
                <a:solidFill>
                  <a:prstClr val="black"/>
                </a:solidFill>
              </a:rPr>
              <a:t>Больше используются возобновляемые источники энергии, напр. </a:t>
            </a:r>
            <a:r>
              <a:rPr lang="ru-RU" b="1" dirty="0">
                <a:solidFill>
                  <a:prstClr val="black"/>
                </a:solidFill>
              </a:rPr>
              <a:t>устойчиво </a:t>
            </a:r>
            <a:r>
              <a:rPr lang="ru-RU" b="1" dirty="0" smtClean="0">
                <a:solidFill>
                  <a:prstClr val="black"/>
                </a:solidFill>
              </a:rPr>
              <a:t>управляемые леса</a:t>
            </a:r>
            <a:endParaRPr lang="en-GB" b="1" dirty="0">
              <a:solidFill>
                <a:prstClr val="black"/>
              </a:solidFill>
            </a:endParaRPr>
          </a:p>
        </p:txBody>
      </p:sp>
      <p:sp>
        <p:nvSpPr>
          <p:cNvPr id="12" name="Bent Arrow 11"/>
          <p:cNvSpPr/>
          <p:nvPr/>
        </p:nvSpPr>
        <p:spPr>
          <a:xfrm rot="10800000">
            <a:off x="5580112" y="4616493"/>
            <a:ext cx="1584276" cy="1863950"/>
          </a:xfrm>
          <a:prstGeom prst="bentArrow">
            <a:avLst>
              <a:gd name="adj1" fmla="val 25000"/>
              <a:gd name="adj2" fmla="val 25000"/>
              <a:gd name="adj3" fmla="val 25000"/>
              <a:gd name="adj4"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40" name="Up Arrow 39"/>
          <p:cNvSpPr/>
          <p:nvPr/>
        </p:nvSpPr>
        <p:spPr>
          <a:xfrm>
            <a:off x="6497126" y="4067107"/>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Bent-Up Arrow 28"/>
          <p:cNvSpPr/>
          <p:nvPr/>
        </p:nvSpPr>
        <p:spPr>
          <a:xfrm rot="5400000">
            <a:off x="1739030" y="4785174"/>
            <a:ext cx="1764841" cy="1427487"/>
          </a:xfrm>
          <a:prstGeom prst="bentUpArrow">
            <a:avLst>
              <a:gd name="adj1" fmla="val 28341"/>
              <a:gd name="adj2" fmla="val 25000"/>
              <a:gd name="adj3" fmla="val 26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TextBox 29"/>
          <p:cNvSpPr txBox="1"/>
          <p:nvPr/>
        </p:nvSpPr>
        <p:spPr>
          <a:xfrm>
            <a:off x="-50003" y="4627574"/>
            <a:ext cx="2101725" cy="1754326"/>
          </a:xfrm>
          <a:prstGeom prst="rect">
            <a:avLst/>
          </a:prstGeom>
          <a:noFill/>
        </p:spPr>
        <p:txBody>
          <a:bodyPr wrap="square" rtlCol="0">
            <a:spAutoFit/>
          </a:bodyPr>
          <a:lstStyle/>
          <a:p>
            <a:pPr algn="ctr"/>
            <a:r>
              <a:rPr lang="ru-RU" b="1" dirty="0" smtClean="0">
                <a:solidFill>
                  <a:prstClr val="black"/>
                </a:solidFill>
              </a:rPr>
              <a:t>Развитие основано </a:t>
            </a:r>
            <a:r>
              <a:rPr lang="ru-RU" b="1" dirty="0">
                <a:solidFill>
                  <a:prstClr val="black"/>
                </a:solidFill>
              </a:rPr>
              <a:t>на </a:t>
            </a:r>
            <a:r>
              <a:rPr lang="ru-RU" b="1" dirty="0" smtClean="0">
                <a:solidFill>
                  <a:prstClr val="black"/>
                </a:solidFill>
              </a:rPr>
              <a:t>истощении ресурсов по мере роста численности населения и экономики</a:t>
            </a:r>
            <a:endParaRPr lang="en-GB" b="1" dirty="0">
              <a:solidFill>
                <a:prstClr val="black"/>
              </a:solidFill>
            </a:endParaRPr>
          </a:p>
        </p:txBody>
      </p:sp>
      <p:sp>
        <p:nvSpPr>
          <p:cNvPr id="33" name="TextBox 32"/>
          <p:cNvSpPr txBox="1"/>
          <p:nvPr/>
        </p:nvSpPr>
        <p:spPr>
          <a:xfrm>
            <a:off x="7301125" y="4627582"/>
            <a:ext cx="1760589" cy="2031325"/>
          </a:xfrm>
          <a:prstGeom prst="rect">
            <a:avLst/>
          </a:prstGeom>
          <a:noFill/>
        </p:spPr>
        <p:txBody>
          <a:bodyPr wrap="square" rtlCol="0">
            <a:spAutoFit/>
          </a:bodyPr>
          <a:lstStyle/>
          <a:p>
            <a:pPr algn="ctr"/>
            <a:r>
              <a:rPr lang="ru-RU" b="1" dirty="0" smtClean="0">
                <a:solidFill>
                  <a:prstClr val="black"/>
                </a:solidFill>
              </a:rPr>
              <a:t>Возможно развитие</a:t>
            </a:r>
            <a:r>
              <a:rPr lang="ru-RU" b="1" dirty="0">
                <a:solidFill>
                  <a:prstClr val="black"/>
                </a:solidFill>
              </a:rPr>
              <a:t>, основанное на </a:t>
            </a:r>
            <a:r>
              <a:rPr lang="ru-RU" b="1" dirty="0" smtClean="0">
                <a:solidFill>
                  <a:prstClr val="black"/>
                </a:solidFill>
              </a:rPr>
              <a:t>устойчивом использовании ресурсов, без их сокращения </a:t>
            </a:r>
            <a:endParaRPr lang="en-GB" b="1" dirty="0">
              <a:solidFill>
                <a:prstClr val="black"/>
              </a:solidFill>
            </a:endParaRPr>
          </a:p>
        </p:txBody>
      </p:sp>
      <p:sp>
        <p:nvSpPr>
          <p:cNvPr id="2" name="Notched Right Arrow 1"/>
          <p:cNvSpPr/>
          <p:nvPr/>
        </p:nvSpPr>
        <p:spPr>
          <a:xfrm>
            <a:off x="3335192" y="925908"/>
            <a:ext cx="2244921" cy="1512168"/>
          </a:xfrm>
          <a:prstGeom prst="notch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rPr>
              <a:t>Переход к зелёной экономике</a:t>
            </a:r>
            <a:endParaRPr lang="en-GB" sz="1600" b="1" dirty="0">
              <a:solidFill>
                <a:prstClr val="black"/>
              </a:solidFill>
            </a:endParaRPr>
          </a:p>
        </p:txBody>
      </p:sp>
      <p:sp>
        <p:nvSpPr>
          <p:cNvPr id="3" name="Slide Number Placeholder 2"/>
          <p:cNvSpPr>
            <a:spLocks noGrp="1"/>
          </p:cNvSpPr>
          <p:nvPr>
            <p:ph type="sldNum" sz="quarter" idx="12"/>
          </p:nvPr>
        </p:nvSpPr>
        <p:spPr/>
        <p:txBody>
          <a:bodyPr/>
          <a:lstStyle/>
          <a:p>
            <a:fld id="{C773055D-3D83-4F9B-B432-49D59E9B1019}" type="slidenum">
              <a:rPr lang="en-GB" smtClean="0">
                <a:solidFill>
                  <a:prstClr val="black">
                    <a:tint val="75000"/>
                  </a:prstClr>
                </a:solidFill>
              </a:rPr>
              <a:pPr/>
              <a:t>25</a:t>
            </a:fld>
            <a:endParaRPr lang="en-GB" dirty="0">
              <a:solidFill>
                <a:prstClr val="black">
                  <a:tint val="75000"/>
                </a:prstClr>
              </a:solidFill>
            </a:endParaRPr>
          </a:p>
        </p:txBody>
      </p:sp>
      <p:sp>
        <p:nvSpPr>
          <p:cNvPr id="5" name="TextBox 4"/>
          <p:cNvSpPr txBox="1"/>
          <p:nvPr/>
        </p:nvSpPr>
        <p:spPr>
          <a:xfrm>
            <a:off x="4586291" y="2211388"/>
            <a:ext cx="45719" cy="369332"/>
          </a:xfrm>
          <a:prstGeom prst="rect">
            <a:avLst/>
          </a:prstGeom>
          <a:noFill/>
        </p:spPr>
        <p:txBody>
          <a:bodyPr wrap="square" rtlCol="0">
            <a:spAutoFit/>
          </a:bodyPr>
          <a:lstStyle/>
          <a:p>
            <a:endParaRPr lang="en-GB" dirty="0">
              <a:solidFill>
                <a:prstClr val="black"/>
              </a:solidFill>
            </a:endParaRPr>
          </a:p>
        </p:txBody>
      </p:sp>
      <p:sp>
        <p:nvSpPr>
          <p:cNvPr id="38" name="Up Arrow 37"/>
          <p:cNvSpPr/>
          <p:nvPr/>
        </p:nvSpPr>
        <p:spPr>
          <a:xfrm rot="16200000">
            <a:off x="4454707" y="2638920"/>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Up Arrow 38"/>
          <p:cNvSpPr/>
          <p:nvPr/>
        </p:nvSpPr>
        <p:spPr>
          <a:xfrm rot="5400000">
            <a:off x="8458405" y="2631435"/>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2" name="Oval 41"/>
          <p:cNvSpPr/>
          <p:nvPr/>
        </p:nvSpPr>
        <p:spPr>
          <a:xfrm>
            <a:off x="1246757" y="2211389"/>
            <a:ext cx="1725043" cy="165507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Up Arrow 43"/>
          <p:cNvSpPr/>
          <p:nvPr/>
        </p:nvSpPr>
        <p:spPr>
          <a:xfrm rot="10800000">
            <a:off x="1669106" y="1748583"/>
            <a:ext cx="936104" cy="481113"/>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5" name="Up Arrow 44"/>
          <p:cNvSpPr/>
          <p:nvPr/>
        </p:nvSpPr>
        <p:spPr>
          <a:xfrm>
            <a:off x="1645706" y="3840893"/>
            <a:ext cx="936104" cy="339793"/>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3" name="Rectangle 23"/>
          <p:cNvSpPr txBox="1">
            <a:spLocks noChangeArrowheads="1"/>
          </p:cNvSpPr>
          <p:nvPr/>
        </p:nvSpPr>
        <p:spPr bwMode="auto">
          <a:xfrm>
            <a:off x="5" y="11957"/>
            <a:ext cx="9143999" cy="83671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Arial" pitchFamily="34" charset="0"/>
                <a:cs typeface="Arial" pitchFamily="34" charset="0"/>
              </a:rPr>
              <a:t>Как устойчивое управление лесами в полной мере соответствует принципам зелёной экономики и устойчивого развития</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290440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15" name="Rectangle 23"/>
          <p:cNvSpPr txBox="1">
            <a:spLocks noChangeArrowheads="1"/>
          </p:cNvSpPr>
          <p:nvPr/>
        </p:nvSpPr>
        <p:spPr bwMode="auto">
          <a:xfrm>
            <a:off x="4" y="-37383"/>
            <a:ext cx="9172575" cy="1068294"/>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a:latin typeface="Arial" panose="020B0604020202020204" pitchFamily="34" charset="0"/>
                <a:cs typeface="Arial" panose="020B0604020202020204" pitchFamily="34" charset="0"/>
              </a:rPr>
              <a:t>Устойчивое управление лесами имеет ключевое значение для устойчивого </a:t>
            </a:r>
            <a:r>
              <a:rPr lang="ru-RU" sz="2400" b="1" dirty="0" smtClean="0">
                <a:latin typeface="Arial" panose="020B0604020202020204" pitchFamily="34" charset="0"/>
                <a:cs typeface="Arial" panose="020B0604020202020204" pitchFamily="34" charset="0"/>
              </a:rPr>
              <a:t>развития</a:t>
            </a:r>
            <a:endParaRPr lang="en-US" sz="2400" b="1" dirty="0">
              <a:latin typeface="Arial" pitchFamily="34" charset="0"/>
              <a:cs typeface="Arial" pitchFamily="34" charset="0"/>
            </a:endParaRPr>
          </a:p>
        </p:txBody>
      </p:sp>
      <p:pic>
        <p:nvPicPr>
          <p:cNvPr id="13" name="Picture 12"/>
          <p:cNvPicPr/>
          <p:nvPr/>
        </p:nvPicPr>
        <p:blipFill rotWithShape="1">
          <a:blip r:embed="rId3" cstate="print">
            <a:lum bright="40000" contrast="-40000"/>
            <a:extLst>
              <a:ext uri="{28A0092B-C50C-407E-A947-70E740481C1C}">
                <a14:useLocalDpi xmlns:a14="http://schemas.microsoft.com/office/drawing/2010/main" val="0"/>
              </a:ext>
            </a:extLst>
          </a:blip>
          <a:srcRect l="1061" t="7241" r="1195" b="1579"/>
          <a:stretch/>
        </p:blipFill>
        <p:spPr bwMode="auto">
          <a:xfrm>
            <a:off x="14286" y="1005916"/>
            <a:ext cx="9201150" cy="5852084"/>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14290" y="980736"/>
            <a:ext cx="3816424" cy="2246769"/>
          </a:xfrm>
          <a:prstGeom prst="rect">
            <a:avLst/>
          </a:prstGeom>
          <a:noFill/>
        </p:spPr>
        <p:txBody>
          <a:bodyPr wrap="square" rtlCol="0">
            <a:spAutoFit/>
          </a:bodyPr>
          <a:lstStyle/>
          <a:p>
            <a:r>
              <a:rPr lang="ru-RU" sz="2000" b="1" dirty="0"/>
              <a:t>Лесные товары </a:t>
            </a:r>
            <a:r>
              <a:rPr lang="ru-RU" sz="2000" b="1" dirty="0" smtClean="0"/>
              <a:t> напрямую поддерживают </a:t>
            </a:r>
            <a:r>
              <a:rPr lang="ru-RU" sz="2000" b="1" dirty="0"/>
              <a:t>экономические средства </a:t>
            </a:r>
            <a:r>
              <a:rPr lang="ru-RU" sz="2000" b="1" dirty="0" smtClean="0"/>
              <a:t>к существованию </a:t>
            </a:r>
            <a:r>
              <a:rPr lang="ru-RU" sz="2000" b="1" dirty="0"/>
              <a:t>и </a:t>
            </a:r>
            <a:r>
              <a:rPr lang="ru-RU" sz="2000" b="1" dirty="0" smtClean="0"/>
              <a:t>нужды людей, </a:t>
            </a:r>
            <a:r>
              <a:rPr lang="ru-RU" sz="2000" b="1" dirty="0"/>
              <a:t>включая </a:t>
            </a:r>
            <a:r>
              <a:rPr lang="ru-RU" sz="2000" b="1" dirty="0" smtClean="0"/>
              <a:t>потребность в энергии, более </a:t>
            </a:r>
            <a:r>
              <a:rPr lang="ru-RU" sz="2000" b="1" dirty="0"/>
              <a:t>чем </a:t>
            </a:r>
            <a:r>
              <a:rPr lang="ru-RU" sz="2000" b="1" dirty="0" smtClean="0"/>
              <a:t>для 2 </a:t>
            </a:r>
            <a:r>
              <a:rPr lang="ru-RU" sz="2000" b="1" dirty="0"/>
              <a:t>млрд. человек</a:t>
            </a:r>
            <a:r>
              <a:rPr lang="ru-RU" sz="2000" b="1" dirty="0" smtClean="0"/>
              <a:t>.</a:t>
            </a:r>
          </a:p>
          <a:p>
            <a:endParaRPr lang="en-GB" sz="2000" b="1" dirty="0"/>
          </a:p>
        </p:txBody>
      </p:sp>
      <p:sp>
        <p:nvSpPr>
          <p:cNvPr id="3" name="TextBox 2"/>
          <p:cNvSpPr txBox="1"/>
          <p:nvPr/>
        </p:nvSpPr>
        <p:spPr>
          <a:xfrm>
            <a:off x="3995938" y="1030919"/>
            <a:ext cx="5148064" cy="1323439"/>
          </a:xfrm>
          <a:prstGeom prst="rect">
            <a:avLst/>
          </a:prstGeom>
          <a:noFill/>
        </p:spPr>
        <p:txBody>
          <a:bodyPr wrap="square" rtlCol="0">
            <a:spAutoFit/>
          </a:bodyPr>
          <a:lstStyle/>
          <a:p>
            <a:r>
              <a:rPr lang="ru-RU" sz="2000" b="1" dirty="0"/>
              <a:t>Общественные блага, полученные из</a:t>
            </a:r>
          </a:p>
          <a:p>
            <a:r>
              <a:rPr lang="ru-RU" sz="2000" b="1" dirty="0"/>
              <a:t>лесных экосистем, имеют значительную экономическую ценность, составляющую триллионы </a:t>
            </a:r>
            <a:r>
              <a:rPr lang="ru-RU" sz="2000" b="1" dirty="0" smtClean="0"/>
              <a:t>долларов.</a:t>
            </a:r>
            <a:endParaRPr lang="en-GB" sz="2000" b="1" dirty="0"/>
          </a:p>
        </p:txBody>
      </p:sp>
      <p:sp>
        <p:nvSpPr>
          <p:cNvPr id="4" name="Rectangle 3"/>
          <p:cNvSpPr/>
          <p:nvPr/>
        </p:nvSpPr>
        <p:spPr>
          <a:xfrm>
            <a:off x="-37989" y="3137952"/>
            <a:ext cx="4572000" cy="1938992"/>
          </a:xfrm>
          <a:prstGeom prst="rect">
            <a:avLst/>
          </a:prstGeom>
        </p:spPr>
        <p:txBody>
          <a:bodyPr>
            <a:spAutoFit/>
          </a:bodyPr>
          <a:lstStyle/>
          <a:p>
            <a:pPr algn="ctr"/>
            <a:r>
              <a:rPr lang="ru-RU" sz="2000" b="1" dirty="0"/>
              <a:t>Леса </a:t>
            </a:r>
            <a:r>
              <a:rPr lang="ru-RU" sz="2000" b="1" dirty="0" smtClean="0"/>
              <a:t>являются средой обитания более </a:t>
            </a:r>
            <a:r>
              <a:rPr lang="ru-RU" sz="2000" b="1" dirty="0"/>
              <a:t>50% наземных биологических видов, посредством </a:t>
            </a:r>
            <a:r>
              <a:rPr lang="ru-RU" sz="2000" b="1" dirty="0" smtClean="0"/>
              <a:t>накопления</a:t>
            </a:r>
            <a:r>
              <a:rPr lang="ru-RU" sz="2000" b="1" dirty="0"/>
              <a:t> углерода</a:t>
            </a:r>
            <a:r>
              <a:rPr lang="ru-RU" sz="2000" b="1" dirty="0" smtClean="0"/>
              <a:t> леса </a:t>
            </a:r>
            <a:r>
              <a:rPr lang="ru-RU" sz="2000" b="1" dirty="0"/>
              <a:t>регулируют мировой климат </a:t>
            </a:r>
            <a:r>
              <a:rPr lang="ru-RU" sz="2000" b="1" dirty="0" smtClean="0"/>
              <a:t>и </a:t>
            </a:r>
            <a:r>
              <a:rPr lang="ru-RU" sz="2000" b="1" dirty="0"/>
              <a:t>защищают водоразделы</a:t>
            </a:r>
            <a:r>
              <a:rPr lang="en-GB" sz="2000" b="1" dirty="0"/>
              <a:t>.</a:t>
            </a:r>
          </a:p>
          <a:p>
            <a:pPr algn="ctr"/>
            <a:endParaRPr lang="en-GB" sz="2000" b="1" dirty="0"/>
          </a:p>
        </p:txBody>
      </p:sp>
      <p:sp>
        <p:nvSpPr>
          <p:cNvPr id="5" name="TextBox 4"/>
          <p:cNvSpPr txBox="1"/>
          <p:nvPr/>
        </p:nvSpPr>
        <p:spPr>
          <a:xfrm>
            <a:off x="4932044" y="2781304"/>
            <a:ext cx="4032448" cy="1631216"/>
          </a:xfrm>
          <a:prstGeom prst="rect">
            <a:avLst/>
          </a:prstGeom>
          <a:noFill/>
        </p:spPr>
        <p:txBody>
          <a:bodyPr wrap="square" rtlCol="0">
            <a:spAutoFit/>
          </a:bodyPr>
          <a:lstStyle/>
          <a:p>
            <a:pPr algn="ctr">
              <a:defRPr/>
            </a:pPr>
            <a:r>
              <a:rPr lang="ru-RU" sz="2000" b="1" dirty="0" smtClean="0"/>
              <a:t>В целом, это </a:t>
            </a:r>
            <a:r>
              <a:rPr lang="ru-RU" sz="2000" b="1" dirty="0"/>
              <a:t>самый важный источник возобновляемой </a:t>
            </a:r>
            <a:r>
              <a:rPr lang="ru-RU" sz="2000" b="1" dirty="0" smtClean="0"/>
              <a:t>энергии в мире</a:t>
            </a:r>
            <a:r>
              <a:rPr lang="en-GB" sz="2000" b="1" dirty="0" smtClean="0"/>
              <a:t>, </a:t>
            </a:r>
            <a:r>
              <a:rPr lang="ru-RU" sz="2000" b="1" dirty="0"/>
              <a:t>особенно </a:t>
            </a:r>
            <a:r>
              <a:rPr lang="ru-RU" sz="2000" b="1" dirty="0" smtClean="0"/>
              <a:t>для малообеспеченных слоёв населения.</a:t>
            </a:r>
            <a:endParaRPr lang="en-GB" sz="2000" b="1" dirty="0">
              <a:solidFill>
                <a:srgbClr val="0070C0"/>
              </a:solidFill>
            </a:endParaRPr>
          </a:p>
        </p:txBody>
      </p:sp>
      <p:sp>
        <p:nvSpPr>
          <p:cNvPr id="6" name="Rectangle 5"/>
          <p:cNvSpPr/>
          <p:nvPr/>
        </p:nvSpPr>
        <p:spPr>
          <a:xfrm>
            <a:off x="60329" y="4724400"/>
            <a:ext cx="9115425" cy="1938992"/>
          </a:xfrm>
          <a:prstGeom prst="rect">
            <a:avLst/>
          </a:prstGeom>
        </p:spPr>
        <p:txBody>
          <a:bodyPr wrap="square">
            <a:spAutoFit/>
          </a:bodyPr>
          <a:lstStyle/>
          <a:p>
            <a:pPr algn="ctr"/>
            <a:r>
              <a:rPr lang="ru-RU" sz="2000" b="1" dirty="0">
                <a:solidFill>
                  <a:schemeClr val="accent6">
                    <a:lumMod val="50000"/>
                  </a:schemeClr>
                </a:solidFill>
              </a:rPr>
              <a:t>Резолюция Рио+20</a:t>
            </a:r>
            <a:r>
              <a:rPr lang="en-GB" sz="2000" b="1" dirty="0">
                <a:solidFill>
                  <a:schemeClr val="accent6">
                    <a:lumMod val="50000"/>
                  </a:schemeClr>
                </a:solidFill>
              </a:rPr>
              <a:t> (</a:t>
            </a:r>
            <a:r>
              <a:rPr lang="ru-RU" sz="2000" b="1" dirty="0">
                <a:solidFill>
                  <a:schemeClr val="accent6">
                    <a:lumMod val="50000"/>
                  </a:schemeClr>
                </a:solidFill>
              </a:rPr>
              <a:t>ООН</a:t>
            </a:r>
            <a:endParaRPr lang="en-GB" sz="2000" b="1" dirty="0">
              <a:solidFill>
                <a:schemeClr val="accent6">
                  <a:lumMod val="50000"/>
                </a:schemeClr>
              </a:solidFill>
            </a:endParaRPr>
          </a:p>
          <a:p>
            <a:pPr algn="ctr"/>
            <a:r>
              <a:rPr lang="en-GB" sz="2000" b="1" dirty="0">
                <a:solidFill>
                  <a:schemeClr val="accent6">
                    <a:lumMod val="50000"/>
                  </a:schemeClr>
                </a:solidFill>
              </a:rPr>
              <a:t>2012, </a:t>
            </a:r>
            <a:r>
              <a:rPr lang="ru-RU" sz="2000" b="1" dirty="0">
                <a:solidFill>
                  <a:schemeClr val="accent6">
                    <a:lumMod val="50000"/>
                  </a:schemeClr>
                </a:solidFill>
              </a:rPr>
              <a:t>параграф</a:t>
            </a:r>
            <a:r>
              <a:rPr lang="en-GB" sz="2000" b="1" dirty="0">
                <a:solidFill>
                  <a:schemeClr val="accent6">
                    <a:lumMod val="50000"/>
                  </a:schemeClr>
                </a:solidFill>
              </a:rPr>
              <a:t> 52) </a:t>
            </a:r>
            <a:r>
              <a:rPr lang="ru-RU" sz="2000" b="1" dirty="0">
                <a:solidFill>
                  <a:schemeClr val="accent6">
                    <a:lumMod val="50000"/>
                  </a:schemeClr>
                </a:solidFill>
              </a:rPr>
              <a:t>признает, что</a:t>
            </a:r>
            <a:r>
              <a:rPr lang="en-GB" sz="2000" b="1" dirty="0">
                <a:solidFill>
                  <a:schemeClr val="accent6">
                    <a:lumMod val="50000"/>
                  </a:schemeClr>
                </a:solidFill>
              </a:rPr>
              <a:t>:</a:t>
            </a:r>
          </a:p>
          <a:p>
            <a:r>
              <a:rPr lang="en-GB" sz="2000" b="1" dirty="0">
                <a:solidFill>
                  <a:schemeClr val="accent6">
                    <a:lumMod val="50000"/>
                  </a:schemeClr>
                </a:solidFill>
              </a:rPr>
              <a:t>“…</a:t>
            </a:r>
            <a:r>
              <a:rPr lang="ru-RU" sz="2000" b="1" dirty="0">
                <a:solidFill>
                  <a:schemeClr val="accent6">
                    <a:lumMod val="50000"/>
                  </a:schemeClr>
                </a:solidFill>
              </a:rPr>
              <a:t> </a:t>
            </a:r>
            <a:r>
              <a:rPr lang="ru-RU" sz="2000" b="1" dirty="0" smtClean="0">
                <a:solidFill>
                  <a:schemeClr val="accent6">
                    <a:lumMod val="50000"/>
                  </a:schemeClr>
                </a:solidFill>
              </a:rPr>
              <a:t>широкий диапазон продуктов </a:t>
            </a:r>
            <a:r>
              <a:rPr lang="ru-RU" sz="2000" b="1" dirty="0">
                <a:solidFill>
                  <a:schemeClr val="accent6">
                    <a:lumMod val="50000"/>
                  </a:schemeClr>
                </a:solidFill>
              </a:rPr>
              <a:t>и </a:t>
            </a:r>
            <a:r>
              <a:rPr lang="ru-RU" sz="2000" b="1" dirty="0" smtClean="0">
                <a:solidFill>
                  <a:schemeClr val="accent6">
                    <a:lumMod val="50000"/>
                  </a:schemeClr>
                </a:solidFill>
              </a:rPr>
              <a:t>услуг, обеспечиваемых лесами, предоставляет возможности для решения многих наиболее актуальных проблем устойчивого </a:t>
            </a:r>
            <a:r>
              <a:rPr lang="ru-RU" sz="2000" b="1" dirty="0">
                <a:solidFill>
                  <a:schemeClr val="accent6">
                    <a:lumMod val="50000"/>
                  </a:schemeClr>
                </a:solidFill>
              </a:rPr>
              <a:t>развития. </a:t>
            </a:r>
            <a:r>
              <a:rPr lang="ru-RU" sz="2000" b="1" dirty="0">
                <a:solidFill>
                  <a:srgbClr val="FF0000"/>
                </a:solidFill>
              </a:rPr>
              <a:t>Мы призываем </a:t>
            </a:r>
            <a:r>
              <a:rPr lang="ru-RU" sz="2000" b="1" dirty="0" smtClean="0">
                <a:solidFill>
                  <a:srgbClr val="FF0000"/>
                </a:solidFill>
              </a:rPr>
              <a:t>усилить действия для достижения устойчивого управления лесами</a:t>
            </a:r>
            <a:r>
              <a:rPr lang="en-GB" sz="2000" b="1" dirty="0" smtClean="0">
                <a:solidFill>
                  <a:schemeClr val="accent6">
                    <a:lumMod val="50000"/>
                  </a:schemeClr>
                </a:solidFill>
              </a:rPr>
              <a:t>’’</a:t>
            </a:r>
            <a:endParaRPr lang="en-GB" sz="2000" b="1" dirty="0">
              <a:solidFill>
                <a:schemeClr val="accent6">
                  <a:lumMod val="50000"/>
                </a:schemeClr>
              </a:solidFill>
            </a:endParaRPr>
          </a:p>
        </p:txBody>
      </p:sp>
      <p:sp>
        <p:nvSpPr>
          <p:cNvPr id="7" name="Slide Number Placeholder 6"/>
          <p:cNvSpPr>
            <a:spLocks noGrp="1"/>
          </p:cNvSpPr>
          <p:nvPr>
            <p:ph type="sldNum" sz="quarter" idx="12"/>
          </p:nvPr>
        </p:nvSpPr>
        <p:spPr/>
        <p:txBody>
          <a:bodyPr/>
          <a:lstStyle/>
          <a:p>
            <a:fld id="{C773055D-3D83-4F9B-B432-49D59E9B1019}" type="slidenum">
              <a:rPr lang="en-GB" smtClean="0"/>
              <a:pPr/>
              <a:t>26</a:t>
            </a:fld>
            <a:endParaRPr lang="en-GB"/>
          </a:p>
        </p:txBody>
      </p:sp>
    </p:spTree>
    <p:extLst>
      <p:ext uri="{BB962C8B-B14F-4D97-AF65-F5344CB8AC3E}">
        <p14:creationId xmlns:p14="http://schemas.microsoft.com/office/powerpoint/2010/main" val="3294069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4" y="1255715"/>
            <a:ext cx="858767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lgn="ctr">
              <a:spcBef>
                <a:spcPct val="50000"/>
              </a:spcBef>
              <a:defRPr/>
            </a:pPr>
            <a:endParaRPr lang="en-GB" b="1" dirty="0">
              <a:solidFill>
                <a:srgbClr val="FF0000"/>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28577" y="9754"/>
            <a:ext cx="9172575" cy="1042982"/>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ru-RU" sz="7200" b="1" dirty="0" smtClean="0">
                <a:solidFill>
                  <a:prstClr val="black"/>
                </a:solidFill>
                <a:latin typeface="Arial" panose="020B0604020202020204" pitchFamily="34" charset="0"/>
                <a:cs typeface="Arial" panose="020B0604020202020204" pitchFamily="34" charset="0"/>
              </a:rPr>
              <a:t>Пример </a:t>
            </a:r>
            <a:r>
              <a:rPr lang="ru-RU" sz="7200" b="1" dirty="0">
                <a:solidFill>
                  <a:prstClr val="black"/>
                </a:solidFill>
                <a:latin typeface="Arial" panose="020B0604020202020204" pitchFamily="34" charset="0"/>
                <a:cs typeface="Arial" panose="020B0604020202020204" pitchFamily="34" charset="0"/>
              </a:rPr>
              <a:t>взаимосвязи составляющих устойчивого управления лесами, как и в случае с устойчивым развитием </a:t>
            </a:r>
            <a:r>
              <a:rPr lang="ru-RU" sz="7200" b="1" dirty="0" smtClean="0">
                <a:solidFill>
                  <a:prstClr val="black"/>
                </a:solidFill>
                <a:latin typeface="Arial" panose="020B0604020202020204" pitchFamily="34" charset="0"/>
                <a:cs typeface="Arial" panose="020B0604020202020204" pitchFamily="34" charset="0"/>
              </a:rPr>
              <a:t>это </a:t>
            </a:r>
            <a:r>
              <a:rPr lang="ru-RU" sz="7200" b="1" dirty="0">
                <a:solidFill>
                  <a:prstClr val="black"/>
                </a:solidFill>
                <a:latin typeface="Arial" panose="020B0604020202020204" pitchFamily="34" charset="0"/>
                <a:cs typeface="Arial" panose="020B0604020202020204" pitchFamily="34" charset="0"/>
              </a:rPr>
              <a:t>социальная, экономическая и экологическая составляющие</a:t>
            </a:r>
            <a:r>
              <a:rPr lang="en-US" sz="7200" b="1" dirty="0" smtClean="0">
                <a:solidFill>
                  <a:prstClr val="black"/>
                </a:solidFill>
                <a:latin typeface="Arial" pitchFamily="34" charset="0"/>
                <a:cs typeface="Arial" pitchFamily="34" charset="0"/>
              </a:rPr>
              <a:t/>
            </a:r>
            <a:br>
              <a:rPr lang="en-US" sz="7200" b="1" dirty="0" smtClean="0">
                <a:solidFill>
                  <a:prstClr val="black"/>
                </a:solidFill>
                <a:latin typeface="Arial" pitchFamily="34" charset="0"/>
                <a:cs typeface="Arial" pitchFamily="34" charset="0"/>
              </a:rPr>
            </a:br>
            <a:endParaRPr lang="en-US" sz="7200" b="1" dirty="0">
              <a:solidFill>
                <a:prstClr val="black"/>
              </a:solidFill>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3290720486"/>
              </p:ext>
            </p:extLst>
          </p:nvPr>
        </p:nvGraphicFramePr>
        <p:xfrm>
          <a:off x="-238344" y="836712"/>
          <a:ext cx="9382344"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35896" y="3876800"/>
            <a:ext cx="1441450" cy="923330"/>
          </a:xfrm>
          <a:prstGeom prst="rect">
            <a:avLst/>
          </a:prstGeom>
          <a:noFill/>
        </p:spPr>
        <p:txBody>
          <a:bodyPr wrap="square" rtlCol="0">
            <a:spAutoFit/>
          </a:bodyPr>
          <a:lstStyle/>
          <a:p>
            <a:pPr algn="ctr"/>
            <a:r>
              <a:rPr lang="ru-RU" b="1" u="sng" dirty="0">
                <a:solidFill>
                  <a:prstClr val="black"/>
                </a:solidFill>
              </a:rPr>
              <a:t>Устойчивое управление лесами</a:t>
            </a:r>
            <a:endParaRPr lang="en-GB" b="1" u="sng" dirty="0">
              <a:solidFill>
                <a:prstClr val="black"/>
              </a:solidFill>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27</a:t>
            </a:fld>
            <a:endParaRPr lang="en-GB">
              <a:solidFill>
                <a:prstClr val="black">
                  <a:tint val="75000"/>
                </a:prstClr>
              </a:solidFill>
            </a:endParaRPr>
          </a:p>
        </p:txBody>
      </p:sp>
    </p:spTree>
    <p:extLst>
      <p:ext uri="{BB962C8B-B14F-4D97-AF65-F5344CB8AC3E}">
        <p14:creationId xmlns:p14="http://schemas.microsoft.com/office/powerpoint/2010/main" val="583367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4" y="1255715"/>
            <a:ext cx="858767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lgn="ctr">
              <a:spcBef>
                <a:spcPct val="50000"/>
              </a:spcBef>
              <a:defRPr/>
            </a:pPr>
            <a:endParaRPr lang="en-GB" b="1" dirty="0">
              <a:solidFill>
                <a:srgbClr val="FF0000"/>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4" y="-37383"/>
            <a:ext cx="9172575" cy="946103"/>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Arial" panose="020B0604020202020204" pitchFamily="34" charset="0"/>
                <a:cs typeface="Arial" panose="020B0604020202020204" pitchFamily="34" charset="0"/>
              </a:rPr>
              <a:t>Определение </a:t>
            </a:r>
            <a:r>
              <a:rPr lang="ru-RU" sz="2400" b="1" dirty="0">
                <a:latin typeface="Arial" panose="020B0604020202020204" pitchFamily="34" charset="0"/>
                <a:cs typeface="Arial" panose="020B0604020202020204" pitchFamily="34" charset="0"/>
              </a:rPr>
              <a:t>устойчивого управления </a:t>
            </a:r>
            <a:r>
              <a:rPr lang="ru-RU" sz="2400" b="1" dirty="0" smtClean="0">
                <a:latin typeface="Arial" panose="020B0604020202020204" pitchFamily="34" charset="0"/>
                <a:cs typeface="Arial" panose="020B0604020202020204" pitchFamily="34" charset="0"/>
              </a:rPr>
              <a:t>лесами</a:t>
            </a: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2" name="TextBox 1"/>
          <p:cNvSpPr txBox="1"/>
          <p:nvPr/>
        </p:nvSpPr>
        <p:spPr>
          <a:xfrm>
            <a:off x="4" y="923221"/>
            <a:ext cx="9143999" cy="5693866"/>
          </a:xfrm>
          <a:prstGeom prst="rect">
            <a:avLst/>
          </a:prstGeom>
          <a:noFill/>
        </p:spPr>
        <p:txBody>
          <a:bodyPr wrap="square" rtlCol="0">
            <a:spAutoFit/>
          </a:bodyPr>
          <a:lstStyle/>
          <a:p>
            <a:r>
              <a:rPr lang="ru-RU" sz="2400" b="1" dirty="0" smtClean="0"/>
              <a:t>Определение </a:t>
            </a:r>
            <a:r>
              <a:rPr lang="ru-RU" sz="2400" b="1" dirty="0"/>
              <a:t>устойчивого управления лесами </a:t>
            </a:r>
            <a:r>
              <a:rPr lang="en-GB" sz="2400" b="1" dirty="0" smtClean="0"/>
              <a:t>: </a:t>
            </a:r>
          </a:p>
          <a:p>
            <a:endParaRPr lang="en-GB" sz="2400" b="1" dirty="0" smtClean="0"/>
          </a:p>
          <a:p>
            <a:pPr marL="342900" indent="-342900">
              <a:buFont typeface="Arial" panose="020B0604020202020204" pitchFamily="34" charset="0"/>
              <a:buChar char="•"/>
            </a:pPr>
            <a:r>
              <a:rPr lang="ru-RU" sz="2400" b="1" dirty="0"/>
              <a:t>Устойчивое управление лесами </a:t>
            </a:r>
            <a:r>
              <a:rPr lang="ru-RU" sz="2400" dirty="0"/>
              <a:t>= </a:t>
            </a:r>
            <a:r>
              <a:rPr lang="ru-RU" sz="2400" b="1" dirty="0">
                <a:solidFill>
                  <a:srgbClr val="00B050"/>
                </a:solidFill>
              </a:rPr>
              <a:t>управление и использование лесов и лесных угодий таким способом и с такой интенсивностью, </a:t>
            </a:r>
            <a:r>
              <a:rPr lang="ru-RU" sz="2400" b="1" dirty="0" smtClean="0">
                <a:solidFill>
                  <a:srgbClr val="00B050"/>
                </a:solidFill>
              </a:rPr>
              <a:t>которые </a:t>
            </a:r>
            <a:r>
              <a:rPr lang="ru-RU" sz="2400" b="1" dirty="0">
                <a:solidFill>
                  <a:srgbClr val="00B050"/>
                </a:solidFill>
              </a:rPr>
              <a:t>поддерживают их биоразнообразие, производительность, способность к регенерации, живучесть и их потенциал выполнения в настоящее время и в будущем соответствующих экологических, экономических и социальных функций на местном, национальном и глобальном уровнях, и которые не </a:t>
            </a:r>
            <a:r>
              <a:rPr lang="ru-RU" sz="2400" b="1" dirty="0" smtClean="0">
                <a:solidFill>
                  <a:srgbClr val="00B050"/>
                </a:solidFill>
              </a:rPr>
              <a:t>наносят ущерба </a:t>
            </a:r>
            <a:r>
              <a:rPr lang="ru-RU" sz="2400" b="1" dirty="0">
                <a:solidFill>
                  <a:srgbClr val="00B050"/>
                </a:solidFill>
              </a:rPr>
              <a:t>другим экосистемам</a:t>
            </a:r>
            <a:r>
              <a:rPr lang="en-GB" sz="2400" b="1" dirty="0">
                <a:solidFill>
                  <a:srgbClr val="00B050"/>
                </a:solidFill>
              </a:rPr>
              <a:t>.  </a:t>
            </a:r>
            <a:r>
              <a:rPr lang="ru-RU" sz="2400" dirty="0"/>
              <a:t>ФАО</a:t>
            </a:r>
            <a:r>
              <a:rPr lang="en-GB" sz="2400" dirty="0"/>
              <a:t>, 2000</a:t>
            </a:r>
          </a:p>
          <a:p>
            <a:endParaRPr lang="en-GB" sz="2400" dirty="0"/>
          </a:p>
          <a:p>
            <a:r>
              <a:rPr lang="ru-RU" sz="2000" b="1" dirty="0" smtClean="0">
                <a:solidFill>
                  <a:srgbClr val="C00000"/>
                </a:solidFill>
                <a:latin typeface="Arial" pitchFamily="34" charset="0"/>
                <a:cs typeface="Arial" pitchFamily="34" charset="0"/>
              </a:rPr>
              <a:t>Термин устойчивое управление лесами не имеет общепризнанного </a:t>
            </a:r>
            <a:r>
              <a:rPr lang="ru-RU" sz="2000" b="1" dirty="0">
                <a:solidFill>
                  <a:srgbClr val="C00000"/>
                </a:solidFill>
                <a:latin typeface="Arial" pitchFamily="34" charset="0"/>
                <a:cs typeface="Arial" pitchFamily="34" charset="0"/>
              </a:rPr>
              <a:t>определения, как и </a:t>
            </a:r>
            <a:r>
              <a:rPr lang="ru-RU" sz="2000" b="1" dirty="0" smtClean="0">
                <a:solidFill>
                  <a:srgbClr val="C00000"/>
                </a:solidFill>
                <a:latin typeface="Arial" pitchFamily="34" charset="0"/>
                <a:cs typeface="Arial" pitchFamily="34" charset="0"/>
              </a:rPr>
              <a:t>термин «зелёная</a:t>
            </a:r>
            <a:r>
              <a:rPr lang="ru-RU" sz="2000" b="1" dirty="0">
                <a:solidFill>
                  <a:srgbClr val="C00000"/>
                </a:solidFill>
                <a:latin typeface="Arial" pitchFamily="34" charset="0"/>
                <a:cs typeface="Arial" pitchFamily="34" charset="0"/>
              </a:rPr>
              <a:t>» </a:t>
            </a:r>
            <a:r>
              <a:rPr lang="ru-RU" sz="2000" b="1" dirty="0" smtClean="0">
                <a:solidFill>
                  <a:srgbClr val="C00000"/>
                </a:solidFill>
                <a:latin typeface="Arial" pitchFamily="34" charset="0"/>
                <a:cs typeface="Arial" pitchFamily="34" charset="0"/>
              </a:rPr>
              <a:t>экономика. Тем не менее, существует взаимное согласие по ряду ключевых принципов </a:t>
            </a:r>
            <a:r>
              <a:rPr lang="ru-RU" sz="2000" b="1" dirty="0">
                <a:solidFill>
                  <a:srgbClr val="C00000"/>
                </a:solidFill>
                <a:latin typeface="Arial" panose="020B0604020202020204" pitchFamily="34" charset="0"/>
                <a:cs typeface="Arial" panose="020B0604020202020204" pitchFamily="34" charset="0"/>
              </a:rPr>
              <a:t>и </a:t>
            </a:r>
            <a:r>
              <a:rPr lang="ru-RU" sz="2000" b="1" dirty="0" smtClean="0">
                <a:solidFill>
                  <a:srgbClr val="C00000"/>
                </a:solidFill>
                <a:latin typeface="Arial" panose="020B0604020202020204" pitchFamily="34" charset="0"/>
                <a:cs typeface="Arial" panose="020B0604020202020204" pitchFamily="34" charset="0"/>
              </a:rPr>
              <a:t> необходимости </a:t>
            </a:r>
            <a:r>
              <a:rPr lang="ru-RU" sz="2000" b="1" dirty="0">
                <a:solidFill>
                  <a:srgbClr val="C00000"/>
                </a:solidFill>
                <a:latin typeface="Arial" panose="020B0604020202020204" pitchFamily="34" charset="0"/>
                <a:cs typeface="Arial" panose="020B0604020202020204" pitchFamily="34" charset="0"/>
              </a:rPr>
              <a:t>рассмотрения экологических, социальных и экономических факторов</a:t>
            </a:r>
            <a:r>
              <a:rPr lang="ru-RU" sz="2000" b="1" dirty="0" smtClean="0">
                <a:solidFill>
                  <a:srgbClr val="C00000"/>
                </a:solidFill>
                <a:latin typeface="Arial" panose="020B0604020202020204" pitchFamily="34" charset="0"/>
                <a:cs typeface="Arial" panose="020B0604020202020204" pitchFamily="34" charset="0"/>
              </a:rPr>
              <a:t>.</a:t>
            </a:r>
            <a:endParaRPr lang="en-GB" sz="2000" b="1" dirty="0" smtClean="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C773055D-3D83-4F9B-B432-49D59E9B1019}" type="slidenum">
              <a:rPr lang="en-GB" smtClean="0"/>
              <a:pPr/>
              <a:t>28</a:t>
            </a:fld>
            <a:endParaRPr lang="en-GB"/>
          </a:p>
        </p:txBody>
      </p:sp>
    </p:spTree>
    <p:extLst>
      <p:ext uri="{BB962C8B-B14F-4D97-AF65-F5344CB8AC3E}">
        <p14:creationId xmlns:p14="http://schemas.microsoft.com/office/powerpoint/2010/main" val="2969059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3"/>
            <a:ext cx="88392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r>
              <a:rPr lang="ru-RU" b="1" dirty="0" smtClean="0">
                <a:solidFill>
                  <a:srgbClr val="1F497D">
                    <a:lumMod val="60000"/>
                    <a:lumOff val="40000"/>
                  </a:srgbClr>
                </a:solidFill>
                <a:latin typeface="Arial" charset="0"/>
                <a:cs typeface="Arial" charset="0"/>
              </a:rPr>
              <a:t>Обеспечить наличие законодательно-процессуальной базы</a:t>
            </a:r>
            <a:r>
              <a:rPr lang="en-GB" b="1" dirty="0" smtClean="0">
                <a:solidFill>
                  <a:srgbClr val="1F497D">
                    <a:lumMod val="60000"/>
                    <a:lumOff val="40000"/>
                  </a:srgbClr>
                </a:solidFill>
                <a:latin typeface="Arial" charset="0"/>
                <a:cs typeface="Arial" charset="0"/>
              </a:rPr>
              <a:t>: </a:t>
            </a:r>
          </a:p>
          <a:p>
            <a:pPr>
              <a:spcBef>
                <a:spcPct val="50000"/>
              </a:spcBef>
              <a:defRPr/>
            </a:pPr>
            <a:r>
              <a:rPr lang="ru-RU" b="1" dirty="0" smtClean="0">
                <a:solidFill>
                  <a:prstClr val="black"/>
                </a:solidFill>
                <a:latin typeface="Arial" charset="0"/>
                <a:cs typeface="Arial" charset="0"/>
              </a:rPr>
              <a:t>Капиталовложения в лесной сектор носят долгосрочный характер -  инвесторы требуют гарантии сохранности своих активов</a:t>
            </a:r>
            <a:r>
              <a:rPr lang="en-GB" b="1" dirty="0" smtClean="0">
                <a:solidFill>
                  <a:prstClr val="black"/>
                </a:solidFill>
                <a:latin typeface="Arial" charset="0"/>
                <a:cs typeface="Arial" charset="0"/>
              </a:rPr>
              <a:t>. </a:t>
            </a:r>
          </a:p>
          <a:p>
            <a:pPr marL="285750" indent="-285750">
              <a:spcBef>
                <a:spcPct val="50000"/>
              </a:spcBef>
              <a:buFont typeface="Arial" panose="020B0604020202020204" pitchFamily="34" charset="0"/>
              <a:buChar char="•"/>
              <a:defRPr/>
            </a:pPr>
            <a:r>
              <a:rPr lang="ru-RU" sz="1600" dirty="0" smtClean="0">
                <a:solidFill>
                  <a:prstClr val="black"/>
                </a:solidFill>
                <a:latin typeface="Arial" charset="0"/>
                <a:cs typeface="Arial" charset="0"/>
              </a:rPr>
              <a:t>Гарантия долгосрочного пользования и прав пользователей</a:t>
            </a:r>
            <a:r>
              <a:rPr lang="en-GB" sz="1600" dirty="0" smtClean="0">
                <a:solidFill>
                  <a:prstClr val="black"/>
                </a:solidFill>
                <a:latin typeface="Arial" charset="0"/>
                <a:cs typeface="Arial" charset="0"/>
              </a:rPr>
              <a:t>. </a:t>
            </a:r>
          </a:p>
          <a:p>
            <a:pPr marL="285750" indent="-285750">
              <a:spcBef>
                <a:spcPct val="50000"/>
              </a:spcBef>
              <a:buFont typeface="Arial" panose="020B0604020202020204" pitchFamily="34" charset="0"/>
              <a:buChar char="•"/>
              <a:defRPr/>
            </a:pPr>
            <a:r>
              <a:rPr lang="ru-RU" sz="1600" dirty="0" smtClean="0">
                <a:solidFill>
                  <a:prstClr val="black"/>
                </a:solidFill>
                <a:latin typeface="Arial" charset="0"/>
                <a:cs typeface="Arial" charset="0"/>
              </a:rPr>
              <a:t>Люди мало заинтересованы в охране и содержании лесов, находящихся под государственным контролем</a:t>
            </a:r>
            <a:r>
              <a:rPr lang="en-GB" dirty="0" smtClean="0">
                <a:solidFill>
                  <a:prstClr val="black"/>
                </a:solidFill>
                <a:latin typeface="Arial" charset="0"/>
                <a:cs typeface="Arial" charset="0"/>
              </a:rPr>
              <a:t>.</a:t>
            </a:r>
            <a:r>
              <a:rPr lang="ru-RU" dirty="0" smtClean="0">
                <a:solidFill>
                  <a:prstClr val="black"/>
                </a:solidFill>
                <a:latin typeface="Arial" charset="0"/>
                <a:cs typeface="Arial" charset="0"/>
              </a:rPr>
              <a:t> </a:t>
            </a:r>
            <a:endParaRPr lang="en-GB" dirty="0" smtClean="0">
              <a:solidFill>
                <a:prstClr val="black"/>
              </a:solidFill>
              <a:latin typeface="Arial" charset="0"/>
              <a:cs typeface="Arial" charset="0"/>
            </a:endParaRPr>
          </a:p>
          <a:p>
            <a:pPr>
              <a:spcBef>
                <a:spcPct val="50000"/>
              </a:spcBef>
              <a:defRPr/>
            </a:pPr>
            <a:r>
              <a:rPr lang="ru-RU" b="1" dirty="0" smtClean="0">
                <a:solidFill>
                  <a:prstClr val="black"/>
                </a:solidFill>
                <a:latin typeface="Arial" charset="0"/>
                <a:cs typeface="Arial" charset="0"/>
              </a:rPr>
              <a:t>Создание дополнительных благоприятных условий, которые создают атмосферу привлекательности для лесного сектора</a:t>
            </a:r>
            <a:r>
              <a:rPr lang="en-GB" b="1" dirty="0" smtClean="0">
                <a:solidFill>
                  <a:prstClr val="black"/>
                </a:solidFill>
                <a:latin typeface="Arial" charset="0"/>
                <a:cs typeface="Arial" charset="0"/>
              </a:rPr>
              <a:t>. </a:t>
            </a:r>
          </a:p>
          <a:p>
            <a:pPr marL="285750" indent="-285750">
              <a:spcBef>
                <a:spcPct val="50000"/>
              </a:spcBef>
              <a:buFont typeface="Arial" panose="020B0604020202020204" pitchFamily="34" charset="0"/>
              <a:buChar char="•"/>
              <a:defRPr/>
            </a:pPr>
            <a:r>
              <a:rPr lang="ru-RU" sz="1600" dirty="0" smtClean="0">
                <a:solidFill>
                  <a:prstClr val="black"/>
                </a:solidFill>
                <a:latin typeface="Arial" charset="0"/>
                <a:cs typeface="Arial" charset="0"/>
              </a:rPr>
              <a:t>Отход от неповоротливой системы государственного управления, которая часто является косвенной причиной противоправных действий, и создание вместо неё, благоприятных условий для управления, которые стимулируют устойчивое управление лесами и законопослушные подходы</a:t>
            </a:r>
            <a:r>
              <a:rPr lang="en-GB" sz="1600" dirty="0" smtClean="0">
                <a:solidFill>
                  <a:prstClr val="black"/>
                </a:solidFill>
                <a:latin typeface="Arial" charset="0"/>
                <a:cs typeface="Arial" charset="0"/>
              </a:rPr>
              <a:t>.</a:t>
            </a:r>
          </a:p>
          <a:p>
            <a:pPr marL="285750" indent="-285750">
              <a:spcBef>
                <a:spcPct val="50000"/>
              </a:spcBef>
              <a:buFont typeface="Arial" panose="020B0604020202020204" pitchFamily="34" charset="0"/>
              <a:buChar char="•"/>
              <a:defRPr/>
            </a:pPr>
            <a:r>
              <a:rPr lang="ru-RU" sz="1600" dirty="0" smtClean="0">
                <a:solidFill>
                  <a:prstClr val="black"/>
                </a:solidFill>
                <a:latin typeface="Arial" charset="0"/>
                <a:cs typeface="Arial" charset="0"/>
              </a:rPr>
              <a:t>Обеспечение привлекательности </a:t>
            </a:r>
            <a:r>
              <a:rPr lang="ru-RU" sz="1600" dirty="0">
                <a:solidFill>
                  <a:prstClr val="black"/>
                </a:solidFill>
                <a:latin typeface="Arial" charset="0"/>
                <a:cs typeface="Arial" charset="0"/>
              </a:rPr>
              <a:t>долгосрочного устойчивого управления лесами, упрощение бюрократических процедур, формальностей и операционных издержек для физических лиц и частных </a:t>
            </a:r>
            <a:r>
              <a:rPr lang="ru-RU" sz="1600" dirty="0" smtClean="0">
                <a:solidFill>
                  <a:prstClr val="black"/>
                </a:solidFill>
                <a:latin typeface="Arial" charset="0"/>
                <a:cs typeface="Arial" charset="0"/>
              </a:rPr>
              <a:t>предприятий. </a:t>
            </a:r>
            <a:endParaRPr lang="en-GB" sz="1600" dirty="0" smtClean="0">
              <a:solidFill>
                <a:prstClr val="black"/>
              </a:solidFill>
              <a:latin typeface="Arial" charset="0"/>
              <a:cs typeface="Arial" charset="0"/>
            </a:endParaRPr>
          </a:p>
          <a:p>
            <a:pPr marL="285750" indent="-285750">
              <a:spcBef>
                <a:spcPct val="50000"/>
              </a:spcBef>
              <a:buFont typeface="Arial" panose="020B0604020202020204" pitchFamily="34" charset="0"/>
              <a:buChar char="•"/>
              <a:defRPr/>
            </a:pPr>
            <a:r>
              <a:rPr lang="ru-RU" sz="1600" dirty="0" smtClean="0">
                <a:solidFill>
                  <a:prstClr val="black"/>
                </a:solidFill>
                <a:latin typeface="Arial" charset="0"/>
                <a:cs typeface="Arial" charset="0"/>
              </a:rPr>
              <a:t>Важно </a:t>
            </a:r>
            <a:r>
              <a:rPr lang="ru-RU" sz="1600" dirty="0">
                <a:solidFill>
                  <a:prstClr val="black"/>
                </a:solidFill>
                <a:latin typeface="Arial" charset="0"/>
                <a:cs typeface="Arial" charset="0"/>
              </a:rPr>
              <a:t>проводить мониторинг и осуществлять контроль процессов управления лесами, но это должно быть сделано в удобной для пользователя и конструктивной обстановке</a:t>
            </a:r>
            <a:r>
              <a:rPr lang="en-GB" dirty="0" smtClean="0">
                <a:solidFill>
                  <a:prstClr val="black"/>
                </a:solidFill>
                <a:latin typeface="Arial" charset="0"/>
                <a:cs typeface="Arial" charset="0"/>
              </a:rPr>
              <a:t>. </a:t>
            </a:r>
          </a:p>
        </p:txBody>
      </p:sp>
      <p:sp>
        <p:nvSpPr>
          <p:cNvPr id="15" name="Rectangle 23"/>
          <p:cNvSpPr txBox="1">
            <a:spLocks noChangeArrowheads="1"/>
          </p:cNvSpPr>
          <p:nvPr/>
        </p:nvSpPr>
        <p:spPr bwMode="auto">
          <a:xfrm>
            <a:off x="28577" y="9761"/>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ru-RU" sz="7200" b="1" dirty="0" smtClean="0">
                <a:solidFill>
                  <a:prstClr val="black"/>
                </a:solidFill>
                <a:latin typeface="Arial" pitchFamily="34" charset="0"/>
                <a:cs typeface="Arial" pitchFamily="34" charset="0"/>
              </a:rPr>
              <a:t>Основные пути реализации потенциала лесного сектора в целях озеленения экономики (по данным литературных источников)</a:t>
            </a:r>
            <a:r>
              <a:rPr lang="en-US" sz="7200" b="1" dirty="0" smtClean="0">
                <a:solidFill>
                  <a:prstClr val="black"/>
                </a:solidFill>
                <a:latin typeface="Arial" pitchFamily="34" charset="0"/>
                <a:cs typeface="Arial" pitchFamily="34" charset="0"/>
              </a:rPr>
              <a:t>)</a:t>
            </a: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29</a:t>
            </a:fld>
            <a:endParaRPr lang="en-GB">
              <a:solidFill>
                <a:prstClr val="black">
                  <a:tint val="75000"/>
                </a:prstClr>
              </a:solidFill>
            </a:endParaRPr>
          </a:p>
        </p:txBody>
      </p:sp>
    </p:spTree>
    <p:extLst>
      <p:ext uri="{BB962C8B-B14F-4D97-AF65-F5344CB8AC3E}">
        <p14:creationId xmlns:p14="http://schemas.microsoft.com/office/powerpoint/2010/main" val="4015795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871" y="44624"/>
            <a:ext cx="6381017" cy="1143000"/>
          </a:xfrm>
        </p:spPr>
        <p:txBody>
          <a:bodyPr>
            <a:normAutofit/>
          </a:bodyPr>
          <a:lstStyle/>
          <a:p>
            <a:r>
              <a:rPr lang="ru-RU" sz="3200" b="1" dirty="0" smtClean="0">
                <a:latin typeface="Verdana" pitchFamily="34" charset="0"/>
                <a:ea typeface="Verdana" pitchFamily="34" charset="0"/>
                <a:cs typeface="Verdana" pitchFamily="34" charset="0"/>
              </a:rPr>
              <a:t>Сложности</a:t>
            </a:r>
            <a:endParaRPr lang="en-GB" sz="3200" dirty="0"/>
          </a:p>
        </p:txBody>
      </p:sp>
      <p:graphicFrame>
        <p:nvGraphicFramePr>
          <p:cNvPr id="5" name="Content Placeholder 3"/>
          <p:cNvGraphicFramePr>
            <a:graphicFrameLocks noGrp="1"/>
          </p:cNvGraphicFramePr>
          <p:nvPr>
            <p:ph sz="quarter" idx="10"/>
            <p:extLst>
              <p:ext uri="{D42A27DB-BD31-4B8C-83A1-F6EECF244321}">
                <p14:modId xmlns:p14="http://schemas.microsoft.com/office/powerpoint/2010/main" val="3620491432"/>
              </p:ext>
            </p:extLst>
          </p:nvPr>
        </p:nvGraphicFramePr>
        <p:xfrm>
          <a:off x="783271" y="1412776"/>
          <a:ext cx="7843333"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2499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6"/>
            <a:ext cx="88392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ru-RU" b="1" dirty="0" smtClean="0">
                <a:solidFill>
                  <a:srgbClr val="0070C0"/>
                </a:solidFill>
                <a:latin typeface="Arial" charset="0"/>
                <a:cs typeface="Arial" charset="0"/>
              </a:rPr>
              <a:t>Содействие лесам в их самоокупаемости</a:t>
            </a:r>
            <a:r>
              <a:rPr lang="en-GB" b="1" dirty="0" smtClean="0">
                <a:solidFill>
                  <a:srgbClr val="0070C0"/>
                </a:solidFill>
                <a:latin typeface="Arial" charset="0"/>
                <a:cs typeface="Arial" charset="0"/>
              </a:rPr>
              <a:t>:</a:t>
            </a:r>
            <a:endParaRPr lang="ru-RU" dirty="0">
              <a:solidFill>
                <a:prstClr val="black"/>
              </a:solidFill>
            </a:endParaRPr>
          </a:p>
          <a:p>
            <a:pPr>
              <a:spcBef>
                <a:spcPct val="50000"/>
              </a:spcBef>
              <a:defRPr/>
            </a:pPr>
            <a:endParaRPr lang="en-GB" dirty="0" smtClean="0">
              <a:solidFill>
                <a:srgbClr val="0070C0"/>
              </a:solidFill>
              <a:latin typeface="Arial" charset="0"/>
              <a:cs typeface="Arial" charset="0"/>
            </a:endParaRPr>
          </a:p>
          <a:p>
            <a:pPr>
              <a:spcBef>
                <a:spcPct val="50000"/>
              </a:spcBef>
              <a:defRPr/>
            </a:pPr>
            <a:r>
              <a:rPr lang="ru-RU" b="1" dirty="0" smtClean="0">
                <a:solidFill>
                  <a:prstClr val="black"/>
                </a:solidFill>
                <a:latin typeface="Arial" charset="0"/>
                <a:cs typeface="Arial" charset="0"/>
              </a:rPr>
              <a:t>Устойчивое использование или полная утрата </a:t>
            </a:r>
            <a:r>
              <a:rPr lang="ru-RU" b="1" dirty="0">
                <a:solidFill>
                  <a:prstClr val="black"/>
                </a:solidFill>
                <a:latin typeface="Arial" charset="0"/>
                <a:cs typeface="Arial" charset="0"/>
              </a:rPr>
              <a:t>лесов</a:t>
            </a:r>
            <a:r>
              <a:rPr lang="en-GB" b="1" dirty="0" smtClean="0">
                <a:solidFill>
                  <a:prstClr val="black"/>
                </a:solidFill>
                <a:latin typeface="Arial" charset="0"/>
                <a:cs typeface="Arial" charset="0"/>
              </a:rPr>
              <a:t>. </a:t>
            </a:r>
          </a:p>
          <a:p>
            <a:pPr marL="285750" indent="-285750">
              <a:spcBef>
                <a:spcPct val="50000"/>
              </a:spcBef>
              <a:buFont typeface="Arial" panose="020B0604020202020204" pitchFamily="34" charset="0"/>
              <a:buChar char="•"/>
              <a:defRPr/>
            </a:pPr>
            <a:r>
              <a:rPr lang="ru-RU" dirty="0" smtClean="0">
                <a:solidFill>
                  <a:prstClr val="black"/>
                </a:solidFill>
                <a:latin typeface="Arial" charset="0"/>
                <a:cs typeface="Arial" charset="0"/>
              </a:rPr>
              <a:t>Наибольшей </a:t>
            </a:r>
            <a:r>
              <a:rPr lang="ru-RU" dirty="0">
                <a:solidFill>
                  <a:prstClr val="black"/>
                </a:solidFill>
                <a:latin typeface="Arial" charset="0"/>
                <a:cs typeface="Arial" charset="0"/>
              </a:rPr>
              <a:t>угрозой для лесов является их расчистка от деревьев и перевод в другой, более выгодный, вид землепользования</a:t>
            </a:r>
            <a:r>
              <a:rPr lang="en-GB" dirty="0" smtClean="0">
                <a:solidFill>
                  <a:prstClr val="black"/>
                </a:solidFill>
                <a:latin typeface="Arial" charset="0"/>
                <a:cs typeface="Arial" charset="0"/>
              </a:rPr>
              <a:t>. </a:t>
            </a:r>
          </a:p>
          <a:p>
            <a:pPr marL="285750" indent="-285750">
              <a:spcBef>
                <a:spcPct val="50000"/>
              </a:spcBef>
              <a:buFont typeface="Arial" panose="020B0604020202020204" pitchFamily="34" charset="0"/>
              <a:buChar char="•"/>
              <a:defRPr/>
            </a:pPr>
            <a:r>
              <a:rPr lang="ru-RU" dirty="0" smtClean="0">
                <a:solidFill>
                  <a:prstClr val="black"/>
                </a:solidFill>
                <a:latin typeface="Arial" charset="0"/>
                <a:cs typeface="Arial" charset="0"/>
              </a:rPr>
              <a:t>Использование лесов не </a:t>
            </a:r>
            <a:r>
              <a:rPr lang="ru-RU" dirty="0">
                <a:solidFill>
                  <a:prstClr val="black"/>
                </a:solidFill>
                <a:latin typeface="Arial" charset="0"/>
                <a:cs typeface="Arial" charset="0"/>
              </a:rPr>
              <a:t>представляет наибольшую угрозу </a:t>
            </a:r>
            <a:r>
              <a:rPr lang="ru-RU" dirty="0" smtClean="0">
                <a:solidFill>
                  <a:prstClr val="black"/>
                </a:solidFill>
                <a:latin typeface="Arial" charset="0"/>
                <a:cs typeface="Arial" charset="0"/>
              </a:rPr>
              <a:t>для них самих, </a:t>
            </a:r>
            <a:r>
              <a:rPr lang="ru-RU" dirty="0">
                <a:solidFill>
                  <a:prstClr val="black"/>
                </a:solidFill>
                <a:latin typeface="Arial" charset="0"/>
                <a:cs typeface="Arial" charset="0"/>
              </a:rPr>
              <a:t>особенно, если гарантированы права на их использование</a:t>
            </a:r>
            <a:r>
              <a:rPr lang="en-GB" dirty="0" smtClean="0">
                <a:solidFill>
                  <a:prstClr val="black"/>
                </a:solidFill>
                <a:latin typeface="Arial" charset="0"/>
                <a:cs typeface="Arial" charset="0"/>
              </a:rPr>
              <a:t>. </a:t>
            </a:r>
          </a:p>
          <a:p>
            <a:pPr marL="285750" indent="-285750">
              <a:spcBef>
                <a:spcPct val="50000"/>
              </a:spcBef>
              <a:buFont typeface="Arial" panose="020B0604020202020204" pitchFamily="34" charset="0"/>
              <a:buChar char="•"/>
              <a:defRPr/>
            </a:pPr>
            <a:r>
              <a:rPr lang="ru-RU" dirty="0" smtClean="0">
                <a:solidFill>
                  <a:prstClr val="black"/>
                </a:solidFill>
                <a:latin typeface="Arial" charset="0"/>
                <a:cs typeface="Arial" charset="0"/>
              </a:rPr>
              <a:t>Следовательно</a:t>
            </a:r>
            <a:r>
              <a:rPr lang="ru-RU" dirty="0">
                <a:solidFill>
                  <a:prstClr val="black"/>
                </a:solidFill>
                <a:latin typeface="Arial" charset="0"/>
                <a:cs typeface="Arial" charset="0"/>
              </a:rPr>
              <a:t>, необходима упорная работа по использованию полного финансового потенциала устойчивого управления лесами, полного и широкого ассортимента лесных продуктов и услуг для повышения конкурентоспособности лесных земель с другими видами землепользования,  </a:t>
            </a:r>
            <a:r>
              <a:rPr lang="ru-RU" dirty="0" smtClean="0">
                <a:solidFill>
                  <a:prstClr val="black"/>
                </a:solidFill>
                <a:latin typeface="Arial" charset="0"/>
                <a:cs typeface="Arial" charset="0"/>
              </a:rPr>
              <a:t>так что леса </a:t>
            </a:r>
            <a:r>
              <a:rPr lang="ru-RU" dirty="0">
                <a:solidFill>
                  <a:prstClr val="black"/>
                </a:solidFill>
                <a:latin typeface="Arial" charset="0"/>
                <a:cs typeface="Arial" charset="0"/>
              </a:rPr>
              <a:t>станут более привлекательными для инвестиций  физических и юридических лиц</a:t>
            </a:r>
            <a:r>
              <a:rPr lang="en-GB" dirty="0" smtClean="0">
                <a:solidFill>
                  <a:prstClr val="black"/>
                </a:solidFill>
                <a:latin typeface="Arial" charset="0"/>
                <a:cs typeface="Arial" charset="0"/>
              </a:rPr>
              <a:t>. </a:t>
            </a:r>
          </a:p>
          <a:p>
            <a:pPr marL="285750" indent="-285750">
              <a:spcBef>
                <a:spcPct val="50000"/>
              </a:spcBef>
              <a:buFont typeface="Arial" panose="020B0604020202020204" pitchFamily="34" charset="0"/>
              <a:buChar char="•"/>
              <a:defRPr/>
            </a:pPr>
            <a:r>
              <a:rPr lang="ru-RU" dirty="0" smtClean="0">
                <a:solidFill>
                  <a:prstClr val="black"/>
                </a:solidFill>
                <a:latin typeface="Arial" charset="0"/>
                <a:cs typeface="Arial" charset="0"/>
              </a:rPr>
              <a:t>Содействие </a:t>
            </a:r>
            <a:r>
              <a:rPr lang="ru-RU" dirty="0">
                <a:solidFill>
                  <a:prstClr val="black"/>
                </a:solidFill>
                <a:latin typeface="Arial" charset="0"/>
                <a:cs typeface="Arial" charset="0"/>
              </a:rPr>
              <a:t>процессам развития предприятий лесного сектора</a:t>
            </a:r>
            <a:r>
              <a:rPr lang="en-GB" dirty="0" smtClean="0">
                <a:solidFill>
                  <a:prstClr val="black"/>
                </a:solidFill>
                <a:latin typeface="Arial" charset="0"/>
                <a:cs typeface="Arial" charset="0"/>
              </a:rPr>
              <a:t>. </a:t>
            </a:r>
            <a:endParaRPr lang="en-GB" dirty="0">
              <a:solidFill>
                <a:prstClr val="black"/>
              </a:solidFill>
              <a:latin typeface="Arial" charset="0"/>
              <a:cs typeface="Arial" charset="0"/>
            </a:endParaRPr>
          </a:p>
        </p:txBody>
      </p:sp>
      <p:sp>
        <p:nvSpPr>
          <p:cNvPr id="15" name="Rectangle 23"/>
          <p:cNvSpPr txBox="1">
            <a:spLocks noChangeArrowheads="1"/>
          </p:cNvSpPr>
          <p:nvPr/>
        </p:nvSpPr>
        <p:spPr bwMode="auto">
          <a:xfrm>
            <a:off x="28577" y="9761"/>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ru-RU" sz="7200" b="1" dirty="0">
                <a:solidFill>
                  <a:prstClr val="black"/>
                </a:solidFill>
                <a:latin typeface="Arial" pitchFamily="34" charset="0"/>
                <a:cs typeface="Arial" pitchFamily="34" charset="0"/>
              </a:rPr>
              <a:t>Основные пути реализации потенциала лесного сектора в целях озеленения экономики</a:t>
            </a: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30</a:t>
            </a:fld>
            <a:endParaRPr lang="en-GB">
              <a:solidFill>
                <a:prstClr val="black">
                  <a:tint val="75000"/>
                </a:prstClr>
              </a:solidFill>
            </a:endParaRPr>
          </a:p>
        </p:txBody>
      </p:sp>
    </p:spTree>
    <p:extLst>
      <p:ext uri="{BB962C8B-B14F-4D97-AF65-F5344CB8AC3E}">
        <p14:creationId xmlns:p14="http://schemas.microsoft.com/office/powerpoint/2010/main" val="1935461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4" y="1255716"/>
            <a:ext cx="8587679"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ru-RU" b="1" dirty="0">
                <a:solidFill>
                  <a:srgbClr val="0070C0"/>
                </a:solidFill>
                <a:latin typeface="Arial" charset="0"/>
                <a:cs typeface="Arial" charset="0"/>
              </a:rPr>
              <a:t>Изменение </a:t>
            </a:r>
            <a:r>
              <a:rPr lang="ru-RU" b="1" dirty="0" smtClean="0">
                <a:solidFill>
                  <a:srgbClr val="0070C0"/>
                </a:solidFill>
                <a:latin typeface="Arial" charset="0"/>
                <a:cs typeface="Arial" charset="0"/>
              </a:rPr>
              <a:t>образа мышления для видения в </a:t>
            </a:r>
            <a:r>
              <a:rPr lang="ru-RU" b="1" dirty="0">
                <a:solidFill>
                  <a:srgbClr val="0070C0"/>
                </a:solidFill>
                <a:latin typeface="Arial" charset="0"/>
                <a:cs typeface="Arial" charset="0"/>
              </a:rPr>
              <a:t>лесных ресурсах источники «</a:t>
            </a:r>
            <a:r>
              <a:rPr lang="ru-RU" b="1" dirty="0" smtClean="0">
                <a:solidFill>
                  <a:srgbClr val="0070C0"/>
                </a:solidFill>
                <a:latin typeface="Arial" charset="0"/>
                <a:cs typeface="Arial" charset="0"/>
              </a:rPr>
              <a:t>зелёных</a:t>
            </a:r>
            <a:r>
              <a:rPr lang="ru-RU" b="1" dirty="0">
                <a:solidFill>
                  <a:srgbClr val="0070C0"/>
                </a:solidFill>
                <a:latin typeface="Arial" charset="0"/>
                <a:cs typeface="Arial" charset="0"/>
              </a:rPr>
              <a:t>» - </a:t>
            </a:r>
            <a:r>
              <a:rPr lang="ru-RU" b="1" dirty="0" smtClean="0">
                <a:solidFill>
                  <a:srgbClr val="0070C0"/>
                </a:solidFill>
                <a:latin typeface="Arial" charset="0"/>
                <a:cs typeface="Arial" charset="0"/>
              </a:rPr>
              <a:t>низко-углеродных </a:t>
            </a:r>
            <a:r>
              <a:rPr lang="ru-RU" b="1" dirty="0">
                <a:solidFill>
                  <a:srgbClr val="0070C0"/>
                </a:solidFill>
                <a:latin typeface="Arial" charset="0"/>
                <a:cs typeface="Arial" charset="0"/>
              </a:rPr>
              <a:t>или без-углеродных - возобновляемых материалов и энергии</a:t>
            </a:r>
            <a:r>
              <a:rPr lang="en-GB" dirty="0" smtClean="0">
                <a:solidFill>
                  <a:srgbClr val="0070C0"/>
                </a:solidFill>
                <a:latin typeface="Arial" charset="0"/>
                <a:cs typeface="Arial" charset="0"/>
              </a:rPr>
              <a:t>: </a:t>
            </a:r>
          </a:p>
          <a:p>
            <a:pPr>
              <a:spcBef>
                <a:spcPct val="50000"/>
              </a:spcBef>
              <a:defRPr/>
            </a:pPr>
            <a:r>
              <a:rPr lang="ru-RU" b="1" dirty="0">
                <a:solidFill>
                  <a:prstClr val="black"/>
                </a:solidFill>
                <a:latin typeface="Arial" charset="0"/>
                <a:cs typeface="Arial" charset="0"/>
              </a:rPr>
              <a:t>Устойчивое использование лесов может не </a:t>
            </a:r>
            <a:r>
              <a:rPr lang="ru-RU" b="1" dirty="0" smtClean="0">
                <a:solidFill>
                  <a:prstClr val="black"/>
                </a:solidFill>
                <a:latin typeface="Arial" charset="0"/>
                <a:cs typeface="Arial" charset="0"/>
              </a:rPr>
              <a:t>создавать выбросов </a:t>
            </a:r>
            <a:r>
              <a:rPr lang="ru-RU" b="1" dirty="0">
                <a:solidFill>
                  <a:prstClr val="black"/>
                </a:solidFill>
                <a:latin typeface="Arial" charset="0"/>
                <a:cs typeface="Arial" charset="0"/>
              </a:rPr>
              <a:t>углекислого газа – быть </a:t>
            </a:r>
            <a:r>
              <a:rPr lang="ru-RU" b="1" dirty="0" err="1">
                <a:solidFill>
                  <a:prstClr val="black"/>
                </a:solidFill>
                <a:latin typeface="Arial" charset="0"/>
                <a:cs typeface="Arial" charset="0"/>
              </a:rPr>
              <a:t>углеродо</a:t>
            </a:r>
            <a:r>
              <a:rPr lang="ru-RU" b="1" dirty="0">
                <a:solidFill>
                  <a:prstClr val="black"/>
                </a:solidFill>
                <a:latin typeface="Arial" charset="0"/>
                <a:cs typeface="Arial" charset="0"/>
              </a:rPr>
              <a:t>-нейтральным, или поглощать углекислый газ  - быть </a:t>
            </a:r>
            <a:r>
              <a:rPr lang="ru-RU" b="1" dirty="0" err="1">
                <a:solidFill>
                  <a:prstClr val="black"/>
                </a:solidFill>
                <a:latin typeface="Arial" charset="0"/>
                <a:cs typeface="Arial" charset="0"/>
              </a:rPr>
              <a:t>углеродо</a:t>
            </a:r>
            <a:r>
              <a:rPr lang="ru-RU" b="1" dirty="0">
                <a:solidFill>
                  <a:prstClr val="black"/>
                </a:solidFill>
                <a:latin typeface="Arial" charset="0"/>
                <a:cs typeface="Arial" charset="0"/>
              </a:rPr>
              <a:t>-отрицательным</a:t>
            </a:r>
            <a:r>
              <a:rPr lang="en-GB" b="1" dirty="0" smtClean="0">
                <a:solidFill>
                  <a:prstClr val="black"/>
                </a:solidFill>
                <a:latin typeface="Arial" charset="0"/>
                <a:cs typeface="Arial" charset="0"/>
              </a:rPr>
              <a:t>: </a:t>
            </a:r>
          </a:p>
          <a:p>
            <a:pPr marL="285750" indent="-285750">
              <a:spcBef>
                <a:spcPct val="50000"/>
              </a:spcBef>
              <a:buFont typeface="Arial" panose="020B0604020202020204" pitchFamily="34" charset="0"/>
              <a:buChar char="•"/>
              <a:defRPr/>
            </a:pPr>
            <a:r>
              <a:rPr lang="ru-RU" dirty="0" smtClean="0">
                <a:solidFill>
                  <a:prstClr val="black"/>
                </a:solidFill>
                <a:latin typeface="Arial" charset="0"/>
                <a:cs typeface="Arial" charset="0"/>
              </a:rPr>
              <a:t>Растущее </a:t>
            </a:r>
            <a:r>
              <a:rPr lang="ru-RU" dirty="0">
                <a:solidFill>
                  <a:prstClr val="black"/>
                </a:solidFill>
                <a:latin typeface="Arial" charset="0"/>
                <a:cs typeface="Arial" charset="0"/>
              </a:rPr>
              <a:t>дерево улавливает </a:t>
            </a:r>
            <a:r>
              <a:rPr lang="ru-RU" dirty="0" smtClean="0">
                <a:solidFill>
                  <a:prstClr val="black"/>
                </a:solidFill>
                <a:latin typeface="Arial" charset="0"/>
                <a:cs typeface="Arial" charset="0"/>
              </a:rPr>
              <a:t>углекислый газ </a:t>
            </a:r>
            <a:r>
              <a:rPr lang="ru-RU" dirty="0">
                <a:solidFill>
                  <a:prstClr val="black"/>
                </a:solidFill>
                <a:latin typeface="Arial" charset="0"/>
                <a:cs typeface="Arial" charset="0"/>
              </a:rPr>
              <a:t>своим стволом, ветками и почвой</a:t>
            </a:r>
            <a:r>
              <a:rPr lang="en-GB" dirty="0" smtClean="0">
                <a:solidFill>
                  <a:prstClr val="black"/>
                </a:solidFill>
                <a:latin typeface="Arial" charset="0"/>
                <a:cs typeface="Arial" charset="0"/>
              </a:rPr>
              <a:t>.</a:t>
            </a:r>
          </a:p>
          <a:p>
            <a:pPr marL="285750" indent="-285750">
              <a:spcBef>
                <a:spcPct val="50000"/>
              </a:spcBef>
              <a:buFont typeface="Arial" panose="020B0604020202020204" pitchFamily="34" charset="0"/>
              <a:buChar char="•"/>
              <a:defRPr/>
            </a:pPr>
            <a:r>
              <a:rPr lang="ru-RU" dirty="0" smtClean="0">
                <a:solidFill>
                  <a:prstClr val="black"/>
                </a:solidFill>
                <a:latin typeface="Arial" charset="0"/>
                <a:cs typeface="Arial" charset="0"/>
              </a:rPr>
              <a:t>В </a:t>
            </a:r>
            <a:r>
              <a:rPr lang="ru-RU" dirty="0">
                <a:solidFill>
                  <a:prstClr val="black"/>
                </a:solidFill>
                <a:latin typeface="Arial" charset="0"/>
                <a:cs typeface="Arial" charset="0"/>
              </a:rPr>
              <a:t>устойчиво управляемых лесах, развитие и продуктивность которых стимулируется, могут устойчиво производиться продукты и древесное топливо, испускающие в атмосферу углекислого газа меньше, чем они его поглощают, такой процесс называется </a:t>
            </a:r>
            <a:r>
              <a:rPr lang="ru-RU" dirty="0" err="1">
                <a:solidFill>
                  <a:prstClr val="black"/>
                </a:solidFill>
                <a:latin typeface="Arial" charset="0"/>
                <a:cs typeface="Arial" charset="0"/>
              </a:rPr>
              <a:t>углеродо</a:t>
            </a:r>
            <a:r>
              <a:rPr lang="ru-RU" dirty="0">
                <a:solidFill>
                  <a:prstClr val="black"/>
                </a:solidFill>
                <a:latin typeface="Arial" charset="0"/>
                <a:cs typeface="Arial" charset="0"/>
              </a:rPr>
              <a:t>-отрицательным следом</a:t>
            </a:r>
            <a:r>
              <a:rPr lang="en-GB" dirty="0" smtClean="0">
                <a:solidFill>
                  <a:prstClr val="black"/>
                </a:solidFill>
                <a:latin typeface="Arial" charset="0"/>
                <a:cs typeface="Arial" charset="0"/>
              </a:rPr>
              <a:t>.</a:t>
            </a:r>
          </a:p>
          <a:p>
            <a:pPr marL="285750" indent="-285750">
              <a:spcBef>
                <a:spcPct val="50000"/>
              </a:spcBef>
              <a:buFont typeface="Arial" panose="020B0604020202020204" pitchFamily="34" charset="0"/>
              <a:buChar char="•"/>
              <a:defRPr/>
            </a:pPr>
            <a:r>
              <a:rPr lang="ru-RU" dirty="0" smtClean="0">
                <a:solidFill>
                  <a:prstClr val="black"/>
                </a:solidFill>
                <a:latin typeface="Arial" charset="0"/>
                <a:cs typeface="Arial" charset="0"/>
              </a:rPr>
              <a:t>Управляемые </a:t>
            </a:r>
            <a:r>
              <a:rPr lang="ru-RU" dirty="0">
                <a:solidFill>
                  <a:prstClr val="black"/>
                </a:solidFill>
                <a:latin typeface="Arial" charset="0"/>
                <a:cs typeface="Arial" charset="0"/>
              </a:rPr>
              <a:t>и используемые леса, </a:t>
            </a:r>
            <a:r>
              <a:rPr lang="ru-RU" dirty="0" smtClean="0">
                <a:solidFill>
                  <a:prstClr val="black"/>
                </a:solidFill>
                <a:latin typeface="Arial" charset="0"/>
                <a:cs typeface="Arial" charset="0"/>
              </a:rPr>
              <a:t>рост которых стимулируется,  </a:t>
            </a:r>
            <a:r>
              <a:rPr lang="ru-RU" dirty="0">
                <a:solidFill>
                  <a:prstClr val="black"/>
                </a:solidFill>
                <a:latin typeface="Arial" charset="0"/>
                <a:cs typeface="Arial" charset="0"/>
              </a:rPr>
              <a:t>могут поглощать больше углекислого газа, чем застойные, неуправляемые и неиспользуемые леса</a:t>
            </a:r>
            <a:r>
              <a:rPr lang="en-GB" dirty="0" smtClean="0">
                <a:solidFill>
                  <a:prstClr val="black"/>
                </a:solidFill>
                <a:latin typeface="Arial" charset="0"/>
                <a:cs typeface="Arial" charset="0"/>
              </a:rPr>
              <a:t>.</a:t>
            </a:r>
          </a:p>
        </p:txBody>
      </p:sp>
      <p:sp>
        <p:nvSpPr>
          <p:cNvPr id="15" name="Rectangle 23"/>
          <p:cNvSpPr txBox="1">
            <a:spLocks noChangeArrowheads="1"/>
          </p:cNvSpPr>
          <p:nvPr/>
        </p:nvSpPr>
        <p:spPr bwMode="auto">
          <a:xfrm>
            <a:off x="28577" y="9761"/>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ru-RU" sz="7200" b="1" dirty="0">
                <a:solidFill>
                  <a:prstClr val="black"/>
                </a:solidFill>
                <a:latin typeface="Arial" pitchFamily="34" charset="0"/>
                <a:cs typeface="Arial" pitchFamily="34" charset="0"/>
              </a:rPr>
              <a:t>Основные пути реализации потенциала лесного сектора в целях озеленения экономики</a:t>
            </a: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31</a:t>
            </a:fld>
            <a:endParaRPr lang="en-GB">
              <a:solidFill>
                <a:prstClr val="black">
                  <a:tint val="75000"/>
                </a:prstClr>
              </a:solidFill>
            </a:endParaRPr>
          </a:p>
        </p:txBody>
      </p:sp>
    </p:spTree>
    <p:extLst>
      <p:ext uri="{BB962C8B-B14F-4D97-AF65-F5344CB8AC3E}">
        <p14:creationId xmlns:p14="http://schemas.microsoft.com/office/powerpoint/2010/main" val="1771454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57150" y="1255716"/>
            <a:ext cx="897934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ru-RU" b="1" dirty="0">
                <a:solidFill>
                  <a:srgbClr val="0070C0"/>
                </a:solidFill>
                <a:latin typeface="Arial" charset="0"/>
                <a:cs typeface="Arial" charset="0"/>
              </a:rPr>
              <a:t>Стимулирование устойчивого производства </a:t>
            </a:r>
            <a:r>
              <a:rPr lang="ru-RU" b="1" dirty="0" smtClean="0">
                <a:solidFill>
                  <a:srgbClr val="0070C0"/>
                </a:solidFill>
                <a:latin typeface="Arial" charset="0"/>
                <a:cs typeface="Arial" charset="0"/>
              </a:rPr>
              <a:t>лесоматериалов</a:t>
            </a:r>
            <a:r>
              <a:rPr lang="en-GB" b="1" dirty="0" smtClean="0">
                <a:solidFill>
                  <a:srgbClr val="0070C0"/>
                </a:solidFill>
                <a:latin typeface="Arial" charset="0"/>
                <a:cs typeface="Arial" charset="0"/>
              </a:rPr>
              <a:t> </a:t>
            </a:r>
          </a:p>
          <a:p>
            <a:pPr marL="285750" indent="-285750">
              <a:spcBef>
                <a:spcPct val="50000"/>
              </a:spcBef>
              <a:buFont typeface="Arial" panose="020B0604020202020204" pitchFamily="34" charset="0"/>
              <a:buChar char="•"/>
              <a:defRPr/>
            </a:pPr>
            <a:r>
              <a:rPr lang="ru-RU" dirty="0" smtClean="0">
                <a:solidFill>
                  <a:prstClr val="black"/>
                </a:solidFill>
                <a:latin typeface="Arial" charset="0"/>
                <a:cs typeface="Arial" charset="0"/>
              </a:rPr>
              <a:t>Стимулирование </a:t>
            </a:r>
            <a:r>
              <a:rPr lang="ru-RU" dirty="0">
                <a:solidFill>
                  <a:prstClr val="black"/>
                </a:solidFill>
                <a:latin typeface="Arial" charset="0"/>
                <a:cs typeface="Arial" charset="0"/>
              </a:rPr>
              <a:t>устойчивого производства лесоматериалов как альтернатива производству таких невоспроизводимых и сильно загрязняющих атмосферу материалов (оставляющие больший углеродный след) как бетон, сталь и пластмассы</a:t>
            </a:r>
            <a:r>
              <a:rPr lang="en-GB" dirty="0" smtClean="0">
                <a:solidFill>
                  <a:prstClr val="black"/>
                </a:solidFill>
                <a:latin typeface="Arial" charset="0"/>
                <a:cs typeface="Arial" charset="0"/>
              </a:rPr>
              <a:t>. </a:t>
            </a:r>
          </a:p>
          <a:p>
            <a:pPr marL="285750" indent="-285750">
              <a:spcBef>
                <a:spcPct val="50000"/>
              </a:spcBef>
              <a:buFont typeface="Arial" panose="020B0604020202020204" pitchFamily="34" charset="0"/>
              <a:buChar char="•"/>
              <a:defRPr/>
            </a:pPr>
            <a:r>
              <a:rPr lang="ru-RU" dirty="0" smtClean="0">
                <a:solidFill>
                  <a:prstClr val="black"/>
                </a:solidFill>
                <a:latin typeface="Arial" charset="0"/>
                <a:cs typeface="Arial" charset="0"/>
              </a:rPr>
              <a:t>Углекислый </a:t>
            </a:r>
            <a:r>
              <a:rPr lang="ru-RU" dirty="0">
                <a:solidFill>
                  <a:prstClr val="black"/>
                </a:solidFill>
                <a:latin typeface="Arial" charset="0"/>
                <a:cs typeface="Arial" charset="0"/>
              </a:rPr>
              <a:t>газ не только улавливается растущими лесами, но и удерживается  </a:t>
            </a:r>
            <a:r>
              <a:rPr lang="ru-RU" dirty="0" smtClean="0">
                <a:solidFill>
                  <a:prstClr val="black"/>
                </a:solidFill>
                <a:latin typeface="Arial" charset="0"/>
                <a:cs typeface="Arial" charset="0"/>
              </a:rPr>
              <a:t>самой древесиной, </a:t>
            </a:r>
            <a:r>
              <a:rPr lang="ru-RU" dirty="0">
                <a:solidFill>
                  <a:prstClr val="black"/>
                </a:solidFill>
                <a:latin typeface="Arial" charset="0"/>
                <a:cs typeface="Arial" charset="0"/>
              </a:rPr>
              <a:t>когда она используется в качестве продукта</a:t>
            </a:r>
            <a:r>
              <a:rPr lang="en-GB" dirty="0" smtClean="0">
                <a:solidFill>
                  <a:prstClr val="black"/>
                </a:solidFill>
                <a:latin typeface="Arial" charset="0"/>
                <a:cs typeface="Arial" charset="0"/>
              </a:rPr>
              <a:t>.  </a:t>
            </a:r>
          </a:p>
          <a:p>
            <a:pPr marL="285750" indent="-285750">
              <a:spcBef>
                <a:spcPct val="50000"/>
              </a:spcBef>
              <a:buFont typeface="Arial" panose="020B0604020202020204" pitchFamily="34" charset="0"/>
              <a:buChar char="•"/>
              <a:defRPr/>
            </a:pPr>
            <a:endParaRPr lang="en-GB" dirty="0" smtClean="0">
              <a:solidFill>
                <a:prstClr val="black"/>
              </a:solidFill>
              <a:latin typeface="Arial" charset="0"/>
              <a:cs typeface="Arial" charset="0"/>
            </a:endParaRPr>
          </a:p>
          <a:p>
            <a:pPr>
              <a:spcBef>
                <a:spcPct val="50000"/>
              </a:spcBef>
              <a:defRPr/>
            </a:pPr>
            <a:endParaRPr lang="en-GB" dirty="0">
              <a:solidFill>
                <a:prstClr val="black"/>
              </a:solidFill>
              <a:latin typeface="Arial" charset="0"/>
              <a:cs typeface="Arial" charset="0"/>
            </a:endParaRPr>
          </a:p>
          <a:p>
            <a:pPr marL="285750" indent="-285750">
              <a:spcBef>
                <a:spcPct val="50000"/>
              </a:spcBef>
              <a:buFont typeface="Arial" panose="020B0604020202020204" pitchFamily="34" charset="0"/>
              <a:buChar char="•"/>
              <a:defRPr/>
            </a:pPr>
            <a:endParaRPr lang="en-GB" dirty="0" smtClean="0">
              <a:solidFill>
                <a:prstClr val="black"/>
              </a:solidFill>
              <a:latin typeface="Arial" charset="0"/>
              <a:cs typeface="Arial" charset="0"/>
            </a:endParaRPr>
          </a:p>
          <a:p>
            <a:pPr>
              <a:spcBef>
                <a:spcPct val="50000"/>
              </a:spcBef>
              <a:defRPr/>
            </a:pPr>
            <a:endParaRPr lang="en-GB" b="1" dirty="0">
              <a:solidFill>
                <a:prstClr val="black"/>
              </a:solidFill>
              <a:latin typeface="Arial" charset="0"/>
              <a:cs typeface="Arial" charset="0"/>
            </a:endParaRPr>
          </a:p>
          <a:p>
            <a:pPr>
              <a:spcBef>
                <a:spcPct val="50000"/>
              </a:spcBef>
              <a:defRPr/>
            </a:pPr>
            <a:endParaRPr lang="en-GB" b="1" dirty="0">
              <a:solidFill>
                <a:prstClr val="black"/>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28577" y="9761"/>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ru-RU" sz="7200" b="1" dirty="0">
                <a:solidFill>
                  <a:prstClr val="black"/>
                </a:solidFill>
                <a:latin typeface="Arial" pitchFamily="34" charset="0"/>
                <a:cs typeface="Arial" pitchFamily="34" charset="0"/>
              </a:rPr>
              <a:t>Основные пути реализации потенциала лесного сектора в целях озеленения экономики</a:t>
            </a:r>
            <a:endParaRPr lang="en-US" sz="7200" b="1" dirty="0">
              <a:solidFill>
                <a:prstClr val="black"/>
              </a:solidFill>
              <a:latin typeface="Arial" pitchFamily="34" charset="0"/>
              <a:cs typeface="Arial" pitchFamily="34" charset="0"/>
            </a:endParaRP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32</a:t>
            </a:fld>
            <a:endParaRPr lang="en-GB">
              <a:solidFill>
                <a:prstClr val="black">
                  <a:tint val="75000"/>
                </a:prstClr>
              </a:solidFill>
            </a:endParaRPr>
          </a:p>
        </p:txBody>
      </p:sp>
    </p:spTree>
    <p:extLst>
      <p:ext uri="{BB962C8B-B14F-4D97-AF65-F5344CB8AC3E}">
        <p14:creationId xmlns:p14="http://schemas.microsoft.com/office/powerpoint/2010/main" val="2252987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57150" y="1255716"/>
            <a:ext cx="897934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r>
              <a:rPr lang="ru-RU" b="1" dirty="0" smtClean="0">
                <a:solidFill>
                  <a:srgbClr val="00B0F0"/>
                </a:solidFill>
                <a:latin typeface="Arial" charset="0"/>
                <a:cs typeface="Arial" charset="0"/>
              </a:rPr>
              <a:t>Стимулирование устойчивого производства </a:t>
            </a:r>
            <a:r>
              <a:rPr lang="ru-RU" b="1" dirty="0">
                <a:solidFill>
                  <a:srgbClr val="00B0F0"/>
                </a:solidFill>
                <a:latin typeface="Arial" charset="0"/>
                <a:cs typeface="Arial" charset="0"/>
              </a:rPr>
              <a:t>древесного топлива как благоприятная </a:t>
            </a:r>
            <a:r>
              <a:rPr lang="ru-RU" b="1" dirty="0" smtClean="0">
                <a:solidFill>
                  <a:srgbClr val="00B0F0"/>
                </a:solidFill>
                <a:latin typeface="Arial" charset="0"/>
                <a:cs typeface="Arial" charset="0"/>
              </a:rPr>
              <a:t>перспектива, </a:t>
            </a:r>
            <a:r>
              <a:rPr lang="ru-RU" b="1" dirty="0">
                <a:solidFill>
                  <a:srgbClr val="00B0F0"/>
                </a:solidFill>
                <a:latin typeface="Arial" charset="0"/>
                <a:cs typeface="Arial" charset="0"/>
              </a:rPr>
              <a:t>а не угроза лесам</a:t>
            </a:r>
            <a:endParaRPr lang="en-GB" b="1" dirty="0" smtClean="0">
              <a:solidFill>
                <a:srgbClr val="00B0F0"/>
              </a:solidFill>
              <a:latin typeface="Arial" charset="0"/>
              <a:cs typeface="Arial" charset="0"/>
            </a:endParaRPr>
          </a:p>
          <a:p>
            <a:pPr marL="285750" indent="-285750">
              <a:spcBef>
                <a:spcPct val="50000"/>
              </a:spcBef>
              <a:buFont typeface="Arial" panose="020B0604020202020204" pitchFamily="34" charset="0"/>
              <a:buChar char="•"/>
              <a:defRPr/>
            </a:pPr>
            <a:r>
              <a:rPr lang="ru-RU" sz="1600" dirty="0" smtClean="0">
                <a:solidFill>
                  <a:prstClr val="black"/>
                </a:solidFill>
                <a:latin typeface="Arial" charset="0"/>
                <a:cs typeface="Arial" charset="0"/>
              </a:rPr>
              <a:t>Стимулирование устойчивого производства </a:t>
            </a:r>
            <a:r>
              <a:rPr lang="ru-RU" sz="1600" dirty="0">
                <a:solidFill>
                  <a:prstClr val="black"/>
                </a:solidFill>
                <a:latin typeface="Arial" charset="0"/>
                <a:cs typeface="Arial" charset="0"/>
              </a:rPr>
              <a:t>древесного </a:t>
            </a:r>
            <a:r>
              <a:rPr lang="ru-RU" sz="1600" dirty="0" smtClean="0">
                <a:solidFill>
                  <a:prstClr val="black"/>
                </a:solidFill>
                <a:latin typeface="Arial" charset="0"/>
                <a:cs typeface="Arial" charset="0"/>
              </a:rPr>
              <a:t>топлива, который создаёт меньше углеродных выбросов, чем природный газ, а также потенциально</a:t>
            </a:r>
            <a:r>
              <a:rPr lang="ru-RU" sz="1600" dirty="0">
                <a:solidFill>
                  <a:prstClr val="black"/>
                </a:solidFill>
                <a:latin typeface="Arial" charset="0"/>
                <a:cs typeface="Arial" charset="0"/>
              </a:rPr>
              <a:t> </a:t>
            </a:r>
            <a:r>
              <a:rPr lang="ru-RU" sz="1600" dirty="0" smtClean="0">
                <a:solidFill>
                  <a:prstClr val="black"/>
                </a:solidFill>
                <a:latin typeface="Arial" charset="0"/>
                <a:cs typeface="Arial" charset="0"/>
              </a:rPr>
              <a:t>меньше</a:t>
            </a:r>
            <a:r>
              <a:rPr lang="ru-RU" sz="1600" dirty="0">
                <a:solidFill>
                  <a:prstClr val="black"/>
                </a:solidFill>
                <a:latin typeface="Arial" charset="0"/>
                <a:cs typeface="Arial" charset="0"/>
              </a:rPr>
              <a:t> </a:t>
            </a:r>
            <a:r>
              <a:rPr lang="ru-RU" sz="1600" dirty="0" smtClean="0">
                <a:solidFill>
                  <a:prstClr val="black"/>
                </a:solidFill>
                <a:latin typeface="Arial" charset="0"/>
                <a:cs typeface="Arial" charset="0"/>
              </a:rPr>
              <a:t> </a:t>
            </a:r>
            <a:r>
              <a:rPr lang="ru-RU" sz="1600" dirty="0">
                <a:solidFill>
                  <a:prstClr val="black"/>
                </a:solidFill>
                <a:latin typeface="Arial" charset="0"/>
                <a:cs typeface="Arial" charset="0"/>
              </a:rPr>
              <a:t>углеродных </a:t>
            </a:r>
            <a:r>
              <a:rPr lang="ru-RU" sz="1600" dirty="0" smtClean="0">
                <a:solidFill>
                  <a:prstClr val="black"/>
                </a:solidFill>
                <a:latin typeface="Arial" charset="0"/>
                <a:cs typeface="Arial" charset="0"/>
              </a:rPr>
              <a:t>выбросов, чем другие, так называемые возобновляемые источники энергии, например, гидроэнергетика</a:t>
            </a:r>
            <a:r>
              <a:rPr lang="en-GB" sz="1600" dirty="0" smtClean="0">
                <a:solidFill>
                  <a:prstClr val="black"/>
                </a:solidFill>
                <a:latin typeface="Arial" charset="0"/>
                <a:cs typeface="Arial" charset="0"/>
              </a:rPr>
              <a:t>. </a:t>
            </a:r>
          </a:p>
          <a:p>
            <a:pPr marL="285750" indent="-285750">
              <a:spcBef>
                <a:spcPct val="50000"/>
              </a:spcBef>
              <a:buFont typeface="Arial" panose="020B0604020202020204" pitchFamily="34" charset="0"/>
              <a:buChar char="•"/>
              <a:defRPr/>
            </a:pPr>
            <a:r>
              <a:rPr lang="ru-RU" sz="1600" dirty="0" smtClean="0">
                <a:solidFill>
                  <a:prstClr val="black"/>
                </a:solidFill>
                <a:latin typeface="Arial" charset="0"/>
                <a:cs typeface="Arial" charset="0"/>
              </a:rPr>
              <a:t>Только древесное топливо может быть источником энергии, поглощающим углекислый газ, т.к. древесина во время своего произрастания поглощает углекислого газа больше, чем его выделяется во время её сжигания – особенно, если древесина, используемая для получения энергии, является  побочным продуктом деревообрабатывающей промышленности</a:t>
            </a:r>
            <a:r>
              <a:rPr lang="en-GB" sz="1600" dirty="0" smtClean="0">
                <a:solidFill>
                  <a:prstClr val="black"/>
                </a:solidFill>
                <a:latin typeface="Arial" charset="0"/>
                <a:cs typeface="Arial" charset="0"/>
              </a:rPr>
              <a:t>.</a:t>
            </a:r>
          </a:p>
          <a:p>
            <a:pPr marL="285750" indent="-285750">
              <a:spcBef>
                <a:spcPct val="50000"/>
              </a:spcBef>
              <a:buFont typeface="Arial" panose="020B0604020202020204" pitchFamily="34" charset="0"/>
              <a:buChar char="•"/>
              <a:defRPr/>
            </a:pPr>
            <a:r>
              <a:rPr lang="ru-RU" sz="1600" dirty="0" smtClean="0">
                <a:solidFill>
                  <a:prstClr val="black"/>
                </a:solidFill>
                <a:latin typeface="Arial" charset="0"/>
                <a:cs typeface="Arial" charset="0"/>
              </a:rPr>
              <a:t>Устойчивое производство древесного топлива должно стимулироваться и иметь налоговые льготы и т.п. аналогично другим видам возобновляемой энергии</a:t>
            </a:r>
            <a:r>
              <a:rPr lang="en-GB" sz="1600" dirty="0" smtClean="0">
                <a:solidFill>
                  <a:prstClr val="black"/>
                </a:solidFill>
                <a:latin typeface="Arial" charset="0"/>
                <a:cs typeface="Arial" charset="0"/>
              </a:rPr>
              <a:t>.</a:t>
            </a:r>
          </a:p>
          <a:p>
            <a:pPr marL="285750" indent="-285750">
              <a:spcBef>
                <a:spcPct val="50000"/>
              </a:spcBef>
              <a:buFont typeface="Arial" panose="020B0604020202020204" pitchFamily="34" charset="0"/>
              <a:buChar char="•"/>
              <a:defRPr/>
            </a:pPr>
            <a:r>
              <a:rPr lang="ru-RU" sz="1600" dirty="0" smtClean="0">
                <a:solidFill>
                  <a:prstClr val="black"/>
                </a:solidFill>
                <a:latin typeface="Arial" charset="0"/>
                <a:cs typeface="Arial" charset="0"/>
              </a:rPr>
              <a:t>Широко распространено мнение о том, что использование древесины является главной причиной обезлесения. Напротив, стимулирование процессов развития лесного сектора в рамках устойчивого управления лесами делает его более привлекательным, а также обеспечивает доступ к имеющимся на местном уровне «зелёным» источниками энергии и соответствующим источникам дохода</a:t>
            </a:r>
            <a:r>
              <a:rPr lang="en-GB" sz="1600" dirty="0" smtClean="0">
                <a:solidFill>
                  <a:prstClr val="black"/>
                </a:solidFill>
                <a:latin typeface="Arial" charset="0"/>
                <a:cs typeface="Arial" charset="0"/>
              </a:rPr>
              <a:t>. </a:t>
            </a: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1" y="9761"/>
            <a:ext cx="9144000"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ru-RU" sz="7200" b="1" dirty="0">
                <a:solidFill>
                  <a:prstClr val="black"/>
                </a:solidFill>
                <a:latin typeface="Arial" pitchFamily="34" charset="0"/>
                <a:cs typeface="Arial" pitchFamily="34" charset="0"/>
              </a:rPr>
              <a:t>Основные пути реализации потенциала лесного сектора в целях озеленения экономики</a:t>
            </a:r>
            <a:endParaRPr lang="en-US" sz="7200" b="1" dirty="0">
              <a:solidFill>
                <a:prstClr val="black"/>
              </a:solidFill>
              <a:latin typeface="Arial" pitchFamily="34" charset="0"/>
              <a:cs typeface="Arial" pitchFamily="34" charset="0"/>
            </a:endParaRP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33</a:t>
            </a:fld>
            <a:endParaRPr lang="en-GB">
              <a:solidFill>
                <a:prstClr val="black">
                  <a:tint val="75000"/>
                </a:prstClr>
              </a:solidFill>
            </a:endParaRPr>
          </a:p>
        </p:txBody>
      </p:sp>
    </p:spTree>
    <p:extLst>
      <p:ext uri="{BB962C8B-B14F-4D97-AF65-F5344CB8AC3E}">
        <p14:creationId xmlns:p14="http://schemas.microsoft.com/office/powerpoint/2010/main" val="422752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4" y="1255721"/>
            <a:ext cx="8587679" cy="734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ru-RU" b="1" dirty="0" smtClean="0">
                <a:solidFill>
                  <a:srgbClr val="00B0F0"/>
                </a:solidFill>
                <a:latin typeface="Arial" charset="0"/>
                <a:cs typeface="Arial" charset="0"/>
              </a:rPr>
              <a:t>Климатическое финансирование для лесов </a:t>
            </a:r>
            <a:endParaRPr lang="en-GB" b="1" dirty="0" smtClean="0">
              <a:solidFill>
                <a:srgbClr val="00B0F0"/>
              </a:solidFill>
              <a:latin typeface="Arial" charset="0"/>
              <a:cs typeface="Arial" charset="0"/>
            </a:endParaRPr>
          </a:p>
          <a:p>
            <a:pPr marL="285750" indent="-285750">
              <a:spcBef>
                <a:spcPct val="50000"/>
              </a:spcBef>
              <a:buFont typeface="Arial" panose="020B0604020202020204" pitchFamily="34" charset="0"/>
              <a:buChar char="•"/>
              <a:defRPr/>
            </a:pPr>
            <a:r>
              <a:rPr lang="ru-RU" dirty="0" smtClean="0">
                <a:solidFill>
                  <a:prstClr val="black"/>
                </a:solidFill>
                <a:latin typeface="Arial" charset="0"/>
                <a:cs typeface="Arial" charset="0"/>
              </a:rPr>
              <a:t>Климатическое финансирование может использоваться для облесения и  </a:t>
            </a:r>
            <a:r>
              <a:rPr lang="ru-RU" dirty="0" err="1" smtClean="0">
                <a:solidFill>
                  <a:prstClr val="black"/>
                </a:solidFill>
                <a:latin typeface="Arial" charset="0"/>
                <a:cs typeface="Arial" charset="0"/>
              </a:rPr>
              <a:t>лесовосстановления</a:t>
            </a:r>
            <a:r>
              <a:rPr lang="ru-RU" dirty="0" smtClean="0">
                <a:solidFill>
                  <a:prstClr val="black"/>
                </a:solidFill>
                <a:latin typeface="Arial" charset="0"/>
                <a:cs typeface="Arial" charset="0"/>
              </a:rPr>
              <a:t> посредством Механизма Чистого Развития (</a:t>
            </a:r>
            <a:r>
              <a:rPr lang="ru-RU" dirty="0" err="1" smtClean="0">
                <a:solidFill>
                  <a:prstClr val="black"/>
                </a:solidFill>
                <a:latin typeface="Arial" charset="0"/>
                <a:cs typeface="Arial" charset="0"/>
              </a:rPr>
              <a:t>МЧР</a:t>
            </a:r>
            <a:r>
              <a:rPr lang="ru-RU" dirty="0" smtClean="0">
                <a:solidFill>
                  <a:prstClr val="black"/>
                </a:solidFill>
                <a:latin typeface="Arial" charset="0"/>
                <a:cs typeface="Arial" charset="0"/>
              </a:rPr>
              <a:t>), что является обязательством стран, подписавших Киотский Протокол.</a:t>
            </a:r>
            <a:endParaRPr lang="en-GB" dirty="0">
              <a:solidFill>
                <a:prstClr val="black"/>
              </a:solidFill>
              <a:latin typeface="Arial" charset="0"/>
              <a:cs typeface="Arial" charset="0"/>
            </a:endParaRPr>
          </a:p>
          <a:p>
            <a:pPr marL="285750" indent="-285750">
              <a:spcBef>
                <a:spcPct val="50000"/>
              </a:spcBef>
              <a:buFont typeface="Arial" panose="020B0604020202020204" pitchFamily="34" charset="0"/>
              <a:buChar char="•"/>
              <a:defRPr/>
            </a:pPr>
            <a:r>
              <a:rPr lang="ru-RU" dirty="0">
                <a:solidFill>
                  <a:prstClr val="black"/>
                </a:solidFill>
                <a:latin typeface="Arial" charset="0"/>
                <a:cs typeface="Arial" charset="0"/>
              </a:rPr>
              <a:t>Климатическое финансирование может использоваться </a:t>
            </a:r>
            <a:r>
              <a:rPr lang="ru-RU" dirty="0" smtClean="0">
                <a:solidFill>
                  <a:prstClr val="black"/>
                </a:solidFill>
                <a:latin typeface="Arial" charset="0"/>
                <a:cs typeface="Arial" charset="0"/>
              </a:rPr>
              <a:t>для сохранения природных </a:t>
            </a:r>
            <a:r>
              <a:rPr lang="ru-RU" dirty="0">
                <a:solidFill>
                  <a:prstClr val="black"/>
                </a:solidFill>
                <a:latin typeface="Arial" charset="0"/>
                <a:cs typeface="Arial" charset="0"/>
              </a:rPr>
              <a:t>лесов посредством </a:t>
            </a:r>
            <a:r>
              <a:rPr lang="ru-RU" dirty="0" smtClean="0">
                <a:solidFill>
                  <a:prstClr val="black"/>
                </a:solidFill>
                <a:latin typeface="Arial" charset="0"/>
                <a:cs typeface="Arial" charset="0"/>
              </a:rPr>
              <a:t>Программы </a:t>
            </a:r>
            <a:r>
              <a:rPr lang="ru-RU" dirty="0">
                <a:solidFill>
                  <a:prstClr val="black"/>
                </a:solidFill>
                <a:latin typeface="Arial" charset="0"/>
                <a:cs typeface="Arial" charset="0"/>
              </a:rPr>
              <a:t>по сокращению выбросов, связанных с обезлесением и деградацией лесов </a:t>
            </a:r>
            <a:r>
              <a:rPr lang="en-GB" dirty="0" smtClean="0">
                <a:solidFill>
                  <a:prstClr val="black"/>
                </a:solidFill>
                <a:latin typeface="Arial" charset="0"/>
                <a:cs typeface="Arial" charset="0"/>
              </a:rPr>
              <a:t>(REDD+).</a:t>
            </a:r>
          </a:p>
          <a:p>
            <a:pPr marL="285750" indent="-285750">
              <a:spcBef>
                <a:spcPct val="50000"/>
              </a:spcBef>
              <a:buFont typeface="Arial" panose="020B0604020202020204" pitchFamily="34" charset="0"/>
              <a:buChar char="•"/>
              <a:defRPr/>
            </a:pPr>
            <a:r>
              <a:rPr lang="ru-RU" dirty="0" smtClean="0">
                <a:solidFill>
                  <a:srgbClr val="FF0000"/>
                </a:solidFill>
                <a:latin typeface="Arial" charset="0"/>
                <a:cs typeface="Arial" charset="0"/>
              </a:rPr>
              <a:t>Примечание</a:t>
            </a:r>
            <a:r>
              <a:rPr lang="en-GB" dirty="0" smtClean="0">
                <a:solidFill>
                  <a:srgbClr val="FF0000"/>
                </a:solidFill>
                <a:latin typeface="Arial" charset="0"/>
                <a:cs typeface="Arial" charset="0"/>
              </a:rPr>
              <a:t>: </a:t>
            </a:r>
            <a:r>
              <a:rPr lang="ru-RU" dirty="0" smtClean="0">
                <a:solidFill>
                  <a:srgbClr val="FF0000"/>
                </a:solidFill>
                <a:latin typeface="Arial" charset="0"/>
                <a:cs typeface="Arial" charset="0"/>
              </a:rPr>
              <a:t>Климатическое финансирование должно быть дополнительным </a:t>
            </a:r>
            <a:r>
              <a:rPr lang="ru-RU" dirty="0">
                <a:solidFill>
                  <a:srgbClr val="FF0000"/>
                </a:solidFill>
                <a:latin typeface="Arial" charset="0"/>
                <a:cs typeface="Arial" charset="0"/>
              </a:rPr>
              <a:t>к </a:t>
            </a:r>
            <a:r>
              <a:rPr lang="ru-RU" dirty="0" smtClean="0">
                <a:solidFill>
                  <a:srgbClr val="FF0000"/>
                </a:solidFill>
                <a:latin typeface="Arial" charset="0"/>
                <a:cs typeface="Arial" charset="0"/>
              </a:rPr>
              <a:t>уже существующей финансовой  помощи, направляемой для поддержки инициатив в области устойчивого управления лесами, исполнение которых контролируется национальными органами.</a:t>
            </a:r>
            <a:endParaRPr lang="en-GB" dirty="0" smtClean="0">
              <a:solidFill>
                <a:srgbClr val="FF0000"/>
              </a:solidFill>
              <a:latin typeface="Arial" charset="0"/>
              <a:cs typeface="Arial" charset="0"/>
            </a:endParaRPr>
          </a:p>
          <a:p>
            <a:pPr marL="285750" indent="-285750">
              <a:spcBef>
                <a:spcPct val="50000"/>
              </a:spcBef>
              <a:buFont typeface="Arial" panose="020B0604020202020204" pitchFamily="34" charset="0"/>
              <a:buChar char="•"/>
              <a:defRPr/>
            </a:pPr>
            <a:r>
              <a:rPr lang="ru-RU" dirty="0">
                <a:solidFill>
                  <a:srgbClr val="FF0000"/>
                </a:solidFill>
                <a:latin typeface="Arial" charset="0"/>
                <a:cs typeface="Arial" charset="0"/>
              </a:rPr>
              <a:t>В случае, если климатическое финансирование не поступает или приостанавливается, то следует обратиться за содействием к другим инициативам в области устойчивого управления лесами</a:t>
            </a:r>
            <a:r>
              <a:rPr lang="en-GB" dirty="0" smtClean="0">
                <a:solidFill>
                  <a:srgbClr val="FF0000"/>
                </a:solidFill>
                <a:latin typeface="Arial" charset="0"/>
                <a:cs typeface="Arial" charset="0"/>
              </a:rPr>
              <a:t>.</a:t>
            </a:r>
            <a:endParaRPr lang="en-GB" dirty="0">
              <a:solidFill>
                <a:prstClr val="black"/>
              </a:solidFill>
              <a:latin typeface="Arial" charset="0"/>
              <a:cs typeface="Arial" charset="0"/>
            </a:endParaRPr>
          </a:p>
          <a:p>
            <a:pPr>
              <a:spcBef>
                <a:spcPct val="50000"/>
              </a:spcBef>
              <a:defRPr/>
            </a:pPr>
            <a:endParaRPr lang="en-GB" dirty="0">
              <a:solidFill>
                <a:prstClr val="black"/>
              </a:solidFill>
              <a:latin typeface="Arial" charset="0"/>
              <a:cs typeface="Arial" charset="0"/>
            </a:endParaRPr>
          </a:p>
          <a:p>
            <a:pPr>
              <a:spcBef>
                <a:spcPct val="50000"/>
              </a:spcBef>
              <a:defRPr/>
            </a:pPr>
            <a:endParaRPr lang="en-GB" dirty="0" smtClean="0">
              <a:solidFill>
                <a:prstClr val="black"/>
              </a:solidFill>
              <a:latin typeface="Arial" charset="0"/>
              <a:cs typeface="Arial" charset="0"/>
            </a:endParaRPr>
          </a:p>
          <a:p>
            <a:pPr>
              <a:spcBef>
                <a:spcPct val="50000"/>
              </a:spcBef>
              <a:defRPr/>
            </a:pPr>
            <a:endParaRPr lang="en-GB" b="1" dirty="0">
              <a:solidFill>
                <a:prstClr val="black"/>
              </a:solidFill>
              <a:latin typeface="Arial" charset="0"/>
              <a:cs typeface="Arial" charset="0"/>
            </a:endParaRPr>
          </a:p>
          <a:p>
            <a:pPr>
              <a:spcBef>
                <a:spcPct val="50000"/>
              </a:spcBef>
              <a:defRPr/>
            </a:pPr>
            <a:endParaRPr lang="en-GB" b="1" dirty="0">
              <a:solidFill>
                <a:prstClr val="black"/>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28577" y="9761"/>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ru-RU" sz="7200" b="1" dirty="0">
                <a:solidFill>
                  <a:prstClr val="black"/>
                </a:solidFill>
                <a:latin typeface="Arial" pitchFamily="34" charset="0"/>
                <a:cs typeface="Arial" pitchFamily="34" charset="0"/>
              </a:rPr>
              <a:t>Основные пути реализации потенциала лесного сектора в целях озеленения экономики</a:t>
            </a:r>
            <a:endParaRPr lang="en-US" sz="7200" b="1" dirty="0">
              <a:solidFill>
                <a:prstClr val="black"/>
              </a:solidFill>
              <a:latin typeface="Arial" pitchFamily="34" charset="0"/>
              <a:cs typeface="Arial" pitchFamily="34" charset="0"/>
            </a:endParaRP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34</a:t>
            </a:fld>
            <a:endParaRPr lang="en-GB">
              <a:solidFill>
                <a:prstClr val="black">
                  <a:tint val="75000"/>
                </a:prstClr>
              </a:solidFill>
            </a:endParaRPr>
          </a:p>
        </p:txBody>
      </p:sp>
    </p:spTree>
    <p:extLst>
      <p:ext uri="{BB962C8B-B14F-4D97-AF65-F5344CB8AC3E}">
        <p14:creationId xmlns:p14="http://schemas.microsoft.com/office/powerpoint/2010/main" val="525185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4" y="1358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42"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8"/>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8"/>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4"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4" y="1255713"/>
            <a:ext cx="8587679"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ru-RU" b="1" dirty="0" smtClean="0">
                <a:solidFill>
                  <a:srgbClr val="00B0F0"/>
                </a:solidFill>
                <a:latin typeface="Arial" charset="0"/>
                <a:cs typeface="Arial" charset="0"/>
              </a:rPr>
              <a:t>Усовершенствование совокупных параметров лесов лучший путь соответствия принципам зелёной экономики</a:t>
            </a:r>
            <a:endParaRPr lang="en-GB" b="1" dirty="0" smtClean="0">
              <a:solidFill>
                <a:srgbClr val="00B0F0"/>
              </a:solidFill>
              <a:latin typeface="Arial" charset="0"/>
              <a:cs typeface="Arial" charset="0"/>
            </a:endParaRPr>
          </a:p>
          <a:p>
            <a:pPr marL="285750" indent="-285750">
              <a:spcBef>
                <a:spcPct val="50000"/>
              </a:spcBef>
              <a:buFont typeface="Arial" panose="020B0604020202020204" pitchFamily="34" charset="0"/>
              <a:buChar char="•"/>
              <a:defRPr/>
            </a:pPr>
            <a:r>
              <a:rPr lang="ru-RU" dirty="0" smtClean="0">
                <a:solidFill>
                  <a:prstClr val="black"/>
                </a:solidFill>
                <a:latin typeface="Arial" charset="0"/>
                <a:cs typeface="Arial" charset="0"/>
              </a:rPr>
              <a:t>Лесной сектор, если его полный потенциал, как источника возобновляемой энергии, реализуется посредством устойчивого управления лесами, </a:t>
            </a:r>
            <a:r>
              <a:rPr lang="ru-RU" smtClean="0">
                <a:solidFill>
                  <a:prstClr val="black"/>
                </a:solidFill>
                <a:latin typeface="Arial" charset="0"/>
                <a:cs typeface="Arial" charset="0"/>
              </a:rPr>
              <a:t>может удовлетворять </a:t>
            </a:r>
            <a:r>
              <a:rPr lang="ru-RU" dirty="0" smtClean="0">
                <a:solidFill>
                  <a:prstClr val="black"/>
                </a:solidFill>
                <a:latin typeface="Arial" charset="0"/>
                <a:cs typeface="Arial" charset="0"/>
              </a:rPr>
              <a:t>всем требованиям зелёной экономики</a:t>
            </a:r>
            <a:r>
              <a:rPr lang="en-GB" dirty="0" smtClean="0">
                <a:solidFill>
                  <a:prstClr val="black"/>
                </a:solidFill>
                <a:latin typeface="Arial" charset="0"/>
                <a:cs typeface="Arial" charset="0"/>
              </a:rPr>
              <a:t>...</a:t>
            </a:r>
          </a:p>
          <a:p>
            <a:pPr marL="285750" indent="-285750">
              <a:spcBef>
                <a:spcPct val="50000"/>
              </a:spcBef>
              <a:buFont typeface="Wingdings" panose="05000000000000000000" pitchFamily="2" charset="2"/>
              <a:buChar char="ü"/>
              <a:defRPr/>
            </a:pPr>
            <a:r>
              <a:rPr lang="ru-RU" dirty="0" smtClean="0">
                <a:solidFill>
                  <a:srgbClr val="C0504D"/>
                </a:solidFill>
                <a:latin typeface="Arial" charset="0"/>
                <a:cs typeface="Arial" charset="0"/>
              </a:rPr>
              <a:t>Углеродные выбросы</a:t>
            </a:r>
            <a:r>
              <a:rPr lang="en-GB" dirty="0" smtClean="0">
                <a:solidFill>
                  <a:srgbClr val="C0504D"/>
                </a:solidFill>
                <a:latin typeface="Arial" charset="0"/>
                <a:cs typeface="Arial" charset="0"/>
              </a:rPr>
              <a:t> </a:t>
            </a:r>
          </a:p>
          <a:p>
            <a:pPr marL="285750" indent="-285750">
              <a:spcBef>
                <a:spcPct val="50000"/>
              </a:spcBef>
              <a:buFont typeface="Wingdings" panose="05000000000000000000" pitchFamily="2" charset="2"/>
              <a:buChar char="ü"/>
              <a:defRPr/>
            </a:pPr>
            <a:r>
              <a:rPr lang="ru-RU" dirty="0" smtClean="0">
                <a:solidFill>
                  <a:srgbClr val="8064A2"/>
                </a:solidFill>
                <a:latin typeface="Arial" charset="0"/>
                <a:cs typeface="Arial" charset="0"/>
              </a:rPr>
              <a:t>Социальные аспекты</a:t>
            </a:r>
            <a:r>
              <a:rPr lang="en-GB" dirty="0" smtClean="0">
                <a:solidFill>
                  <a:srgbClr val="8064A2"/>
                </a:solidFill>
                <a:latin typeface="Arial" charset="0"/>
                <a:cs typeface="Arial" charset="0"/>
              </a:rPr>
              <a:t> </a:t>
            </a:r>
          </a:p>
          <a:p>
            <a:pPr marL="285750" indent="-285750">
              <a:spcBef>
                <a:spcPct val="50000"/>
              </a:spcBef>
              <a:buFont typeface="Wingdings" panose="05000000000000000000" pitchFamily="2" charset="2"/>
              <a:buChar char="ü"/>
              <a:defRPr/>
            </a:pPr>
            <a:r>
              <a:rPr lang="en-GB" dirty="0">
                <a:solidFill>
                  <a:srgbClr val="00B0F0"/>
                </a:solidFill>
                <a:latin typeface="Arial" charset="0"/>
                <a:cs typeface="Arial" charset="0"/>
              </a:rPr>
              <a:t> </a:t>
            </a:r>
            <a:r>
              <a:rPr lang="ru-RU" dirty="0" smtClean="0">
                <a:solidFill>
                  <a:srgbClr val="00B0F0"/>
                </a:solidFill>
                <a:latin typeface="Arial" charset="0"/>
                <a:cs typeface="Arial" charset="0"/>
              </a:rPr>
              <a:t>Экономические аспекты</a:t>
            </a:r>
            <a:endParaRPr lang="en-GB" dirty="0" smtClean="0">
              <a:solidFill>
                <a:srgbClr val="00B0F0"/>
              </a:solidFill>
              <a:latin typeface="Arial" charset="0"/>
              <a:cs typeface="Arial" charset="0"/>
            </a:endParaRPr>
          </a:p>
          <a:p>
            <a:pPr marL="285750" indent="-285750">
              <a:spcBef>
                <a:spcPct val="50000"/>
              </a:spcBef>
              <a:buFont typeface="Wingdings" panose="05000000000000000000" pitchFamily="2" charset="2"/>
              <a:buChar char="ü"/>
              <a:defRPr/>
            </a:pPr>
            <a:r>
              <a:rPr lang="en-GB" dirty="0" smtClean="0">
                <a:solidFill>
                  <a:prstClr val="black"/>
                </a:solidFill>
                <a:latin typeface="Arial" charset="0"/>
                <a:cs typeface="Arial" charset="0"/>
              </a:rPr>
              <a:t> </a:t>
            </a:r>
            <a:r>
              <a:rPr lang="ru-RU" dirty="0" smtClean="0">
                <a:solidFill>
                  <a:srgbClr val="00B050"/>
                </a:solidFill>
                <a:latin typeface="Arial" charset="0"/>
                <a:cs typeface="Arial" charset="0"/>
              </a:rPr>
              <a:t>Экология и климат</a:t>
            </a:r>
            <a:r>
              <a:rPr lang="en-GB" dirty="0" smtClean="0">
                <a:solidFill>
                  <a:srgbClr val="00B050"/>
                </a:solidFill>
                <a:latin typeface="Arial" charset="0"/>
                <a:cs typeface="Arial" charset="0"/>
              </a:rPr>
              <a:t> </a:t>
            </a:r>
          </a:p>
          <a:p>
            <a:pPr>
              <a:spcBef>
                <a:spcPct val="50000"/>
              </a:spcBef>
              <a:defRPr/>
            </a:pPr>
            <a:endParaRPr lang="en-GB" dirty="0">
              <a:solidFill>
                <a:prstClr val="black"/>
              </a:solidFill>
              <a:latin typeface="Arial" charset="0"/>
              <a:cs typeface="Arial" charset="0"/>
            </a:endParaRPr>
          </a:p>
          <a:p>
            <a:pPr>
              <a:spcBef>
                <a:spcPct val="50000"/>
              </a:spcBef>
              <a:defRPr/>
            </a:pPr>
            <a:r>
              <a:rPr lang="ru-RU" dirty="0" smtClean="0">
                <a:solidFill>
                  <a:prstClr val="black"/>
                </a:solidFill>
                <a:latin typeface="Arial" charset="0"/>
                <a:cs typeface="Arial" charset="0"/>
              </a:rPr>
              <a:t>Какой другой сектор экономики может может обеспечить выполнение всех этих требований</a:t>
            </a:r>
            <a:r>
              <a:rPr lang="en-GB" dirty="0" smtClean="0">
                <a:solidFill>
                  <a:prstClr val="black"/>
                </a:solidFill>
                <a:latin typeface="Arial" charset="0"/>
                <a:cs typeface="Arial" charset="0"/>
              </a:rPr>
              <a:t>? </a:t>
            </a:r>
          </a:p>
          <a:p>
            <a:pPr>
              <a:spcBef>
                <a:spcPct val="50000"/>
              </a:spcBef>
              <a:defRPr/>
            </a:pPr>
            <a:r>
              <a:rPr lang="ru-RU" dirty="0" smtClean="0">
                <a:solidFill>
                  <a:srgbClr val="FF0000"/>
                </a:solidFill>
                <a:latin typeface="Arial" charset="0"/>
                <a:cs typeface="Arial" charset="0"/>
              </a:rPr>
              <a:t>Почему </a:t>
            </a:r>
            <a:r>
              <a:rPr lang="ru-RU" dirty="0">
                <a:solidFill>
                  <a:srgbClr val="FF0000"/>
                </a:solidFill>
                <a:latin typeface="Arial" charset="0"/>
                <a:cs typeface="Arial" charset="0"/>
              </a:rPr>
              <a:t>лесным сектором </a:t>
            </a:r>
            <a:r>
              <a:rPr lang="ru-RU" dirty="0" smtClean="0">
                <a:solidFill>
                  <a:srgbClr val="FF0000"/>
                </a:solidFill>
                <a:latin typeface="Arial" charset="0"/>
                <a:cs typeface="Arial" charset="0"/>
              </a:rPr>
              <a:t>зачастую </a:t>
            </a:r>
            <a:r>
              <a:rPr lang="ru-RU" dirty="0">
                <a:solidFill>
                  <a:srgbClr val="FF0000"/>
                </a:solidFill>
                <a:latin typeface="Arial" charset="0"/>
                <a:cs typeface="Arial" charset="0"/>
              </a:rPr>
              <a:t>пренебрегают в зелёной экономике и стратегиях зелёного </a:t>
            </a:r>
            <a:r>
              <a:rPr lang="ru-RU" dirty="0" smtClean="0">
                <a:solidFill>
                  <a:srgbClr val="FF0000"/>
                </a:solidFill>
                <a:latin typeface="Arial" charset="0"/>
                <a:cs typeface="Arial" charset="0"/>
              </a:rPr>
              <a:t>роста</a:t>
            </a:r>
            <a:r>
              <a:rPr lang="en-GB" dirty="0" smtClean="0">
                <a:solidFill>
                  <a:srgbClr val="FF0000"/>
                </a:solidFill>
                <a:latin typeface="Arial" charset="0"/>
                <a:cs typeface="Arial" charset="0"/>
              </a:rPr>
              <a:t>?</a:t>
            </a:r>
            <a:endParaRPr lang="en-US" sz="2000" b="1" dirty="0">
              <a:solidFill>
                <a:srgbClr val="FF0000"/>
              </a:solidFill>
              <a:latin typeface="Arial" charset="0"/>
              <a:cs typeface="Arial" charset="0"/>
            </a:endParaRPr>
          </a:p>
        </p:txBody>
      </p:sp>
      <p:sp>
        <p:nvSpPr>
          <p:cNvPr id="15" name="Rectangle 23"/>
          <p:cNvSpPr txBox="1">
            <a:spLocks noChangeArrowheads="1"/>
          </p:cNvSpPr>
          <p:nvPr/>
        </p:nvSpPr>
        <p:spPr bwMode="auto">
          <a:xfrm>
            <a:off x="28577" y="9761"/>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ru-RU" sz="7200" b="1" dirty="0">
                <a:solidFill>
                  <a:prstClr val="black"/>
                </a:solidFill>
                <a:latin typeface="Arial" pitchFamily="34" charset="0"/>
                <a:cs typeface="Arial" pitchFamily="34" charset="0"/>
              </a:rPr>
              <a:t>Основные пути реализации потенциала лесного сектора в целях озеленения экономики</a:t>
            </a:r>
            <a:endParaRPr lang="en-US" sz="7200" b="1" dirty="0">
              <a:solidFill>
                <a:prstClr val="black"/>
              </a:solidFill>
              <a:latin typeface="Arial" pitchFamily="34" charset="0"/>
              <a:cs typeface="Arial" pitchFamily="34" charset="0"/>
            </a:endParaRP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35</a:t>
            </a:fld>
            <a:endParaRPr lang="en-GB">
              <a:solidFill>
                <a:prstClr val="black">
                  <a:tint val="75000"/>
                </a:prstClr>
              </a:solidFill>
            </a:endParaRPr>
          </a:p>
        </p:txBody>
      </p:sp>
    </p:spTree>
    <p:extLst>
      <p:ext uri="{BB962C8B-B14F-4D97-AF65-F5344CB8AC3E}">
        <p14:creationId xmlns:p14="http://schemas.microsoft.com/office/powerpoint/2010/main" val="3014994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Grp="1" noChangeArrowheads="1"/>
          </p:cNvSpPr>
          <p:nvPr>
            <p:ph sz="quarter" idx="10"/>
          </p:nvPr>
        </p:nvSpPr>
        <p:spPr>
          <a:xfrm>
            <a:off x="583865" y="2132310"/>
            <a:ext cx="7842738" cy="4032994"/>
          </a:xfrm>
          <a:prstGeom prst="rect">
            <a:avLst/>
          </a:prstGeom>
        </p:spPr>
        <p:txBody>
          <a:bodyPr vert="horz" lIns="99569" tIns="49785" rIns="99569" bIns="49785" rtlCol="0">
            <a:normAutofit/>
          </a:bodyPr>
          <a:lst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nSpc>
                <a:spcPct val="90000"/>
              </a:lnSpc>
              <a:buNone/>
            </a:pPr>
            <a:endParaRPr lang="en-GB" sz="2600" dirty="0" smtClean="0">
              <a:solidFill>
                <a:srgbClr val="0066FF"/>
              </a:solidFill>
              <a:latin typeface="Verdana" pitchFamily="34" charset="0"/>
              <a:ea typeface="Verdana" pitchFamily="34" charset="0"/>
              <a:cs typeface="Verdana" pitchFamily="34" charset="0"/>
            </a:endParaRPr>
          </a:p>
          <a:p>
            <a:pPr>
              <a:lnSpc>
                <a:spcPct val="90000"/>
              </a:lnSpc>
            </a:pPr>
            <a:endParaRPr lang="en-GB" sz="2400" dirty="0" smtClean="0">
              <a:solidFill>
                <a:srgbClr val="0066FF"/>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2511463" y="332656"/>
            <a:ext cx="6632537" cy="1143000"/>
          </a:xfrm>
        </p:spPr>
        <p:txBody>
          <a:bodyPr>
            <a:normAutofit/>
          </a:bodyPr>
          <a:lstStyle/>
          <a:p>
            <a:r>
              <a:rPr lang="ru-RU" sz="3200" b="1" dirty="0" smtClean="0">
                <a:latin typeface="Verdana" pitchFamily="34" charset="0"/>
                <a:ea typeface="Verdana" pitchFamily="34" charset="0"/>
                <a:cs typeface="Verdana" pitchFamily="34" charset="0"/>
              </a:rPr>
              <a:t>Для чего нужен этот проект</a:t>
            </a:r>
            <a:r>
              <a:rPr lang="fr-CH" sz="3200" b="1" dirty="0" smtClean="0">
                <a:latin typeface="Verdana" pitchFamily="34" charset="0"/>
                <a:ea typeface="Verdana" pitchFamily="34" charset="0"/>
                <a:cs typeface="Verdana" pitchFamily="34" charset="0"/>
              </a:rPr>
              <a:t>?</a:t>
            </a:r>
            <a:endParaRPr lang="en-GB" sz="3200" b="1" dirty="0">
              <a:latin typeface="Verdana" pitchFamily="34" charset="0"/>
              <a:ea typeface="Verdana" pitchFamily="34" charset="0"/>
              <a:cs typeface="Verdana" pitchFamily="34" charset="0"/>
            </a:endParaRPr>
          </a:p>
        </p:txBody>
      </p:sp>
      <p:graphicFrame>
        <p:nvGraphicFramePr>
          <p:cNvPr id="2" name="Diagram 1"/>
          <p:cNvGraphicFramePr/>
          <p:nvPr>
            <p:extLst>
              <p:ext uri="{D42A27DB-BD31-4B8C-83A1-F6EECF244321}">
                <p14:modId xmlns:p14="http://schemas.microsoft.com/office/powerpoint/2010/main" val="2651843314"/>
              </p:ext>
            </p:extLst>
          </p:nvPr>
        </p:nvGraphicFramePr>
        <p:xfrm>
          <a:off x="317990" y="1772816"/>
          <a:ext cx="8175678" cy="3857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0927" y="4962655"/>
            <a:ext cx="7909802" cy="307777"/>
          </a:xfrm>
          <a:prstGeom prst="rect">
            <a:avLst/>
          </a:prstGeom>
        </p:spPr>
        <p:txBody>
          <a:bodyPr wrap="square">
            <a:spAutoFit/>
          </a:bodyPr>
          <a:lstStyle/>
          <a:p>
            <a:pPr algn="ctr"/>
            <a:r>
              <a:rPr lang="ru-RU" sz="1400" dirty="0">
                <a:solidFill>
                  <a:srgbClr val="F79646">
                    <a:lumMod val="50000"/>
                  </a:srgbClr>
                </a:solidFill>
                <a:latin typeface="Verdana" pitchFamily="34" charset="0"/>
                <a:ea typeface="Verdana" pitchFamily="34" charset="0"/>
                <a:cs typeface="Verdana" pitchFamily="34" charset="0"/>
              </a:rPr>
              <a:t>Для </a:t>
            </a:r>
            <a:r>
              <a:rPr lang="ru-RU" sz="1400" dirty="0" smtClean="0">
                <a:solidFill>
                  <a:srgbClr val="F79646">
                    <a:lumMod val="50000"/>
                  </a:srgbClr>
                </a:solidFill>
                <a:latin typeface="Verdana" pitchFamily="34" charset="0"/>
                <a:ea typeface="Verdana" pitchFamily="34" charset="0"/>
                <a:cs typeface="Verdana" pitchFamily="34" charset="0"/>
              </a:rPr>
              <a:t>поддержания потенциала </a:t>
            </a:r>
            <a:r>
              <a:rPr lang="ru-RU" sz="1400" dirty="0">
                <a:solidFill>
                  <a:srgbClr val="F79646">
                    <a:lumMod val="50000"/>
                  </a:srgbClr>
                </a:solidFill>
                <a:latin typeface="Verdana" pitchFamily="34" charset="0"/>
                <a:ea typeface="Verdana" pitchFamily="34" charset="0"/>
                <a:cs typeface="Verdana" pitchFamily="34" charset="0"/>
              </a:rPr>
              <a:t>лесного сектора </a:t>
            </a:r>
            <a:r>
              <a:rPr lang="ru-RU" sz="1400" dirty="0" smtClean="0">
                <a:solidFill>
                  <a:srgbClr val="F79646">
                    <a:lumMod val="50000"/>
                  </a:srgbClr>
                </a:solidFill>
                <a:latin typeface="Verdana" pitchFamily="34" charset="0"/>
                <a:ea typeface="Verdana" pitchFamily="34" charset="0"/>
                <a:cs typeface="Verdana" pitchFamily="34" charset="0"/>
              </a:rPr>
              <a:t>в целях зеленой экономики</a:t>
            </a:r>
            <a:endParaRPr lang="en-US" sz="1400" dirty="0" smtClean="0">
              <a:solidFill>
                <a:srgbClr val="F79646">
                  <a:lumMod val="50000"/>
                </a:srgb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5508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526" y="332656"/>
            <a:ext cx="6765474" cy="1143000"/>
          </a:xfrm>
        </p:spPr>
        <p:txBody>
          <a:bodyPr>
            <a:normAutofit/>
          </a:bodyPr>
          <a:lstStyle/>
          <a:p>
            <a:r>
              <a:rPr lang="ru-RU" sz="3200" b="1" dirty="0" smtClean="0">
                <a:latin typeface="Verdana" pitchFamily="34" charset="0"/>
                <a:ea typeface="Verdana" pitchFamily="34" charset="0"/>
                <a:cs typeface="Verdana" pitchFamily="34" charset="0"/>
              </a:rPr>
              <a:t>Каков </a:t>
            </a:r>
            <a:r>
              <a:rPr lang="ru-RU" sz="3200" b="1" dirty="0">
                <a:latin typeface="Verdana" pitchFamily="34" charset="0"/>
                <a:ea typeface="Verdana" pitchFamily="34" charset="0"/>
                <a:cs typeface="Verdana" pitchFamily="34" charset="0"/>
              </a:rPr>
              <a:t>ожидаемый </a:t>
            </a:r>
            <a:r>
              <a:rPr lang="ru-RU" sz="3200" b="1" dirty="0" smtClean="0">
                <a:latin typeface="Verdana" pitchFamily="34" charset="0"/>
                <a:ea typeface="Verdana" pitchFamily="34" charset="0"/>
                <a:cs typeface="Verdana" pitchFamily="34" charset="0"/>
              </a:rPr>
              <a:t>результат?</a:t>
            </a:r>
            <a:endParaRPr lang="en-GB" sz="32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428704436"/>
              </p:ext>
            </p:extLst>
          </p:nvPr>
        </p:nvGraphicFramePr>
        <p:xfrm>
          <a:off x="118583" y="1628800"/>
          <a:ext cx="465282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Brace 5"/>
          <p:cNvSpPr/>
          <p:nvPr/>
        </p:nvSpPr>
        <p:spPr>
          <a:xfrm>
            <a:off x="5037282" y="2132856"/>
            <a:ext cx="132938" cy="35283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10" name="TextBox 9"/>
          <p:cNvSpPr txBox="1"/>
          <p:nvPr/>
        </p:nvSpPr>
        <p:spPr>
          <a:xfrm>
            <a:off x="5170220" y="3103800"/>
            <a:ext cx="3973780" cy="1754326"/>
          </a:xfrm>
          <a:prstGeom prst="rect">
            <a:avLst/>
          </a:prstGeom>
          <a:noFill/>
        </p:spPr>
        <p:txBody>
          <a:bodyPr wrap="square" rtlCol="0">
            <a:spAutoFit/>
          </a:bodyPr>
          <a:lstStyle/>
          <a:p>
            <a:r>
              <a:rPr lang="ru-RU" b="1" dirty="0" smtClean="0">
                <a:solidFill>
                  <a:srgbClr val="4F81BD">
                    <a:lumMod val="75000"/>
                  </a:srgbClr>
                </a:solidFill>
                <a:latin typeface="Verdana" pitchFamily="34" charset="0"/>
                <a:ea typeface="Verdana" pitchFamily="34" charset="0"/>
                <a:cs typeface="Verdana" pitchFamily="34" charset="0"/>
              </a:rPr>
              <a:t>Расширение</a:t>
            </a:r>
            <a:r>
              <a:rPr lang="fr-CH" b="1" dirty="0" smtClean="0">
                <a:solidFill>
                  <a:srgbClr val="4F81BD">
                    <a:lumMod val="75000"/>
                  </a:srgbClr>
                </a:solidFill>
                <a:latin typeface="Verdana" pitchFamily="34" charset="0"/>
                <a:ea typeface="Verdana" pitchFamily="34" charset="0"/>
                <a:cs typeface="Verdana" pitchFamily="34" charset="0"/>
              </a:rPr>
              <a:t> </a:t>
            </a:r>
            <a:r>
              <a:rPr lang="ru-RU" b="1" dirty="0" smtClean="0">
                <a:solidFill>
                  <a:srgbClr val="006600"/>
                </a:solidFill>
                <a:latin typeface="Verdana" pitchFamily="34" charset="0"/>
                <a:ea typeface="Verdana" pitchFamily="34" charset="0"/>
                <a:cs typeface="Verdana" pitchFamily="34" charset="0"/>
              </a:rPr>
              <a:t>знаний</a:t>
            </a:r>
            <a:endParaRPr lang="fr-CH" b="1" dirty="0">
              <a:solidFill>
                <a:srgbClr val="006600"/>
              </a:solidFill>
              <a:latin typeface="Verdana" pitchFamily="34" charset="0"/>
              <a:ea typeface="Verdana" pitchFamily="34" charset="0"/>
              <a:cs typeface="Verdana" pitchFamily="34" charset="0"/>
            </a:endParaRPr>
          </a:p>
          <a:p>
            <a:r>
              <a:rPr lang="ru-RU" b="1" dirty="0" smtClean="0">
                <a:solidFill>
                  <a:srgbClr val="4F81BD">
                    <a:lumMod val="75000"/>
                  </a:srgbClr>
                </a:solidFill>
                <a:latin typeface="Verdana" pitchFamily="34" charset="0"/>
                <a:ea typeface="Verdana" pitchFamily="34" charset="0"/>
                <a:cs typeface="Verdana" pitchFamily="34" charset="0"/>
              </a:rPr>
              <a:t>и</a:t>
            </a:r>
            <a:endParaRPr lang="fr-CH" b="1" dirty="0">
              <a:solidFill>
                <a:srgbClr val="4F81BD">
                  <a:lumMod val="75000"/>
                </a:srgbClr>
              </a:solidFill>
              <a:latin typeface="Verdana" pitchFamily="34" charset="0"/>
              <a:ea typeface="Verdana" pitchFamily="34" charset="0"/>
              <a:cs typeface="Verdana" pitchFamily="34" charset="0"/>
            </a:endParaRPr>
          </a:p>
          <a:p>
            <a:r>
              <a:rPr lang="ru-RU" b="1" dirty="0" smtClean="0">
                <a:solidFill>
                  <a:srgbClr val="4F81BD">
                    <a:lumMod val="75000"/>
                  </a:srgbClr>
                </a:solidFill>
                <a:latin typeface="Verdana" pitchFamily="34" charset="0"/>
                <a:ea typeface="Verdana" pitchFamily="34" charset="0"/>
                <a:cs typeface="Verdana" pitchFamily="34" charset="0"/>
              </a:rPr>
              <a:t>укрепление</a:t>
            </a:r>
            <a:r>
              <a:rPr lang="fr-CH" b="1" dirty="0" smtClean="0">
                <a:solidFill>
                  <a:srgbClr val="4F81BD">
                    <a:lumMod val="75000"/>
                  </a:srgbClr>
                </a:solidFill>
                <a:latin typeface="Verdana" pitchFamily="34" charset="0"/>
                <a:ea typeface="Verdana" pitchFamily="34" charset="0"/>
                <a:cs typeface="Verdana" pitchFamily="34" charset="0"/>
              </a:rPr>
              <a:t> </a:t>
            </a:r>
            <a:r>
              <a:rPr lang="ru-RU" b="1" dirty="0" smtClean="0">
                <a:solidFill>
                  <a:srgbClr val="006600"/>
                </a:solidFill>
                <a:latin typeface="Verdana" pitchFamily="34" charset="0"/>
                <a:ea typeface="Verdana" pitchFamily="34" charset="0"/>
                <a:cs typeface="Verdana" pitchFamily="34" charset="0"/>
              </a:rPr>
              <a:t>потенциала</a:t>
            </a:r>
            <a:endParaRPr lang="fr-CH" b="1" dirty="0" smtClean="0">
              <a:solidFill>
                <a:srgbClr val="006600"/>
              </a:solidFill>
              <a:latin typeface="Verdana" pitchFamily="34" charset="0"/>
              <a:ea typeface="Verdana" pitchFamily="34" charset="0"/>
              <a:cs typeface="Verdana" pitchFamily="34" charset="0"/>
            </a:endParaRPr>
          </a:p>
          <a:p>
            <a:r>
              <a:rPr lang="ru-RU" b="1" dirty="0" smtClean="0">
                <a:solidFill>
                  <a:srgbClr val="4F81BD">
                    <a:lumMod val="75000"/>
                  </a:srgbClr>
                </a:solidFill>
                <a:latin typeface="Verdana" pitchFamily="34" charset="0"/>
                <a:ea typeface="Verdana" pitchFamily="34" charset="0"/>
                <a:cs typeface="Verdana" pitchFamily="34" charset="0"/>
              </a:rPr>
              <a:t>для</a:t>
            </a:r>
            <a:endParaRPr lang="fr-CH" b="1" dirty="0" smtClean="0">
              <a:solidFill>
                <a:srgbClr val="4F81BD">
                  <a:lumMod val="75000"/>
                </a:srgbClr>
              </a:solidFill>
              <a:latin typeface="Verdana" pitchFamily="34" charset="0"/>
              <a:ea typeface="Verdana" pitchFamily="34" charset="0"/>
              <a:cs typeface="Verdana" pitchFamily="34" charset="0"/>
            </a:endParaRPr>
          </a:p>
          <a:p>
            <a:r>
              <a:rPr lang="ru-RU" b="1" dirty="0">
                <a:solidFill>
                  <a:srgbClr val="006600"/>
                </a:solidFill>
                <a:latin typeface="Verdana" pitchFamily="34" charset="0"/>
                <a:ea typeface="Verdana" pitchFamily="34" charset="0"/>
                <a:cs typeface="Verdana" pitchFamily="34" charset="0"/>
              </a:rPr>
              <a:t>у</a:t>
            </a:r>
            <a:r>
              <a:rPr lang="ru-RU" b="1" dirty="0" smtClean="0">
                <a:solidFill>
                  <a:srgbClr val="006600"/>
                </a:solidFill>
                <a:latin typeface="Verdana" pitchFamily="34" charset="0"/>
                <a:ea typeface="Verdana" pitchFamily="34" charset="0"/>
                <a:cs typeface="Verdana" pitchFamily="34" charset="0"/>
              </a:rPr>
              <a:t>стойчивого управления лесами</a:t>
            </a:r>
            <a:endParaRPr lang="fr-CH" b="1" dirty="0">
              <a:solidFill>
                <a:srgbClr val="006600"/>
              </a:solidFill>
              <a:latin typeface="Verdana" pitchFamily="34" charset="0"/>
              <a:ea typeface="Verdana" pitchFamily="34" charset="0"/>
              <a:cs typeface="Verdana" pitchFamily="34"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073" y="4725144"/>
            <a:ext cx="825876" cy="123406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94414" y="4725144"/>
            <a:ext cx="761800" cy="1234068"/>
          </a:xfrm>
          <a:prstGeom prst="rect">
            <a:avLst/>
          </a:prstGeom>
        </p:spPr>
      </p:pic>
    </p:spTree>
    <p:extLst>
      <p:ext uri="{BB962C8B-B14F-4D97-AF65-F5344CB8AC3E}">
        <p14:creationId xmlns:p14="http://schemas.microsoft.com/office/powerpoint/2010/main" val="1021616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b="1" dirty="0">
                <a:latin typeface="Verdana" pitchFamily="34" charset="0"/>
                <a:ea typeface="Verdana" pitchFamily="34" charset="0"/>
                <a:cs typeface="Verdana" pitchFamily="34" charset="0"/>
              </a:rPr>
              <a:t>Как это </a:t>
            </a:r>
            <a:r>
              <a:rPr lang="ru-RU" sz="3200" b="1" dirty="0" smtClean="0">
                <a:latin typeface="Verdana" pitchFamily="34" charset="0"/>
                <a:ea typeface="Verdana" pitchFamily="34" charset="0"/>
                <a:cs typeface="Verdana" pitchFamily="34" charset="0"/>
              </a:rPr>
              <a:t>реализовать</a:t>
            </a:r>
            <a:r>
              <a:rPr lang="en-US" sz="3200" b="1" dirty="0" smtClean="0">
                <a:latin typeface="Verdana" pitchFamily="34" charset="0"/>
                <a:ea typeface="Verdana" pitchFamily="34" charset="0"/>
                <a:cs typeface="Verdana" pitchFamily="34" charset="0"/>
              </a:rPr>
              <a:t>?</a:t>
            </a:r>
            <a:endParaRPr lang="en-GB" sz="32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301322788"/>
              </p:ext>
            </p:extLst>
          </p:nvPr>
        </p:nvGraphicFramePr>
        <p:xfrm>
          <a:off x="1780306" y="1628800"/>
          <a:ext cx="6314549" cy="403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0384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b="1" dirty="0" smtClean="0">
                <a:latin typeface="Verdana" pitchFamily="34" charset="0"/>
                <a:ea typeface="Verdana" pitchFamily="34" charset="0"/>
                <a:cs typeface="Verdana" pitchFamily="34" charset="0"/>
              </a:rPr>
              <a:t>Шаги</a:t>
            </a:r>
            <a:endParaRPr lang="en-US" sz="3200" b="1" dirty="0">
              <a:solidFill>
                <a:schemeClr val="bg1"/>
              </a:solidFill>
              <a:latin typeface="Verdana" pitchFamily="34" charset="0"/>
              <a:ea typeface="Verdana" pitchFamily="34" charset="0"/>
              <a:cs typeface="Verdana" pitchFamily="34" charset="0"/>
            </a:endParaRPr>
          </a:p>
        </p:txBody>
      </p:sp>
      <p:sp>
        <p:nvSpPr>
          <p:cNvPr id="4" name="Rectangle 4"/>
          <p:cNvSpPr txBox="1">
            <a:spLocks noGrp="1" noChangeArrowheads="1"/>
          </p:cNvSpPr>
          <p:nvPr>
            <p:ph sz="quarter" idx="10"/>
          </p:nvPr>
        </p:nvSpPr>
        <p:spPr>
          <a:xfrm>
            <a:off x="2046182" y="1844824"/>
            <a:ext cx="6447486" cy="4032994"/>
          </a:xfrm>
          <a:prstGeom prst="rect">
            <a:avLst/>
          </a:prstGeom>
        </p:spPr>
        <p:txBody>
          <a:bodyPr vert="horz" lIns="99569" tIns="49785" rIns="99569" bIns="49785" rtlCol="0">
            <a:normAutofit/>
          </a:bodyPr>
          <a:lst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ct val="90000"/>
              </a:lnSpc>
            </a:pPr>
            <a:endParaRPr lang="en-GB" sz="2600" dirty="0" smtClean="0">
              <a:solidFill>
                <a:srgbClr val="0066FF"/>
              </a:solidFill>
              <a:latin typeface="Verdana" pitchFamily="34" charset="0"/>
              <a:ea typeface="Verdana" pitchFamily="34" charset="0"/>
              <a:cs typeface="Verdana" pitchFamily="34" charset="0"/>
            </a:endParaRPr>
          </a:p>
          <a:p>
            <a:pPr>
              <a:lnSpc>
                <a:spcPct val="90000"/>
              </a:lnSpc>
            </a:pPr>
            <a:endParaRPr lang="en-GB" sz="2400" dirty="0" smtClean="0">
              <a:solidFill>
                <a:srgbClr val="0066FF"/>
              </a:solidFill>
              <a:latin typeface="Verdana" pitchFamily="34" charset="0"/>
              <a:ea typeface="Verdana" pitchFamily="34" charset="0"/>
              <a:cs typeface="Verdana" pitchFamily="34" charset="0"/>
            </a:endParaRPr>
          </a:p>
        </p:txBody>
      </p:sp>
      <p:graphicFrame>
        <p:nvGraphicFramePr>
          <p:cNvPr id="10" name="Diagram 9"/>
          <p:cNvGraphicFramePr/>
          <p:nvPr>
            <p:extLst>
              <p:ext uri="{D42A27DB-BD31-4B8C-83A1-F6EECF244321}">
                <p14:modId xmlns:p14="http://schemas.microsoft.com/office/powerpoint/2010/main" val="3343200192"/>
              </p:ext>
            </p:extLst>
          </p:nvPr>
        </p:nvGraphicFramePr>
        <p:xfrm>
          <a:off x="317990" y="188642"/>
          <a:ext cx="8621819" cy="598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8440" y="3432046"/>
            <a:ext cx="2858164" cy="2737758"/>
          </a:xfrm>
          <a:prstGeom prst="rect">
            <a:avLst/>
          </a:prstGeom>
        </p:spPr>
      </p:pic>
    </p:spTree>
    <p:extLst>
      <p:ext uri="{BB962C8B-B14F-4D97-AF65-F5344CB8AC3E}">
        <p14:creationId xmlns:p14="http://schemas.microsoft.com/office/powerpoint/2010/main" val="1096638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44401" y="332656"/>
            <a:ext cx="6499599" cy="1143000"/>
          </a:xfrm>
        </p:spPr>
        <p:txBody>
          <a:bodyPr>
            <a:normAutofit fontScale="90000"/>
          </a:bodyPr>
          <a:lstStyle/>
          <a:p>
            <a:r>
              <a:rPr lang="ru-RU" b="1" dirty="0" smtClean="0">
                <a:solidFill>
                  <a:schemeClr val="bg1"/>
                </a:solidFill>
                <a:latin typeface="Verdana" pitchFamily="34" charset="0"/>
                <a:ea typeface="Verdana" pitchFamily="34" charset="0"/>
                <a:cs typeface="Verdana" pitchFamily="34" charset="0"/>
              </a:rPr>
              <a:t>Спасибо за внимание</a:t>
            </a:r>
            <a:r>
              <a:rPr lang="en-US" b="1" dirty="0" smtClean="0">
                <a:solidFill>
                  <a:schemeClr val="bg1"/>
                </a:solidFill>
                <a:latin typeface="Verdana" pitchFamily="34" charset="0"/>
                <a:ea typeface="Verdana" pitchFamily="34" charset="0"/>
                <a:cs typeface="Verdana" pitchFamily="34" charset="0"/>
              </a:rPr>
              <a:t>!</a:t>
            </a:r>
            <a:endParaRPr lang="en-US" b="1" dirty="0">
              <a:solidFill>
                <a:schemeClr val="bg1"/>
              </a:solidFill>
              <a:latin typeface="Verdana" pitchFamily="34" charset="0"/>
              <a:ea typeface="Verdana" pitchFamily="34" charset="0"/>
              <a:cs typeface="Verdana" pitchFamily="34" charset="0"/>
            </a:endParaRPr>
          </a:p>
        </p:txBody>
      </p:sp>
      <p:sp>
        <p:nvSpPr>
          <p:cNvPr id="6" name="Rectangle 4"/>
          <p:cNvSpPr txBox="1">
            <a:spLocks noGrp="1" noChangeArrowheads="1"/>
          </p:cNvSpPr>
          <p:nvPr>
            <p:ph sz="quarter" idx="10"/>
          </p:nvPr>
        </p:nvSpPr>
        <p:spPr>
          <a:xfrm>
            <a:off x="450927" y="2204864"/>
            <a:ext cx="4452708" cy="3311624"/>
          </a:xfrm>
          <a:prstGeom prst="rect">
            <a:avLst/>
          </a:prstGeom>
        </p:spPr>
        <p:txBody>
          <a:bodyPr vert="horz" lIns="99569" tIns="49785" rIns="99569" bIns="49785" rtlCol="0">
            <a:normAutofit/>
          </a:bodyPr>
          <a:lst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55600" indent="-355600">
              <a:lnSpc>
                <a:spcPct val="80000"/>
              </a:lnSpc>
            </a:pPr>
            <a:endParaRPr lang="en-US" sz="2200" dirty="0">
              <a:solidFill>
                <a:schemeClr val="accent6">
                  <a:lumMod val="50000"/>
                </a:schemeClr>
              </a:solidFill>
              <a:latin typeface="Verdana" pitchFamily="34" charset="0"/>
              <a:ea typeface="Verdana" pitchFamily="34" charset="0"/>
              <a:cs typeface="Verdana" pitchFamily="34" charset="0"/>
            </a:endParaRPr>
          </a:p>
          <a:p>
            <a:pPr marL="355600" indent="-355600">
              <a:lnSpc>
                <a:spcPct val="80000"/>
              </a:lnSpc>
            </a:pPr>
            <a:r>
              <a:rPr lang="ru-RU" sz="2400" dirty="0" smtClean="0">
                <a:solidFill>
                  <a:schemeClr val="accent6">
                    <a:lumMod val="50000"/>
                  </a:schemeClr>
                </a:solidFill>
                <a:latin typeface="Verdana" pitchFamily="34" charset="0"/>
                <a:ea typeface="Verdana" pitchFamily="34" charset="0"/>
                <a:cs typeface="Verdana" pitchFamily="34" charset="0"/>
              </a:rPr>
              <a:t>Координатор</a:t>
            </a:r>
            <a:endParaRPr lang="en-US" sz="2400" dirty="0" smtClean="0">
              <a:solidFill>
                <a:schemeClr val="accent6">
                  <a:lumMod val="50000"/>
                </a:schemeClr>
              </a:solidFill>
              <a:latin typeface="Verdana" pitchFamily="34" charset="0"/>
              <a:ea typeface="Verdana" pitchFamily="34" charset="0"/>
              <a:cs typeface="Verdana" pitchFamily="34" charset="0"/>
            </a:endParaRPr>
          </a:p>
          <a:p>
            <a:pPr marL="435614" lvl="1" indent="0">
              <a:lnSpc>
                <a:spcPct val="80000"/>
              </a:lnSpc>
              <a:buNone/>
            </a:pPr>
            <a:r>
              <a:rPr lang="ru-RU" sz="2400" dirty="0" smtClean="0">
                <a:solidFill>
                  <a:schemeClr val="tx2"/>
                </a:solidFill>
              </a:rPr>
              <a:t>Элина </a:t>
            </a:r>
            <a:r>
              <a:rPr lang="ru-RU" sz="2400" dirty="0" err="1" smtClean="0">
                <a:solidFill>
                  <a:schemeClr val="tx2"/>
                </a:solidFill>
              </a:rPr>
              <a:t>Варста</a:t>
            </a:r>
            <a:r>
              <a:rPr lang="pt-BR" sz="2400" dirty="0">
                <a:solidFill>
                  <a:schemeClr val="tx2"/>
                </a:solidFill>
              </a:rPr>
              <a:t/>
            </a:r>
            <a:br>
              <a:rPr lang="pt-BR" sz="2400" dirty="0">
                <a:solidFill>
                  <a:schemeClr val="tx2"/>
                </a:solidFill>
              </a:rPr>
            </a:br>
            <a:r>
              <a:rPr lang="pt-BR" sz="2400" dirty="0" smtClean="0">
                <a:solidFill>
                  <a:schemeClr val="tx2"/>
                </a:solidFill>
              </a:rPr>
              <a:t>elina.warsta@unece.org</a:t>
            </a:r>
            <a:r>
              <a:rPr lang="pt-BR" sz="2400" dirty="0">
                <a:solidFill>
                  <a:schemeClr val="tx2"/>
                </a:solidFill>
              </a:rPr>
              <a:t/>
            </a:r>
            <a:br>
              <a:rPr lang="pt-BR" sz="2400" dirty="0">
                <a:solidFill>
                  <a:schemeClr val="tx2"/>
                </a:solidFill>
              </a:rPr>
            </a:br>
            <a:endParaRPr lang="en-US" sz="2400" dirty="0">
              <a:solidFill>
                <a:schemeClr val="tx2"/>
              </a:solidFill>
              <a:latin typeface="Verdana" pitchFamily="34" charset="0"/>
              <a:ea typeface="Verdana" pitchFamily="34" charset="0"/>
              <a:cs typeface="Verdana" pitchFamily="34" charset="0"/>
            </a:endParaRPr>
          </a:p>
          <a:p>
            <a:pPr marL="355600" indent="-355600">
              <a:lnSpc>
                <a:spcPct val="80000"/>
              </a:lnSpc>
            </a:pPr>
            <a:r>
              <a:rPr lang="ru-RU" sz="2400" dirty="0" smtClean="0">
                <a:solidFill>
                  <a:schemeClr val="accent6">
                    <a:lumMod val="50000"/>
                  </a:schemeClr>
                </a:solidFill>
                <a:latin typeface="Verdana" pitchFamily="34" charset="0"/>
                <a:ea typeface="Verdana" pitchFamily="34" charset="0"/>
                <a:cs typeface="Verdana" pitchFamily="34" charset="0"/>
              </a:rPr>
              <a:t>Посетите веб-страницу</a:t>
            </a:r>
            <a:r>
              <a:rPr lang="ru-RU" sz="2400" dirty="0">
                <a:solidFill>
                  <a:schemeClr val="accent6">
                    <a:lumMod val="50000"/>
                  </a:schemeClr>
                </a:solidFill>
                <a:latin typeface="Verdana" pitchFamily="34" charset="0"/>
                <a:ea typeface="Verdana" pitchFamily="34" charset="0"/>
                <a:cs typeface="Verdana" pitchFamily="34" charset="0"/>
              </a:rPr>
              <a:t>:</a:t>
            </a:r>
            <a:endParaRPr lang="en-US" sz="2400" dirty="0" smtClean="0">
              <a:solidFill>
                <a:schemeClr val="accent6">
                  <a:lumMod val="50000"/>
                </a:schemeClr>
              </a:solidFill>
              <a:latin typeface="Verdana" pitchFamily="34" charset="0"/>
              <a:ea typeface="Verdana" pitchFamily="34" charset="0"/>
              <a:cs typeface="Verdana" pitchFamily="34" charset="0"/>
            </a:endParaRPr>
          </a:p>
          <a:p>
            <a:pPr marL="435614" lvl="1" indent="0">
              <a:lnSpc>
                <a:spcPct val="80000"/>
              </a:lnSpc>
              <a:buNone/>
            </a:pPr>
            <a:r>
              <a:rPr lang="en-US" sz="2400" dirty="0" smtClean="0">
                <a:solidFill>
                  <a:schemeClr val="tx2"/>
                </a:solidFill>
              </a:rPr>
              <a:t>http://www.unece.org/forests</a:t>
            </a:r>
          </a:p>
          <a:p>
            <a:pPr marL="0" indent="0">
              <a:lnSpc>
                <a:spcPct val="80000"/>
              </a:lnSpc>
              <a:buNone/>
            </a:pPr>
            <a:endParaRPr lang="en-US" sz="2200" dirty="0">
              <a:solidFill>
                <a:schemeClr val="accent6">
                  <a:lumMod val="50000"/>
                </a:schemeClr>
              </a:solidFill>
              <a:latin typeface="Verdana" pitchFamily="34" charset="0"/>
              <a:ea typeface="Verdana" pitchFamily="34" charset="0"/>
              <a:cs typeface="Verdana" pitchFamily="34" charset="0"/>
            </a:endParaRPr>
          </a:p>
          <a:p>
            <a:pPr marL="0" indent="0">
              <a:lnSpc>
                <a:spcPct val="80000"/>
              </a:lnSpc>
              <a:buNone/>
            </a:pPr>
            <a:endParaRPr lang="en-US" sz="2200" dirty="0">
              <a:solidFill>
                <a:schemeClr val="accent6">
                  <a:lumMod val="50000"/>
                </a:schemeClr>
              </a:solidFill>
              <a:latin typeface="Verdana" pitchFamily="34" charset="0"/>
              <a:ea typeface="Verdana" pitchFamily="34" charset="0"/>
              <a:cs typeface="Verdana" pitchFamily="34" charset="0"/>
            </a:endParaRPr>
          </a:p>
          <a:p>
            <a:pPr>
              <a:lnSpc>
                <a:spcPct val="90000"/>
              </a:lnSpc>
            </a:pPr>
            <a:endParaRPr lang="en-GB" sz="2600" dirty="0" smtClean="0">
              <a:solidFill>
                <a:srgbClr val="0066FF"/>
              </a:solidFill>
              <a:latin typeface="Verdana" pitchFamily="34" charset="0"/>
              <a:ea typeface="Verdana" pitchFamily="34" charset="0"/>
              <a:cs typeface="Verdana" pitchFamily="34" charset="0"/>
            </a:endParaRPr>
          </a:p>
          <a:p>
            <a:pPr>
              <a:lnSpc>
                <a:spcPct val="90000"/>
              </a:lnSpc>
            </a:pPr>
            <a:endParaRPr lang="en-GB" sz="2400" dirty="0" smtClean="0">
              <a:solidFill>
                <a:srgbClr val="0066FF"/>
              </a:solidFill>
              <a:latin typeface="Verdana" pitchFamily="34" charset="0"/>
              <a:ea typeface="Verdana" pitchFamily="34" charset="0"/>
              <a:cs typeface="Verdana" pitchFamily="34" charset="0"/>
            </a:endParaRPr>
          </a:p>
        </p:txBody>
      </p:sp>
      <p:sp>
        <p:nvSpPr>
          <p:cNvPr id="2" name="AutoShape 2" descr="data:image/jpeg;base64,/9j/4AAQSkZJRgABAQAAAQABAAD/2wCEAAkGBhAQEBIUEhQVFBUVEBQVEBQUFBQUEBYUFBQVFRUVFBQXHSYeFxwjGRQUHy8gIycpLCwtFR4xNTAqNSYrLCkBCQoKDgwOFw8PGiwcHB8sLCksKSwsKSwsLCksKSkpLCksKSksKSwpKSksKSksLCkpKSwpKSwpKSwpKSkpKSkpKf/AABEIAMIBAwMBIgACEQEDEQH/xAAcAAACAgMBAQAAAAAAAAAAAAACAwEEAAUGBwj/xABFEAABAwIDBAYGBwYFBAMAAAABAAIRAyEEEjEFQVFhBhMicYGRMpKhscHRFBVCUlNi4SMzcnOi8BZDgtLxB5OywiRjg//EABkBAAMBAQEAAAAAAAAAAAAAAAABAgMEBf/EACYRAQEAAgAHAAIBBQAAAAAAAAABAhEDEhMhMUFRBBRhIjJCUoH/2gAMAwEAAhEDEQA/AO3hTCOFBC9144CohGQoITACgTIQkJgsoSmkICEAuEJTSEshUCyhKYQhIQRZQlMIQEJgsoSEwhCQmRRQlMIQQbyCCCRBjcYmx3p/wCyEJCaQhLUyKKEppagITLRZCEppCAtTIsqCmFqEtQRSEhNIQkIBRCEphCEhMFEICE4tQFqAVCxMhYkb0QhRCMhRC5G4CEMJkKCEwUQohMIQkJkWQhITCEJCYLIQkIyFEJgohCQmkICEyKIQkJhCEhMFkJGIrtYJcQBz+CTtXaYojdmib6AcSuSrVqmJf2ico1kgW+A9yNs7l6i5tbpI54y0ZaHHKHfaPGOAHFdJQpAMaBoGN9wXDVaTuskiAxsiNALgDvld7Tb2W/wt9wUy/wBUPHersBCGE0hCQtQUQhITSEJCYKIQkJpCEhMiyEBCaQoIQRJagITiEJCYKLUBamkKIQRJaoLU3KoyoBeVQmZVKRvQC1AQnOCWQuGV02AUFEVEK0ghCQmQhhMAIQEJpCEhMFEISE0hAQqIshCQmkICmCi1aHa23ywxSymCQ97wS0R90Agkz4d66ItXnGOBDoIPZdDpmJbuPkhGW/QsQ51WoGmXExb7TnGwmFsMTsqpTpuZYBmVtQZu2XOmwAJ19yo4eetY9sTmncYI3+HwW429jm9dIdPV0mklpABrPAl1rHKNOccFzW5bkjSY4TGufqB0ZTrfN3j4BdxRHYZ/A33BcGwl88IvwtoByXd4J+akw/lHyXRJ3jLHxRkISEwhRC1MshAQmkIS1MiiEJCaQhITIshCQmQoIQRRCEhNLUJCCKLVGVMLVhamCYUQm5VBagFZViZCxIO+IQEJxCEhedK7CS1CWpxCEtVyloqFBCYWoCFW06AQhITC1QWqtkUQhITSEBanKCiEJCaWqC1URULlukWCBrAvIbTFKQNC5wddreZLgZXWFq0HSbCPflhpcADoC65ImQOQHtQnLw5LA7S6t7nEHKWOa0CwE2zeAnzVapLjlGpMu77QO4AAeC3+xujrq1V1SsCKbbMYZaXO4neGj2nuXVUMHTpiGNa0chHmdSlMe+y1dSVxLNlVnANp03QNXRlBPe6Aum2Lh3soMbUAa9uYOaCHAHM60jkQtmQgAu/+Y73p/wCUPHGSUstQlqcQgIWmwSQoITS1DCZFFqGE0tUQmRJCiE2EJCC0UQoLU2FBamRJCiE0tUEIIrKhITS1QWoBULEyFiA70tQwmlAQvLld9hcISEwoSFUqSy1CQmEKCFUpFEIUwhCQrlTQQgITIUEKiLLUJCYQoIVbIqEJCaQhIT2RRCCE4hCQqBJCAC7/AOY5PLEpo7VT+YfcFN/uh+qAhCWpxCEtVoJIQkJxCEtT2RWVDCblQkJ7BZCGE7KhITIotQlqaQoLUAotQlqdlQlqe06KLUJanZUJCZFQsTMqxI3dFCQmlqEtXk7ehYUQoITcqGFW06KhCQm5VEKtloktUEJxCEtVbLRJahLU0hCWqpS0UQhITS1CQrlToqFBCKoYBPAE21stX/iKh+f1HJXPHHzRMLfDYEISFQPSGh+f1HKP8QUPz+o5E42H0+nl8XyEimO1U/mH3BVj0gocXeo5L+uaTX1JzXcCIYTZzGke9K8bDc7n08tXsvlqEtVT69o/m9RybhceyqSGzYSZaQOGpWk4uFupUXh5TzDCEOVOLUBC1ZlkISE0hCWoIshDCaWqITBRCgtTCFEI2CoUEJpCEhPZFEKMqaQoIRsFZViOFiWy07ghRCTgdpUa4mk9rxG43He3UKwQvJlemAhCjIQgKtp0CFBCOFEKk6LIQlMLVBCcpaKIQlqzFg5H5TBymDEwY4LgqNWqLk/1OSy4nKeOHM2O2Nr1qdV4a4hocAIiNBxVIdIKxntO0n7I+N1q8QTmEnWePzR1XFzCZEAQNd3iua8S78t5hNLg6SVTbMTIg+jPvsqf01twQdbC3+7n7VlAyC0EGbm17f8AKGlUDXEkiQbTdRcrfK5j8E/GgRItHL5qTigRIaY8PmoxDILcx46+Ca58sJBEAEWmLePepPQG45p0HujzzJmLxbRVcIk5aZ3TelT3SowzhGUEGbnjbuTMTUDKzjIsKcA/yqaNjSu/GNGo9ojf+bkm09qFl2y2bE2uB46LMVq2SLk7j80VSrnZMiGtIsDuk8eaN2eBrY27fqO0JPG7ffKhnSB5sCZ/0z5Sgw9axaCLi9jMAg8e5BTrZHky2QZggxPmq6mX2l08fjpNm1i+mCTJkzvOu+FYLVzGILgRfUmdR8Vsth5szpNssx4x8V3cH8nesNOTicDW8ttrCHKmwhhdu3LostQ5U2FBCNlootQkJpCghPY0VCEhNIWMpEmACTuAEnyCNjROVStkNhVz9kDkXNB8RKxZdbh/7RfSz+PKsPtQ03SMzC0uhzCfsRJjdruXX7I/6iV2WqRWaNTpVEf87wvPpkd4d/XUARZpM8/fU+TV5Pjw9KvY6P8A1CwLhd7mne0sJI8RZMHTrAfin1HfJeJ1cU4ZL3cRJsSZj5pzca+at/R9GwtcDxV81RyvZ/8AG+B/EPqP+SwdNMF+IfUf8l5JQrOd1d7ES6wvc8rKPpxDHuLhYiDlFhN5sq5qWo9cf0zwIEmrA3kteB5wkt6e7OOmIYfW+S8L2ntx1UFtsoG6JcdJNhC1H0jMeEDesrxr6X04+gMT/wBQtmFr2jENktcAcrw0ktMdrLHtXM7P2xh6xIZUY4wezMOsL9k3Xkj6waIEmefwSRWIM7+8yoy4lyVjjMXq+0qBfAFk2mwtoxwET4rkn9J6IpUm03vlrBmJFzMzfeQSttg+ktB9HLn7eX7QiTEyDonzH7bLZWGLC6TMhLq4YurZpsHacb/qq/RzGuqF8uzAARpG/h4JNfFvGJyhxjO23eRO5P2XbTbbWol4a0GNUygwtoRqQ0ql0ixDmNYWkgzHs/RP2fWLsMCZJLTJ8SlrsfbaNkYUscZMyLa2TNq4UuxRcDAApW4/sqZ+K1Ow9rQ93WvtlETx36BP6QY9wxYyO7LmYc20IdTp3Va7p3NNjtigXta0GJOqZhGFtEjWGkT3BU+kVdzKTS0wcwuOEJmxqxfh5cZJzSfEqddldto2PhCxxl05vZr80GNwhdXzgxli3G36ql0cxr3ViHuJAbae/uUbcxb2YkBriAchI8YO7knq70W5p0OIPo9/wVrAY9lIkvJAIgQCbzOg7itXi9oU2OYxxAJALZIgzIgc1pdqdLaJa5rHZXj0S9oykjUb1Mz5buKyxmU1XffXtD7x9R3yUfXlD7x9Urx2nt2vTlzahMg5tXNud02Fx5I29KMRTdJqEki4kubHBrdNwutf3OJ8jD9fD+XsB21Q+97Co+uKPE+RXl+G6cuDx1nohtw3Lmc7nrl1Hkuj2dWr1sOHh8F0OaS0TkIIiBzvKc/L4l+D9fD+XWHatOLSfBTS2i06gjwn3LRZamf0zBZZsaHLrPeD5pZfVyNIqEEPdmtcixA5WlK/l8X+FT8fhu/weyaZptqVHDKWh1nBtMAxE1DrruCsO2rQpAim0ujUMBYLVm0XS89okOdpyXN7HZ1tJ+cl2VtVrQSSADRBDRwH7ErfYik0CrA3Yg+T6df4rnz4vEz/ALq1w4eGPiLmF2i8g5mNBFSo2AARDKjmgyTvAB8Vi0e1ccWVqgGmcuH+vtf+yxYWVrp44KEZbgxl5HsmUBY4AW3D2Bx95Q4OqerE8HewJGKxpawzwjxyjhzK7XMB1cOqMA+yQD7Pkp6y1bm4D+orWbOrRUHOy27cSeB9KPDjolO4qw3Hsp5MxjsjitPicW50tBIE3E2N+9FtXEy8NsQNeM92/cta95zXvvFo3LPPK3srGexVWxMmx/vVJADnbhb3cEFQETJulZrqVLNRk74J3GyrqS6QhTCcydSqn2pAUygNhs/HuoVQ9pNjLmh0BwG4wuswW0G4iuyo3QvbI3g2nwlcJK2Ow9rGhUBytILmyXTYTqLwDzPBVjdFZt6F0n9GnAk5oAGskEJ2BwL3YYOd+6aHSA6A4Nu9xNyQBo2L63sEzHUGFrXE5pcwMkRZ5AMRcdguvFkW1NuUQwUmuNUupuzFrclIGrTdJj7TWNL2tERYToAs+JxLNY4rxw3u1SxePw9CW0GtDgxv7QuJL4guaWmwNxB3XtuWs6V14rsN5+j4Zwdaf3LNSDGvgm7Yo0vRDiP2Q+41ge0HOA1upLg48g4WVHpK5xNAEi+Cw9r3PUsBh3LnulPDLcGcWK22TiKUOLZbkIAHpA6vnyEbvG252C/9hH5n/wDkVx2z8nWBzjIBbLSJDpc1rvY4nwXfs2YGjK05RNwAAtOaa0jlu9ue6POiuf4Xe8KOlNSKodwYPYSt99U06faY1oM3Ia0GCRNwtX0owLSyZAcN5DcxbvF7nz3p5Zey5XN4/bJrlpfAcGWgkOOp0jS5jf8ADT04cZMmJjU2tz70zEVQ0AchoN2/uVUYttpBsRod06LnndR9SqGjQxECTljj2Qqzq7nkAEngCePuRYmk57i4AwdCYAvpqUdJmQAhveRJk3jTRPwZj8Oxokie8i/c0K7sPpNWpPY1zyaQMZCQGwTaSRYCSfBaxuMic0g3iJETaCdfBVcwjx8U4T17DbRp1DTyODgREtuLAggkJNfHjqiQHenHo3u3WOHNcp0S2u6m3I4tbTkOzOcGkZiQSN5036Qukq189Go6TbMGlplpAFjv4pmu9HukGZ+djT2XZXg6QQ5p0/K8nwXSY7pzhaL2Mq1ILgOt6tpqdXnw4p1A88Q4NPZk2K8p2FjxTqkmZcywsGWIc4EcYBvzVHHYs1HPd967tOPIWRe8KV9EU9g0cQxlUVHvD6VMh7RZwDGgO0tMSsXzg3aFRohr3ADQBxAHcFinVXzHfWBYA0gaERB3+KkhtQdsxfTQpw2JiCZy35lvzTqfRuvP2R3u+S1vHw91jy1qa1JjDLZkEb9yv7MLam8+2bePNXH9FHv1e0dwcferOzujJounPNojLGsc+SmfkcPfkcmTlcZTipA3Ezu8Uio6Bd0yVd2qCKrxY9p0kAjlpuNoWsqU4Pf5KZdrLeQfmhhMcBAgzxsoIEf3CoAIhYoIUtkaIDAVKhYCgMBTKFMvcABJJ0CWthsBrzXphh1qNDtNJk67olAd6/HvcGN617Bnpg5Jb2S5rToL2PsVIUMS2lVNSqTYdUzK5z3nO6aZMah0gx93+GbGI2fUIhuSIIJJdPuWuxeLqNOQt7TKbjUeBDQHS1lUkfxeYErHiZTK/wBNXw/HdqatftOz2zExDBA0huXdcm8radI6Ic2g4wT9AoWsSMtJkGNwkgLR9XmLZi9nEGGjcL8IE/qt10hMMw3PB4ZsHeIB9EXPo/1LWJrStAcCdHSyLgNiSHWNyZLYA0grs8LjxTaG03ODbkTLteBcudwOwalUODS0CBnJ+/2iGSBuBEgWkBbv6mq5YmmLCDDpEcLJY8TCeaVl9Lj9tE2zn2Lldu9In1XBhMsBOXeTaxtoi25sY0GBznNOYiwBBtc+C0b2ib+H6e5O5zLwNWeVmq68kS3UaTPAKvVc1xaQC4n0Qe87u9WHw5ogRvZAvrcX1j5qqHtpv/4IOnldTAsdcBT7U9qRpGUDdGp7+apnGGT3QLacwNxT2VOscCRpGa9oBsUvFU8pMtyz6MciQUSAnrJ1uNBp/wAoSOGntTWUQXAHs2JPGI0vH9lOGBsS57RGgkEnhMaKtwCrYFk0xTfmzN5SHcD/AH5rt+guJp1q9KjiKbf2rHjNdpLoOYuM6kN9oWn6Hhrg4mm3skZXEa98m58FsmdHaAdm7U5s37zfMyLKMuJjO3sQ3H9Fepe8PpkOuWXdcSRPpciFQNGi09qiXQQJzloJ4Qupx+1atctdUcHFrMgNpLZJvGpkm6p4p2fLIaA30Q0Brb6mBqTvJul18T05930cE/8Axjr9+oPcsW76sc/asS62PwaZPNEH81TGKZ/ZRfTRwXB3VuLefmiBPFVae0w0gwJBTMVtgVPTDX8MzWu94RJ9HNHJ7a2dVdUqEMcBm468xNytP1VnAnTQmxvAhdo8UD/k0T/ob8FRx2zqNTRrWH8jYhdePFxk0jbkn4cg6aaocpXQu6PtM/tD5Ddx4pLujbtQ8eII9y2nEx+ltpQpaAtlU2FUHow7uMe9HT2FU+03ycPmqmUvsbampdCQt59SG3Zd5j3qDsI8HeYVf9G2iK6DohiKbKri6GwwgOLiNTpGmnuQHYfIjxCluxRbX1gjLDmmi5pHZN2pROlRvrBBX6mqR24cPQcw9sTuEazwMhcqNit/NbXtDyVnAYHqqge3MHCSIcJAPdouf9TV7U+dsMdg6lGWVaAaM7D1sPpksMyXMY6HQRbsynYwNdUwjXHK04GlcWdYHshx7TZgaQdbrW4nBuqOJJqnlmn3q/t7ZAeMKIe7Lg6Qt4ntW1W/SsmhzytxSyNAa3sgCwAgIuuHFcuzou9wltOvzOa0a726JZ6OEaip41R/tXN+r9yPqOjxtOlVblqAOE2n3g7lxeP2a1tZ1NrhYAsJBJh3dvHwWy/w1yf41R/tVjB7B6p7XgEOabHrbg8i0LTDhcn+ULn36c/1ZzEgzAAm+WQNRpa3tVOrSAEk3OnBdzh+j1CRmDAOeJrH+kBWKnRTAu1fSaeVXEEeRaq3jPZuHyAUwWZgBqZAJd4cLeapPqzqL3kybzou+qdFcIGua2u0T+So4DusCtPW6IUwbV83cwj/AMlPPjPZ6c23GG4dBzekY7Wo0PgjZQkjL+07MuAa4xBi4Go0vzW9PRRn4jv6UVPo3kMsquaY1BPlIhPq4k3uxmvFCmHUnNIFx1dQAX5hbJuFqG/Vv9R3yXLfVtb8dxER6dTRAcBXiBWMbhnfCwuOF77Pbqn0HDVhHgR8EkxzXM/VuIj99PLO8+xT9DxX4v8AW9K4Y+qNukgc/JYuc+i4r8b+tyxLkn09qGHxTRqY9Y+5W2YqmL5/MSqz9kVTplPcT8kI2FiDowldN4e0Lv1u0bwe6fkoO2xu8o/VVxsHE/gu9nzRjYWI30X+AB+KnpYhI2yZ9Ee1Wae1GHX2EJI2M8f5NXy/VC7ARrTqDvaUXhz4NLzMZTJ19oTBXZxA8Vo6tOPsu8QR8Etr44+E/JLoh0QxDD9oI2gbiPBaShUpb5nmrjcdTHDzhReFfQbBzEUHiqLNq099vEFOZjqZjtDdN2++VPJl8NZyawpFPmknGM4jzCg4hhHpBTy09LBqAD9broOhb5dUJv2G6DmbXXLVsSyIndFh+q6joXi2MFUl7ROUDM5oJ1Np3K8MbKcdK4RJ9tp9iTWYwuLsrcx1Jb2jAgXndKiptSncB7JMSQWG3Izw37kJxLD6Lr3uHNNjqNe4+C6DE2mJ7Q3EaO08+PJcvt3ZTab8zWw06Tx3gTK6k1La6iCQNB3zb9VX2mG1KJaTci0EW56/3KjLHmgcN1Ytpbl7kTcvL1Qn4jCspk/tASN2Ux56Kr1zePgue41OhVKY1j2AISGjUJdSoybkedvegOOpC8t13Bs+SOW/CPLWcvIIupbwHLRVHbQp/fHgR7gpG0WWufaT7k+TL4Fk028O7RT1QOsd0JH06dGvPcx/+1MFV5/yap//ADf8kdPL4ehhjeA8pCx1Bp3D1QpFOtuoVdN7I95RMw2JOlB/iWj3uR08hoo02jdH99yHLyT/AKDi5/cjxqMHxWHZ2KP2KTe+sPhKfSyBAb3exYnDZWI/+j/uH5KU+lkGso2aibiniYc71isWL0UIp4upJ7bvWKmriHk3c7zKxYgFvqGNT5pHXO+8fMrFiqJNa4qAFixVE05rRwROCxYs75Wh9McB5JAotvYeQWLEgNuHZHot3bggfh2X7LfILFizXFarRb90eQVN7QsWKZ5IeGaCbqzTpjgNeCxYmYwe1l+ydR9nduQV6YtYeSlYg6vYDDMLhLWnvAW+o7NoR+6p7vsN+SxYpptnhtk4f8Gl/wBtnyV9uy6A0pUx/ob8lixTCgKmGYNGtHc0BVnvI3lYsVQ1eriH/ed5lUsRiX/ed6xWLFeJVTr13fePmVVdiH/ed5lSsWsZ0PXO4nzKAuKxYmmiaFixYkH/2Q=="/>
          <p:cNvSpPr>
            <a:spLocks noChangeAspect="1" noChangeArrowheads="1"/>
          </p:cNvSpPr>
          <p:nvPr/>
        </p:nvSpPr>
        <p:spPr bwMode="auto">
          <a:xfrm>
            <a:off x="0" y="-153988"/>
            <a:ext cx="28135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28" name="Picture 4" descr="Palais des N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8441" y="2468892"/>
            <a:ext cx="2592288" cy="218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049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0" y="1600200"/>
            <a:ext cx="9144000" cy="525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nSpc>
                <a:spcPct val="80000"/>
              </a:lnSpc>
              <a:buNone/>
              <a:defRPr/>
            </a:pPr>
            <a:r>
              <a:rPr lang="ru-RU" sz="2400" dirty="0" smtClean="0"/>
              <a:t>Представление:</a:t>
            </a:r>
            <a:endParaRPr lang="en-GB" sz="2400" dirty="0" smtClean="0"/>
          </a:p>
          <a:p>
            <a:pPr>
              <a:defRPr/>
            </a:pPr>
            <a:r>
              <a:rPr lang="ru-RU" sz="2400" dirty="0" smtClean="0"/>
              <a:t>Выберите партнёра</a:t>
            </a:r>
            <a:r>
              <a:rPr lang="ru-RU" sz="2400" dirty="0"/>
              <a:t>,</a:t>
            </a:r>
            <a:r>
              <a:rPr lang="ru-RU" sz="2400" dirty="0" smtClean="0"/>
              <a:t> с которым Вы не знакомы или не очень хорошо знакомы</a:t>
            </a:r>
            <a:r>
              <a:rPr lang="en-GB" sz="2400" dirty="0" smtClean="0"/>
              <a:t>.</a:t>
            </a:r>
          </a:p>
          <a:p>
            <a:pPr>
              <a:defRPr/>
            </a:pPr>
            <a:r>
              <a:rPr lang="ru-RU" sz="2400" dirty="0" smtClean="0"/>
              <a:t>За пять минут узнайте:</a:t>
            </a:r>
            <a:endParaRPr lang="en-GB" sz="2400" dirty="0" smtClean="0"/>
          </a:p>
          <a:p>
            <a:pPr marL="800100" lvl="1" indent="-342900">
              <a:buAutoNum type="arabicPeriod"/>
              <a:defRPr/>
            </a:pPr>
            <a:r>
              <a:rPr lang="ru-RU" sz="2400" b="1" dirty="0" smtClean="0"/>
              <a:t>Имя и фамилия</a:t>
            </a:r>
            <a:r>
              <a:rPr lang="en-GB" sz="2400" b="1" dirty="0" smtClean="0"/>
              <a:t>, </a:t>
            </a:r>
          </a:p>
          <a:p>
            <a:pPr marL="800100" lvl="1" indent="-342900">
              <a:buAutoNum type="arabicPeriod"/>
              <a:defRPr/>
            </a:pPr>
            <a:r>
              <a:rPr lang="ru-RU" sz="2400" b="1" dirty="0" smtClean="0"/>
              <a:t>Организация (место работы) и направление её деятельности</a:t>
            </a:r>
            <a:r>
              <a:rPr lang="en-GB" sz="2400" b="1" dirty="0" smtClean="0"/>
              <a:t> </a:t>
            </a:r>
          </a:p>
          <a:p>
            <a:pPr marL="800100" lvl="1" indent="-342900">
              <a:buAutoNum type="arabicPeriod"/>
              <a:defRPr/>
            </a:pPr>
            <a:r>
              <a:rPr lang="ru-RU" sz="2400" b="1" dirty="0" smtClean="0"/>
              <a:t>Уровень осведомлённости </a:t>
            </a:r>
            <a:r>
              <a:rPr lang="en-GB" sz="2400" b="1" dirty="0" smtClean="0"/>
              <a:t>/</a:t>
            </a:r>
            <a:r>
              <a:rPr lang="ru-RU" sz="2400" b="1" dirty="0" smtClean="0"/>
              <a:t>опыт, связанный с лесным хозяйством</a:t>
            </a:r>
            <a:r>
              <a:rPr lang="en-GB" sz="2400" b="1" dirty="0" smtClean="0"/>
              <a:t>,</a:t>
            </a:r>
          </a:p>
          <a:p>
            <a:pPr marL="457200" lvl="1" indent="0">
              <a:buNone/>
              <a:defRPr/>
            </a:pPr>
            <a:endParaRPr lang="en-GB" sz="2400" b="1" dirty="0" smtClean="0"/>
          </a:p>
          <a:p>
            <a:pPr marL="285750" lvl="1">
              <a:lnSpc>
                <a:spcPct val="80000"/>
              </a:lnSpc>
              <a:buFont typeface="Arial" panose="020B0604020202020204" pitchFamily="34" charset="0"/>
              <a:buChar char="•"/>
              <a:defRPr/>
            </a:pPr>
            <a:r>
              <a:rPr lang="ru-RU" sz="2400" dirty="0" smtClean="0"/>
              <a:t>После этого </a:t>
            </a:r>
            <a:r>
              <a:rPr lang="ru-RU" sz="2400" dirty="0"/>
              <a:t>Вы должны, в течение не более 30 </a:t>
            </a:r>
            <a:r>
              <a:rPr lang="ru-RU" sz="2400" dirty="0" smtClean="0"/>
              <a:t>секунд, представить друг друга. </a:t>
            </a:r>
            <a:r>
              <a:rPr lang="ru-RU" sz="2400" dirty="0"/>
              <a:t>Пожалуйста, </a:t>
            </a:r>
            <a:r>
              <a:rPr lang="ru-RU" sz="2400" dirty="0" smtClean="0"/>
              <a:t>слушайте внимательно - Вы </a:t>
            </a:r>
            <a:r>
              <a:rPr lang="ru-RU" sz="2400" dirty="0"/>
              <a:t>можете </a:t>
            </a:r>
            <a:r>
              <a:rPr lang="ru-RU" sz="2400" dirty="0" smtClean="0"/>
              <a:t>сделать несколько письменных заметок.</a:t>
            </a:r>
            <a:endParaRPr lang="en-US" sz="2400" dirty="0"/>
          </a:p>
          <a:p>
            <a:pPr marL="0" indent="0" eaLnBrk="1" hangingPunct="1">
              <a:lnSpc>
                <a:spcPct val="80000"/>
              </a:lnSpc>
              <a:buFontTx/>
              <a:buNone/>
              <a:defRPr/>
            </a:pPr>
            <a:endParaRPr lang="en-GB" sz="2800" dirty="0" smtClean="0"/>
          </a:p>
          <a:p>
            <a:pPr marL="0" indent="0" eaLnBrk="1" hangingPunct="1">
              <a:lnSpc>
                <a:spcPct val="80000"/>
              </a:lnSpc>
              <a:buFontTx/>
              <a:buNone/>
              <a:defRPr/>
            </a:pPr>
            <a:endParaRPr lang="en-GB" sz="2800" dirty="0" smtClean="0"/>
          </a:p>
        </p:txBody>
      </p:sp>
      <p:sp>
        <p:nvSpPr>
          <p:cNvPr id="4" name="Title 3"/>
          <p:cNvSpPr>
            <a:spLocks noGrp="1"/>
          </p:cNvSpPr>
          <p:nvPr>
            <p:ph type="title"/>
          </p:nvPr>
        </p:nvSpPr>
        <p:spPr/>
        <p:txBody>
          <a:bodyPr/>
          <a:lstStyle/>
          <a:p>
            <a:r>
              <a:rPr lang="en-GB" dirty="0" smtClean="0"/>
              <a:t>In</a:t>
            </a:r>
            <a:endParaRPr lang="en-GB" dirty="0"/>
          </a:p>
        </p:txBody>
      </p:sp>
      <p:sp>
        <p:nvSpPr>
          <p:cNvPr id="6" name="Rectangle 23"/>
          <p:cNvSpPr txBox="1">
            <a:spLocks noChangeArrowheads="1"/>
          </p:cNvSpPr>
          <p:nvPr/>
        </p:nvSpPr>
        <p:spPr bwMode="auto">
          <a:xfrm>
            <a:off x="-28576" y="8"/>
            <a:ext cx="9172575" cy="1052513"/>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Arial" pitchFamily="34" charset="0"/>
                <a:cs typeface="Arial" pitchFamily="34" charset="0"/>
              </a:rPr>
              <a:t>Добро пожаловать на обучение по теме </a:t>
            </a:r>
          </a:p>
          <a:p>
            <a:r>
              <a:rPr lang="ru-RU" sz="2400" b="1" dirty="0" smtClean="0">
                <a:latin typeface="Arial" pitchFamily="34" charset="0"/>
                <a:cs typeface="Arial" pitchFamily="34" charset="0"/>
              </a:rPr>
              <a:t>«</a:t>
            </a:r>
            <a:r>
              <a:rPr lang="ru-RU" sz="2400" b="1" dirty="0">
                <a:latin typeface="Arial" pitchFamily="34" charset="0"/>
                <a:cs typeface="Arial" pitchFamily="34" charset="0"/>
              </a:rPr>
              <a:t>Устойчивое управление лесами </a:t>
            </a:r>
            <a:r>
              <a:rPr lang="ru-RU" sz="2400" b="1" dirty="0" smtClean="0">
                <a:latin typeface="Arial" pitchFamily="34" charset="0"/>
                <a:cs typeface="Arial" pitchFamily="34" charset="0"/>
              </a:rPr>
              <a:t>в целях </a:t>
            </a:r>
            <a:r>
              <a:rPr lang="ru-RU" sz="2400" b="1" dirty="0">
                <a:latin typeface="Arial" pitchFamily="34" charset="0"/>
                <a:cs typeface="Arial" pitchFamily="34" charset="0"/>
              </a:rPr>
              <a:t>«</a:t>
            </a:r>
            <a:r>
              <a:rPr lang="ru-RU" sz="2400" b="1" dirty="0" smtClean="0">
                <a:latin typeface="Arial" pitchFamily="34" charset="0"/>
                <a:cs typeface="Arial" pitchFamily="34" charset="0"/>
              </a:rPr>
              <a:t>озеленения» национальной экономики» </a:t>
            </a:r>
          </a:p>
          <a:p>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pPr/>
              <a:t>9</a:t>
            </a:fld>
            <a:endParaRPr lang="en-GB" dirty="0"/>
          </a:p>
        </p:txBody>
      </p:sp>
    </p:spTree>
    <p:extLst>
      <p:ext uri="{BB962C8B-B14F-4D97-AF65-F5344CB8AC3E}">
        <p14:creationId xmlns:p14="http://schemas.microsoft.com/office/powerpoint/2010/main" val="2126954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10313</TotalTime>
  <Words>4091</Words>
  <Application>Microsoft Office PowerPoint</Application>
  <PresentationFormat>On-screen Show (4:3)</PresentationFormat>
  <Paragraphs>480</Paragraphs>
  <Slides>35</Slides>
  <Notes>35</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35</vt:i4>
      </vt:variant>
    </vt:vector>
  </HeadingPairs>
  <TitlesOfParts>
    <vt:vector size="41" baseType="lpstr">
      <vt:lpstr>Office Theme</vt:lpstr>
      <vt:lpstr>1_Office Theme</vt:lpstr>
      <vt:lpstr>3_Office Theme</vt:lpstr>
      <vt:lpstr>Default Design</vt:lpstr>
      <vt:lpstr>4_Office Theme</vt:lpstr>
      <vt:lpstr>Photo Editor Photo</vt:lpstr>
      <vt:lpstr>Зеленая экономика в Центральной Азии и на Кавказе через устойчивое лесопользование</vt:lpstr>
      <vt:lpstr>Для чего нужно устойчивое лесопользование?</vt:lpstr>
      <vt:lpstr>Сложности</vt:lpstr>
      <vt:lpstr>Для чего нужен этот проект?</vt:lpstr>
      <vt:lpstr>Каков ожидаемый результат?</vt:lpstr>
      <vt:lpstr>Как это реализовать?</vt:lpstr>
      <vt:lpstr>Шаги</vt:lpstr>
      <vt:lpstr>Спасибо за внимание!</vt:lpstr>
      <vt:lpstr>In</vt:lpstr>
      <vt:lpstr>PowerPoint Presentation</vt:lpstr>
      <vt:lpstr>PowerPoint Presentation</vt:lpstr>
      <vt:lpstr>Передача обязанностей от одной группы к другой. Ежедневная ротация ответственных групп.  </vt:lpstr>
      <vt:lpstr>Передача обязанностей от одной группы к другой. Ежедневная ротация ответственных групп</vt:lpstr>
      <vt:lpstr>Предварительное расписание</vt:lpstr>
      <vt:lpstr>PowerPoint Presentation</vt:lpstr>
      <vt:lpstr>PowerPoint Presentation</vt:lpstr>
      <vt:lpstr>Наша цель – анализ и поиск путей для преодоления пробелов (несоответствия) между принципами зелёной экономики и потенциалом устойчивого лесного сектора </vt:lpstr>
      <vt:lpstr>Процесс проведения анализа – документ о взаимосвязях между лесным сектором и зелёной экономикой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SFM for Green Economy Day 1 am</dc:title>
  <dc:creator>PeterOHara</dc:creator>
  <cp:lastModifiedBy>onu</cp:lastModifiedBy>
  <cp:revision>555</cp:revision>
  <cp:lastPrinted>2014-04-07T18:22:35Z</cp:lastPrinted>
  <dcterms:created xsi:type="dcterms:W3CDTF">2013-11-24T12:11:56Z</dcterms:created>
  <dcterms:modified xsi:type="dcterms:W3CDTF">2014-09-10T05:12:14Z</dcterms:modified>
</cp:coreProperties>
</file>