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7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AD6936C7-F199-406C-8C61-56805D3D9BE4}"/>
    <pc:docChg chg="modSld">
      <pc:chgData name="Konstantin Glukhenkiy" userId="24b49d37-c936-4e44-8fab-4bfac34f62f4" providerId="ADAL" clId="{AD6936C7-F199-406C-8C61-56805D3D9BE4}" dt="2024-05-02T12:23:03.126" v="3" actId="6549"/>
      <pc:docMkLst>
        <pc:docMk/>
      </pc:docMkLst>
      <pc:sldChg chg="modSp mod">
        <pc:chgData name="Konstantin Glukhenkiy" userId="24b49d37-c936-4e44-8fab-4bfac34f62f4" providerId="ADAL" clId="{AD6936C7-F199-406C-8C61-56805D3D9BE4}" dt="2024-05-02T12:23:03.126" v="3" actId="6549"/>
        <pc:sldMkLst>
          <pc:docMk/>
          <pc:sldMk cId="4066563809" sldId="256"/>
        </pc:sldMkLst>
        <pc:spChg chg="mod">
          <ac:chgData name="Konstantin Glukhenkiy" userId="24b49d37-c936-4e44-8fab-4bfac34f62f4" providerId="ADAL" clId="{AD6936C7-F199-406C-8C61-56805D3D9BE4}" dt="2024-05-02T12:23:03.126" v="3" actId="6549"/>
          <ac:spMkLst>
            <pc:docMk/>
            <pc:sldMk cId="4066563809" sldId="256"/>
            <ac:spMk id="5" creationId="{969A0F03-8260-CDF4-7C6A-00FE62C302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69CFE-3AAF-5263-D412-000C72D2D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BD9766-0B62-4B58-1D47-E03B2FC0C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C8057A-9DEC-D637-7614-D9209A0B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B28387-EDB2-C8D8-9B7E-657D78850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05CACC-2DB3-48CE-EC30-C4110BB3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20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8EA31-D55F-9A6C-AF33-F76E6383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DC84B3-0C66-22D7-1AB3-EF258859B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D4A5EE-BD97-75E0-4811-B239195A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D98290-40AC-EE22-848E-561A7F1B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40F533-DDBB-E908-9042-5E32B55E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9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C985BE-60AC-E390-1A90-E93F82A13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987C03-6CFF-A758-E94D-F59FE83AD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46159B-510E-19EE-6A02-4B554F17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CA1F33-7C20-B05A-6C5B-D3ABF8BF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8AA46F-E754-8A4B-585C-4AA1843C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21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CDE19-45BC-D458-3DA4-07F840FF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A4D79-AC69-6AD0-D5D3-78D5CCF2F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E025DF-7A6B-04BB-BDDD-A4FE1A8F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2065E4-CBB7-5A20-9B6B-5BC7C8E9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87E483-1DB4-954B-0147-C96A747F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90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F322DB-D1FB-B039-2767-5FB937646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25CD67-3BC2-5A84-0C20-369C162F5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AA65AC-37FC-777F-78BE-DC2A51B5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215434-2579-781F-5596-228B6FDF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3A6776-0EE6-CD0D-F938-0011E7727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0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EB734-7A0C-AA95-20C3-103AFC6D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8A227D-5B18-0FEF-788A-5E8990659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A2FC5F-4E7B-21CA-ACCE-926892E48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1C8F8A-9B20-3F13-B6C6-78C0AE32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E9CF7E-A143-EA86-1BD6-F0F25AA5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7C3BD5-B6FC-0DD9-B3AC-79186AAB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53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DFCE4-860C-B95E-202D-7E998FD8A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AAB211-CDF7-AA7B-9B88-67357AD24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18853D-AD2C-E62F-90D9-5158CEA95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B2E28A-C273-BAD5-BE14-480B09C8F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28AC09E-7BCA-F377-484F-B9A64D4EB1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CEC524-0766-75B1-FDFB-1C46F498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F0ACCB-419A-5ED0-088E-7A4479CC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3D7EE40-BE0A-46E0-DB80-03ECD2AE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66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DC0D2A-38CB-3CB3-E37B-6CA454D83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F0503EA-9A92-6747-59F5-152420E5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E3F9C5-B01B-1E47-86EB-544F742B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7E3C35-D719-ECE4-2057-70BDA1DF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19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85593C-4E5D-A135-4D00-742177E7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3ED671-5E81-5B17-F42F-097ECCD7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E310CE-6F72-1C13-3946-D318ACAC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83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48AA5-8B93-CFD0-BDB9-C0C3DA6B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6E5CD9-BD5A-9A3E-D4E1-3CE333A43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47902B-A193-CDF7-44F7-1EF0CC5BC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8E2053-C4B3-B0D2-D4AF-FD68651A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FC33D5-E499-898C-D48C-6347DAF5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10DB57-9B24-E10E-0CC5-758EA202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6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E2680E-3B77-F4A9-607C-1C4B1151D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3A725D-C817-2A7A-18F3-DA6D15C42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EE81D3-9AE7-A1EF-6AC9-0CC42793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F505E2-EFB2-E93C-BBF9-C7FDEEA8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58C7D8-AA1A-1767-1ADE-553727B1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8B944E-2B6B-0AF0-B896-91373B5D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8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93CB45A-D24B-B202-C332-E27E69184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1B9373-9E07-B686-ACCD-070C38804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5BBC07-F26D-F1E1-158C-05BF6F301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D575B1-EB46-4EED-BF18-4827B3EB9078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49C4B-C6E3-FAE6-7F99-0FD31E5A6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F63055-35E8-F795-C4EE-659C78ED9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965176-C593-46EB-B477-E8C99DF12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5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B9CDC8-1072-2010-5387-FB37E7E6D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584" y="2942019"/>
            <a:ext cx="9683496" cy="2387600"/>
          </a:xfrm>
        </p:spPr>
        <p:txBody>
          <a:bodyPr>
            <a:noAutofit/>
          </a:bodyPr>
          <a:lstStyle/>
          <a:p>
            <a:r>
              <a:rPr lang="en-GB" sz="4400" dirty="0"/>
              <a:t>Spain / EU Com. / OICA joint proposal 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on flowcharts’ note in 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ECE-TRANS-WP.29-GRE-2023-27e-Rev.1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69A0F03-8260-CDF4-7C6A-00FE62C302EB}"/>
              </a:ext>
            </a:extLst>
          </p:cNvPr>
          <p:cNvSpPr txBox="1"/>
          <p:nvPr/>
        </p:nvSpPr>
        <p:spPr>
          <a:xfrm>
            <a:off x="7979272" y="8920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GRE-90-38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29 April-3 May 2024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8. </a:t>
            </a:r>
          </a:p>
        </p:txBody>
      </p:sp>
      <p:sp>
        <p:nvSpPr>
          <p:cNvPr id="6" name="ZoneTexte 3">
            <a:extLst>
              <a:ext uri="{FF2B5EF4-FFF2-40B4-BE49-F238E27FC236}">
                <a16:creationId xmlns:a16="http://schemas.microsoft.com/office/drawing/2014/main" id="{569B40BC-0B19-FC5E-6DB7-D93AB93CA7AE}"/>
              </a:ext>
            </a:extLst>
          </p:cNvPr>
          <p:cNvSpPr txBox="1"/>
          <p:nvPr/>
        </p:nvSpPr>
        <p:spPr>
          <a:xfrm>
            <a:off x="376468" y="190230"/>
            <a:ext cx="439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Spain, EU Commission and OICA</a:t>
            </a:r>
          </a:p>
        </p:txBody>
      </p:sp>
    </p:spTree>
    <p:extLst>
      <p:ext uri="{BB962C8B-B14F-4D97-AF65-F5344CB8AC3E}">
        <p14:creationId xmlns:p14="http://schemas.microsoft.com/office/powerpoint/2010/main" val="406656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1534C0-AA9F-ABB1-1E40-EE1A236D6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7229"/>
            <a:ext cx="10515600" cy="4362323"/>
          </a:xfrm>
        </p:spPr>
        <p:txBody>
          <a:bodyPr>
            <a:normAutofit fontScale="90000"/>
          </a:bodyPr>
          <a:lstStyle/>
          <a:p>
            <a:r>
              <a:rPr lang="en-GB" sz="4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 IEC 61851-21-2 tests shall be performed by an accredited ISO/IEC 17025 laboratory. The test report shall be provided by the vehicle manufacturer as evidence for the vehicle type approval </a:t>
            </a:r>
            <a:r>
              <a:rPr lang="en-GB" sz="49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accepted by the Type Approval Authority.</a:t>
            </a:r>
            <a:br>
              <a:rPr lang="fr-FR" sz="4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572552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E8FF07-ED25-49EF-8A2B-F9E5E0F103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6B7004-ED9A-4796-9911-02D68BF9E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Spain / EU Com. / OICA joint proposal   on flowcharts’ note in   ECE-TRANS-WP.29-GRE-2023-27e-Rev.1 </vt:lpstr>
      <vt:lpstr>(1) IEC 61851-21-2 tests shall be performed by an accredited ISO/IEC 17025 laboratory. The test report shall be provided by the vehicle manufacturer as evidence for the vehicle type approval and accepted by the Type Approval Authority.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 / EU Com. / OICA joint proposal   on flowcharts’ note in   ECE-TRANS-WP.29-GRE-2023-27e-Rev.1 </dc:title>
  <dc:creator>Jean-Marc .</dc:creator>
  <cp:lastModifiedBy>Secretariat editorial modifications</cp:lastModifiedBy>
  <cp:revision>1</cp:revision>
  <dcterms:created xsi:type="dcterms:W3CDTF">2024-05-02T12:05:46Z</dcterms:created>
  <dcterms:modified xsi:type="dcterms:W3CDTF">2024-05-02T12:23:06Z</dcterms:modified>
</cp:coreProperties>
</file>