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3" r:id="rId4"/>
    <p:sldId id="258" r:id="rId5"/>
    <p:sldId id="260" r:id="rId6"/>
    <p:sldId id="367" r:id="rId7"/>
    <p:sldId id="351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F5E0CE-87A3-4A11-9F0C-D77D635368C6}" v="14" dt="2024-05-02T07:26:25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" userId="94b21450-a1fc-4334-bcab-8a1ae62433bb" providerId="ADAL" clId="{C5F5E0CE-87A3-4A11-9F0C-D77D635368C6}"/>
    <pc:docChg chg="undo custSel addSld delSld modSld sldOrd">
      <pc:chgData name="Andreas" userId="94b21450-a1fc-4334-bcab-8a1ae62433bb" providerId="ADAL" clId="{C5F5E0CE-87A3-4A11-9F0C-D77D635368C6}" dt="2024-05-02T07:26:31.066" v="640" actId="20577"/>
      <pc:docMkLst>
        <pc:docMk/>
      </pc:docMkLst>
      <pc:sldChg chg="modSp mod">
        <pc:chgData name="Andreas" userId="94b21450-a1fc-4334-bcab-8a1ae62433bb" providerId="ADAL" clId="{C5F5E0CE-87A3-4A11-9F0C-D77D635368C6}" dt="2024-05-02T06:59:54.036" v="595" actId="14100"/>
        <pc:sldMkLst>
          <pc:docMk/>
          <pc:sldMk cId="1564060887" sldId="256"/>
        </pc:sldMkLst>
        <pc:picChg chg="mod">
          <ac:chgData name="Andreas" userId="94b21450-a1fc-4334-bcab-8a1ae62433bb" providerId="ADAL" clId="{C5F5E0CE-87A3-4A11-9F0C-D77D635368C6}" dt="2024-05-02T06:59:54.036" v="595" actId="14100"/>
          <ac:picMkLst>
            <pc:docMk/>
            <pc:sldMk cId="1564060887" sldId="256"/>
            <ac:picMk id="5" creationId="{5A95D8EA-4375-E8E0-2D25-4849F565E5EB}"/>
          </ac:picMkLst>
        </pc:picChg>
      </pc:sldChg>
      <pc:sldChg chg="del">
        <pc:chgData name="Andreas" userId="94b21450-a1fc-4334-bcab-8a1ae62433bb" providerId="ADAL" clId="{C5F5E0CE-87A3-4A11-9F0C-D77D635368C6}" dt="2024-05-02T06:53:25.853" v="187" actId="47"/>
        <pc:sldMkLst>
          <pc:docMk/>
          <pc:sldMk cId="2205501962" sldId="347"/>
        </pc:sldMkLst>
      </pc:sldChg>
      <pc:sldChg chg="del">
        <pc:chgData name="Andreas" userId="94b21450-a1fc-4334-bcab-8a1ae62433bb" providerId="ADAL" clId="{C5F5E0CE-87A3-4A11-9F0C-D77D635368C6}" dt="2024-05-02T06:53:25.853" v="187" actId="47"/>
        <pc:sldMkLst>
          <pc:docMk/>
          <pc:sldMk cId="2250470403" sldId="350"/>
        </pc:sldMkLst>
      </pc:sldChg>
      <pc:sldChg chg="modSp mod">
        <pc:chgData name="Andreas" userId="94b21450-a1fc-4334-bcab-8a1ae62433bb" providerId="ADAL" clId="{C5F5E0CE-87A3-4A11-9F0C-D77D635368C6}" dt="2024-05-02T06:58:05.051" v="538" actId="20577"/>
        <pc:sldMkLst>
          <pc:docMk/>
          <pc:sldMk cId="3184142017" sldId="351"/>
        </pc:sldMkLst>
        <pc:spChg chg="mod">
          <ac:chgData name="Andreas" userId="94b21450-a1fc-4334-bcab-8a1ae62433bb" providerId="ADAL" clId="{C5F5E0CE-87A3-4A11-9F0C-D77D635368C6}" dt="2024-05-02T06:58:05.051" v="538" actId="20577"/>
          <ac:spMkLst>
            <pc:docMk/>
            <pc:sldMk cId="3184142017" sldId="351"/>
            <ac:spMk id="3" creationId="{EF7C571E-7476-A202-C6CC-9EFFED453A8D}"/>
          </ac:spMkLst>
        </pc:spChg>
      </pc:sldChg>
      <pc:sldChg chg="del">
        <pc:chgData name="Andreas" userId="94b21450-a1fc-4334-bcab-8a1ae62433bb" providerId="ADAL" clId="{C5F5E0CE-87A3-4A11-9F0C-D77D635368C6}" dt="2024-05-02T06:53:25.853" v="187" actId="47"/>
        <pc:sldMkLst>
          <pc:docMk/>
          <pc:sldMk cId="2123083426" sldId="352"/>
        </pc:sldMkLst>
      </pc:sldChg>
      <pc:sldChg chg="addSp delSp modSp mod ord">
        <pc:chgData name="Andreas" userId="94b21450-a1fc-4334-bcab-8a1ae62433bb" providerId="ADAL" clId="{C5F5E0CE-87A3-4A11-9F0C-D77D635368C6}" dt="2024-05-02T07:26:31.066" v="640" actId="20577"/>
        <pc:sldMkLst>
          <pc:docMk/>
          <pc:sldMk cId="110181298" sldId="363"/>
        </pc:sldMkLst>
        <pc:spChg chg="mod">
          <ac:chgData name="Andreas" userId="94b21450-a1fc-4334-bcab-8a1ae62433bb" providerId="ADAL" clId="{C5F5E0CE-87A3-4A11-9F0C-D77D635368C6}" dt="2024-05-02T07:26:31.066" v="640" actId="20577"/>
          <ac:spMkLst>
            <pc:docMk/>
            <pc:sldMk cId="110181298" sldId="363"/>
            <ac:spMk id="4" creationId="{7CE2CC67-1208-FFEB-8A77-61A85A0F7834}"/>
          </ac:spMkLst>
        </pc:spChg>
        <pc:spChg chg="mod">
          <ac:chgData name="Andreas" userId="94b21450-a1fc-4334-bcab-8a1ae62433bb" providerId="ADAL" clId="{C5F5E0CE-87A3-4A11-9F0C-D77D635368C6}" dt="2024-05-02T06:52:19.810" v="108" actId="14100"/>
          <ac:spMkLst>
            <pc:docMk/>
            <pc:sldMk cId="110181298" sldId="363"/>
            <ac:spMk id="11" creationId="{9253D7F0-1054-1BD6-2B8B-196BF259D29E}"/>
          </ac:spMkLst>
        </pc:spChg>
        <pc:spChg chg="mod">
          <ac:chgData name="Andreas" userId="94b21450-a1fc-4334-bcab-8a1ae62433bb" providerId="ADAL" clId="{C5F5E0CE-87A3-4A11-9F0C-D77D635368C6}" dt="2024-05-02T06:51:59.882" v="104" actId="1076"/>
          <ac:spMkLst>
            <pc:docMk/>
            <pc:sldMk cId="110181298" sldId="363"/>
            <ac:spMk id="14" creationId="{6B1ABAF2-EBD5-0C0E-5EC1-CED66537A840}"/>
          </ac:spMkLst>
        </pc:spChg>
        <pc:spChg chg="mod">
          <ac:chgData name="Andreas" userId="94b21450-a1fc-4334-bcab-8a1ae62433bb" providerId="ADAL" clId="{C5F5E0CE-87A3-4A11-9F0C-D77D635368C6}" dt="2024-05-02T06:59:37.237" v="594" actId="20577"/>
          <ac:spMkLst>
            <pc:docMk/>
            <pc:sldMk cId="110181298" sldId="363"/>
            <ac:spMk id="27" creationId="{EF400D74-2459-ECC3-7047-CC5FCFA86121}"/>
          </ac:spMkLst>
        </pc:spChg>
        <pc:picChg chg="add del mod modCrop">
          <ac:chgData name="Andreas" userId="94b21450-a1fc-4334-bcab-8a1ae62433bb" providerId="ADAL" clId="{C5F5E0CE-87A3-4A11-9F0C-D77D635368C6}" dt="2024-05-02T07:26:25.813" v="631" actId="478"/>
          <ac:picMkLst>
            <pc:docMk/>
            <pc:sldMk cId="110181298" sldId="363"/>
            <ac:picMk id="2" creationId="{F491E4C0-ABB9-6640-7340-8B12D87CE7B8}"/>
          </ac:picMkLst>
        </pc:picChg>
        <pc:picChg chg="add del mod">
          <ac:chgData name="Andreas" userId="94b21450-a1fc-4334-bcab-8a1ae62433bb" providerId="ADAL" clId="{C5F5E0CE-87A3-4A11-9F0C-D77D635368C6}" dt="2024-05-02T07:26:25.492" v="630"/>
          <ac:picMkLst>
            <pc:docMk/>
            <pc:sldMk cId="110181298" sldId="363"/>
            <ac:picMk id="3" creationId="{282D99E4-FCEF-2D50-AAF9-DEAC0F8FB5B4}"/>
          </ac:picMkLst>
        </pc:picChg>
        <pc:picChg chg="del">
          <ac:chgData name="Andreas" userId="94b21450-a1fc-4334-bcab-8a1ae62433bb" providerId="ADAL" clId="{C5F5E0CE-87A3-4A11-9F0C-D77D635368C6}" dt="2024-05-02T06:40:55.496" v="4" actId="478"/>
          <ac:picMkLst>
            <pc:docMk/>
            <pc:sldMk cId="110181298" sldId="363"/>
            <ac:picMk id="3" creationId="{A6C17A3A-6CE3-455D-F913-953607335466}"/>
          </ac:picMkLst>
        </pc:picChg>
        <pc:picChg chg="add mod modCrop">
          <ac:chgData name="Andreas" userId="94b21450-a1fc-4334-bcab-8a1ae62433bb" providerId="ADAL" clId="{C5F5E0CE-87A3-4A11-9F0C-D77D635368C6}" dt="2024-05-02T06:52:12.174" v="107" actId="1076"/>
          <ac:picMkLst>
            <pc:docMk/>
            <pc:sldMk cId="110181298" sldId="363"/>
            <ac:picMk id="6" creationId="{141D8960-5303-C260-8122-5448F20243DD}"/>
          </ac:picMkLst>
        </pc:picChg>
        <pc:picChg chg="add del mod">
          <ac:chgData name="Andreas" userId="94b21450-a1fc-4334-bcab-8a1ae62433bb" providerId="ADAL" clId="{C5F5E0CE-87A3-4A11-9F0C-D77D635368C6}" dt="2024-05-02T07:26:23.826" v="626"/>
          <ac:picMkLst>
            <pc:docMk/>
            <pc:sldMk cId="110181298" sldId="363"/>
            <ac:picMk id="7" creationId="{17315272-6193-0FB3-4274-59004D39AAB7}"/>
          </ac:picMkLst>
        </pc:picChg>
        <pc:picChg chg="add mod modCrop">
          <ac:chgData name="Andreas" userId="94b21450-a1fc-4334-bcab-8a1ae62433bb" providerId="ADAL" clId="{C5F5E0CE-87A3-4A11-9F0C-D77D635368C6}" dt="2024-05-02T06:52:01.009" v="105" actId="1076"/>
          <ac:picMkLst>
            <pc:docMk/>
            <pc:sldMk cId="110181298" sldId="363"/>
            <ac:picMk id="8" creationId="{66354C11-2DB0-3112-35C4-964522BFB277}"/>
          </ac:picMkLst>
        </pc:picChg>
        <pc:picChg chg="add del mod">
          <ac:chgData name="Andreas" userId="94b21450-a1fc-4334-bcab-8a1ae62433bb" providerId="ADAL" clId="{C5F5E0CE-87A3-4A11-9F0C-D77D635368C6}" dt="2024-05-02T07:26:22.645" v="622"/>
          <ac:picMkLst>
            <pc:docMk/>
            <pc:sldMk cId="110181298" sldId="363"/>
            <ac:picMk id="9" creationId="{8B72924D-6CF1-1EA5-42DB-805D5709F655}"/>
          </ac:picMkLst>
        </pc:picChg>
        <pc:picChg chg="add del mod">
          <ac:chgData name="Andreas" userId="94b21450-a1fc-4334-bcab-8a1ae62433bb" providerId="ADAL" clId="{C5F5E0CE-87A3-4A11-9F0C-D77D635368C6}" dt="2024-05-02T07:26:22.481" v="621"/>
          <ac:picMkLst>
            <pc:docMk/>
            <pc:sldMk cId="110181298" sldId="363"/>
            <ac:picMk id="10" creationId="{28DFCB94-8B64-5216-B148-40F7788D8238}"/>
          </ac:picMkLst>
        </pc:picChg>
        <pc:picChg chg="del">
          <ac:chgData name="Andreas" userId="94b21450-a1fc-4334-bcab-8a1ae62433bb" providerId="ADAL" clId="{C5F5E0CE-87A3-4A11-9F0C-D77D635368C6}" dt="2024-05-02T06:40:50.405" v="3" actId="478"/>
          <ac:picMkLst>
            <pc:docMk/>
            <pc:sldMk cId="110181298" sldId="363"/>
            <ac:picMk id="10" creationId="{E9AE1318-76D1-9360-2272-F903D3358409}"/>
          </ac:picMkLst>
        </pc:picChg>
        <pc:picChg chg="add del mod">
          <ac:chgData name="Andreas" userId="94b21450-a1fc-4334-bcab-8a1ae62433bb" providerId="ADAL" clId="{C5F5E0CE-87A3-4A11-9F0C-D77D635368C6}" dt="2024-05-02T07:26:22.316" v="620"/>
          <ac:picMkLst>
            <pc:docMk/>
            <pc:sldMk cId="110181298" sldId="363"/>
            <ac:picMk id="13" creationId="{3A64C0DD-1B26-304F-612C-F12118906E77}"/>
          </ac:picMkLst>
        </pc:picChg>
        <pc:picChg chg="del">
          <ac:chgData name="Andreas" userId="94b21450-a1fc-4334-bcab-8a1ae62433bb" providerId="ADAL" clId="{C5F5E0CE-87A3-4A11-9F0C-D77D635368C6}" dt="2024-05-02T06:41:38.366" v="15" actId="478"/>
          <ac:picMkLst>
            <pc:docMk/>
            <pc:sldMk cId="110181298" sldId="363"/>
            <ac:picMk id="15" creationId="{1F8AFC4F-A8A8-A7E7-6EB2-BF3FA07493A2}"/>
          </ac:picMkLst>
        </pc:picChg>
        <pc:picChg chg="add del mod">
          <ac:chgData name="Andreas" userId="94b21450-a1fc-4334-bcab-8a1ae62433bb" providerId="ADAL" clId="{C5F5E0CE-87A3-4A11-9F0C-D77D635368C6}" dt="2024-05-02T07:26:22.130" v="619"/>
          <ac:picMkLst>
            <pc:docMk/>
            <pc:sldMk cId="110181298" sldId="363"/>
            <ac:picMk id="15" creationId="{536F4B60-0A72-6551-49B8-7653700818D9}"/>
          </ac:picMkLst>
        </pc:picChg>
      </pc:sldChg>
      <pc:sldChg chg="del">
        <pc:chgData name="Andreas" userId="94b21450-a1fc-4334-bcab-8a1ae62433bb" providerId="ADAL" clId="{C5F5E0CE-87A3-4A11-9F0C-D77D635368C6}" dt="2024-05-02T06:53:25.853" v="187" actId="47"/>
        <pc:sldMkLst>
          <pc:docMk/>
          <pc:sldMk cId="370721048" sldId="365"/>
        </pc:sldMkLst>
      </pc:sldChg>
      <pc:sldChg chg="new del">
        <pc:chgData name="Andreas" userId="94b21450-a1fc-4334-bcab-8a1ae62433bb" providerId="ADAL" clId="{C5F5E0CE-87A3-4A11-9F0C-D77D635368C6}" dt="2024-05-02T06:40:17.622" v="1" actId="47"/>
        <pc:sldMkLst>
          <pc:docMk/>
          <pc:sldMk cId="2044608036" sldId="367"/>
        </pc:sldMkLst>
      </pc:sldChg>
      <pc:sldChg chg="modSp add mod">
        <pc:chgData name="Andreas" userId="94b21450-a1fc-4334-bcab-8a1ae62433bb" providerId="ADAL" clId="{C5F5E0CE-87A3-4A11-9F0C-D77D635368C6}" dt="2024-05-02T06:58:45.961" v="543" actId="1036"/>
        <pc:sldMkLst>
          <pc:docMk/>
          <pc:sldMk cId="3719989620" sldId="367"/>
        </pc:sldMkLst>
        <pc:picChg chg="mod">
          <ac:chgData name="Andreas" userId="94b21450-a1fc-4334-bcab-8a1ae62433bb" providerId="ADAL" clId="{C5F5E0CE-87A3-4A11-9F0C-D77D635368C6}" dt="2024-05-02T06:58:45.961" v="543" actId="1036"/>
          <ac:picMkLst>
            <pc:docMk/>
            <pc:sldMk cId="3719989620" sldId="367"/>
            <ac:picMk id="10" creationId="{E9AE1318-76D1-9360-2272-F903D3358409}"/>
          </ac:picMkLst>
        </pc:picChg>
        <pc:picChg chg="mod">
          <ac:chgData name="Andreas" userId="94b21450-a1fc-4334-bcab-8a1ae62433bb" providerId="ADAL" clId="{C5F5E0CE-87A3-4A11-9F0C-D77D635368C6}" dt="2024-05-02T06:58:45.961" v="543" actId="1036"/>
          <ac:picMkLst>
            <pc:docMk/>
            <pc:sldMk cId="3719989620" sldId="367"/>
            <ac:picMk id="15" creationId="{1F8AFC4F-A8A8-A7E7-6EB2-BF3FA07493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75835-B1B8-3581-F4CC-2C693E06C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A155B7-3982-33CF-FDA4-491DAC012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674256-D648-EE7B-D257-4363B431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791F10-F944-51FD-21D5-12908BC3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B3DE8C-F4D2-B40E-CA3E-967E383FB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E77D0-DCD5-6E93-356E-60C6AD48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966402-7195-137E-A120-C2B2B106A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ABFBE-C906-1996-7135-F8CB7FD5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12AAB-17C6-314A-B6C1-7D8A0332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6E2711-AA81-15B1-D3A4-3368D148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7D90B5-96DD-E84C-EF56-02D42CEC0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5D1319-2120-B492-E639-6B0756DAD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B92D24-8EE5-779E-B692-31F23DDC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48BC0-D3CB-3886-316E-8A57596C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26CA65-A8BA-AB92-5B52-7AAE8D25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FA0F0-2BAC-76D5-3149-2101188B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56DAA4-D70A-99E7-93C0-33FE400EB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7F0ACC-00DF-3500-BFE1-21070DBD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6A64F-76EF-4E07-274F-63C231F6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580CC-1E65-F6E4-7B59-B7BED724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C1113-B4C4-CEEB-24CA-75D49CDB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0DA77C-A5D1-EB39-E422-754B3C494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94FD6B-576A-C2BD-84BE-3141E4C0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709BD9-C471-8A8B-7FF7-7CCB1D989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AD8D3A-241A-9C1B-53D2-EA414F71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9F6CD-5A41-48F6-F08E-0419C666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3FCA0-D837-FE8D-8B3D-86E1E49F1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BA7071-03B1-7847-7E5C-450F1F03B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7297E5E-2C38-FB46-7266-9A0A761E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87F3CF-17B5-BE27-F595-2318D0C5C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27D523-5EB6-C86C-2E8A-072460B7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57DC6-E0B2-CBD1-39D2-30DE7DB2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4B7752-7DEF-6268-0738-AC2F8F442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3EBC70-F8EF-3933-4040-52DCB92C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2BEBE9C-7836-1E7B-F650-1261E244F9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5985A5-A524-9EE8-6057-9D8BEE9D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0BEFB59-FE89-ECB4-21C7-44BA01FC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EBDEBD9-ECBF-D1D1-C4AC-829D5F23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83687C4-EAA8-849F-8E8F-7303EC9D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4CCF7-F7E9-D270-EBCD-4FC56643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6F1587-F365-3ABB-7F18-572DFE12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F1F27A-1490-1E2B-DEC0-75A66A04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0A24AB-A9F6-6ACC-79B6-E041F4A01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C3B63E-EB40-96DE-A41E-3D66ECDB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D77473-E26F-D74C-E0AA-B57737EF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4F5A56-AB3A-6904-94B4-11CF0B40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2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96B4-98ED-F3D2-DA4E-BDF32B41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5DD71B-831E-2C6D-8046-1EE56404D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58253E-FAE9-92FF-90BB-C88BB9A3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718261-BBD9-7EF5-DE54-19708686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7B5E16-82D3-16BB-C1FA-9348BEF3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366A790-D812-5541-2D1D-C3C8C57A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86EF3-7A31-E8E8-1B41-70F30581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0405F60-30BA-B8DC-16BA-A8FFF717C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0AF46-7461-0F7B-54A8-6F483A17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874647-08E4-C667-4CDF-8C0447AB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6B33D5-CBDA-1C06-BCE4-3E156C2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1C9A38-7CC0-1BFA-498F-7ACA026D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C10853-0A4D-F1E0-8AFC-48213457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C9DB716-14A0-FD9F-70A5-A448E67D6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3366C1-2B02-E402-9C8C-FEEB168DA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57479-3965-4FC4-99B5-84FD452A798E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EED5ED-2896-BC3A-3600-2DB3A0442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08807A-CF2C-23C9-EDF4-6636CB480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41FB-695C-41E1-B211-7DCD9103BFC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portal.3gpp.org/desktopmodules/Specifications/SpecificationDetails.aspx?specificationId=32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portal.3gpp.org/desktopmodules/Specifications/SpecificationDetails.aspx?specificationId=24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ytwowayradios.com/blog/2012/08/the_basics_of_air_band_radios.html" TargetMode="External"/><Relationship Id="rId2" Type="http://schemas.openxmlformats.org/officeDocument/2006/relationships/hyperlink" Target="https://skyscanworld.com/complete-list-of-airband-frequencie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ec.ch/emc/radio-services-database" TargetMode="External"/><Relationship Id="rId4" Type="http://schemas.openxmlformats.org/officeDocument/2006/relationships/hyperlink" Target="https://www.radioreference.com/db/aid/773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E037AA-E327-1A39-1171-F00A9A4E9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876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000" dirty="0"/>
              <a:t>OICA and CLEPA joint contribution to </a:t>
            </a:r>
            <a:br>
              <a:rPr lang="en-GB" dirty="0"/>
            </a:br>
            <a:r>
              <a:rPr lang="en-GB" sz="4800" dirty="0"/>
              <a:t>GRE-90-23 and GRE-90-35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4E2F00-7083-57F2-6121-1A700A0CC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72277"/>
            <a:ext cx="3240994" cy="85438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95D8EA-4375-E8E0-2D25-4849F565E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3" y="72276"/>
            <a:ext cx="2678374" cy="8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6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90392-10E1-6833-E183-C12A922F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0136"/>
            <a:ext cx="12192000" cy="6745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Rationale for introducing a new pulse modulations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20E0AE-BC04-7602-8583-DCBEE46D6F56}"/>
              </a:ext>
            </a:extLst>
          </p:cNvPr>
          <p:cNvGrpSpPr/>
          <p:nvPr/>
        </p:nvGrpSpPr>
        <p:grpSpPr>
          <a:xfrm>
            <a:off x="171669" y="1430217"/>
            <a:ext cx="5558572" cy="3665107"/>
            <a:chOff x="364137" y="1740554"/>
            <a:chExt cx="7537327" cy="475232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E0D7D1A0-CEFA-C73F-714D-BA93E0BA8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137" y="1740554"/>
              <a:ext cx="7537327" cy="4752321"/>
            </a:xfrm>
            <a:prstGeom prst="rect">
              <a:avLst/>
            </a:prstGeom>
          </p:spPr>
        </p:pic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F39C1FF5-D0BD-E848-5E4E-0C3AFDF4D762}"/>
                </a:ext>
              </a:extLst>
            </p:cNvPr>
            <p:cNvSpPr/>
            <p:nvPr/>
          </p:nvSpPr>
          <p:spPr>
            <a:xfrm>
              <a:off x="3081076" y="3741286"/>
              <a:ext cx="2491531" cy="276836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FC1C972D-5C9C-20B2-FFA5-64D8FB3E31ED}"/>
                </a:ext>
              </a:extLst>
            </p:cNvPr>
            <p:cNvSpPr/>
            <p:nvPr/>
          </p:nvSpPr>
          <p:spPr>
            <a:xfrm>
              <a:off x="3541386" y="4322921"/>
              <a:ext cx="2491531" cy="340553"/>
            </a:xfrm>
            <a:prstGeom prst="roundRect">
              <a:avLst/>
            </a:prstGeom>
            <a:solidFill>
              <a:schemeClr val="accent1">
                <a:alpha val="2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9F8D96D2-8FE2-4C47-9CA0-991A83674353}"/>
              </a:ext>
            </a:extLst>
          </p:cNvPr>
          <p:cNvSpPr txBox="1"/>
          <p:nvPr/>
        </p:nvSpPr>
        <p:spPr>
          <a:xfrm>
            <a:off x="346652" y="5139725"/>
            <a:ext cx="338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Frame </a:t>
            </a:r>
            <a:r>
              <a:rPr lang="en-US" sz="1400" dirty="0"/>
              <a:t>length</a:t>
            </a:r>
            <a:r>
              <a:rPr lang="de-DE" sz="1400" dirty="0"/>
              <a:t>: 4.16</a:t>
            </a:r>
            <a:r>
              <a:rPr lang="en-US" sz="1400" dirty="0"/>
              <a:t>ms</a:t>
            </a:r>
            <a:r>
              <a:rPr lang="de-DE" sz="1400" dirty="0"/>
              <a:t> = 217Hz </a:t>
            </a:r>
          </a:p>
          <a:p>
            <a:r>
              <a:rPr lang="en-US" sz="1400" dirty="0"/>
              <a:t>Slot length: 577µs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F79F8CE-D42F-9238-B0CF-61AD31B10C8D}"/>
              </a:ext>
            </a:extLst>
          </p:cNvPr>
          <p:cNvSpPr/>
          <p:nvPr/>
        </p:nvSpPr>
        <p:spPr>
          <a:xfrm>
            <a:off x="171669" y="5707346"/>
            <a:ext cx="5490269" cy="3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This corresponds to PM (217Hz, 577µs)!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55EFB3-D0AC-7A73-908A-690C02110191}"/>
              </a:ext>
            </a:extLst>
          </p:cNvPr>
          <p:cNvSpPr/>
          <p:nvPr/>
        </p:nvSpPr>
        <p:spPr>
          <a:xfrm>
            <a:off x="171670" y="6138147"/>
            <a:ext cx="5490268" cy="505862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Conclusion: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PM1 (217Hz, 577µs) is suitable to emulate 2G.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CB3FB1-8B78-9598-231A-A43FEDACE92B}"/>
              </a:ext>
            </a:extLst>
          </p:cNvPr>
          <p:cNvSpPr txBox="1"/>
          <p:nvPr/>
        </p:nvSpPr>
        <p:spPr>
          <a:xfrm>
            <a:off x="171669" y="1108603"/>
            <a:ext cx="4563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2G (GSM) Frame Structure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467E1E8-29A1-AB50-574C-670A18D12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761" y="1430217"/>
            <a:ext cx="3731896" cy="2887264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08BB0E3-EC98-8CC5-8009-7721F61FA576}"/>
              </a:ext>
            </a:extLst>
          </p:cNvPr>
          <p:cNvSpPr txBox="1"/>
          <p:nvPr/>
        </p:nvSpPr>
        <p:spPr>
          <a:xfrm>
            <a:off x="6498283" y="1108800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4G (LTE) Frame Structure Type 2 (TDD)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ABE8FD6-2174-EE1D-D2A9-45986132EAB0}"/>
              </a:ext>
            </a:extLst>
          </p:cNvPr>
          <p:cNvSpPr txBox="1"/>
          <p:nvPr/>
        </p:nvSpPr>
        <p:spPr>
          <a:xfrm>
            <a:off x="6400800" y="4423981"/>
            <a:ext cx="489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Frame length: 10ms (consisting of 10 sub-frames)</a:t>
            </a:r>
          </a:p>
          <a:p>
            <a:r>
              <a:rPr lang="en-US" sz="1400" dirty="0"/>
              <a:t>Sub-frame length: 1ms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0088472-290F-BAD2-E23C-37B8A378174B}"/>
              </a:ext>
            </a:extLst>
          </p:cNvPr>
          <p:cNvSpPr/>
          <p:nvPr/>
        </p:nvSpPr>
        <p:spPr>
          <a:xfrm>
            <a:off x="6400800" y="5071928"/>
            <a:ext cx="5490270" cy="383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This </a:t>
            </a:r>
            <a:r>
              <a:rPr lang="en-US" sz="1400" dirty="0"/>
              <a:t>corresponds to PM (1000 Hz, 10% duty cycle)!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746590-320A-2A57-F3F2-5E049135A112}"/>
              </a:ext>
            </a:extLst>
          </p:cNvPr>
          <p:cNvSpPr/>
          <p:nvPr/>
        </p:nvSpPr>
        <p:spPr>
          <a:xfrm>
            <a:off x="6400800" y="5504486"/>
            <a:ext cx="5490270" cy="117852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Conclusion: An eligible modulation to emulate LTE is PM3  (1000Hz, 10% duty cycle). In order to consider multiple LTE transceivers transmitting simultaneously, the duty cycle was updated to 50%. The PM with 1000Hz and 50% modulation is also required  in MIL-STD-461G.</a:t>
            </a:r>
          </a:p>
        </p:txBody>
      </p:sp>
    </p:spTree>
    <p:extLst>
      <p:ext uri="{BB962C8B-B14F-4D97-AF65-F5344CB8AC3E}">
        <p14:creationId xmlns:p14="http://schemas.microsoft.com/office/powerpoint/2010/main" val="186791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9253D7F0-1054-1BD6-2B8B-196BF259D29E}"/>
              </a:ext>
            </a:extLst>
          </p:cNvPr>
          <p:cNvSpPr txBox="1"/>
          <p:nvPr/>
        </p:nvSpPr>
        <p:spPr>
          <a:xfrm>
            <a:off x="481957" y="1793140"/>
            <a:ext cx="354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PM1: </a:t>
            </a:r>
            <a:r>
              <a:rPr lang="de-DE" dirty="0"/>
              <a:t>217 Hz, 12,5 % </a:t>
            </a:r>
            <a:r>
              <a:rPr lang="de-DE" dirty="0" err="1"/>
              <a:t>duty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CEA824-2B6D-EB07-DFD2-7C8F2296EF02}"/>
              </a:ext>
            </a:extLst>
          </p:cNvPr>
          <p:cNvSpPr txBox="1"/>
          <p:nvPr/>
        </p:nvSpPr>
        <p:spPr>
          <a:xfrm>
            <a:off x="6155762" y="1793140"/>
            <a:ext cx="313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PM3</a:t>
            </a:r>
            <a:r>
              <a:rPr lang="de-DE" dirty="0"/>
              <a:t>: 1 kHz, 50% </a:t>
            </a:r>
            <a:r>
              <a:rPr lang="en-US" dirty="0"/>
              <a:t>duty cycle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1ABAF2-EBD5-0C0E-5EC1-CED66537A840}"/>
              </a:ext>
            </a:extLst>
          </p:cNvPr>
          <p:cNvSpPr txBox="1"/>
          <p:nvPr/>
        </p:nvSpPr>
        <p:spPr>
          <a:xfrm>
            <a:off x="481957" y="822359"/>
            <a:ext cx="107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Signal </a:t>
            </a:r>
            <a:r>
              <a:rPr lang="en-US" dirty="0"/>
              <a:t>generator connected to spectrum analyzer, Carrier Frequency: 450 MHz, Level: 50 </a:t>
            </a:r>
            <a:r>
              <a:rPr lang="en-US" dirty="0" err="1"/>
              <a:t>dBµV</a:t>
            </a:r>
            <a:r>
              <a:rPr lang="en-US" dirty="0"/>
              <a:t>; RBW: 1 Hz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F400D74-2459-ECC3-7047-CC5FCFA86121}"/>
              </a:ext>
            </a:extLst>
          </p:cNvPr>
          <p:cNvSpPr/>
          <p:nvPr/>
        </p:nvSpPr>
        <p:spPr>
          <a:xfrm>
            <a:off x="0" y="6190206"/>
            <a:ext cx="12192000" cy="3226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	PM3 </a:t>
            </a:r>
            <a:r>
              <a:rPr lang="de-DE" sz="1400" dirty="0" err="1"/>
              <a:t>covers</a:t>
            </a:r>
            <a:r>
              <a:rPr lang="de-DE" sz="1400" dirty="0"/>
              <a:t> PM1: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modulation</a:t>
            </a:r>
            <a:r>
              <a:rPr lang="de-DE" sz="1400" dirty="0"/>
              <a:t> </a:t>
            </a:r>
            <a:r>
              <a:rPr lang="de-DE" sz="1400" dirty="0" err="1"/>
              <a:t>frequency</a:t>
            </a:r>
            <a:r>
              <a:rPr lang="de-DE" sz="1400" dirty="0"/>
              <a:t> (pulse rate) and </a:t>
            </a:r>
            <a:r>
              <a:rPr lang="de-DE" sz="1400" dirty="0" err="1"/>
              <a:t>higher</a:t>
            </a:r>
            <a:r>
              <a:rPr lang="de-DE" sz="1400" dirty="0"/>
              <a:t> </a:t>
            </a:r>
            <a:r>
              <a:rPr lang="de-DE" sz="1400" dirty="0" err="1"/>
              <a:t>duty</a:t>
            </a:r>
            <a:r>
              <a:rPr lang="de-DE" sz="1400" dirty="0"/>
              <a:t> </a:t>
            </a:r>
            <a:r>
              <a:rPr lang="de-DE" sz="1400" dirty="0" err="1"/>
              <a:t>cycle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considered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more</a:t>
            </a:r>
            <a:r>
              <a:rPr lang="de-DE" sz="1400" dirty="0"/>
              <a:t> </a:t>
            </a:r>
            <a:r>
              <a:rPr lang="de-DE" sz="1400" dirty="0" err="1"/>
              <a:t>harmful</a:t>
            </a:r>
            <a:r>
              <a:rPr lang="de-DE" sz="1400" dirty="0"/>
              <a:t>.</a:t>
            </a:r>
            <a:endParaRPr lang="en-US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E98469-38D4-90FC-8D5A-47E4C771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920" y="1455980"/>
            <a:ext cx="2426036" cy="119043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CE2CC67-1208-FFEB-8A77-61A85A0F7834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Envelope Spectrum of PM1 and PM3 in comparison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491E4C0-ABB9-6640-7340-8B12D87CE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9" b="11801"/>
          <a:stretch/>
        </p:blipFill>
        <p:spPr>
          <a:xfrm>
            <a:off x="902043" y="3099775"/>
            <a:ext cx="4487798" cy="30118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41D8960-5303-C260-8122-5448F2024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" b="12025"/>
          <a:stretch/>
        </p:blipFill>
        <p:spPr>
          <a:xfrm>
            <a:off x="6604928" y="3099766"/>
            <a:ext cx="4517984" cy="301183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354C11-2DB0-3112-35C4-964522BFB2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96" b="14484"/>
          <a:stretch/>
        </p:blipFill>
        <p:spPr>
          <a:xfrm>
            <a:off x="3669963" y="1209369"/>
            <a:ext cx="2426037" cy="18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F45F5-8616-83FC-5552-43E7226396C3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Frequency ranges for state-of-the art cellular applications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63920-AD01-AC52-7466-30CC46F4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20" y="1130785"/>
            <a:ext cx="3378872" cy="24257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65A6A7-F395-235C-A2EF-20F32FED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83" y="2661376"/>
            <a:ext cx="3188245" cy="332168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4781B87-228B-1713-A151-26A4BC34FE4C}"/>
              </a:ext>
            </a:extLst>
          </p:cNvPr>
          <p:cNvSpPr txBox="1"/>
          <p:nvPr/>
        </p:nvSpPr>
        <p:spPr>
          <a:xfrm>
            <a:off x="824949" y="6341568"/>
            <a:ext cx="435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4"/>
              </a:rPr>
              <a:t>Specification # 36.101 (3gpp.org)</a:t>
            </a:r>
            <a:endParaRPr lang="en-US" sz="10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09B353-AEAF-F3B2-4DFD-A52570682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4286" y="1132296"/>
            <a:ext cx="3378871" cy="244082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CD108E2-8E51-412C-6D64-02DD4237D5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4504" y="2826238"/>
            <a:ext cx="3199563" cy="332168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3423FA7-244A-48A1-C016-9E6982C22226}"/>
              </a:ext>
            </a:extLst>
          </p:cNvPr>
          <p:cNvSpPr txBox="1"/>
          <p:nvPr/>
        </p:nvSpPr>
        <p:spPr>
          <a:xfrm rot="16200000">
            <a:off x="2653869" y="4866639"/>
            <a:ext cx="170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Excerpt of 4G (LTE) frequency bands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879C37F-3D0C-DD66-C4F3-43B248584EA0}"/>
              </a:ext>
            </a:extLst>
          </p:cNvPr>
          <p:cNvSpPr txBox="1"/>
          <p:nvPr/>
        </p:nvSpPr>
        <p:spPr>
          <a:xfrm>
            <a:off x="6096000" y="6329246"/>
            <a:ext cx="4353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7"/>
              </a:rPr>
              <a:t>Specification # 38.101-1 (3gpp.org)</a:t>
            </a:r>
            <a:endParaRPr lang="en-US" sz="1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AF80A3D-119F-6D78-EA0B-86D890BA2E28}"/>
              </a:ext>
            </a:extLst>
          </p:cNvPr>
          <p:cNvSpPr txBox="1"/>
          <p:nvPr/>
        </p:nvSpPr>
        <p:spPr>
          <a:xfrm rot="16200000">
            <a:off x="7810856" y="5003101"/>
            <a:ext cx="1766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Excerpt of 5G NR FR1 frequency bands</a:t>
            </a:r>
          </a:p>
        </p:txBody>
      </p:sp>
    </p:spTree>
    <p:extLst>
      <p:ext uri="{BB962C8B-B14F-4D97-AF65-F5344CB8AC3E}">
        <p14:creationId xmlns:p14="http://schemas.microsoft.com/office/powerpoint/2010/main" val="328011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259D8A0C-95EF-4ECA-760D-78439B0D5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964" y="2212425"/>
            <a:ext cx="3803018" cy="216362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05D0D0A-9949-2DBF-E02C-E4F660DB64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523"/>
          <a:stretch/>
        </p:blipFill>
        <p:spPr>
          <a:xfrm>
            <a:off x="8312855" y="2091071"/>
            <a:ext cx="3792058" cy="244671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3C9154-F582-D83E-37FE-E378E1DA3308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AM Modulation: Upward vs. downward modulation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EEC0A1-D123-CF65-71AF-412F0AAC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7" y="1631463"/>
            <a:ext cx="4616778" cy="30420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FC245E-4EE7-F088-2F60-543338324FA8}"/>
              </a:ext>
            </a:extLst>
          </p:cNvPr>
          <p:cNvSpPr txBox="1"/>
          <p:nvPr/>
        </p:nvSpPr>
        <p:spPr>
          <a:xfrm>
            <a:off x="328177" y="1378553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 upward modulation per IEC 61000-4-3:2020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034D400-B317-6BD5-0345-C741CEB7B383}"/>
              </a:ext>
            </a:extLst>
          </p:cNvPr>
          <p:cNvSpPr txBox="1"/>
          <p:nvPr/>
        </p:nvSpPr>
        <p:spPr>
          <a:xfrm>
            <a:off x="4729363" y="1370659"/>
            <a:ext cx="355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 downward modulation per ISO 11451-1:2015 &amp; ISO 11452-1:2015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F480B7-1346-0A90-3E8A-CFE705964C6E}"/>
              </a:ext>
            </a:extLst>
          </p:cNvPr>
          <p:cNvSpPr/>
          <p:nvPr/>
        </p:nvSpPr>
        <p:spPr>
          <a:xfrm>
            <a:off x="4607511" y="2091071"/>
            <a:ext cx="7584489" cy="180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BAB41C-AC68-94F4-620B-D444519B81F3}"/>
              </a:ext>
            </a:extLst>
          </p:cNvPr>
          <p:cNvSpPr/>
          <p:nvPr/>
        </p:nvSpPr>
        <p:spPr>
          <a:xfrm>
            <a:off x="4607510" y="4317387"/>
            <a:ext cx="3705345" cy="8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AD50967-58F6-A86D-8C0C-C832B6407C79}"/>
              </a:ext>
            </a:extLst>
          </p:cNvPr>
          <p:cNvSpPr/>
          <p:nvPr/>
        </p:nvSpPr>
        <p:spPr>
          <a:xfrm>
            <a:off x="8142302" y="4469885"/>
            <a:ext cx="3975484" cy="115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E0BC5E6-F433-FE98-A6AF-B1400FE838AC}"/>
              </a:ext>
            </a:extLst>
          </p:cNvPr>
          <p:cNvSpPr/>
          <p:nvPr/>
        </p:nvSpPr>
        <p:spPr>
          <a:xfrm rot="5400000">
            <a:off x="6473606" y="3820770"/>
            <a:ext cx="3705345" cy="215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D485F42-2A89-F334-939C-2CBCD5D08E58}"/>
              </a:ext>
            </a:extLst>
          </p:cNvPr>
          <p:cNvCxnSpPr>
            <a:cxnSpLocks/>
          </p:cNvCxnSpPr>
          <p:nvPr/>
        </p:nvCxnSpPr>
        <p:spPr>
          <a:xfrm>
            <a:off x="86287" y="2699109"/>
            <a:ext cx="119518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1A9104F-9337-AE13-B5E5-6E81739B16A0}"/>
              </a:ext>
            </a:extLst>
          </p:cNvPr>
          <p:cNvSpPr/>
          <p:nvPr/>
        </p:nvSpPr>
        <p:spPr>
          <a:xfrm rot="5400000">
            <a:off x="10233703" y="4037968"/>
            <a:ext cx="3705345" cy="96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97ED3E5-DAE0-3B19-3975-28120A66087F}"/>
              </a:ext>
            </a:extLst>
          </p:cNvPr>
          <p:cNvCxnSpPr>
            <a:cxnSpLocks/>
          </p:cNvCxnSpPr>
          <p:nvPr/>
        </p:nvCxnSpPr>
        <p:spPr>
          <a:xfrm>
            <a:off x="86286" y="3641622"/>
            <a:ext cx="1195183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8CE324F3-D916-2493-CD5F-1A279C50AF0E}"/>
              </a:ext>
            </a:extLst>
          </p:cNvPr>
          <p:cNvSpPr/>
          <p:nvPr/>
        </p:nvSpPr>
        <p:spPr>
          <a:xfrm>
            <a:off x="4633477" y="4019967"/>
            <a:ext cx="3742976" cy="132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1CDCB64-AB4B-2B1D-4E7B-A48E225B4B5D}"/>
              </a:ext>
            </a:extLst>
          </p:cNvPr>
          <p:cNvSpPr/>
          <p:nvPr/>
        </p:nvSpPr>
        <p:spPr>
          <a:xfrm>
            <a:off x="8357333" y="4153806"/>
            <a:ext cx="3680785" cy="9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E09E46D-F10D-F388-D171-495E7ECEEEF0}"/>
              </a:ext>
            </a:extLst>
          </p:cNvPr>
          <p:cNvSpPr/>
          <p:nvPr/>
        </p:nvSpPr>
        <p:spPr>
          <a:xfrm>
            <a:off x="1146700" y="1620725"/>
            <a:ext cx="3601530" cy="241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5F82B6B-B40C-A16A-A795-7C6760D7EE7A}"/>
              </a:ext>
            </a:extLst>
          </p:cNvPr>
          <p:cNvSpPr txBox="1"/>
          <p:nvPr/>
        </p:nvSpPr>
        <p:spPr>
          <a:xfrm>
            <a:off x="8644562" y="1366173"/>
            <a:ext cx="339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PM3 per ISO 11451-1 DIS (N3346) and 11452-1 DIS (N3342)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1D5F6CB-8F8A-ED44-2E47-1A4BE1ED419E}"/>
              </a:ext>
            </a:extLst>
          </p:cNvPr>
          <p:cNvSpPr/>
          <p:nvPr/>
        </p:nvSpPr>
        <p:spPr>
          <a:xfrm>
            <a:off x="0" y="5340533"/>
            <a:ext cx="12192000" cy="62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Peak </a:t>
            </a:r>
            <a:r>
              <a:rPr lang="de-DE" sz="1400" dirty="0" err="1"/>
              <a:t>conservation</a:t>
            </a:r>
            <a:r>
              <a:rPr lang="de-DE" sz="1400" dirty="0"/>
              <a:t> in ISO 11451-1 and 11452-1 </a:t>
            </a:r>
            <a:r>
              <a:rPr lang="de-DE" sz="1400" dirty="0" err="1"/>
              <a:t>ensures</a:t>
            </a:r>
            <a:r>
              <a:rPr lang="de-DE" sz="1400" dirty="0"/>
              <a:t> </a:t>
            </a:r>
            <a:r>
              <a:rPr lang="de-DE" sz="1400" dirty="0" err="1"/>
              <a:t>that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maximum </a:t>
            </a:r>
            <a:r>
              <a:rPr lang="de-DE" sz="1400" dirty="0" err="1"/>
              <a:t>amplitude</a:t>
            </a:r>
            <a:r>
              <a:rPr lang="de-DE" sz="1400" dirty="0"/>
              <a:t> </a:t>
            </a:r>
            <a:r>
              <a:rPr lang="de-DE" sz="1400" dirty="0" err="1"/>
              <a:t>level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AM </a:t>
            </a:r>
            <a:r>
              <a:rPr lang="de-DE" sz="1400" dirty="0" err="1"/>
              <a:t>does</a:t>
            </a:r>
            <a:r>
              <a:rPr lang="de-DE" sz="1400" dirty="0"/>
              <a:t> not </a:t>
            </a:r>
            <a:r>
              <a:rPr lang="de-DE" sz="1400" dirty="0" err="1"/>
              <a:t>exceed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maximum CW </a:t>
            </a:r>
            <a:r>
              <a:rPr lang="de-DE" sz="1400" dirty="0" err="1"/>
              <a:t>level</a:t>
            </a:r>
            <a:r>
              <a:rPr lang="de-DE" sz="1400" dirty="0"/>
              <a:t> </a:t>
            </a:r>
          </a:p>
          <a:p>
            <a:pPr algn="ctr"/>
            <a:r>
              <a:rPr lang="en-US" sz="1400" dirty="0"/>
              <a:t>while PM corresponds to a pulsed (i.e. on-off) CW signal. 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573B7F9-FBFB-E0C0-256F-7C7DCA3FCFF9}"/>
              </a:ext>
            </a:extLst>
          </p:cNvPr>
          <p:cNvSpPr/>
          <p:nvPr/>
        </p:nvSpPr>
        <p:spPr>
          <a:xfrm>
            <a:off x="0" y="6036748"/>
            <a:ext cx="12192000" cy="3875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 contrast to AM, PM additionally emulates switching characteristics of a digital modulated signal.</a:t>
            </a:r>
          </a:p>
        </p:txBody>
      </p:sp>
    </p:spTree>
    <p:extLst>
      <p:ext uri="{BB962C8B-B14F-4D97-AF65-F5344CB8AC3E}">
        <p14:creationId xmlns:p14="http://schemas.microsoft.com/office/powerpoint/2010/main" val="9515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9253D7F0-1054-1BD6-2B8B-196BF259D29E}"/>
              </a:ext>
            </a:extLst>
          </p:cNvPr>
          <p:cNvSpPr txBox="1"/>
          <p:nvPr/>
        </p:nvSpPr>
        <p:spPr>
          <a:xfrm>
            <a:off x="481957" y="1793140"/>
            <a:ext cx="257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AM: </a:t>
            </a:r>
            <a:r>
              <a:rPr lang="de-DE" dirty="0"/>
              <a:t>1 kHz, 80% </a:t>
            </a:r>
            <a:r>
              <a:rPr lang="en-US" dirty="0"/>
              <a:t>depth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0CEA824-2B6D-EB07-DFD2-7C8F2296EF02}"/>
              </a:ext>
            </a:extLst>
          </p:cNvPr>
          <p:cNvSpPr txBox="1"/>
          <p:nvPr/>
        </p:nvSpPr>
        <p:spPr>
          <a:xfrm>
            <a:off x="6155762" y="1793140"/>
            <a:ext cx="3130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PM3</a:t>
            </a:r>
            <a:r>
              <a:rPr lang="de-DE" dirty="0"/>
              <a:t>: 1 kHz, 50% </a:t>
            </a:r>
            <a:r>
              <a:rPr lang="en-US" dirty="0"/>
              <a:t>duty cycle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B1ABAF2-EBD5-0C0E-5EC1-CED66537A840}"/>
              </a:ext>
            </a:extLst>
          </p:cNvPr>
          <p:cNvSpPr txBox="1"/>
          <p:nvPr/>
        </p:nvSpPr>
        <p:spPr>
          <a:xfrm>
            <a:off x="481957" y="939360"/>
            <a:ext cx="107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Signal </a:t>
            </a:r>
            <a:r>
              <a:rPr lang="en-US" dirty="0"/>
              <a:t>generator connected to spectrum analyzer, Carrier Frequency: 400 MHz, Level: -10 dBm; RBW: 1 Hz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F400D74-2459-ECC3-7047-CC5FCFA86121}"/>
              </a:ext>
            </a:extLst>
          </p:cNvPr>
          <p:cNvSpPr/>
          <p:nvPr/>
        </p:nvSpPr>
        <p:spPr>
          <a:xfrm>
            <a:off x="0" y="6190206"/>
            <a:ext cx="12192000" cy="3226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	</a:t>
            </a:r>
            <a:r>
              <a:rPr lang="en-US" sz="1400" dirty="0"/>
              <a:t>Equal</a:t>
            </a:r>
            <a:r>
              <a:rPr lang="de-DE" sz="1400" dirty="0"/>
              <a:t> m</a:t>
            </a:r>
            <a:r>
              <a:rPr lang="en-US" sz="1400" dirty="0" err="1"/>
              <a:t>odulation</a:t>
            </a:r>
            <a:r>
              <a:rPr lang="en-US" sz="1400" dirty="0"/>
              <a:t> frequency for AM and PM3: distance between two spectral lines is 1 kHz for both modulations.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C17A3A-6CE3-455D-F913-95360733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62" y="1509415"/>
            <a:ext cx="2426036" cy="10835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E98469-38D4-90FC-8D5A-47E4C7712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920" y="1455980"/>
            <a:ext cx="2426036" cy="11904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9AE1318-76D1-9360-2272-F903D33584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 t="5702" r="576" b="12106"/>
          <a:stretch/>
        </p:blipFill>
        <p:spPr>
          <a:xfrm>
            <a:off x="781430" y="2728258"/>
            <a:ext cx="4828644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8AFC4F-A8A8-A7E7-6EB2-BF3FA07493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5805" r="551" b="11655"/>
          <a:stretch/>
        </p:blipFill>
        <p:spPr>
          <a:xfrm>
            <a:off x="6418169" y="2728258"/>
            <a:ext cx="4802880" cy="324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CE2CC67-1208-FFEB-8A77-61A85A0F7834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Spectrum of AM and PM3 in comparison</a:t>
            </a:r>
          </a:p>
        </p:txBody>
      </p:sp>
    </p:spTree>
    <p:extLst>
      <p:ext uri="{BB962C8B-B14F-4D97-AF65-F5344CB8AC3E}">
        <p14:creationId xmlns:p14="http://schemas.microsoft.com/office/powerpoint/2010/main" val="371998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7C571E-7476-A202-C6CC-9EFFED453A8D}"/>
              </a:ext>
            </a:extLst>
          </p:cNvPr>
          <p:cNvSpPr txBox="1"/>
          <p:nvPr/>
        </p:nvSpPr>
        <p:spPr>
          <a:xfrm>
            <a:off x="470263" y="948690"/>
            <a:ext cx="11382102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Communication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PM3 was introduced at 380 MHz to cover TETRA, 4G, 5G, WIFI</a:t>
            </a:r>
          </a:p>
          <a:p>
            <a:r>
              <a:rPr lang="en-US" dirty="0"/>
              <a:t>Maritime</a:t>
            </a:r>
            <a:r>
              <a:rPr lang="en-US" baseline="30000" dirty="0"/>
              <a:t>1)</a:t>
            </a:r>
            <a:r>
              <a:rPr lang="en-US" dirty="0"/>
              <a:t>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1,6 – 27,5 MHz (J3E: single sideband without carrier)</a:t>
            </a:r>
            <a:endParaRPr lang="en-US" sz="800" dirty="0"/>
          </a:p>
          <a:p>
            <a:r>
              <a:rPr lang="en-US" dirty="0"/>
              <a:t>Railway</a:t>
            </a:r>
            <a:r>
              <a:rPr lang="en-US" baseline="30000" dirty="0"/>
              <a:t>2) </a:t>
            </a:r>
            <a:r>
              <a:rPr lang="en-US" dirty="0"/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Old train station control systems might still use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radio: FM or TETRA</a:t>
            </a:r>
            <a:endParaRPr lang="en-US" sz="800" dirty="0"/>
          </a:p>
          <a:p>
            <a:r>
              <a:rPr lang="en-US" dirty="0"/>
              <a:t>Aviation</a:t>
            </a:r>
            <a:r>
              <a:rPr lang="en-US" baseline="30000" dirty="0"/>
              <a:t>3)</a:t>
            </a:r>
            <a:r>
              <a:rPr lang="en-US" dirty="0"/>
              <a:t>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range for civil applications: 108 - 137 MHz (Aircraft communications radio)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Frequency range for military applications: 225 - 400 MHz (Aircraft communications radio)</a:t>
            </a:r>
            <a:endParaRPr lang="en-US" sz="800" dirty="0"/>
          </a:p>
          <a:p>
            <a:r>
              <a:rPr lang="en-US" dirty="0"/>
              <a:t>Amateur Radio</a:t>
            </a:r>
            <a:r>
              <a:rPr lang="en-US" baseline="30000" dirty="0"/>
              <a:t>4)</a:t>
            </a:r>
            <a:r>
              <a:rPr lang="en-US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frequency bands with PRIMARY status: 1,8 – 450 MHz (and 24 – 250 GHz)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practical use reported in the 70 cm (420 – 450 MHz) band: highest frequency &lt;&lt; 450 MHz</a:t>
            </a:r>
            <a:endParaRPr lang="en-US" sz="800" dirty="0"/>
          </a:p>
          <a:p>
            <a:r>
              <a:rPr lang="en-US" dirty="0"/>
              <a:t>Infotainment applications</a:t>
            </a:r>
            <a:r>
              <a:rPr lang="en-US" baseline="30000" dirty="0"/>
              <a:t>5)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 broadcasting: LF: 0,1485 – 0,2835 MHz / MF: 0,5265 – 1,607 MHz / HF: 3,9 – 26,1 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Analog television: 47 – 838 MHz; Reference document does not provide detailed information on modulation; Analog television outdated – </a:t>
            </a:r>
            <a:r>
              <a:rPr lang="en-US" u="sng" dirty="0"/>
              <a:t>digital</a:t>
            </a:r>
            <a:r>
              <a:rPr lang="en-US" dirty="0"/>
              <a:t> television services apply other modulations (typically OFDM, carriers with QAM);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Spectrum comparison of AM and PM3 shows similarities between both modulations</a:t>
            </a:r>
          </a:p>
          <a:p>
            <a:endParaRPr lang="en-US" sz="800" dirty="0"/>
          </a:p>
          <a:p>
            <a:r>
              <a:rPr lang="en-US" sz="900" dirty="0"/>
              <a:t>1) Information provided by </a:t>
            </a:r>
            <a:r>
              <a:rPr lang="en-US" sz="900" dirty="0" err="1"/>
              <a:t>Bundesamt</a:t>
            </a:r>
            <a:r>
              <a:rPr lang="en-US" sz="900" dirty="0"/>
              <a:t> für </a:t>
            </a:r>
            <a:r>
              <a:rPr lang="en-US" sz="900" dirty="0" err="1"/>
              <a:t>Seeschifffahrt</a:t>
            </a:r>
            <a:r>
              <a:rPr lang="en-US" sz="900" dirty="0"/>
              <a:t> und </a:t>
            </a:r>
            <a:r>
              <a:rPr lang="en-US" sz="900" dirty="0" err="1"/>
              <a:t>Hydrographie</a:t>
            </a:r>
            <a:r>
              <a:rPr lang="en-US" sz="900" dirty="0"/>
              <a:t> (The BSH is a higher federal authority within the portfolio of the Federal Ministry for Digital and Transport.)</a:t>
            </a:r>
          </a:p>
          <a:p>
            <a:r>
              <a:rPr lang="en-US" sz="900" dirty="0"/>
              <a:t>2) Source: German component manufacturer for trains</a:t>
            </a:r>
          </a:p>
          <a:p>
            <a:r>
              <a:rPr lang="en-US" sz="900" dirty="0"/>
              <a:t>3) Sources: </a:t>
            </a:r>
            <a:r>
              <a:rPr lang="en-US" sz="900" dirty="0">
                <a:hlinkClick r:id="rId2"/>
              </a:rPr>
              <a:t>Complete List Of Airband Frequencies.. | Skyscanworld.com</a:t>
            </a:r>
            <a:r>
              <a:rPr lang="en-US" sz="900" dirty="0"/>
              <a:t>, </a:t>
            </a:r>
            <a:r>
              <a:rPr lang="en-US" sz="900" dirty="0">
                <a:hlinkClick r:id="rId3"/>
              </a:rPr>
              <a:t>The basics of air band radios (buytwowayradios.com)</a:t>
            </a:r>
            <a:r>
              <a:rPr lang="en-US" sz="900" dirty="0"/>
              <a:t>, </a:t>
            </a:r>
            <a:r>
              <a:rPr lang="en-US" sz="900" dirty="0">
                <a:hlinkClick r:id="rId4"/>
              </a:rPr>
              <a:t>Common Military (United States) Scanner Frequencies and Radio Frequency Reference (radioreference.com)</a:t>
            </a:r>
            <a:endParaRPr lang="en-US" sz="900" dirty="0"/>
          </a:p>
          <a:p>
            <a:r>
              <a:rPr lang="en-US" sz="900" dirty="0"/>
              <a:t>4) Source: International Amateur Radio Union (IARU), ITU - Amateur and Amateur-satellite Service Spectrum</a:t>
            </a:r>
          </a:p>
          <a:p>
            <a:r>
              <a:rPr lang="en-US" sz="900" dirty="0"/>
              <a:t>5) Source: </a:t>
            </a:r>
            <a:r>
              <a:rPr lang="en-US" sz="900" dirty="0">
                <a:hlinkClick r:id="rId5"/>
              </a:rPr>
              <a:t>Radio Services Database</a:t>
            </a:r>
            <a:r>
              <a:rPr lang="en-US" sz="900" dirty="0"/>
              <a:t> CISPR/TR 31 V4 =&gt; reference document: </a:t>
            </a:r>
            <a:r>
              <a:rPr lang="de-DE" sz="900" dirty="0" err="1"/>
              <a:t>Recommendation</a:t>
            </a:r>
            <a:r>
              <a:rPr lang="de-DE" sz="900" dirty="0"/>
              <a:t> ITU-R BT.417-5</a:t>
            </a:r>
            <a:endParaRPr lang="en-US" sz="9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969B2DE-F0B7-B8A3-B96E-B935CD3C2963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Summary of AM use</a:t>
            </a:r>
          </a:p>
        </p:txBody>
      </p:sp>
    </p:spTree>
    <p:extLst>
      <p:ext uri="{BB962C8B-B14F-4D97-AF65-F5344CB8AC3E}">
        <p14:creationId xmlns:p14="http://schemas.microsoft.com/office/powerpoint/2010/main" val="318414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A62692-870D-1C92-C84A-DFDFB44FE571}"/>
              </a:ext>
            </a:extLst>
          </p:cNvPr>
          <p:cNvSpPr txBox="1">
            <a:spLocks/>
          </p:cNvSpPr>
          <p:nvPr/>
        </p:nvSpPr>
        <p:spPr>
          <a:xfrm>
            <a:off x="383177" y="1793450"/>
            <a:ext cx="5910943" cy="41136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test signal modulation shall be: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 (amplitude modulation), with 1 kHz modulation and 80 per cent modulation depth in the 20 to </a:t>
            </a:r>
            <a:r>
              <a:rPr lang="en-US" sz="1600" b="1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400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MHz frequency range; </a:t>
            </a:r>
            <a:r>
              <a:rPr lang="en-US" sz="1600" b="1" strike="sngStrike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PM2 (pulse modulation type 2), Ton 3 µs, period 3,333 µs in the 2,700 to 3,100 MHz frequency range; and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PM3 (pulse modulation type 3), Ton 500 µs, period 1,000 µs in the </a:t>
            </a:r>
            <a:r>
              <a:rPr lang="en-US" sz="1600" b="1" strike="sngStrike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800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380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to 2,700 MHz and the 3,100 to 6,000 MHz frequency ranges.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Summary: Extend the use of PM3 to start from 380 MHz instead of 800. Limit use of AM to 400 MHz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b="1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3F93833-1FD4-4927-776C-309D668CBA4D}"/>
              </a:ext>
            </a:extLst>
          </p:cNvPr>
          <p:cNvSpPr txBox="1">
            <a:spLocks/>
          </p:cNvSpPr>
          <p:nvPr/>
        </p:nvSpPr>
        <p:spPr>
          <a:xfrm>
            <a:off x="0" y="130136"/>
            <a:ext cx="12192000" cy="67454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Recap: OICA and CLEPA proposal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C1BC98-0262-F1F1-91EC-4BE926C6DDE6}"/>
              </a:ext>
            </a:extLst>
          </p:cNvPr>
          <p:cNvSpPr txBox="1"/>
          <p:nvPr/>
        </p:nvSpPr>
        <p:spPr>
          <a:xfrm>
            <a:off x="383177" y="1145177"/>
            <a:ext cx="545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given in GRE-90-23 and GRE-90-35: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5E43D5-EBA4-8FC7-5DCA-B11F62B49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3429000"/>
            <a:ext cx="4071258" cy="10822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3901AC3-D255-3EE3-D86C-BE6646E9AA06}"/>
              </a:ext>
            </a:extLst>
          </p:cNvPr>
          <p:cNvSpPr txBox="1"/>
          <p:nvPr/>
        </p:nvSpPr>
        <p:spPr>
          <a:xfrm>
            <a:off x="7293429" y="2471504"/>
            <a:ext cx="4646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 given in ISO/2</a:t>
            </a:r>
            <a:r>
              <a:rPr lang="en-US" sz="2000" baseline="30000" dirty="0"/>
              <a:t>nd</a:t>
            </a:r>
            <a:r>
              <a:rPr lang="en-US" sz="2000" dirty="0"/>
              <a:t> DIS 11451-1 (N3346) and ISO/2</a:t>
            </a:r>
            <a:r>
              <a:rPr lang="en-US" sz="2000" baseline="30000" dirty="0"/>
              <a:t>nd</a:t>
            </a:r>
            <a:r>
              <a:rPr lang="en-US" sz="2000" dirty="0"/>
              <a:t> DIS 11452-1 (N3342):</a:t>
            </a:r>
          </a:p>
        </p:txBody>
      </p:sp>
    </p:spTree>
    <p:extLst>
      <p:ext uri="{BB962C8B-B14F-4D97-AF65-F5344CB8AC3E}">
        <p14:creationId xmlns:p14="http://schemas.microsoft.com/office/powerpoint/2010/main" val="3754509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1BD43-BA63-44E7-99AA-BDEDA8213F25}"/>
</file>

<file path=customXml/itemProps2.xml><?xml version="1.0" encoding="utf-8"?>
<ds:datastoreItem xmlns:ds="http://schemas.openxmlformats.org/officeDocument/2006/customXml" ds:itemID="{7A3ECE80-462B-43F6-B1DC-47F05C5B84A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Breitbild</PresentationFormat>
  <Paragraphs>67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</vt:lpstr>
      <vt:lpstr>OICA and CLEPA joint contribution to  GRE-90-23 and GRE-90-35</vt:lpstr>
      <vt:lpstr>Rationale for introducing a new pulse modulations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Scholl Andrea Marie (ME/EMC)</dc:creator>
  <cp:lastModifiedBy>Andreas</cp:lastModifiedBy>
  <cp:revision>24</cp:revision>
  <dcterms:created xsi:type="dcterms:W3CDTF">2024-05-01T18:43:14Z</dcterms:created>
  <dcterms:modified xsi:type="dcterms:W3CDTF">2024-05-02T07:26:36Z</dcterms:modified>
</cp:coreProperties>
</file>