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 id="2147483736" r:id="rId5"/>
  </p:sldMasterIdLst>
  <p:notesMasterIdLst>
    <p:notesMasterId r:id="rId11"/>
  </p:notesMasterIdLst>
  <p:sldIdLst>
    <p:sldId id="297" r:id="rId6"/>
    <p:sldId id="299" r:id="rId7"/>
    <p:sldId id="310" r:id="rId8"/>
    <p:sldId id="308" r:id="rId9"/>
    <p:sldId id="304" r:id="rId10"/>
  </p:sldIdLst>
  <p:sldSz cx="9144000" cy="6858000" type="screen4x3"/>
  <p:notesSz cx="6735763" cy="9866313"/>
  <p:custDataLst>
    <p:tags r:id="rId12"/>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00FF00"/>
    <a:srgbClr val="33CC33"/>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381" autoAdjust="0"/>
    <p:restoredTop sz="94671" autoAdjust="0"/>
  </p:normalViewPr>
  <p:slideViewPr>
    <p:cSldViewPr>
      <p:cViewPr varScale="1">
        <p:scale>
          <a:sx n="78" d="100"/>
          <a:sy n="78" d="100"/>
        </p:scale>
        <p:origin x="2030"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82A0BE27-218F-40C9-BD67-D48194737508}"/>
    <pc:docChg chg="modSld">
      <pc:chgData name="Konstantin Glukhenkiy" userId="24b49d37-c936-4e44-8fab-4bfac34f62f4" providerId="ADAL" clId="{82A0BE27-218F-40C9-BD67-D48194737508}" dt="2024-04-30T19:53:58.862" v="3" actId="6549"/>
      <pc:docMkLst>
        <pc:docMk/>
      </pc:docMkLst>
      <pc:sldChg chg="modSp mod">
        <pc:chgData name="Konstantin Glukhenkiy" userId="24b49d37-c936-4e44-8fab-4bfac34f62f4" providerId="ADAL" clId="{82A0BE27-218F-40C9-BD67-D48194737508}" dt="2024-04-30T19:53:58.862" v="3" actId="6549"/>
        <pc:sldMkLst>
          <pc:docMk/>
          <pc:sldMk cId="4034798416" sldId="297"/>
        </pc:sldMkLst>
        <pc:spChg chg="mod">
          <ac:chgData name="Konstantin Glukhenkiy" userId="24b49d37-c936-4e44-8fab-4bfac34f62f4" providerId="ADAL" clId="{82A0BE27-218F-40C9-BD67-D48194737508}" dt="2024-04-30T19:53:58.862" v="3" actId="6549"/>
          <ac:spMkLst>
            <pc:docMk/>
            <pc:sldMk cId="4034798416" sldId="297"/>
            <ac:spMk id="9"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C4C67-A30A-48D3-B1A6-E8D99E40F564}"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de-DE"/>
        </a:p>
      </dgm:t>
    </dgm:pt>
    <dgm:pt modelId="{0737D455-35BA-43E4-9FAB-09C42262FD1F}">
      <dgm:prSet phldrT="[Text]"/>
      <dgm:spPr>
        <a:solidFill>
          <a:schemeClr val="accent6"/>
        </a:solidFill>
      </dgm:spPr>
      <dgm:t>
        <a:bodyPr/>
        <a:lstStyle/>
        <a:p>
          <a:r>
            <a:rPr lang="de-DE" dirty="0"/>
            <a:t>2024</a:t>
          </a:r>
        </a:p>
      </dgm:t>
    </dgm:pt>
    <dgm:pt modelId="{434FDDAD-D2AA-45E3-B7C7-3B4CADB35492}" type="parTrans" cxnId="{5E462B8F-26F3-467A-A030-AF1A3E7A2D5D}">
      <dgm:prSet/>
      <dgm:spPr/>
      <dgm:t>
        <a:bodyPr/>
        <a:lstStyle/>
        <a:p>
          <a:endParaRPr lang="de-DE"/>
        </a:p>
      </dgm:t>
    </dgm:pt>
    <dgm:pt modelId="{4637B511-B38A-4A70-877A-F1D1E12636A8}" type="sibTrans" cxnId="{5E462B8F-26F3-467A-A030-AF1A3E7A2D5D}">
      <dgm:prSet/>
      <dgm:spPr>
        <a:solidFill>
          <a:schemeClr val="bg1">
            <a:lumMod val="75000"/>
          </a:schemeClr>
        </a:solidFill>
      </dgm:spPr>
      <dgm:t>
        <a:bodyPr/>
        <a:lstStyle/>
        <a:p>
          <a:endParaRPr lang="de-DE"/>
        </a:p>
      </dgm:t>
    </dgm:pt>
    <dgm:pt modelId="{87E8B471-C418-4A6E-929B-976C19B40A3F}">
      <dgm:prSet phldrT="[Text]" custT="1"/>
      <dgm:spPr>
        <a:ln>
          <a:solidFill>
            <a:schemeClr val="accent6"/>
          </a:solidFill>
        </a:ln>
      </dgm:spPr>
      <dgm:t>
        <a:bodyPr/>
        <a:lstStyle/>
        <a:p>
          <a:r>
            <a:rPr lang="en-US" sz="1500" dirty="0"/>
            <a:t>The working group develops new topics and regulatory objectives</a:t>
          </a:r>
          <a:endParaRPr lang="de-DE" sz="1500" dirty="0"/>
        </a:p>
      </dgm:t>
    </dgm:pt>
    <dgm:pt modelId="{D765D1C6-7487-4905-A2AF-2597356BD586}" type="parTrans" cxnId="{70C106FD-46C2-49C7-83E3-E44871A95DBB}">
      <dgm:prSet/>
      <dgm:spPr/>
      <dgm:t>
        <a:bodyPr/>
        <a:lstStyle/>
        <a:p>
          <a:endParaRPr lang="de-DE"/>
        </a:p>
      </dgm:t>
    </dgm:pt>
    <dgm:pt modelId="{14E2EBDC-60AB-4F91-9751-B2F32AD0DAE9}" type="sibTrans" cxnId="{70C106FD-46C2-49C7-83E3-E44871A95DBB}">
      <dgm:prSet/>
      <dgm:spPr/>
      <dgm:t>
        <a:bodyPr/>
        <a:lstStyle/>
        <a:p>
          <a:endParaRPr lang="de-DE"/>
        </a:p>
      </dgm:t>
    </dgm:pt>
    <dgm:pt modelId="{ACBB5539-9D71-4D0A-B072-73E176A5BFB0}">
      <dgm:prSet phldrT="[Text]"/>
      <dgm:spPr>
        <a:solidFill>
          <a:schemeClr val="accent6"/>
        </a:solidFill>
      </dgm:spPr>
      <dgm:t>
        <a:bodyPr/>
        <a:lstStyle/>
        <a:p>
          <a:r>
            <a:rPr lang="de-DE" dirty="0"/>
            <a:t>2025 / 26</a:t>
          </a:r>
        </a:p>
      </dgm:t>
    </dgm:pt>
    <dgm:pt modelId="{486DEA3D-05D4-4DDD-AD32-C6A4493EC173}" type="parTrans" cxnId="{C01E8CD3-AC6A-4BEF-A356-FF5E9CF8E568}">
      <dgm:prSet/>
      <dgm:spPr/>
      <dgm:t>
        <a:bodyPr/>
        <a:lstStyle/>
        <a:p>
          <a:endParaRPr lang="de-DE"/>
        </a:p>
      </dgm:t>
    </dgm:pt>
    <dgm:pt modelId="{0D53F53D-3AC9-42AC-A4B8-7665DD14A8AA}" type="sibTrans" cxnId="{C01E8CD3-AC6A-4BEF-A356-FF5E9CF8E568}">
      <dgm:prSet/>
      <dgm:spPr>
        <a:solidFill>
          <a:schemeClr val="bg1">
            <a:lumMod val="75000"/>
          </a:schemeClr>
        </a:solidFill>
      </dgm:spPr>
      <dgm:t>
        <a:bodyPr/>
        <a:lstStyle/>
        <a:p>
          <a:endParaRPr lang="de-DE"/>
        </a:p>
      </dgm:t>
    </dgm:pt>
    <dgm:pt modelId="{1DD879C8-A0DB-4614-A970-5112D11ED69E}">
      <dgm:prSet phldrT="[Text]" custT="1"/>
      <dgm:spPr>
        <a:ln>
          <a:solidFill>
            <a:schemeClr val="accent6"/>
          </a:solidFill>
        </a:ln>
      </dgm:spPr>
      <dgm:t>
        <a:bodyPr/>
        <a:lstStyle/>
        <a:p>
          <a:r>
            <a:rPr lang="en-US" sz="1500" dirty="0"/>
            <a:t>Discussions based on technical documents</a:t>
          </a:r>
          <a:endParaRPr lang="de-DE" sz="1500" dirty="0"/>
        </a:p>
      </dgm:t>
    </dgm:pt>
    <dgm:pt modelId="{CD9018F6-4105-4506-83DC-A0643F926F08}" type="parTrans" cxnId="{D9BFC188-6586-4CFA-9C69-3266351C2F6D}">
      <dgm:prSet/>
      <dgm:spPr/>
      <dgm:t>
        <a:bodyPr/>
        <a:lstStyle/>
        <a:p>
          <a:endParaRPr lang="de-DE"/>
        </a:p>
      </dgm:t>
    </dgm:pt>
    <dgm:pt modelId="{B8C82125-A8DD-4BF3-B469-269AA2B25A4B}" type="sibTrans" cxnId="{D9BFC188-6586-4CFA-9C69-3266351C2F6D}">
      <dgm:prSet/>
      <dgm:spPr/>
      <dgm:t>
        <a:bodyPr/>
        <a:lstStyle/>
        <a:p>
          <a:endParaRPr lang="de-DE"/>
        </a:p>
      </dgm:t>
    </dgm:pt>
    <dgm:pt modelId="{37C39E3C-DECD-45F5-8ECA-1EC9E1CA1556}">
      <dgm:prSet phldrT="[Text]"/>
      <dgm:spPr>
        <a:solidFill>
          <a:schemeClr val="accent6"/>
        </a:solidFill>
      </dgm:spPr>
      <dgm:t>
        <a:bodyPr/>
        <a:lstStyle/>
        <a:p>
          <a:r>
            <a:rPr lang="de-DE" dirty="0"/>
            <a:t>2026 / 27</a:t>
          </a:r>
        </a:p>
      </dgm:t>
    </dgm:pt>
    <dgm:pt modelId="{28F74A6E-8191-4872-BB25-241DE931BF56}" type="parTrans" cxnId="{C01AE430-319E-4437-AA64-672367DEB162}">
      <dgm:prSet/>
      <dgm:spPr/>
      <dgm:t>
        <a:bodyPr/>
        <a:lstStyle/>
        <a:p>
          <a:endParaRPr lang="de-DE"/>
        </a:p>
      </dgm:t>
    </dgm:pt>
    <dgm:pt modelId="{82F01A78-4E70-47BB-BE3D-0F3CE5568B7A}" type="sibTrans" cxnId="{C01AE430-319E-4437-AA64-672367DEB162}">
      <dgm:prSet/>
      <dgm:spPr/>
      <dgm:t>
        <a:bodyPr/>
        <a:lstStyle/>
        <a:p>
          <a:endParaRPr lang="de-DE"/>
        </a:p>
      </dgm:t>
    </dgm:pt>
    <dgm:pt modelId="{A5D0175B-54AC-4384-A720-65303D3C8790}">
      <dgm:prSet phldrT="[Text]" custT="1"/>
      <dgm:spPr>
        <a:ln>
          <a:solidFill>
            <a:schemeClr val="accent6"/>
          </a:solidFill>
        </a:ln>
      </dgm:spPr>
      <dgm:t>
        <a:bodyPr/>
        <a:lstStyle/>
        <a:p>
          <a:r>
            <a:rPr lang="en-US" sz="1500" dirty="0"/>
            <a:t>Drafting a working document for the 08 series of amendments</a:t>
          </a:r>
          <a:endParaRPr lang="de-DE" sz="1500" dirty="0"/>
        </a:p>
      </dgm:t>
    </dgm:pt>
    <dgm:pt modelId="{F49B1C0B-99B9-4FA6-94B9-5F4C491339DD}" type="parTrans" cxnId="{835062EF-B875-4AC3-9A0C-6816C41B0A8B}">
      <dgm:prSet/>
      <dgm:spPr/>
      <dgm:t>
        <a:bodyPr/>
        <a:lstStyle/>
        <a:p>
          <a:endParaRPr lang="de-DE"/>
        </a:p>
      </dgm:t>
    </dgm:pt>
    <dgm:pt modelId="{BA25C860-84E3-4D34-A402-5723570ABB24}" type="sibTrans" cxnId="{835062EF-B875-4AC3-9A0C-6816C41B0A8B}">
      <dgm:prSet/>
      <dgm:spPr/>
      <dgm:t>
        <a:bodyPr/>
        <a:lstStyle/>
        <a:p>
          <a:endParaRPr lang="de-DE"/>
        </a:p>
      </dgm:t>
    </dgm:pt>
    <dgm:pt modelId="{410C3A56-950B-4E0A-9FEA-BA32A97F8792}" type="pres">
      <dgm:prSet presAssocID="{0F0C4C67-A30A-48D3-B1A6-E8D99E40F564}" presName="linearFlow" presStyleCnt="0">
        <dgm:presLayoutVars>
          <dgm:dir/>
          <dgm:animLvl val="lvl"/>
          <dgm:resizeHandles val="exact"/>
        </dgm:presLayoutVars>
      </dgm:prSet>
      <dgm:spPr/>
    </dgm:pt>
    <dgm:pt modelId="{C97E5B00-B483-466B-8E62-A4411C7D2944}" type="pres">
      <dgm:prSet presAssocID="{0737D455-35BA-43E4-9FAB-09C42262FD1F}" presName="composite" presStyleCnt="0"/>
      <dgm:spPr/>
    </dgm:pt>
    <dgm:pt modelId="{917C807D-BFE5-42AC-B2AE-81B980FAC361}" type="pres">
      <dgm:prSet presAssocID="{0737D455-35BA-43E4-9FAB-09C42262FD1F}" presName="parTx" presStyleLbl="node1" presStyleIdx="0" presStyleCnt="3">
        <dgm:presLayoutVars>
          <dgm:chMax val="0"/>
          <dgm:chPref val="0"/>
          <dgm:bulletEnabled val="1"/>
        </dgm:presLayoutVars>
      </dgm:prSet>
      <dgm:spPr/>
    </dgm:pt>
    <dgm:pt modelId="{E46E64E5-CF34-46DC-AD3B-AF3848AB6824}" type="pres">
      <dgm:prSet presAssocID="{0737D455-35BA-43E4-9FAB-09C42262FD1F}" presName="parSh" presStyleLbl="node1" presStyleIdx="0" presStyleCnt="3"/>
      <dgm:spPr/>
    </dgm:pt>
    <dgm:pt modelId="{1B3A96A0-2C79-46A8-8A03-985CBCBB461F}" type="pres">
      <dgm:prSet presAssocID="{0737D455-35BA-43E4-9FAB-09C42262FD1F}" presName="desTx" presStyleLbl="fgAcc1" presStyleIdx="0" presStyleCnt="3" custScaleX="123200">
        <dgm:presLayoutVars>
          <dgm:bulletEnabled val="1"/>
        </dgm:presLayoutVars>
      </dgm:prSet>
      <dgm:spPr/>
    </dgm:pt>
    <dgm:pt modelId="{64740B7B-C718-424D-971C-EB4FA232286E}" type="pres">
      <dgm:prSet presAssocID="{4637B511-B38A-4A70-877A-F1D1E12636A8}" presName="sibTrans" presStyleLbl="sibTrans2D1" presStyleIdx="0" presStyleCnt="2"/>
      <dgm:spPr/>
    </dgm:pt>
    <dgm:pt modelId="{EAAEFBE0-4E80-4A5D-9E9E-2DEE19CD0D50}" type="pres">
      <dgm:prSet presAssocID="{4637B511-B38A-4A70-877A-F1D1E12636A8}" presName="connTx" presStyleLbl="sibTrans2D1" presStyleIdx="0" presStyleCnt="2"/>
      <dgm:spPr/>
    </dgm:pt>
    <dgm:pt modelId="{C27C6140-5FC5-4098-B705-05B6C6CFE695}" type="pres">
      <dgm:prSet presAssocID="{ACBB5539-9D71-4D0A-B072-73E176A5BFB0}" presName="composite" presStyleCnt="0"/>
      <dgm:spPr/>
    </dgm:pt>
    <dgm:pt modelId="{4F894CD3-AC9B-49B1-94D8-CA3EA72B081B}" type="pres">
      <dgm:prSet presAssocID="{ACBB5539-9D71-4D0A-B072-73E176A5BFB0}" presName="parTx" presStyleLbl="node1" presStyleIdx="0" presStyleCnt="3">
        <dgm:presLayoutVars>
          <dgm:chMax val="0"/>
          <dgm:chPref val="0"/>
          <dgm:bulletEnabled val="1"/>
        </dgm:presLayoutVars>
      </dgm:prSet>
      <dgm:spPr/>
    </dgm:pt>
    <dgm:pt modelId="{C07613AF-CA7B-4B97-8EB8-2A8B9B2256DB}" type="pres">
      <dgm:prSet presAssocID="{ACBB5539-9D71-4D0A-B072-73E176A5BFB0}" presName="parSh" presStyleLbl="node1" presStyleIdx="1" presStyleCnt="3"/>
      <dgm:spPr/>
    </dgm:pt>
    <dgm:pt modelId="{17D50094-8BE7-48FB-89C8-B5AC880B7C7F}" type="pres">
      <dgm:prSet presAssocID="{ACBB5539-9D71-4D0A-B072-73E176A5BFB0}" presName="desTx" presStyleLbl="fgAcc1" presStyleIdx="1" presStyleCnt="3" custScaleX="128653">
        <dgm:presLayoutVars>
          <dgm:bulletEnabled val="1"/>
        </dgm:presLayoutVars>
      </dgm:prSet>
      <dgm:spPr/>
    </dgm:pt>
    <dgm:pt modelId="{ACDDF880-F1F4-4012-BC32-276935463668}" type="pres">
      <dgm:prSet presAssocID="{0D53F53D-3AC9-42AC-A4B8-7665DD14A8AA}" presName="sibTrans" presStyleLbl="sibTrans2D1" presStyleIdx="1" presStyleCnt="2"/>
      <dgm:spPr/>
    </dgm:pt>
    <dgm:pt modelId="{A5AE5055-C7C0-4DDB-8ED2-75D413D50B22}" type="pres">
      <dgm:prSet presAssocID="{0D53F53D-3AC9-42AC-A4B8-7665DD14A8AA}" presName="connTx" presStyleLbl="sibTrans2D1" presStyleIdx="1" presStyleCnt="2"/>
      <dgm:spPr/>
    </dgm:pt>
    <dgm:pt modelId="{7B2AE62A-90DA-4294-B6C4-1C49D18FFED7}" type="pres">
      <dgm:prSet presAssocID="{37C39E3C-DECD-45F5-8ECA-1EC9E1CA1556}" presName="composite" presStyleCnt="0"/>
      <dgm:spPr/>
    </dgm:pt>
    <dgm:pt modelId="{F4B906FC-6294-45B3-9F7D-3244A9C7C7B2}" type="pres">
      <dgm:prSet presAssocID="{37C39E3C-DECD-45F5-8ECA-1EC9E1CA1556}" presName="parTx" presStyleLbl="node1" presStyleIdx="1" presStyleCnt="3">
        <dgm:presLayoutVars>
          <dgm:chMax val="0"/>
          <dgm:chPref val="0"/>
          <dgm:bulletEnabled val="1"/>
        </dgm:presLayoutVars>
      </dgm:prSet>
      <dgm:spPr/>
    </dgm:pt>
    <dgm:pt modelId="{2D6DC124-EF16-45F0-A41A-FE7E65EF2DF5}" type="pres">
      <dgm:prSet presAssocID="{37C39E3C-DECD-45F5-8ECA-1EC9E1CA1556}" presName="parSh" presStyleLbl="node1" presStyleIdx="2" presStyleCnt="3"/>
      <dgm:spPr/>
    </dgm:pt>
    <dgm:pt modelId="{611F3525-2B5E-4BB5-A3CC-83970C893D3B}" type="pres">
      <dgm:prSet presAssocID="{37C39E3C-DECD-45F5-8ECA-1EC9E1CA1556}" presName="desTx" presStyleLbl="fgAcc1" presStyleIdx="2" presStyleCnt="3" custScaleX="130074">
        <dgm:presLayoutVars>
          <dgm:bulletEnabled val="1"/>
        </dgm:presLayoutVars>
      </dgm:prSet>
      <dgm:spPr/>
    </dgm:pt>
  </dgm:ptLst>
  <dgm:cxnLst>
    <dgm:cxn modelId="{65813413-A3A6-4707-B7E3-F1620CF114F2}" type="presOf" srcId="{0737D455-35BA-43E4-9FAB-09C42262FD1F}" destId="{E46E64E5-CF34-46DC-AD3B-AF3848AB6824}" srcOrd="1" destOrd="0" presId="urn:microsoft.com/office/officeart/2005/8/layout/process3"/>
    <dgm:cxn modelId="{C01AE430-319E-4437-AA64-672367DEB162}" srcId="{0F0C4C67-A30A-48D3-B1A6-E8D99E40F564}" destId="{37C39E3C-DECD-45F5-8ECA-1EC9E1CA1556}" srcOrd="2" destOrd="0" parTransId="{28F74A6E-8191-4872-BB25-241DE931BF56}" sibTransId="{82F01A78-4E70-47BB-BE3D-0F3CE5568B7A}"/>
    <dgm:cxn modelId="{C0F8CA3A-3B26-4D3E-A683-DAD342018BA5}" type="presOf" srcId="{ACBB5539-9D71-4D0A-B072-73E176A5BFB0}" destId="{4F894CD3-AC9B-49B1-94D8-CA3EA72B081B}" srcOrd="0" destOrd="0" presId="urn:microsoft.com/office/officeart/2005/8/layout/process3"/>
    <dgm:cxn modelId="{0CC82742-5A5D-43FA-BE81-39F7266F0AE3}" type="presOf" srcId="{37C39E3C-DECD-45F5-8ECA-1EC9E1CA1556}" destId="{F4B906FC-6294-45B3-9F7D-3244A9C7C7B2}" srcOrd="0" destOrd="0" presId="urn:microsoft.com/office/officeart/2005/8/layout/process3"/>
    <dgm:cxn modelId="{C72B5244-18E4-4CF4-8008-C1D0923130E8}" type="presOf" srcId="{0F0C4C67-A30A-48D3-B1A6-E8D99E40F564}" destId="{410C3A56-950B-4E0A-9FEA-BA32A97F8792}" srcOrd="0" destOrd="0" presId="urn:microsoft.com/office/officeart/2005/8/layout/process3"/>
    <dgm:cxn modelId="{72EF6553-48DA-4EA9-92BB-8E92D229B1BA}" type="presOf" srcId="{0D53F53D-3AC9-42AC-A4B8-7665DD14A8AA}" destId="{ACDDF880-F1F4-4012-BC32-276935463668}" srcOrd="0" destOrd="0" presId="urn:microsoft.com/office/officeart/2005/8/layout/process3"/>
    <dgm:cxn modelId="{9F6CB354-4464-4F3D-9E1B-77032518C2C9}" type="presOf" srcId="{1DD879C8-A0DB-4614-A970-5112D11ED69E}" destId="{17D50094-8BE7-48FB-89C8-B5AC880B7C7F}" srcOrd="0" destOrd="0" presId="urn:microsoft.com/office/officeart/2005/8/layout/process3"/>
    <dgm:cxn modelId="{345F2182-511C-4344-BECC-C0E5840BC398}" type="presOf" srcId="{ACBB5539-9D71-4D0A-B072-73E176A5BFB0}" destId="{C07613AF-CA7B-4B97-8EB8-2A8B9B2256DB}" srcOrd="1" destOrd="0" presId="urn:microsoft.com/office/officeart/2005/8/layout/process3"/>
    <dgm:cxn modelId="{D9BFC188-6586-4CFA-9C69-3266351C2F6D}" srcId="{ACBB5539-9D71-4D0A-B072-73E176A5BFB0}" destId="{1DD879C8-A0DB-4614-A970-5112D11ED69E}" srcOrd="0" destOrd="0" parTransId="{CD9018F6-4105-4506-83DC-A0643F926F08}" sibTransId="{B8C82125-A8DD-4BF3-B469-269AA2B25A4B}"/>
    <dgm:cxn modelId="{5E462B8F-26F3-467A-A030-AF1A3E7A2D5D}" srcId="{0F0C4C67-A30A-48D3-B1A6-E8D99E40F564}" destId="{0737D455-35BA-43E4-9FAB-09C42262FD1F}" srcOrd="0" destOrd="0" parTransId="{434FDDAD-D2AA-45E3-B7C7-3B4CADB35492}" sibTransId="{4637B511-B38A-4A70-877A-F1D1E12636A8}"/>
    <dgm:cxn modelId="{B06969A7-E5EA-4958-80E3-4BEBB61400E2}" type="presOf" srcId="{37C39E3C-DECD-45F5-8ECA-1EC9E1CA1556}" destId="{2D6DC124-EF16-45F0-A41A-FE7E65EF2DF5}" srcOrd="1" destOrd="0" presId="urn:microsoft.com/office/officeart/2005/8/layout/process3"/>
    <dgm:cxn modelId="{8D5658B5-AF03-472C-9D43-05D82A09B943}" type="presOf" srcId="{A5D0175B-54AC-4384-A720-65303D3C8790}" destId="{611F3525-2B5E-4BB5-A3CC-83970C893D3B}" srcOrd="0" destOrd="0" presId="urn:microsoft.com/office/officeart/2005/8/layout/process3"/>
    <dgm:cxn modelId="{6BA069B7-BE63-4557-A537-235FEF43E10F}" type="presOf" srcId="{4637B511-B38A-4A70-877A-F1D1E12636A8}" destId="{64740B7B-C718-424D-971C-EB4FA232286E}" srcOrd="0" destOrd="0" presId="urn:microsoft.com/office/officeart/2005/8/layout/process3"/>
    <dgm:cxn modelId="{18EF4AC4-8A0D-4A96-B2D9-418524F111F4}" type="presOf" srcId="{0D53F53D-3AC9-42AC-A4B8-7665DD14A8AA}" destId="{A5AE5055-C7C0-4DDB-8ED2-75D413D50B22}" srcOrd="1" destOrd="0" presId="urn:microsoft.com/office/officeart/2005/8/layout/process3"/>
    <dgm:cxn modelId="{142362D1-B542-4EA0-B060-22E1CC6E7F5F}" type="presOf" srcId="{4637B511-B38A-4A70-877A-F1D1E12636A8}" destId="{EAAEFBE0-4E80-4A5D-9E9E-2DEE19CD0D50}" srcOrd="1" destOrd="0" presId="urn:microsoft.com/office/officeart/2005/8/layout/process3"/>
    <dgm:cxn modelId="{318D91D2-6149-4E57-AD13-6193CB016F74}" type="presOf" srcId="{87E8B471-C418-4A6E-929B-976C19B40A3F}" destId="{1B3A96A0-2C79-46A8-8A03-985CBCBB461F}" srcOrd="0" destOrd="0" presId="urn:microsoft.com/office/officeart/2005/8/layout/process3"/>
    <dgm:cxn modelId="{C01E8CD3-AC6A-4BEF-A356-FF5E9CF8E568}" srcId="{0F0C4C67-A30A-48D3-B1A6-E8D99E40F564}" destId="{ACBB5539-9D71-4D0A-B072-73E176A5BFB0}" srcOrd="1" destOrd="0" parTransId="{486DEA3D-05D4-4DDD-AD32-C6A4493EC173}" sibTransId="{0D53F53D-3AC9-42AC-A4B8-7665DD14A8AA}"/>
    <dgm:cxn modelId="{7CD100DD-FEB1-4412-9728-AF1C6116FA9C}" type="presOf" srcId="{0737D455-35BA-43E4-9FAB-09C42262FD1F}" destId="{917C807D-BFE5-42AC-B2AE-81B980FAC361}" srcOrd="0" destOrd="0" presId="urn:microsoft.com/office/officeart/2005/8/layout/process3"/>
    <dgm:cxn modelId="{835062EF-B875-4AC3-9A0C-6816C41B0A8B}" srcId="{37C39E3C-DECD-45F5-8ECA-1EC9E1CA1556}" destId="{A5D0175B-54AC-4384-A720-65303D3C8790}" srcOrd="0" destOrd="0" parTransId="{F49B1C0B-99B9-4FA6-94B9-5F4C491339DD}" sibTransId="{BA25C860-84E3-4D34-A402-5723570ABB24}"/>
    <dgm:cxn modelId="{70C106FD-46C2-49C7-83E3-E44871A95DBB}" srcId="{0737D455-35BA-43E4-9FAB-09C42262FD1F}" destId="{87E8B471-C418-4A6E-929B-976C19B40A3F}" srcOrd="0" destOrd="0" parTransId="{D765D1C6-7487-4905-A2AF-2597356BD586}" sibTransId="{14E2EBDC-60AB-4F91-9751-B2F32AD0DAE9}"/>
    <dgm:cxn modelId="{989AE141-3B4A-4B9C-8E13-FFFA134CEB62}" type="presParOf" srcId="{410C3A56-950B-4E0A-9FEA-BA32A97F8792}" destId="{C97E5B00-B483-466B-8E62-A4411C7D2944}" srcOrd="0" destOrd="0" presId="urn:microsoft.com/office/officeart/2005/8/layout/process3"/>
    <dgm:cxn modelId="{E910D1AA-139E-491E-883A-FA17AAF502D3}" type="presParOf" srcId="{C97E5B00-B483-466B-8E62-A4411C7D2944}" destId="{917C807D-BFE5-42AC-B2AE-81B980FAC361}" srcOrd="0" destOrd="0" presId="urn:microsoft.com/office/officeart/2005/8/layout/process3"/>
    <dgm:cxn modelId="{558D03BC-524B-495F-9FB9-330B60C7F13B}" type="presParOf" srcId="{C97E5B00-B483-466B-8E62-A4411C7D2944}" destId="{E46E64E5-CF34-46DC-AD3B-AF3848AB6824}" srcOrd="1" destOrd="0" presId="urn:microsoft.com/office/officeart/2005/8/layout/process3"/>
    <dgm:cxn modelId="{6FC96CB3-4EDF-4115-B7CA-A1801C294EB1}" type="presParOf" srcId="{C97E5B00-B483-466B-8E62-A4411C7D2944}" destId="{1B3A96A0-2C79-46A8-8A03-985CBCBB461F}" srcOrd="2" destOrd="0" presId="urn:microsoft.com/office/officeart/2005/8/layout/process3"/>
    <dgm:cxn modelId="{5CEA6FD8-D941-47BE-9B9F-03B77D7AAC17}" type="presParOf" srcId="{410C3A56-950B-4E0A-9FEA-BA32A97F8792}" destId="{64740B7B-C718-424D-971C-EB4FA232286E}" srcOrd="1" destOrd="0" presId="urn:microsoft.com/office/officeart/2005/8/layout/process3"/>
    <dgm:cxn modelId="{818685D0-9752-438F-A025-5D75CC1A2367}" type="presParOf" srcId="{64740B7B-C718-424D-971C-EB4FA232286E}" destId="{EAAEFBE0-4E80-4A5D-9E9E-2DEE19CD0D50}" srcOrd="0" destOrd="0" presId="urn:microsoft.com/office/officeart/2005/8/layout/process3"/>
    <dgm:cxn modelId="{C031162E-C0F0-42F4-BB9F-F41104DF78EF}" type="presParOf" srcId="{410C3A56-950B-4E0A-9FEA-BA32A97F8792}" destId="{C27C6140-5FC5-4098-B705-05B6C6CFE695}" srcOrd="2" destOrd="0" presId="urn:microsoft.com/office/officeart/2005/8/layout/process3"/>
    <dgm:cxn modelId="{8FC3B18E-0C2F-44F4-B887-9D320DB7650C}" type="presParOf" srcId="{C27C6140-5FC5-4098-B705-05B6C6CFE695}" destId="{4F894CD3-AC9B-49B1-94D8-CA3EA72B081B}" srcOrd="0" destOrd="0" presId="urn:microsoft.com/office/officeart/2005/8/layout/process3"/>
    <dgm:cxn modelId="{86392FF8-6965-46B6-8ED6-8394C1474388}" type="presParOf" srcId="{C27C6140-5FC5-4098-B705-05B6C6CFE695}" destId="{C07613AF-CA7B-4B97-8EB8-2A8B9B2256DB}" srcOrd="1" destOrd="0" presId="urn:microsoft.com/office/officeart/2005/8/layout/process3"/>
    <dgm:cxn modelId="{88ED0CFC-4BEF-4E22-AD31-4F424C139657}" type="presParOf" srcId="{C27C6140-5FC5-4098-B705-05B6C6CFE695}" destId="{17D50094-8BE7-48FB-89C8-B5AC880B7C7F}" srcOrd="2" destOrd="0" presId="urn:microsoft.com/office/officeart/2005/8/layout/process3"/>
    <dgm:cxn modelId="{499BD36A-1D0C-4CA6-A934-9CAB4B4A4776}" type="presParOf" srcId="{410C3A56-950B-4E0A-9FEA-BA32A97F8792}" destId="{ACDDF880-F1F4-4012-BC32-276935463668}" srcOrd="3" destOrd="0" presId="urn:microsoft.com/office/officeart/2005/8/layout/process3"/>
    <dgm:cxn modelId="{9A6FA5BE-1055-4E8D-B310-5E1B0A21A60B}" type="presParOf" srcId="{ACDDF880-F1F4-4012-BC32-276935463668}" destId="{A5AE5055-C7C0-4DDB-8ED2-75D413D50B22}" srcOrd="0" destOrd="0" presId="urn:microsoft.com/office/officeart/2005/8/layout/process3"/>
    <dgm:cxn modelId="{5A1C9843-93A6-4A35-8EF3-FF9A925109E4}" type="presParOf" srcId="{410C3A56-950B-4E0A-9FEA-BA32A97F8792}" destId="{7B2AE62A-90DA-4294-B6C4-1C49D18FFED7}" srcOrd="4" destOrd="0" presId="urn:microsoft.com/office/officeart/2005/8/layout/process3"/>
    <dgm:cxn modelId="{09C0C7EE-1DDD-44CB-A4F9-4F23A8E39338}" type="presParOf" srcId="{7B2AE62A-90DA-4294-B6C4-1C49D18FFED7}" destId="{F4B906FC-6294-45B3-9F7D-3244A9C7C7B2}" srcOrd="0" destOrd="0" presId="urn:microsoft.com/office/officeart/2005/8/layout/process3"/>
    <dgm:cxn modelId="{F184387C-5B54-4041-B27D-85988B47D672}" type="presParOf" srcId="{7B2AE62A-90DA-4294-B6C4-1C49D18FFED7}" destId="{2D6DC124-EF16-45F0-A41A-FE7E65EF2DF5}" srcOrd="1" destOrd="0" presId="urn:microsoft.com/office/officeart/2005/8/layout/process3"/>
    <dgm:cxn modelId="{BC763947-32FC-4F98-A5C4-C443A536170D}" type="presParOf" srcId="{7B2AE62A-90DA-4294-B6C4-1C49D18FFED7}" destId="{611F3525-2B5E-4BB5-A3CC-83970C893D3B}"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6E64E5-CF34-46DC-AD3B-AF3848AB6824}">
      <dsp:nvSpPr>
        <dsp:cNvPr id="0" name=""/>
        <dsp:cNvSpPr/>
      </dsp:nvSpPr>
      <dsp:spPr>
        <a:xfrm>
          <a:off x="1240" y="1495983"/>
          <a:ext cx="1673835" cy="112320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99060" numCol="1" spcCol="1270" anchor="t" anchorCtr="0">
          <a:noAutofit/>
        </a:bodyPr>
        <a:lstStyle/>
        <a:p>
          <a:pPr marL="0" lvl="0" indent="0" algn="l" defTabSz="1155700">
            <a:lnSpc>
              <a:spcPct val="90000"/>
            </a:lnSpc>
            <a:spcBef>
              <a:spcPct val="0"/>
            </a:spcBef>
            <a:spcAft>
              <a:spcPct val="35000"/>
            </a:spcAft>
            <a:buNone/>
          </a:pPr>
          <a:r>
            <a:rPr lang="de-DE" sz="2600" kern="1200" dirty="0"/>
            <a:t>2024</a:t>
          </a:r>
        </a:p>
      </dsp:txBody>
      <dsp:txXfrm>
        <a:off x="1240" y="1495983"/>
        <a:ext cx="1673835" cy="669534"/>
      </dsp:txXfrm>
    </dsp:sp>
    <dsp:sp modelId="{1B3A96A0-2C79-46A8-8A03-985CBCBB461F}">
      <dsp:nvSpPr>
        <dsp:cNvPr id="0" name=""/>
        <dsp:cNvSpPr/>
      </dsp:nvSpPr>
      <dsp:spPr>
        <a:xfrm>
          <a:off x="149909" y="2165518"/>
          <a:ext cx="2062165" cy="1497600"/>
        </a:xfrm>
        <a:prstGeom prst="roundRect">
          <a:avLst>
            <a:gd name="adj" fmla="val 10000"/>
          </a:avLst>
        </a:prstGeom>
        <a:solidFill>
          <a:schemeClr val="lt1">
            <a:alpha val="90000"/>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The working group develops new topics and regulatory objectives</a:t>
          </a:r>
          <a:endParaRPr lang="de-DE" sz="1500" kern="1200" dirty="0"/>
        </a:p>
      </dsp:txBody>
      <dsp:txXfrm>
        <a:off x="193772" y="2209381"/>
        <a:ext cx="1974439" cy="1409874"/>
      </dsp:txXfrm>
    </dsp:sp>
    <dsp:sp modelId="{64740B7B-C718-424D-971C-EB4FA232286E}">
      <dsp:nvSpPr>
        <dsp:cNvPr id="0" name=""/>
        <dsp:cNvSpPr/>
      </dsp:nvSpPr>
      <dsp:spPr>
        <a:xfrm>
          <a:off x="1977365" y="1622382"/>
          <a:ext cx="640852" cy="416736"/>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de-DE" sz="1700" kern="1200"/>
        </a:p>
      </dsp:txBody>
      <dsp:txXfrm>
        <a:off x="1977365" y="1705729"/>
        <a:ext cx="515831" cy="250042"/>
      </dsp:txXfrm>
    </dsp:sp>
    <dsp:sp modelId="{C07613AF-CA7B-4B97-8EB8-2A8B9B2256DB}">
      <dsp:nvSpPr>
        <dsp:cNvPr id="0" name=""/>
        <dsp:cNvSpPr/>
      </dsp:nvSpPr>
      <dsp:spPr>
        <a:xfrm>
          <a:off x="2884231" y="1495983"/>
          <a:ext cx="1673835" cy="112320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99060" numCol="1" spcCol="1270" anchor="t" anchorCtr="0">
          <a:noAutofit/>
        </a:bodyPr>
        <a:lstStyle/>
        <a:p>
          <a:pPr marL="0" lvl="0" indent="0" algn="l" defTabSz="1155700">
            <a:lnSpc>
              <a:spcPct val="90000"/>
            </a:lnSpc>
            <a:spcBef>
              <a:spcPct val="0"/>
            </a:spcBef>
            <a:spcAft>
              <a:spcPct val="35000"/>
            </a:spcAft>
            <a:buNone/>
          </a:pPr>
          <a:r>
            <a:rPr lang="de-DE" sz="2600" kern="1200" dirty="0"/>
            <a:t>2025 / 26</a:t>
          </a:r>
        </a:p>
      </dsp:txBody>
      <dsp:txXfrm>
        <a:off x="2884231" y="1495983"/>
        <a:ext cx="1673835" cy="669534"/>
      </dsp:txXfrm>
    </dsp:sp>
    <dsp:sp modelId="{17D50094-8BE7-48FB-89C8-B5AC880B7C7F}">
      <dsp:nvSpPr>
        <dsp:cNvPr id="0" name=""/>
        <dsp:cNvSpPr/>
      </dsp:nvSpPr>
      <dsp:spPr>
        <a:xfrm>
          <a:off x="2987263" y="2165518"/>
          <a:ext cx="2153440" cy="1497600"/>
        </a:xfrm>
        <a:prstGeom prst="roundRect">
          <a:avLst>
            <a:gd name="adj" fmla="val 10000"/>
          </a:avLst>
        </a:prstGeom>
        <a:solidFill>
          <a:schemeClr val="lt1">
            <a:alpha val="90000"/>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Discussions based on technical documents</a:t>
          </a:r>
          <a:endParaRPr lang="de-DE" sz="1500" kern="1200" dirty="0"/>
        </a:p>
      </dsp:txBody>
      <dsp:txXfrm>
        <a:off x="3031126" y="2209381"/>
        <a:ext cx="2065714" cy="1409874"/>
      </dsp:txXfrm>
    </dsp:sp>
    <dsp:sp modelId="{ACDDF880-F1F4-4012-BC32-276935463668}">
      <dsp:nvSpPr>
        <dsp:cNvPr id="0" name=""/>
        <dsp:cNvSpPr/>
      </dsp:nvSpPr>
      <dsp:spPr>
        <a:xfrm>
          <a:off x="4871765" y="1622382"/>
          <a:ext cx="665039" cy="416736"/>
        </a:xfrm>
        <a:prstGeom prst="rightArrow">
          <a:avLst>
            <a:gd name="adj1" fmla="val 60000"/>
            <a:gd name="adj2" fmla="val 50000"/>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de-DE" sz="1700" kern="1200"/>
        </a:p>
      </dsp:txBody>
      <dsp:txXfrm>
        <a:off x="4871765" y="1705729"/>
        <a:ext cx="540018" cy="250042"/>
      </dsp:txXfrm>
    </dsp:sp>
    <dsp:sp modelId="{2D6DC124-EF16-45F0-A41A-FE7E65EF2DF5}">
      <dsp:nvSpPr>
        <dsp:cNvPr id="0" name=""/>
        <dsp:cNvSpPr/>
      </dsp:nvSpPr>
      <dsp:spPr>
        <a:xfrm>
          <a:off x="5812859" y="1495983"/>
          <a:ext cx="1673835" cy="112320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99060" numCol="1" spcCol="1270" anchor="t" anchorCtr="0">
          <a:noAutofit/>
        </a:bodyPr>
        <a:lstStyle/>
        <a:p>
          <a:pPr marL="0" lvl="0" indent="0" algn="l" defTabSz="1155700">
            <a:lnSpc>
              <a:spcPct val="90000"/>
            </a:lnSpc>
            <a:spcBef>
              <a:spcPct val="0"/>
            </a:spcBef>
            <a:spcAft>
              <a:spcPct val="35000"/>
            </a:spcAft>
            <a:buNone/>
          </a:pPr>
          <a:r>
            <a:rPr lang="de-DE" sz="2600" kern="1200" dirty="0"/>
            <a:t>2026 / 27</a:t>
          </a:r>
        </a:p>
      </dsp:txBody>
      <dsp:txXfrm>
        <a:off x="5812859" y="1495983"/>
        <a:ext cx="1673835" cy="669534"/>
      </dsp:txXfrm>
    </dsp:sp>
    <dsp:sp modelId="{611F3525-2B5E-4BB5-A3CC-83970C893D3B}">
      <dsp:nvSpPr>
        <dsp:cNvPr id="0" name=""/>
        <dsp:cNvSpPr/>
      </dsp:nvSpPr>
      <dsp:spPr>
        <a:xfrm>
          <a:off x="5903998" y="2165518"/>
          <a:ext cx="2177225" cy="1497600"/>
        </a:xfrm>
        <a:prstGeom prst="roundRect">
          <a:avLst>
            <a:gd name="adj" fmla="val 10000"/>
          </a:avLst>
        </a:prstGeom>
        <a:solidFill>
          <a:schemeClr val="lt1">
            <a:alpha val="90000"/>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Drafting a working document for the 08 series of amendments</a:t>
          </a:r>
          <a:endParaRPr lang="de-DE" sz="1500" kern="1200" dirty="0"/>
        </a:p>
      </dsp:txBody>
      <dsp:txXfrm>
        <a:off x="5947861" y="2209381"/>
        <a:ext cx="2089499" cy="14098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3315"/>
          </a:xfrm>
          <a:prstGeom prst="rect">
            <a:avLst/>
          </a:prstGeom>
        </p:spPr>
        <p:txBody>
          <a:bodyPr vert="horz" lIns="91403" tIns="45702" rIns="91403" bIns="457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0" cy="493315"/>
          </a:xfrm>
          <a:prstGeom prst="rect">
            <a:avLst/>
          </a:prstGeom>
        </p:spPr>
        <p:txBody>
          <a:bodyPr vert="horz" lIns="91403" tIns="45702" rIns="91403" bIns="45702" rtlCol="0"/>
          <a:lstStyle>
            <a:lvl1pPr algn="r">
              <a:defRPr sz="1200"/>
            </a:lvl1pPr>
          </a:lstStyle>
          <a:p>
            <a:fld id="{AED324DB-82CF-4A99-93A1-97318DDE2051}" type="datetimeFigureOut">
              <a:rPr kumimoji="1" lang="ja-JP" altLang="en-US" smtClean="0"/>
              <a:t>2024/4/30</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3950" cy="3700463"/>
          </a:xfrm>
          <a:prstGeom prst="rect">
            <a:avLst/>
          </a:prstGeom>
          <a:noFill/>
          <a:ln w="12700">
            <a:solidFill>
              <a:prstClr val="black"/>
            </a:solidFill>
          </a:ln>
        </p:spPr>
        <p:txBody>
          <a:bodyPr vert="horz" lIns="91403" tIns="45702" rIns="91403" bIns="4570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03" tIns="45702" rIns="91403" bIns="457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0" cy="493315"/>
          </a:xfrm>
          <a:prstGeom prst="rect">
            <a:avLst/>
          </a:prstGeom>
        </p:spPr>
        <p:txBody>
          <a:bodyPr vert="horz" lIns="91403" tIns="45702" rIns="91403" bIns="457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0" cy="493315"/>
          </a:xfrm>
          <a:prstGeom prst="rect">
            <a:avLst/>
          </a:prstGeom>
        </p:spPr>
        <p:txBody>
          <a:bodyPr vert="horz" lIns="91403" tIns="45702" rIns="91403" bIns="45702" rtlCol="0" anchor="b"/>
          <a:lstStyle>
            <a:lvl1pPr algn="r">
              <a:defRPr sz="1200"/>
            </a:lvl1pPr>
          </a:lstStyle>
          <a:p>
            <a:fld id="{687E92C2-FE68-4557-965C-556BB6C4EB93}" type="slidenum">
              <a:rPr kumimoji="1" lang="ja-JP" altLang="en-US" smtClean="0"/>
              <a:t>‹#›</a:t>
            </a:fld>
            <a:endParaRPr kumimoji="1" lang="ja-JP" altLang="en-US"/>
          </a:p>
        </p:txBody>
      </p:sp>
    </p:spTree>
    <p:extLst>
      <p:ext uri="{BB962C8B-B14F-4D97-AF65-F5344CB8AC3E}">
        <p14:creationId xmlns:p14="http://schemas.microsoft.com/office/powerpoint/2010/main" val="36210941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87E92C2-FE68-4557-965C-556BB6C4EB93}" type="slidenum">
              <a:rPr kumimoji="1" lang="ja-JP" altLang="en-US" smtClean="0"/>
              <a:t>1</a:t>
            </a:fld>
            <a:endParaRPr kumimoji="1" lang="ja-JP" altLang="en-US"/>
          </a:p>
        </p:txBody>
      </p:sp>
    </p:spTree>
    <p:extLst>
      <p:ext uri="{BB962C8B-B14F-4D97-AF65-F5344CB8AC3E}">
        <p14:creationId xmlns:p14="http://schemas.microsoft.com/office/powerpoint/2010/main" val="3081748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87E92C2-FE68-4557-965C-556BB6C4EB93}" type="slidenum">
              <a:rPr kumimoji="1" lang="ja-JP" altLang="en-US" smtClean="0"/>
              <a:t>3</a:t>
            </a:fld>
            <a:endParaRPr kumimoji="1" lang="ja-JP" altLang="en-US"/>
          </a:p>
        </p:txBody>
      </p:sp>
    </p:spTree>
    <p:extLst>
      <p:ext uri="{BB962C8B-B14F-4D97-AF65-F5344CB8AC3E}">
        <p14:creationId xmlns:p14="http://schemas.microsoft.com/office/powerpoint/2010/main" val="407798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87E92C2-FE68-4557-965C-556BB6C4EB93}" type="slidenum">
              <a:rPr kumimoji="1" lang="ja-JP" altLang="en-US" smtClean="0"/>
              <a:t>4</a:t>
            </a:fld>
            <a:endParaRPr kumimoji="1" lang="ja-JP" altLang="en-US"/>
          </a:p>
        </p:txBody>
      </p:sp>
    </p:spTree>
    <p:extLst>
      <p:ext uri="{BB962C8B-B14F-4D97-AF65-F5344CB8AC3E}">
        <p14:creationId xmlns:p14="http://schemas.microsoft.com/office/powerpoint/2010/main" val="406072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2946AAE-E62E-4615-B6FD-23EFF162837F}" type="datetime1">
              <a:rPr kumimoji="1" lang="ja-JP" altLang="fr-FR" smtClean="0"/>
              <a:t>2024/4/30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121649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1"/>
            </p:custDataLst>
            <p:extLst>
              <p:ext uri="{D42A27DB-BD31-4B8C-83A1-F6EECF244321}">
                <p14:modId xmlns:p14="http://schemas.microsoft.com/office/powerpoint/2010/main" val="77768797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3" imgW="493" imgH="493" progId="TCLayout.ActiveDocument.1">
                  <p:embed/>
                </p:oleObj>
              </mc:Choice>
              <mc:Fallback>
                <p:oleObj name="think-cell Folie" r:id="rId3" imgW="493" imgH="493" progId="TCLayout.ActiveDocument.1">
                  <p:embed/>
                  <p:pic>
                    <p:nvPicPr>
                      <p:cNvPr id="7" name="Objekt 6"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タイトル 1"/>
          <p:cNvSpPr>
            <a:spLocks noGrp="1"/>
          </p:cNvSpPr>
          <p:nvPr>
            <p:ph type="title" hasCustomPrompt="1"/>
          </p:nvPr>
        </p:nvSpPr>
        <p:spPr/>
        <p:txBody>
          <a:bodyPr>
            <a:normAutofit/>
          </a:bodyPr>
          <a:lstStyle>
            <a:lvl1pPr>
              <a:defRPr sz="2400">
                <a:latin typeface="+mj-lt"/>
              </a:defRPr>
            </a:lvl1pPr>
          </a:lstStyle>
          <a:p>
            <a:r>
              <a:rPr kumimoji="1" lang="de-DE" altLang="ja-JP" dirty="0"/>
              <a:t>T</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1702119-C271-44F5-9D5E-A576701CEBA5}" type="datetime1">
              <a:rPr kumimoji="1" lang="ja-JP" altLang="fr-FR" smtClean="0"/>
              <a:t>2024/4/30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AC0D15-F965-4AF5-930F-AAC5B3CB5B3D}" type="slidenum">
              <a:rPr kumimoji="1" lang="ja-JP" altLang="en-US" smtClean="0"/>
              <a:t>‹#›</a:t>
            </a:fld>
            <a:endParaRPr kumimoji="1" lang="ja-JP" altLang="en-US" dirty="0"/>
          </a:p>
        </p:txBody>
      </p:sp>
    </p:spTree>
    <p:extLst>
      <p:ext uri="{BB962C8B-B14F-4D97-AF65-F5344CB8AC3E}">
        <p14:creationId xmlns:p14="http://schemas.microsoft.com/office/powerpoint/2010/main" val="235977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E365CBD4-C66F-431E-B836-DCF278A8B763}"/>
              </a:ext>
            </a:extLst>
          </p:cNvPr>
          <p:cNvSpPr>
            <a:spLocks noGrp="1"/>
          </p:cNvSpPr>
          <p:nvPr>
            <p:ph type="dt" sz="half" idx="10"/>
          </p:nvPr>
        </p:nvSpPr>
        <p:spPr/>
        <p:txBody>
          <a:bodyPr/>
          <a:lstStyle/>
          <a:p>
            <a:fld id="{9BB446FD-D62F-4F2E-8C6A-9DABF211BB28}" type="datetime1">
              <a:rPr kumimoji="1" lang="ja-JP" altLang="fr-FR" smtClean="0"/>
              <a:t>2024/4/30</a:t>
            </a:fld>
            <a:endParaRPr kumimoji="1" lang="ja-JP" altLang="en-US"/>
          </a:p>
        </p:txBody>
      </p:sp>
      <p:sp>
        <p:nvSpPr>
          <p:cNvPr id="4" name="Fußzeilenplatzhalter 3">
            <a:extLst>
              <a:ext uri="{FF2B5EF4-FFF2-40B4-BE49-F238E27FC236}">
                <a16:creationId xmlns:a16="http://schemas.microsoft.com/office/drawing/2014/main" id="{4E388D27-7DA9-4E8E-8C8E-5FE56B73CCCA}"/>
              </a:ext>
            </a:extLst>
          </p:cNvPr>
          <p:cNvSpPr>
            <a:spLocks noGrp="1"/>
          </p:cNvSpPr>
          <p:nvPr>
            <p:ph type="ftr" sz="quarter" idx="11"/>
          </p:nvPr>
        </p:nvSpPr>
        <p:spPr/>
        <p:txBody>
          <a:bodyPr/>
          <a:lstStyle/>
          <a:p>
            <a:endParaRPr kumimoji="1" lang="ja-JP" altLang="en-US"/>
          </a:p>
        </p:txBody>
      </p:sp>
      <p:sp>
        <p:nvSpPr>
          <p:cNvPr id="5" name="Foliennummernplatzhalter 4">
            <a:extLst>
              <a:ext uri="{FF2B5EF4-FFF2-40B4-BE49-F238E27FC236}">
                <a16:creationId xmlns:a16="http://schemas.microsoft.com/office/drawing/2014/main" id="{61E9175B-9599-4809-B109-13100F81446C}"/>
              </a:ext>
            </a:extLst>
          </p:cNvPr>
          <p:cNvSpPr>
            <a:spLocks noGrp="1"/>
          </p:cNvSpPr>
          <p:nvPr>
            <p:ph type="sldNum" sz="quarter" idx="12"/>
          </p:nvPr>
        </p:nvSpPr>
        <p:spPr/>
        <p:txBody>
          <a:bodyPr/>
          <a:lstStyle/>
          <a:p>
            <a:fld id="{42AC0D15-F965-4AF5-930F-AAC5B3CB5B3D}" type="slidenum">
              <a:rPr kumimoji="1" lang="ja-JP" altLang="en-US" smtClean="0"/>
              <a:t>‹#›</a:t>
            </a:fld>
            <a:endParaRPr kumimoji="1" lang="ja-JP" altLang="en-US"/>
          </a:p>
        </p:txBody>
      </p:sp>
      <p:sp>
        <p:nvSpPr>
          <p:cNvPr id="6" name="Text Box 4">
            <a:extLst>
              <a:ext uri="{FF2B5EF4-FFF2-40B4-BE49-F238E27FC236}">
                <a16:creationId xmlns:a16="http://schemas.microsoft.com/office/drawing/2014/main" id="{FF80994B-BD69-4154-A1EC-62EF1D3890C5}"/>
              </a:ext>
            </a:extLst>
          </p:cNvPr>
          <p:cNvSpPr txBox="1">
            <a:spLocks noChangeArrowheads="1"/>
          </p:cNvSpPr>
          <p:nvPr userDrawn="1"/>
        </p:nvSpPr>
        <p:spPr bwMode="auto">
          <a:xfrm>
            <a:off x="232334" y="1148259"/>
            <a:ext cx="8725403"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77500" lnSpcReduction="2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Draft proposal for 07 series of Amendments to UN R10:</a:t>
            </a:r>
          </a:p>
          <a:p>
            <a:pPr>
              <a:spcAft>
                <a:spcPts val="1200"/>
              </a:spcAft>
            </a:pPr>
            <a:r>
              <a:rPr lang="en-US" sz="2400" dirty="0">
                <a:latin typeface="+mn-lt"/>
                <a:cs typeface="Arial" panose="020B0604020202020204" pitchFamily="34" charset="0"/>
              </a:rPr>
              <a:t>Items under discussion (1/2): </a:t>
            </a:r>
          </a:p>
          <a:p>
            <a:pPr lvl="1">
              <a:spcAft>
                <a:spcPts val="1200"/>
              </a:spcAft>
            </a:pPr>
            <a:r>
              <a:rPr lang="en-US" sz="2000" dirty="0">
                <a:solidFill>
                  <a:srgbClr val="0000FF"/>
                </a:solidFill>
                <a:latin typeface="+mn-lt"/>
                <a:cs typeface="Arial" panose="020B0604020202020204" pitchFamily="34" charset="0"/>
              </a:rPr>
              <a:t>Applicability of R10 to charge cables; considering eliminating differential treatment of mode 2 cables supplied  with the vehicle and those purchased as after Market. </a:t>
            </a:r>
          </a:p>
          <a:p>
            <a:pPr lvl="1">
              <a:spcAft>
                <a:spcPts val="1200"/>
              </a:spcAft>
            </a:pPr>
            <a:r>
              <a:rPr lang="en-US" sz="2000" dirty="0">
                <a:solidFill>
                  <a:srgbClr val="0000FF"/>
                </a:solidFill>
                <a:latin typeface="+mn-lt"/>
                <a:cs typeface="Arial" panose="020B0604020202020204" pitchFamily="34" charset="0"/>
              </a:rPr>
              <a:t>Clarify which tests are performed while vehicle is connected to power grid for charging</a:t>
            </a:r>
          </a:p>
          <a:p>
            <a:pPr marL="457200" lvl="1" indent="0">
              <a:buNone/>
            </a:pPr>
            <a:r>
              <a:rPr lang="en-US" sz="2000" dirty="0">
                <a:latin typeface="+mn-lt"/>
                <a:cs typeface="Arial" panose="020B0604020202020204" pitchFamily="34" charset="0"/>
                <a:sym typeface="Wingdings" panose="05000000000000000000" pitchFamily="2" charset="2"/>
              </a:rPr>
              <a:t>A workshop (specific working session) is planned with interested participants of IWG EMC.</a:t>
            </a:r>
          </a:p>
          <a:p>
            <a:pPr marL="457200" lvl="1" indent="0">
              <a:buNone/>
            </a:pPr>
            <a:endParaRPr lang="en-US" sz="2000" dirty="0">
              <a:latin typeface="+mn-lt"/>
              <a:cs typeface="Arial" panose="020B0604020202020204" pitchFamily="34" charset="0"/>
              <a:sym typeface="Wingdings" panose="05000000000000000000" pitchFamily="2" charset="2"/>
            </a:endParaRPr>
          </a:p>
          <a:p>
            <a:pPr lvl="1"/>
            <a:r>
              <a:rPr lang="en-US" sz="2000" dirty="0">
                <a:latin typeface="+mn-lt"/>
                <a:cs typeface="Arial" panose="020B0604020202020204" pitchFamily="34" charset="0"/>
                <a:sym typeface="Wingdings" panose="05000000000000000000" pitchFamily="2" charset="2"/>
              </a:rPr>
              <a:t>AVAS:  </a:t>
            </a:r>
            <a:r>
              <a:rPr lang="en-US" sz="2000" dirty="0">
                <a:solidFill>
                  <a:srgbClr val="0000FF"/>
                </a:solidFill>
                <a:latin typeface="+mn-lt"/>
                <a:cs typeface="Arial" panose="020B0604020202020204" pitchFamily="34" charset="0"/>
                <a:sym typeface="Wingdings" panose="05000000000000000000" pitchFamily="2" charset="2"/>
              </a:rPr>
              <a:t>Inclusion of a dedicated test </a:t>
            </a:r>
            <a:r>
              <a:rPr lang="en-US" sz="2000" dirty="0">
                <a:latin typeface="+mn-lt"/>
                <a:cs typeface="Arial" panose="020B0604020202020204" pitchFamily="34" charset="0"/>
                <a:sym typeface="Wingdings" panose="05000000000000000000" pitchFamily="2" charset="2"/>
              </a:rPr>
              <a:t>and define </a:t>
            </a:r>
            <a:r>
              <a:rPr lang="en-US" sz="2000" dirty="0">
                <a:solidFill>
                  <a:srgbClr val="0000FF"/>
                </a:solidFill>
                <a:latin typeface="+mn-lt"/>
                <a:cs typeface="Arial" panose="020B0604020202020204" pitchFamily="34" charset="0"/>
                <a:sym typeface="Wingdings" panose="05000000000000000000" pitchFamily="2" charset="2"/>
              </a:rPr>
              <a:t>the</a:t>
            </a:r>
            <a:r>
              <a:rPr lang="en-US" sz="2000" dirty="0">
                <a:solidFill>
                  <a:srgbClr val="FF0000"/>
                </a:solidFill>
                <a:latin typeface="+mn-lt"/>
                <a:cs typeface="Arial" panose="020B0604020202020204" pitchFamily="34" charset="0"/>
                <a:sym typeface="Wingdings" panose="05000000000000000000" pitchFamily="2" charset="2"/>
              </a:rPr>
              <a:t> </a:t>
            </a:r>
            <a:r>
              <a:rPr lang="en-US" sz="2000" dirty="0">
                <a:latin typeface="+mn-lt"/>
                <a:cs typeface="Arial" panose="020B0604020202020204" pitchFamily="34" charset="0"/>
                <a:sym typeface="Wingdings" panose="05000000000000000000" pitchFamily="2" charset="2"/>
              </a:rPr>
              <a:t>test criteria. </a:t>
            </a:r>
          </a:p>
          <a:p>
            <a:pPr marL="457200" lvl="1" indent="0">
              <a:buNone/>
            </a:pPr>
            <a:endParaRPr lang="en-US" sz="2000" dirty="0">
              <a:latin typeface="+mn-lt"/>
              <a:cs typeface="Arial" panose="020B0604020202020204" pitchFamily="34" charset="0"/>
              <a:sym typeface="Wingdings" panose="05000000000000000000" pitchFamily="2" charset="2"/>
            </a:endParaRPr>
          </a:p>
          <a:p>
            <a:pPr lvl="1"/>
            <a:r>
              <a:rPr lang="en-US" sz="2000" dirty="0">
                <a:latin typeface="+mn-lt"/>
                <a:cs typeface="Arial" panose="020B0604020202020204" pitchFamily="34" charset="0"/>
                <a:sym typeface="Wingdings" panose="05000000000000000000" pitchFamily="2" charset="2"/>
              </a:rPr>
              <a:t>ESD: </a:t>
            </a:r>
            <a:r>
              <a:rPr lang="en-US" sz="2000" dirty="0">
                <a:solidFill>
                  <a:srgbClr val="0000FF"/>
                </a:solidFill>
                <a:latin typeface="+mn-lt"/>
                <a:cs typeface="Arial" panose="020B0604020202020204" pitchFamily="34" charset="0"/>
                <a:sym typeface="Wingdings" panose="05000000000000000000" pitchFamily="2" charset="2"/>
              </a:rPr>
              <a:t>This is an </a:t>
            </a:r>
            <a:r>
              <a:rPr lang="en-US" sz="2000" dirty="0">
                <a:latin typeface="+mn-lt"/>
                <a:cs typeface="Arial" panose="020B0604020202020204" pitchFamily="34" charset="0"/>
                <a:sym typeface="Wingdings" panose="05000000000000000000" pitchFamily="2" charset="2"/>
              </a:rPr>
              <a:t>important topic for </a:t>
            </a:r>
            <a:r>
              <a:rPr lang="en-US" sz="2000" strike="sngStrike" dirty="0">
                <a:latin typeface="+mn-lt"/>
                <a:cs typeface="Arial" panose="020B0604020202020204" pitchFamily="34" charset="0"/>
                <a:sym typeface="Wingdings" panose="05000000000000000000" pitchFamily="2" charset="2"/>
              </a:rPr>
              <a:t>many</a:t>
            </a:r>
            <a:r>
              <a:rPr lang="en-US" sz="2000" dirty="0">
                <a:latin typeface="+mn-lt"/>
                <a:cs typeface="Arial" panose="020B0604020202020204" pitchFamily="34" charset="0"/>
                <a:sym typeface="Wingdings" panose="05000000000000000000" pitchFamily="2" charset="2"/>
              </a:rPr>
              <a:t> </a:t>
            </a:r>
            <a:r>
              <a:rPr lang="en-US" sz="2000" dirty="0">
                <a:solidFill>
                  <a:srgbClr val="0000FF"/>
                </a:solidFill>
                <a:latin typeface="+mn-lt"/>
                <a:cs typeface="Arial" panose="020B0604020202020204" pitchFamily="34" charset="0"/>
                <a:sym typeface="Wingdings" panose="05000000000000000000" pitchFamily="2" charset="2"/>
              </a:rPr>
              <a:t>some</a:t>
            </a:r>
            <a:r>
              <a:rPr lang="en-US" sz="2000" dirty="0">
                <a:latin typeface="+mn-lt"/>
                <a:cs typeface="Arial" panose="020B0604020202020204" pitchFamily="34" charset="0"/>
                <a:sym typeface="Wingdings" panose="05000000000000000000" pitchFamily="2" charset="2"/>
              </a:rPr>
              <a:t> Contracting Parties but maybe </a:t>
            </a:r>
            <a:r>
              <a:rPr lang="en-US" sz="2000" dirty="0">
                <a:solidFill>
                  <a:srgbClr val="0000FF"/>
                </a:solidFill>
                <a:latin typeface="+mn-lt"/>
                <a:cs typeface="Arial" panose="020B0604020202020204" pitchFamily="34" charset="0"/>
                <a:sym typeface="Wingdings" panose="05000000000000000000" pitchFamily="2" charset="2"/>
              </a:rPr>
              <a:t>considered</a:t>
            </a:r>
            <a:r>
              <a:rPr lang="en-US" sz="2000" dirty="0">
                <a:latin typeface="+mn-lt"/>
                <a:cs typeface="Arial" panose="020B0604020202020204" pitchFamily="34" charset="0"/>
                <a:sym typeface="Wingdings" panose="05000000000000000000" pitchFamily="2" charset="2"/>
              </a:rPr>
              <a:t>  for a future 08 series of UN R10. However, NL </a:t>
            </a:r>
            <a:r>
              <a:rPr lang="en-US" sz="2000" dirty="0">
                <a:solidFill>
                  <a:srgbClr val="0000FF"/>
                </a:solidFill>
                <a:latin typeface="+mn-lt"/>
                <a:cs typeface="Arial" panose="020B0604020202020204" pitchFamily="34" charset="0"/>
                <a:sym typeface="Wingdings" panose="05000000000000000000" pitchFamily="2" charset="2"/>
              </a:rPr>
              <a:t>would prefer to </a:t>
            </a:r>
            <a:r>
              <a:rPr lang="en-US" sz="2000" dirty="0">
                <a:latin typeface="+mn-lt"/>
                <a:cs typeface="Arial" panose="020B0604020202020204" pitchFamily="34" charset="0"/>
                <a:sym typeface="Wingdings" panose="05000000000000000000" pitchFamily="2" charset="2"/>
              </a:rPr>
              <a:t>include it into </a:t>
            </a:r>
            <a:r>
              <a:rPr lang="en-US" sz="2000" dirty="0">
                <a:solidFill>
                  <a:srgbClr val="0000FF"/>
                </a:solidFill>
                <a:latin typeface="+mn-lt"/>
                <a:cs typeface="Arial" panose="020B0604020202020204" pitchFamily="34" charset="0"/>
                <a:sym typeface="Wingdings" panose="05000000000000000000" pitchFamily="2" charset="2"/>
              </a:rPr>
              <a:t>the</a:t>
            </a:r>
            <a:r>
              <a:rPr lang="en-US" sz="2000" dirty="0">
                <a:latin typeface="+mn-lt"/>
                <a:cs typeface="Arial" panose="020B0604020202020204" pitchFamily="34" charset="0"/>
                <a:sym typeface="Wingdings" panose="05000000000000000000" pitchFamily="2" charset="2"/>
              </a:rPr>
              <a:t> 07 series. </a:t>
            </a:r>
          </a:p>
          <a:p>
            <a:pPr lvl="1"/>
            <a:endParaRPr lang="en-US" sz="2000" dirty="0">
              <a:latin typeface="+mn-lt"/>
              <a:cs typeface="Arial" panose="020B0604020202020204" pitchFamily="34" charset="0"/>
              <a:sym typeface="Wingdings" panose="05000000000000000000" pitchFamily="2" charset="2"/>
            </a:endParaRPr>
          </a:p>
          <a:p>
            <a:pPr lvl="1"/>
            <a:r>
              <a:rPr lang="en-US" sz="2000" strike="sngStrike" dirty="0" err="1">
                <a:solidFill>
                  <a:srgbClr val="0000FF"/>
                </a:solidFill>
                <a:latin typeface="+mn-lt"/>
                <a:cs typeface="Arial" panose="020B0604020202020204" pitchFamily="34" charset="0"/>
                <a:sym typeface="Wingdings" panose="05000000000000000000" pitchFamily="2" charset="2"/>
              </a:rPr>
              <a:t>e</a:t>
            </a:r>
            <a:r>
              <a:rPr lang="en-US" sz="2000" strike="sngStrike" dirty="0" err="1">
                <a:latin typeface="+mn-lt"/>
                <a:cs typeface="Arial" panose="020B0604020202020204" pitchFamily="34" charset="0"/>
                <a:sym typeface="Wingdings" panose="05000000000000000000" pitchFamily="2" charset="2"/>
              </a:rPr>
              <a:t>Call</a:t>
            </a:r>
            <a:r>
              <a:rPr lang="en-US" sz="2000" strike="sngStrike" dirty="0">
                <a:latin typeface="+mn-lt"/>
                <a:cs typeface="Arial" panose="020B0604020202020204" pitchFamily="34" charset="0"/>
                <a:sym typeface="Wingdings" panose="05000000000000000000" pitchFamily="2" charset="2"/>
              </a:rPr>
              <a:t>: there is a need to understand how an </a:t>
            </a:r>
            <a:r>
              <a:rPr lang="en-US" sz="1800" strike="sngStrike" dirty="0" err="1">
                <a:solidFill>
                  <a:srgbClr val="0000FF"/>
                </a:solidFill>
                <a:latin typeface="Arial" panose="020B0604020202020204" pitchFamily="34" charset="0"/>
                <a:cs typeface="Arial" panose="020B0604020202020204" pitchFamily="34" charset="0"/>
                <a:sym typeface="Wingdings" panose="05000000000000000000" pitchFamily="2" charset="2"/>
              </a:rPr>
              <a:t>e</a:t>
            </a:r>
            <a:r>
              <a:rPr lang="en-US" sz="1800" strike="sngStrike" dirty="0" err="1">
                <a:effectLst/>
                <a:latin typeface="Arial" panose="020B0604020202020204" pitchFamily="34" charset="0"/>
                <a:ea typeface="Calibri" panose="020F0502020204030204" pitchFamily="34" charset="0"/>
              </a:rPr>
              <a:t>Call</a:t>
            </a:r>
            <a:r>
              <a:rPr lang="en-US" sz="1800" strike="sngStrike" dirty="0">
                <a:effectLst/>
                <a:latin typeface="Arial" panose="020B0604020202020204" pitchFamily="34" charset="0"/>
                <a:ea typeface="Calibri" panose="020F0502020204030204" pitchFamily="34" charset="0"/>
              </a:rPr>
              <a:t> really perform</a:t>
            </a:r>
            <a:r>
              <a:rPr lang="en-US" sz="1800" strike="sngStrike" dirty="0">
                <a:solidFill>
                  <a:srgbClr val="0000FF"/>
                </a:solidFill>
                <a:effectLst/>
                <a:latin typeface="Arial" panose="020B0604020202020204" pitchFamily="34" charset="0"/>
                <a:ea typeface="Calibri" panose="020F0502020204030204" pitchFamily="34" charset="0"/>
              </a:rPr>
              <a:t>s</a:t>
            </a:r>
            <a:r>
              <a:rPr lang="en-US" sz="1800" strike="sngStrike" dirty="0">
                <a:effectLst/>
                <a:latin typeface="Arial" panose="020B0604020202020204" pitchFamily="34" charset="0"/>
                <a:ea typeface="Calibri" panose="020F0502020204030204" pitchFamily="34" charset="0"/>
              </a:rPr>
              <a:t>. Some Contracting Parties suggested </a:t>
            </a:r>
            <a:r>
              <a:rPr lang="en-US" sz="1800" strike="sngStrike" dirty="0">
                <a:solidFill>
                  <a:srgbClr val="0000FF"/>
                </a:solidFill>
                <a:latin typeface="Arial" panose="020B0604020202020204" pitchFamily="34" charset="0"/>
                <a:ea typeface="Calibri" panose="020F0502020204030204" pitchFamily="34" charset="0"/>
              </a:rPr>
              <a:t>that GRE should </a:t>
            </a:r>
            <a:r>
              <a:rPr lang="en-US" sz="1800" strike="sngStrike" dirty="0">
                <a:effectLst/>
                <a:latin typeface="Arial" panose="020B0604020202020204" pitchFamily="34" charset="0"/>
                <a:ea typeface="Calibri" panose="020F0502020204030204" pitchFamily="34" charset="0"/>
              </a:rPr>
              <a:t>request guidance from GRSG.</a:t>
            </a:r>
          </a:p>
          <a:p>
            <a:pPr lvl="1"/>
            <a:r>
              <a:rPr lang="en-US" sz="1800" dirty="0">
                <a:solidFill>
                  <a:srgbClr val="0000FF"/>
                </a:solidFill>
                <a:effectLst/>
                <a:latin typeface="Arial" panose="020B0604020202020204" pitchFamily="34" charset="0"/>
                <a:ea typeface="Calibri" panose="020F0502020204030204" pitchFamily="34" charset="0"/>
              </a:rPr>
              <a:t>eCall: A test method and  acceptance criteria to be added but  there is no agreement on the test details. Some Contracting Parties suggested </a:t>
            </a:r>
            <a:r>
              <a:rPr lang="en-US" sz="1800" dirty="0">
                <a:solidFill>
                  <a:srgbClr val="0000FF"/>
                </a:solidFill>
                <a:latin typeface="Arial" panose="020B0604020202020204" pitchFamily="34" charset="0"/>
                <a:ea typeface="Calibri" panose="020F0502020204030204" pitchFamily="34" charset="0"/>
              </a:rPr>
              <a:t>that GRE should </a:t>
            </a:r>
            <a:r>
              <a:rPr lang="en-US" sz="1800" dirty="0">
                <a:solidFill>
                  <a:srgbClr val="0000FF"/>
                </a:solidFill>
                <a:effectLst/>
                <a:latin typeface="Arial" panose="020B0604020202020204" pitchFamily="34" charset="0"/>
                <a:ea typeface="Calibri" panose="020F0502020204030204" pitchFamily="34" charset="0"/>
              </a:rPr>
              <a:t>request guidance from GRSG.</a:t>
            </a:r>
            <a:endParaRPr lang="en-US" sz="2000" dirty="0">
              <a:solidFill>
                <a:srgbClr val="0000FF"/>
              </a:solidFill>
              <a:latin typeface="+mn-lt"/>
              <a:cs typeface="Arial" panose="020B0604020202020204" pitchFamily="34" charset="0"/>
            </a:endParaRPr>
          </a:p>
          <a:p>
            <a:endParaRPr lang="en-US" sz="2000" dirty="0">
              <a:latin typeface="+mn-lt"/>
              <a:cs typeface="Arial" panose="020B0604020202020204" pitchFamily="34" charset="0"/>
            </a:endParaRPr>
          </a:p>
        </p:txBody>
      </p:sp>
      <p:sp>
        <p:nvSpPr>
          <p:cNvPr id="7" name="Titre 1">
            <a:extLst>
              <a:ext uri="{FF2B5EF4-FFF2-40B4-BE49-F238E27FC236}">
                <a16:creationId xmlns:a16="http://schemas.microsoft.com/office/drawing/2014/main" id="{1D24322C-8B7F-4376-883C-68E8B31D1DA0}"/>
              </a:ext>
            </a:extLst>
          </p:cNvPr>
          <p:cNvSpPr txBox="1">
            <a:spLocks/>
          </p:cNvSpPr>
          <p:nvPr userDrawn="1"/>
        </p:nvSpPr>
        <p:spPr bwMode="auto">
          <a:xfrm>
            <a:off x="280825" y="2606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Tree>
    <p:extLst>
      <p:ext uri="{BB962C8B-B14F-4D97-AF65-F5344CB8AC3E}">
        <p14:creationId xmlns:p14="http://schemas.microsoft.com/office/powerpoint/2010/main" val="3417619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userDrawn="1">
            <p:custDataLst>
              <p:tags r:id="rId5"/>
            </p:custDataLst>
            <p:extLst>
              <p:ext uri="{D42A27DB-BD31-4B8C-83A1-F6EECF244321}">
                <p14:modId xmlns:p14="http://schemas.microsoft.com/office/powerpoint/2010/main" val="29846845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6" imgW="493" imgH="493" progId="TCLayout.ActiveDocument.1">
                  <p:embed/>
                </p:oleObj>
              </mc:Choice>
              <mc:Fallback>
                <p:oleObj name="think-cell Folie" r:id="rId6" imgW="493" imgH="493" progId="TCLayout.ActiveDocument.1">
                  <p:embed/>
                  <p:pic>
                    <p:nvPicPr>
                      <p:cNvPr id="7" name="Objekt 6"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B446FD-D62F-4F2E-8C6A-9DABF211BB28}" type="datetime1">
              <a:rPr kumimoji="1" lang="ja-JP" altLang="fr-FR" smtClean="0"/>
              <a:t>2024/4/30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C0D15-F965-4AF5-930F-AAC5B3CB5B3D}" type="slidenum">
              <a:rPr kumimoji="1" lang="ja-JP" altLang="en-US" smtClean="0"/>
              <a:t>‹#›</a:t>
            </a:fld>
            <a:endParaRPr kumimoji="1" lang="ja-JP" altLang="en-US"/>
          </a:p>
        </p:txBody>
      </p:sp>
    </p:spTree>
    <p:extLst>
      <p:ext uri="{BB962C8B-B14F-4D97-AF65-F5344CB8AC3E}">
        <p14:creationId xmlns:p14="http://schemas.microsoft.com/office/powerpoint/2010/main" val="31383411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702C72D0-DCA7-4054-B7FB-ECF0995D4CF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67D44-F4B6-4BFF-A5A7-6361373B3B16}" type="datetimeFigureOut">
              <a:rPr lang="de-DE" smtClean="0"/>
              <a:t>30.04.2024</a:t>
            </a:fld>
            <a:endParaRPr lang="de-DE"/>
          </a:p>
        </p:txBody>
      </p:sp>
      <p:sp>
        <p:nvSpPr>
          <p:cNvPr id="5" name="Fußzeilenplatzhalter 4">
            <a:extLst>
              <a:ext uri="{FF2B5EF4-FFF2-40B4-BE49-F238E27FC236}">
                <a16:creationId xmlns:a16="http://schemas.microsoft.com/office/drawing/2014/main" id="{31B11A02-0BEC-4245-9439-55886C3775E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1655826-6689-4876-A84F-6B3E90A02D1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A29F9-93F0-40FB-A073-0921A785C5AF}" type="slidenum">
              <a:rPr lang="de-DE" smtClean="0"/>
              <a:t>‹#›</a:t>
            </a:fld>
            <a:endParaRPr lang="de-DE"/>
          </a:p>
        </p:txBody>
      </p:sp>
      <p:sp>
        <p:nvSpPr>
          <p:cNvPr id="7" name="Titre 1">
            <a:extLst>
              <a:ext uri="{FF2B5EF4-FFF2-40B4-BE49-F238E27FC236}">
                <a16:creationId xmlns:a16="http://schemas.microsoft.com/office/drawing/2014/main" id="{9AF724C6-57FA-482D-9AFB-E4217BD1F42B}"/>
              </a:ext>
            </a:extLst>
          </p:cNvPr>
          <p:cNvSpPr txBox="1">
            <a:spLocks/>
          </p:cNvSpPr>
          <p:nvPr userDrawn="1"/>
        </p:nvSpPr>
        <p:spPr bwMode="auto">
          <a:xfrm>
            <a:off x="275035" y="241363"/>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
        <p:nvSpPr>
          <p:cNvPr id="9" name="Text Box 4">
            <a:extLst>
              <a:ext uri="{FF2B5EF4-FFF2-40B4-BE49-F238E27FC236}">
                <a16:creationId xmlns:a16="http://schemas.microsoft.com/office/drawing/2014/main" id="{D35D5B08-CA7C-4CAE-96EA-0D09423EC047}"/>
              </a:ext>
            </a:extLst>
          </p:cNvPr>
          <p:cNvSpPr txBox="1">
            <a:spLocks noChangeArrowheads="1"/>
          </p:cNvSpPr>
          <p:nvPr userDrawn="1"/>
        </p:nvSpPr>
        <p:spPr bwMode="auto">
          <a:xfrm>
            <a:off x="206471" y="1138616"/>
            <a:ext cx="8725403"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77500" lnSpcReduction="2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Draft proposal for 07 series of Amendments to UN R10:</a:t>
            </a:r>
          </a:p>
          <a:p>
            <a:pPr>
              <a:spcAft>
                <a:spcPts val="1200"/>
              </a:spcAft>
            </a:pPr>
            <a:r>
              <a:rPr lang="en-US" sz="2400" dirty="0">
                <a:latin typeface="+mn-lt"/>
                <a:cs typeface="Arial" panose="020B0604020202020204" pitchFamily="34" charset="0"/>
              </a:rPr>
              <a:t>Items under discussion (1/2): </a:t>
            </a:r>
          </a:p>
          <a:p>
            <a:pPr lvl="1">
              <a:spcAft>
                <a:spcPts val="1200"/>
              </a:spcAft>
            </a:pPr>
            <a:r>
              <a:rPr lang="en-US" sz="2000" dirty="0">
                <a:solidFill>
                  <a:srgbClr val="0000FF"/>
                </a:solidFill>
                <a:latin typeface="+mn-lt"/>
                <a:cs typeface="Arial" panose="020B0604020202020204" pitchFamily="34" charset="0"/>
              </a:rPr>
              <a:t>Applicability of R10 to charge cables; considering eliminating differential treatment of mode 2 cables supplied  with the vehicle and those purchased as after Market. </a:t>
            </a:r>
          </a:p>
          <a:p>
            <a:pPr lvl="1">
              <a:spcAft>
                <a:spcPts val="1200"/>
              </a:spcAft>
            </a:pPr>
            <a:r>
              <a:rPr lang="en-US" sz="2000" dirty="0">
                <a:solidFill>
                  <a:srgbClr val="0000FF"/>
                </a:solidFill>
                <a:latin typeface="+mn-lt"/>
                <a:cs typeface="Arial" panose="020B0604020202020204" pitchFamily="34" charset="0"/>
              </a:rPr>
              <a:t>Clarify which tests are performed while vehicle is connected to power grid for charging</a:t>
            </a:r>
          </a:p>
          <a:p>
            <a:pPr marL="457200" lvl="1" indent="0">
              <a:buNone/>
            </a:pPr>
            <a:r>
              <a:rPr lang="en-US" sz="2000" dirty="0">
                <a:latin typeface="+mn-lt"/>
                <a:cs typeface="Arial" panose="020B0604020202020204" pitchFamily="34" charset="0"/>
                <a:sym typeface="Wingdings" panose="05000000000000000000" pitchFamily="2" charset="2"/>
              </a:rPr>
              <a:t>A workshop (specific working session) is planned with interested participants of IWG EMC.</a:t>
            </a:r>
          </a:p>
          <a:p>
            <a:pPr marL="457200" lvl="1" indent="0">
              <a:buNone/>
            </a:pPr>
            <a:endParaRPr lang="en-US" sz="2000" dirty="0">
              <a:latin typeface="+mn-lt"/>
              <a:cs typeface="Arial" panose="020B0604020202020204" pitchFamily="34" charset="0"/>
              <a:sym typeface="Wingdings" panose="05000000000000000000" pitchFamily="2" charset="2"/>
            </a:endParaRPr>
          </a:p>
          <a:p>
            <a:pPr lvl="1"/>
            <a:r>
              <a:rPr lang="en-US" sz="2000" dirty="0">
                <a:latin typeface="+mn-lt"/>
                <a:cs typeface="Arial" panose="020B0604020202020204" pitchFamily="34" charset="0"/>
                <a:sym typeface="Wingdings" panose="05000000000000000000" pitchFamily="2" charset="2"/>
              </a:rPr>
              <a:t>AVAS:  </a:t>
            </a:r>
            <a:r>
              <a:rPr lang="en-US" sz="2000" dirty="0">
                <a:solidFill>
                  <a:srgbClr val="0000FF"/>
                </a:solidFill>
                <a:latin typeface="+mn-lt"/>
                <a:cs typeface="Arial" panose="020B0604020202020204" pitchFamily="34" charset="0"/>
                <a:sym typeface="Wingdings" panose="05000000000000000000" pitchFamily="2" charset="2"/>
              </a:rPr>
              <a:t>Inclusion of a dedicated test </a:t>
            </a:r>
            <a:r>
              <a:rPr lang="en-US" sz="2000" dirty="0">
                <a:latin typeface="+mn-lt"/>
                <a:cs typeface="Arial" panose="020B0604020202020204" pitchFamily="34" charset="0"/>
                <a:sym typeface="Wingdings" panose="05000000000000000000" pitchFamily="2" charset="2"/>
              </a:rPr>
              <a:t>and define </a:t>
            </a:r>
            <a:r>
              <a:rPr lang="en-US" sz="2000" dirty="0">
                <a:solidFill>
                  <a:srgbClr val="0000FF"/>
                </a:solidFill>
                <a:latin typeface="+mn-lt"/>
                <a:cs typeface="Arial" panose="020B0604020202020204" pitchFamily="34" charset="0"/>
                <a:sym typeface="Wingdings" panose="05000000000000000000" pitchFamily="2" charset="2"/>
              </a:rPr>
              <a:t>the</a:t>
            </a:r>
            <a:r>
              <a:rPr lang="en-US" sz="2000" dirty="0">
                <a:solidFill>
                  <a:srgbClr val="FF0000"/>
                </a:solidFill>
                <a:latin typeface="+mn-lt"/>
                <a:cs typeface="Arial" panose="020B0604020202020204" pitchFamily="34" charset="0"/>
                <a:sym typeface="Wingdings" panose="05000000000000000000" pitchFamily="2" charset="2"/>
              </a:rPr>
              <a:t> </a:t>
            </a:r>
            <a:r>
              <a:rPr lang="en-US" sz="2000" dirty="0">
                <a:latin typeface="+mn-lt"/>
                <a:cs typeface="Arial" panose="020B0604020202020204" pitchFamily="34" charset="0"/>
                <a:sym typeface="Wingdings" panose="05000000000000000000" pitchFamily="2" charset="2"/>
              </a:rPr>
              <a:t>test criteria. </a:t>
            </a:r>
          </a:p>
          <a:p>
            <a:pPr marL="457200" lvl="1" indent="0">
              <a:buNone/>
            </a:pPr>
            <a:endParaRPr lang="en-US" sz="2000" dirty="0">
              <a:latin typeface="+mn-lt"/>
              <a:cs typeface="Arial" panose="020B0604020202020204" pitchFamily="34" charset="0"/>
              <a:sym typeface="Wingdings" panose="05000000000000000000" pitchFamily="2" charset="2"/>
            </a:endParaRPr>
          </a:p>
          <a:p>
            <a:pPr lvl="1"/>
            <a:r>
              <a:rPr lang="en-US" sz="2000" dirty="0">
                <a:latin typeface="+mn-lt"/>
                <a:cs typeface="Arial" panose="020B0604020202020204" pitchFamily="34" charset="0"/>
                <a:sym typeface="Wingdings" panose="05000000000000000000" pitchFamily="2" charset="2"/>
              </a:rPr>
              <a:t>ESD: </a:t>
            </a:r>
            <a:r>
              <a:rPr lang="en-US" sz="2000" dirty="0">
                <a:solidFill>
                  <a:srgbClr val="0000FF"/>
                </a:solidFill>
                <a:latin typeface="+mn-lt"/>
                <a:cs typeface="Arial" panose="020B0604020202020204" pitchFamily="34" charset="0"/>
                <a:sym typeface="Wingdings" panose="05000000000000000000" pitchFamily="2" charset="2"/>
              </a:rPr>
              <a:t>This is an </a:t>
            </a:r>
            <a:r>
              <a:rPr lang="en-US" sz="2000" dirty="0">
                <a:latin typeface="+mn-lt"/>
                <a:cs typeface="Arial" panose="020B0604020202020204" pitchFamily="34" charset="0"/>
                <a:sym typeface="Wingdings" panose="05000000000000000000" pitchFamily="2" charset="2"/>
              </a:rPr>
              <a:t>important topic for </a:t>
            </a:r>
            <a:r>
              <a:rPr lang="en-US" sz="2000" strike="sngStrike" dirty="0">
                <a:latin typeface="+mn-lt"/>
                <a:cs typeface="Arial" panose="020B0604020202020204" pitchFamily="34" charset="0"/>
                <a:sym typeface="Wingdings" panose="05000000000000000000" pitchFamily="2" charset="2"/>
              </a:rPr>
              <a:t>many</a:t>
            </a:r>
            <a:r>
              <a:rPr lang="en-US" sz="2000" dirty="0">
                <a:latin typeface="+mn-lt"/>
                <a:cs typeface="Arial" panose="020B0604020202020204" pitchFamily="34" charset="0"/>
                <a:sym typeface="Wingdings" panose="05000000000000000000" pitchFamily="2" charset="2"/>
              </a:rPr>
              <a:t> </a:t>
            </a:r>
            <a:r>
              <a:rPr lang="en-US" sz="2000" dirty="0">
                <a:solidFill>
                  <a:srgbClr val="0000FF"/>
                </a:solidFill>
                <a:latin typeface="+mn-lt"/>
                <a:cs typeface="Arial" panose="020B0604020202020204" pitchFamily="34" charset="0"/>
                <a:sym typeface="Wingdings" panose="05000000000000000000" pitchFamily="2" charset="2"/>
              </a:rPr>
              <a:t>some</a:t>
            </a:r>
            <a:r>
              <a:rPr lang="en-US" sz="2000" dirty="0">
                <a:latin typeface="+mn-lt"/>
                <a:cs typeface="Arial" panose="020B0604020202020204" pitchFamily="34" charset="0"/>
                <a:sym typeface="Wingdings" panose="05000000000000000000" pitchFamily="2" charset="2"/>
              </a:rPr>
              <a:t> Contracting Parties but maybe </a:t>
            </a:r>
            <a:r>
              <a:rPr lang="en-US" sz="2000" dirty="0">
                <a:solidFill>
                  <a:srgbClr val="0000FF"/>
                </a:solidFill>
                <a:latin typeface="+mn-lt"/>
                <a:cs typeface="Arial" panose="020B0604020202020204" pitchFamily="34" charset="0"/>
                <a:sym typeface="Wingdings" panose="05000000000000000000" pitchFamily="2" charset="2"/>
              </a:rPr>
              <a:t>considered</a:t>
            </a:r>
            <a:r>
              <a:rPr lang="en-US" sz="2000" dirty="0">
                <a:latin typeface="+mn-lt"/>
                <a:cs typeface="Arial" panose="020B0604020202020204" pitchFamily="34" charset="0"/>
                <a:sym typeface="Wingdings" panose="05000000000000000000" pitchFamily="2" charset="2"/>
              </a:rPr>
              <a:t>  for a future 08 series of UN R10. However, NL </a:t>
            </a:r>
            <a:r>
              <a:rPr lang="en-US" sz="2000" dirty="0">
                <a:solidFill>
                  <a:srgbClr val="0000FF"/>
                </a:solidFill>
                <a:latin typeface="+mn-lt"/>
                <a:cs typeface="Arial" panose="020B0604020202020204" pitchFamily="34" charset="0"/>
                <a:sym typeface="Wingdings" panose="05000000000000000000" pitchFamily="2" charset="2"/>
              </a:rPr>
              <a:t>would prefer to </a:t>
            </a:r>
            <a:r>
              <a:rPr lang="en-US" sz="2000" dirty="0">
                <a:latin typeface="+mn-lt"/>
                <a:cs typeface="Arial" panose="020B0604020202020204" pitchFamily="34" charset="0"/>
                <a:sym typeface="Wingdings" panose="05000000000000000000" pitchFamily="2" charset="2"/>
              </a:rPr>
              <a:t>include it into </a:t>
            </a:r>
            <a:r>
              <a:rPr lang="en-US" sz="2000" dirty="0">
                <a:solidFill>
                  <a:srgbClr val="0000FF"/>
                </a:solidFill>
                <a:latin typeface="+mn-lt"/>
                <a:cs typeface="Arial" panose="020B0604020202020204" pitchFamily="34" charset="0"/>
                <a:sym typeface="Wingdings" panose="05000000000000000000" pitchFamily="2" charset="2"/>
              </a:rPr>
              <a:t>the</a:t>
            </a:r>
            <a:r>
              <a:rPr lang="en-US" sz="2000" dirty="0">
                <a:latin typeface="+mn-lt"/>
                <a:cs typeface="Arial" panose="020B0604020202020204" pitchFamily="34" charset="0"/>
                <a:sym typeface="Wingdings" panose="05000000000000000000" pitchFamily="2" charset="2"/>
              </a:rPr>
              <a:t> 07 series. </a:t>
            </a:r>
          </a:p>
          <a:p>
            <a:pPr lvl="1"/>
            <a:endParaRPr lang="en-US" sz="2000" dirty="0">
              <a:latin typeface="+mn-lt"/>
              <a:cs typeface="Arial" panose="020B0604020202020204" pitchFamily="34" charset="0"/>
              <a:sym typeface="Wingdings" panose="05000000000000000000" pitchFamily="2" charset="2"/>
            </a:endParaRPr>
          </a:p>
          <a:p>
            <a:pPr lvl="1"/>
            <a:r>
              <a:rPr lang="en-US" sz="2000" strike="sngStrike" dirty="0" err="1">
                <a:solidFill>
                  <a:srgbClr val="0000FF"/>
                </a:solidFill>
                <a:latin typeface="+mn-lt"/>
                <a:cs typeface="Arial" panose="020B0604020202020204" pitchFamily="34" charset="0"/>
                <a:sym typeface="Wingdings" panose="05000000000000000000" pitchFamily="2" charset="2"/>
              </a:rPr>
              <a:t>e</a:t>
            </a:r>
            <a:r>
              <a:rPr lang="en-US" sz="2000" strike="sngStrike" dirty="0" err="1">
                <a:latin typeface="+mn-lt"/>
                <a:cs typeface="Arial" panose="020B0604020202020204" pitchFamily="34" charset="0"/>
                <a:sym typeface="Wingdings" panose="05000000000000000000" pitchFamily="2" charset="2"/>
              </a:rPr>
              <a:t>Call</a:t>
            </a:r>
            <a:r>
              <a:rPr lang="en-US" sz="2000" strike="sngStrike" dirty="0">
                <a:latin typeface="+mn-lt"/>
                <a:cs typeface="Arial" panose="020B0604020202020204" pitchFamily="34" charset="0"/>
                <a:sym typeface="Wingdings" panose="05000000000000000000" pitchFamily="2" charset="2"/>
              </a:rPr>
              <a:t>: there is a need to understand how an </a:t>
            </a:r>
            <a:r>
              <a:rPr lang="en-US" sz="1800" strike="sngStrike" dirty="0" err="1">
                <a:solidFill>
                  <a:srgbClr val="0000FF"/>
                </a:solidFill>
                <a:latin typeface="Arial" panose="020B0604020202020204" pitchFamily="34" charset="0"/>
                <a:cs typeface="Arial" panose="020B0604020202020204" pitchFamily="34" charset="0"/>
                <a:sym typeface="Wingdings" panose="05000000000000000000" pitchFamily="2" charset="2"/>
              </a:rPr>
              <a:t>e</a:t>
            </a:r>
            <a:r>
              <a:rPr lang="en-US" sz="1800" strike="sngStrike" dirty="0" err="1">
                <a:effectLst/>
                <a:latin typeface="Arial" panose="020B0604020202020204" pitchFamily="34" charset="0"/>
                <a:ea typeface="Calibri" panose="020F0502020204030204" pitchFamily="34" charset="0"/>
              </a:rPr>
              <a:t>Call</a:t>
            </a:r>
            <a:r>
              <a:rPr lang="en-US" sz="1800" strike="sngStrike" dirty="0">
                <a:effectLst/>
                <a:latin typeface="Arial" panose="020B0604020202020204" pitchFamily="34" charset="0"/>
                <a:ea typeface="Calibri" panose="020F0502020204030204" pitchFamily="34" charset="0"/>
              </a:rPr>
              <a:t> really perform</a:t>
            </a:r>
            <a:r>
              <a:rPr lang="en-US" sz="1800" strike="sngStrike" dirty="0">
                <a:solidFill>
                  <a:srgbClr val="0000FF"/>
                </a:solidFill>
                <a:effectLst/>
                <a:latin typeface="Arial" panose="020B0604020202020204" pitchFamily="34" charset="0"/>
                <a:ea typeface="Calibri" panose="020F0502020204030204" pitchFamily="34" charset="0"/>
              </a:rPr>
              <a:t>s</a:t>
            </a:r>
            <a:r>
              <a:rPr lang="en-US" sz="1800" strike="sngStrike" dirty="0">
                <a:effectLst/>
                <a:latin typeface="Arial" panose="020B0604020202020204" pitchFamily="34" charset="0"/>
                <a:ea typeface="Calibri" panose="020F0502020204030204" pitchFamily="34" charset="0"/>
              </a:rPr>
              <a:t>. Some Contracting Parties suggested </a:t>
            </a:r>
            <a:r>
              <a:rPr lang="en-US" sz="1800" strike="sngStrike" dirty="0">
                <a:solidFill>
                  <a:srgbClr val="0000FF"/>
                </a:solidFill>
                <a:latin typeface="Arial" panose="020B0604020202020204" pitchFamily="34" charset="0"/>
                <a:ea typeface="Calibri" panose="020F0502020204030204" pitchFamily="34" charset="0"/>
              </a:rPr>
              <a:t>that GRE should </a:t>
            </a:r>
            <a:r>
              <a:rPr lang="en-US" sz="1800" strike="sngStrike" dirty="0">
                <a:effectLst/>
                <a:latin typeface="Arial" panose="020B0604020202020204" pitchFamily="34" charset="0"/>
                <a:ea typeface="Calibri" panose="020F0502020204030204" pitchFamily="34" charset="0"/>
              </a:rPr>
              <a:t>request guidance from GRSG.</a:t>
            </a:r>
          </a:p>
          <a:p>
            <a:pPr lvl="1"/>
            <a:r>
              <a:rPr lang="en-US" sz="1800" dirty="0">
                <a:solidFill>
                  <a:srgbClr val="0000FF"/>
                </a:solidFill>
                <a:effectLst/>
                <a:latin typeface="Arial" panose="020B0604020202020204" pitchFamily="34" charset="0"/>
                <a:ea typeface="Calibri" panose="020F0502020204030204" pitchFamily="34" charset="0"/>
              </a:rPr>
              <a:t>eCall: A test method and  acceptance criteria to be added but  there is no agreement on the test details. Some Contracting Parties suggested </a:t>
            </a:r>
            <a:r>
              <a:rPr lang="en-US" sz="1800" dirty="0">
                <a:solidFill>
                  <a:srgbClr val="0000FF"/>
                </a:solidFill>
                <a:latin typeface="Arial" panose="020B0604020202020204" pitchFamily="34" charset="0"/>
                <a:ea typeface="Calibri" panose="020F0502020204030204" pitchFamily="34" charset="0"/>
              </a:rPr>
              <a:t>that GRE should </a:t>
            </a:r>
            <a:r>
              <a:rPr lang="en-US" sz="1800" dirty="0">
                <a:solidFill>
                  <a:srgbClr val="0000FF"/>
                </a:solidFill>
                <a:effectLst/>
                <a:latin typeface="Arial" panose="020B0604020202020204" pitchFamily="34" charset="0"/>
                <a:ea typeface="Calibri" panose="020F0502020204030204" pitchFamily="34" charset="0"/>
              </a:rPr>
              <a:t>request guidance from GRSG.</a:t>
            </a:r>
            <a:endParaRPr lang="en-US" sz="2000" dirty="0">
              <a:solidFill>
                <a:srgbClr val="0000FF"/>
              </a:solidFill>
              <a:latin typeface="+mn-lt"/>
              <a:cs typeface="Arial" panose="020B0604020202020204" pitchFamily="34" charset="0"/>
            </a:endParaRPr>
          </a:p>
          <a:p>
            <a:endParaRPr lang="en-US" sz="2000" dirty="0">
              <a:latin typeface="+mn-lt"/>
              <a:cs typeface="Arial" panose="020B0604020202020204" pitchFamily="34" charset="0"/>
            </a:endParaRPr>
          </a:p>
        </p:txBody>
      </p:sp>
    </p:spTree>
    <p:extLst>
      <p:ext uri="{BB962C8B-B14F-4D97-AF65-F5344CB8AC3E}">
        <p14:creationId xmlns:p14="http://schemas.microsoft.com/office/powerpoint/2010/main" val="3468911361"/>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2"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5" imgW="493" imgH="493" progId="TCLayout.ActiveDocument.1">
                  <p:embed/>
                </p:oleObj>
              </mc:Choice>
              <mc:Fallback>
                <p:oleObj name="think-cell Folie" r:id="rId5" imgW="493" imgH="493" progId="TCLayout.ActiveDocument.1">
                  <p:embed/>
                  <p:pic>
                    <p:nvPicPr>
                      <p:cNvPr id="3" name="Objekt 2"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Rechteck 1" hidden="1"/>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n-GB" sz="2400" b="1" dirty="0">
              <a:latin typeface="Arial" panose="020B0604020202020204" pitchFamily="34" charset="0"/>
              <a:ea typeface="+mj-ea"/>
              <a:cs typeface="Arial" panose="020B0604020202020204" pitchFamily="34" charset="0"/>
              <a:sym typeface="Arial" panose="020B0604020202020204" pitchFamily="34" charset="0"/>
            </a:endParaRPr>
          </a:p>
        </p:txBody>
      </p:sp>
      <p:sp>
        <p:nvSpPr>
          <p:cNvPr id="9" name="ZoneTexte 8"/>
          <p:cNvSpPr txBox="1"/>
          <p:nvPr/>
        </p:nvSpPr>
        <p:spPr>
          <a:xfrm>
            <a:off x="5364088" y="116632"/>
            <a:ext cx="3528392" cy="646331"/>
          </a:xfrm>
          <a:prstGeom prst="rect">
            <a:avLst/>
          </a:prstGeom>
          <a:noFill/>
        </p:spPr>
        <p:txBody>
          <a:bodyPr wrap="square" rtlCol="0">
            <a:spAutoFit/>
          </a:bodyPr>
          <a:lstStyle/>
          <a:p>
            <a:pPr algn="r"/>
            <a:r>
              <a:rPr lang="en-US" sz="1200" dirty="0">
                <a:latin typeface="Arial" panose="020B0604020202020204" pitchFamily="34" charset="0"/>
                <a:cs typeface="Arial" panose="020B0604020202020204" pitchFamily="34" charset="0"/>
              </a:rPr>
              <a:t>Informal document </a:t>
            </a:r>
            <a:r>
              <a:rPr lang="en-US" sz="1200" b="1" dirty="0">
                <a:latin typeface="Arial" panose="020B0604020202020204" pitchFamily="34" charset="0"/>
                <a:cs typeface="Arial" panose="020B0604020202020204" pitchFamily="34" charset="0"/>
              </a:rPr>
              <a:t>GRE-90-33</a:t>
            </a:r>
            <a:endParaRPr lang="en-US" sz="1200" dirty="0">
              <a:highlight>
                <a:srgbClr val="FFFF00"/>
              </a:highlight>
              <a:latin typeface="Arial" panose="020B0604020202020204" pitchFamily="34" charset="0"/>
              <a:cs typeface="Arial" panose="020B0604020202020204" pitchFamily="34" charset="0"/>
            </a:endParaRPr>
          </a:p>
          <a:p>
            <a:pPr algn="r"/>
            <a:r>
              <a:rPr lang="en-US" sz="1200" dirty="0">
                <a:latin typeface="Arial" panose="020B0604020202020204" pitchFamily="34" charset="0"/>
                <a:cs typeface="Arial" panose="020B0604020202020204" pitchFamily="34" charset="0"/>
              </a:rPr>
              <a:t>90</a:t>
            </a:r>
            <a:r>
              <a:rPr lang="en-US" sz="1200" baseline="30000" dirty="0">
                <a:latin typeface="Arial" panose="020B0604020202020204" pitchFamily="34" charset="0"/>
                <a:cs typeface="Arial" panose="020B0604020202020204" pitchFamily="34" charset="0"/>
              </a:rPr>
              <a:t>th</a:t>
            </a:r>
            <a:r>
              <a:rPr lang="en-US" sz="1200" dirty="0">
                <a:latin typeface="Arial" panose="020B0604020202020204" pitchFamily="34" charset="0"/>
                <a:cs typeface="Arial" panose="020B0604020202020204" pitchFamily="34" charset="0"/>
              </a:rPr>
              <a:t> GRE, 29 April - 03 May 2024 </a:t>
            </a:r>
          </a:p>
          <a:p>
            <a:pPr algn="r"/>
            <a:r>
              <a:rPr lang="en-US" sz="1200" dirty="0">
                <a:latin typeface="Arial" panose="020B0604020202020204" pitchFamily="34" charset="0"/>
                <a:cs typeface="Arial" panose="020B0604020202020204" pitchFamily="34" charset="0"/>
              </a:rPr>
              <a:t> Agenda item 8 </a:t>
            </a:r>
          </a:p>
        </p:txBody>
      </p:sp>
      <p:sp>
        <p:nvSpPr>
          <p:cNvPr id="10" name="ZoneTexte 3"/>
          <p:cNvSpPr txBox="1"/>
          <p:nvPr/>
        </p:nvSpPr>
        <p:spPr>
          <a:xfrm>
            <a:off x="221020" y="162798"/>
            <a:ext cx="3528392"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Submitted by the experts of IWG EMC</a:t>
            </a:r>
          </a:p>
        </p:txBody>
      </p:sp>
      <p:sp>
        <p:nvSpPr>
          <p:cNvPr id="11" name="Titre 1"/>
          <p:cNvSpPr>
            <a:spLocks noGrp="1"/>
          </p:cNvSpPr>
          <p:nvPr>
            <p:ph type="ctrTitle"/>
          </p:nvPr>
        </p:nvSpPr>
        <p:spPr>
          <a:xfrm>
            <a:off x="395536" y="1268760"/>
            <a:ext cx="8496944" cy="4464496"/>
          </a:xfrm>
        </p:spPr>
        <p:txBody>
          <a:bodyPr/>
          <a:lstStyle/>
          <a:p>
            <a:r>
              <a:rPr lang="en-GB" sz="3200" b="1" dirty="0">
                <a:solidFill>
                  <a:schemeClr val="tx1"/>
                </a:solidFill>
                <a:latin typeface="Arial" panose="020B0604020202020204" pitchFamily="34" charset="0"/>
                <a:cs typeface="Arial" panose="020B0604020202020204" pitchFamily="34" charset="0"/>
              </a:rPr>
              <a:t>IWG on Electromagnetic Compatibility</a:t>
            </a:r>
            <a:br>
              <a:rPr lang="en-GB" sz="3200" b="1" dirty="0">
                <a:solidFill>
                  <a:srgbClr val="0070C0"/>
                </a:solidFill>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(IWG EMC)</a:t>
            </a:r>
            <a:br>
              <a:rPr lang="en-GB" sz="3200" dirty="0">
                <a:latin typeface="Arial" panose="020B0604020202020204" pitchFamily="34" charset="0"/>
                <a:cs typeface="Arial" panose="020B0604020202020204" pitchFamily="34" charset="0"/>
              </a:rPr>
            </a:br>
            <a:r>
              <a:rPr lang="en-GB" sz="2400" b="1" dirty="0">
                <a:solidFill>
                  <a:schemeClr val="tx1"/>
                </a:solidFill>
                <a:latin typeface="Arial" panose="020B0604020202020204" pitchFamily="34" charset="0"/>
                <a:cs typeface="Arial" panose="020B0604020202020204" pitchFamily="34" charset="0"/>
              </a:rPr>
              <a:t>Status report to GRE-90</a:t>
            </a:r>
            <a:br>
              <a:rPr lang="en-GB" sz="2400" b="1" dirty="0">
                <a:solidFill>
                  <a:schemeClr val="tx1"/>
                </a:solidFill>
                <a:latin typeface="Arial" panose="020B0604020202020204" pitchFamily="34" charset="0"/>
                <a:cs typeface="Arial" panose="020B0604020202020204" pitchFamily="34" charset="0"/>
              </a:rPr>
            </a:br>
            <a:r>
              <a:rPr lang="en-GB" sz="1800" b="1" dirty="0">
                <a:solidFill>
                  <a:schemeClr val="tx1"/>
                </a:solidFill>
                <a:latin typeface="Arial" panose="020B0604020202020204" pitchFamily="34" charset="0"/>
                <a:cs typeface="Arial" panose="020B0604020202020204" pitchFamily="34" charset="0"/>
              </a:rPr>
              <a:t>April / May 2023</a:t>
            </a:r>
            <a:endParaRPr lang="en-GB" sz="2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798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387798"/>
            <a:ext cx="8725403"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fontScale="70000" lnSpcReduction="20000"/>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Proposal for a new 07 series of amendments to UN Regulation No. 10: </a:t>
            </a:r>
          </a:p>
          <a:p>
            <a:pPr>
              <a:spcAft>
                <a:spcPts val="1200"/>
              </a:spcAft>
            </a:pPr>
            <a:r>
              <a:rPr lang="en-US" sz="2600" dirty="0">
                <a:latin typeface="+mn-lt"/>
                <a:cs typeface="Arial" panose="020B0604020202020204" pitchFamily="34" charset="0"/>
              </a:rPr>
              <a:t>The frequency range of electromagnetic immunity test was extended to 6 GHz in order to ensure robustness regarding state-of-the-art mobile services (e.g. mobile phone standards and wireless networks, 4G, 5G, Wi-Fi).</a:t>
            </a:r>
          </a:p>
          <a:p>
            <a:pPr>
              <a:spcAft>
                <a:spcPts val="1200"/>
              </a:spcAft>
            </a:pPr>
            <a:r>
              <a:rPr lang="en-US" sz="2600" dirty="0">
                <a:latin typeface="+mn-lt"/>
                <a:cs typeface="Arial" panose="020B0604020202020204" pitchFamily="34" charset="0"/>
              </a:rPr>
              <a:t>The reverberation chamber for ESA electromagnetic immunity test was introduced. This test method is a state-of-the-art immunity test method.</a:t>
            </a:r>
          </a:p>
          <a:p>
            <a:pPr>
              <a:spcAft>
                <a:spcPts val="1200"/>
              </a:spcAft>
            </a:pPr>
            <a:r>
              <a:rPr lang="en-US" sz="2600" dirty="0">
                <a:latin typeface="+mn-lt"/>
                <a:cs typeface="Arial" panose="020B0604020202020204" pitchFamily="34" charset="0"/>
              </a:rPr>
              <a:t>The minimum number of steady state operating conditions of vehicle propulsion systems have to be considered in the test plan. This is necessary because the default test conditions may not trigger all intended operating modes.</a:t>
            </a:r>
          </a:p>
          <a:p>
            <a:pPr>
              <a:spcAft>
                <a:spcPts val="1200"/>
              </a:spcAft>
            </a:pPr>
            <a:r>
              <a:rPr lang="en-US" sz="2600" dirty="0">
                <a:latin typeface="+mn-lt"/>
                <a:cs typeface="Arial" panose="020B0604020202020204" pitchFamily="34" charset="0"/>
              </a:rPr>
              <a:t>Definitions regarding automated driving systems (ADS), Acoustic Vehicle Alerting System (AVAS), Accident Emergency Call Systems (AECS) were introduced as well as additional operating conditions and failure criteria have been defined for those systems.</a:t>
            </a:r>
          </a:p>
          <a:p>
            <a:pPr>
              <a:spcAft>
                <a:spcPts val="1200"/>
              </a:spcAft>
            </a:pPr>
            <a:r>
              <a:rPr lang="en-US" sz="2600" dirty="0"/>
              <a:t>New flow charts have been developed for each concerned annex to clarify which charge mode must be conducted with which cable.</a:t>
            </a:r>
          </a:p>
          <a:p>
            <a:pPr>
              <a:spcAft>
                <a:spcPts val="1200"/>
              </a:spcAft>
            </a:pPr>
            <a:r>
              <a:rPr lang="en-US" sz="2600" dirty="0">
                <a:latin typeface="+mn-lt"/>
                <a:cs typeface="Arial" panose="020B0604020202020204" pitchFamily="34" charset="0"/>
              </a:rPr>
              <a:t>New alternative test methods have been created for longer, wider or higher vehicles with the aim to have a harmonized testing procedure of these vehicles.</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2</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Tree>
    <p:extLst>
      <p:ext uri="{BB962C8B-B14F-4D97-AF65-F5344CB8AC3E}">
        <p14:creationId xmlns:p14="http://schemas.microsoft.com/office/powerpoint/2010/main" val="130523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197248"/>
            <a:ext cx="8725403" cy="515910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lgn="ctr">
              <a:spcAft>
                <a:spcPts val="1200"/>
              </a:spcAft>
              <a:buNone/>
            </a:pPr>
            <a:r>
              <a:rPr lang="en-US" sz="2200" u="sng" dirty="0">
                <a:latin typeface="+mn-lt"/>
                <a:cs typeface="Arial" panose="020B0604020202020204" pitchFamily="34" charset="0"/>
              </a:rPr>
              <a:t>Road map for a new 08 series of amendments to UN Regulation No. 10:</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3</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graphicFrame>
        <p:nvGraphicFramePr>
          <p:cNvPr id="3" name="Diagramm 2">
            <a:extLst>
              <a:ext uri="{FF2B5EF4-FFF2-40B4-BE49-F238E27FC236}">
                <a16:creationId xmlns:a16="http://schemas.microsoft.com/office/drawing/2014/main" id="{AE37A82F-E81B-4279-BFBD-272F0C4EABCD}"/>
              </a:ext>
            </a:extLst>
          </p:cNvPr>
          <p:cNvGraphicFramePr/>
          <p:nvPr>
            <p:extLst>
              <p:ext uri="{D42A27DB-BD31-4B8C-83A1-F6EECF244321}">
                <p14:modId xmlns:p14="http://schemas.microsoft.com/office/powerpoint/2010/main" val="981271373"/>
              </p:ext>
            </p:extLst>
          </p:nvPr>
        </p:nvGraphicFramePr>
        <p:xfrm>
          <a:off x="559592" y="1275254"/>
          <a:ext cx="8082465" cy="5159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6353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196752"/>
            <a:ext cx="8725403" cy="515959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lgn="ctr">
              <a:spcAft>
                <a:spcPts val="1200"/>
              </a:spcAft>
              <a:buNone/>
            </a:pPr>
            <a:r>
              <a:rPr lang="en-US" sz="2200" u="sng" dirty="0">
                <a:latin typeface="+mn-lt"/>
                <a:cs typeface="Arial" panose="020B0604020202020204" pitchFamily="34" charset="0"/>
              </a:rPr>
              <a:t>Topics for a new 08 series of amendments to UN Regulation No. 10:</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4</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grpSp>
        <p:nvGrpSpPr>
          <p:cNvPr id="13" name="Gruppieren 12">
            <a:extLst>
              <a:ext uri="{FF2B5EF4-FFF2-40B4-BE49-F238E27FC236}">
                <a16:creationId xmlns:a16="http://schemas.microsoft.com/office/drawing/2014/main" id="{07059255-F675-4FA5-A8D3-AFE3EC7BCD24}"/>
              </a:ext>
            </a:extLst>
          </p:cNvPr>
          <p:cNvGrpSpPr/>
          <p:nvPr/>
        </p:nvGrpSpPr>
        <p:grpSpPr>
          <a:xfrm>
            <a:off x="5269834" y="2060849"/>
            <a:ext cx="1368152" cy="1578478"/>
            <a:chOff x="2728025" y="-71934"/>
            <a:chExt cx="1368152" cy="1578478"/>
          </a:xfrm>
          <a:solidFill>
            <a:schemeClr val="accent6"/>
          </a:solidFill>
        </p:grpSpPr>
        <p:sp>
          <p:nvSpPr>
            <p:cNvPr id="14" name="Sechseck 13">
              <a:extLst>
                <a:ext uri="{FF2B5EF4-FFF2-40B4-BE49-F238E27FC236}">
                  <a16:creationId xmlns:a16="http://schemas.microsoft.com/office/drawing/2014/main" id="{C2AE9FA4-56E2-4B02-8757-2D42FBC05848}"/>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Sechseck 4">
              <a:extLst>
                <a:ext uri="{FF2B5EF4-FFF2-40B4-BE49-F238E27FC236}">
                  <a16:creationId xmlns:a16="http://schemas.microsoft.com/office/drawing/2014/main" id="{0908F2C4-7F15-41B1-BEF4-15ED8E0B98C8}"/>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AECS during immunity test</a:t>
              </a:r>
              <a:endParaRPr lang="de-DE" sz="1000" kern="1200" dirty="0"/>
            </a:p>
          </p:txBody>
        </p:sp>
      </p:grpSp>
      <p:grpSp>
        <p:nvGrpSpPr>
          <p:cNvPr id="22" name="Gruppieren 21">
            <a:extLst>
              <a:ext uri="{FF2B5EF4-FFF2-40B4-BE49-F238E27FC236}">
                <a16:creationId xmlns:a16="http://schemas.microsoft.com/office/drawing/2014/main" id="{03E5A935-47D4-49D6-BC15-91DF2103C48C}"/>
              </a:ext>
            </a:extLst>
          </p:cNvPr>
          <p:cNvGrpSpPr/>
          <p:nvPr/>
        </p:nvGrpSpPr>
        <p:grpSpPr>
          <a:xfrm>
            <a:off x="3807428" y="2060849"/>
            <a:ext cx="1368152" cy="1578478"/>
            <a:chOff x="2728025" y="-71934"/>
            <a:chExt cx="1368152" cy="1578478"/>
          </a:xfrm>
          <a:solidFill>
            <a:schemeClr val="accent6"/>
          </a:solidFill>
        </p:grpSpPr>
        <p:sp>
          <p:nvSpPr>
            <p:cNvPr id="23" name="Sechseck 22">
              <a:extLst>
                <a:ext uri="{FF2B5EF4-FFF2-40B4-BE49-F238E27FC236}">
                  <a16:creationId xmlns:a16="http://schemas.microsoft.com/office/drawing/2014/main" id="{56727CA6-1F25-4E11-8CB4-02D3B6987287}"/>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Sechseck 4">
              <a:extLst>
                <a:ext uri="{FF2B5EF4-FFF2-40B4-BE49-F238E27FC236}">
                  <a16:creationId xmlns:a16="http://schemas.microsoft.com/office/drawing/2014/main" id="{C9C58C1E-0CC4-4978-A9AA-F99B6A23FD12}"/>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Whole vehicle approval based on ESAs only</a:t>
              </a:r>
              <a:endParaRPr lang="de-DE" sz="1000" kern="1200" dirty="0"/>
            </a:p>
          </p:txBody>
        </p:sp>
      </p:grpSp>
      <p:grpSp>
        <p:nvGrpSpPr>
          <p:cNvPr id="28" name="Gruppieren 27">
            <a:extLst>
              <a:ext uri="{FF2B5EF4-FFF2-40B4-BE49-F238E27FC236}">
                <a16:creationId xmlns:a16="http://schemas.microsoft.com/office/drawing/2014/main" id="{2A878985-11DC-4741-BCF8-04B2860ABA23}"/>
              </a:ext>
            </a:extLst>
          </p:cNvPr>
          <p:cNvGrpSpPr/>
          <p:nvPr/>
        </p:nvGrpSpPr>
        <p:grpSpPr>
          <a:xfrm>
            <a:off x="2350825" y="2060849"/>
            <a:ext cx="1368152" cy="1578478"/>
            <a:chOff x="2728025" y="-71934"/>
            <a:chExt cx="1368152" cy="1578478"/>
          </a:xfrm>
          <a:solidFill>
            <a:schemeClr val="accent6"/>
          </a:solidFill>
        </p:grpSpPr>
        <p:sp>
          <p:nvSpPr>
            <p:cNvPr id="29" name="Sechseck 28">
              <a:extLst>
                <a:ext uri="{FF2B5EF4-FFF2-40B4-BE49-F238E27FC236}">
                  <a16:creationId xmlns:a16="http://schemas.microsoft.com/office/drawing/2014/main" id="{9A8C5AE6-4DA4-408C-8467-C0D39D7DA879}"/>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Sechseck 4">
              <a:extLst>
                <a:ext uri="{FF2B5EF4-FFF2-40B4-BE49-F238E27FC236}">
                  <a16:creationId xmlns:a16="http://schemas.microsoft.com/office/drawing/2014/main" id="{CF9E4CC7-654E-4D6B-872B-98A43C87A5CA}"/>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Emission limits for electric vehicles in charging mode</a:t>
              </a:r>
              <a:endParaRPr lang="de-DE" sz="1000" kern="1200" dirty="0"/>
            </a:p>
          </p:txBody>
        </p:sp>
      </p:grpSp>
      <p:grpSp>
        <p:nvGrpSpPr>
          <p:cNvPr id="31" name="Gruppieren 30">
            <a:extLst>
              <a:ext uri="{FF2B5EF4-FFF2-40B4-BE49-F238E27FC236}">
                <a16:creationId xmlns:a16="http://schemas.microsoft.com/office/drawing/2014/main" id="{6BF7B141-A2FD-480B-A2FD-D89652163880}"/>
              </a:ext>
            </a:extLst>
          </p:cNvPr>
          <p:cNvGrpSpPr/>
          <p:nvPr/>
        </p:nvGrpSpPr>
        <p:grpSpPr>
          <a:xfrm>
            <a:off x="888419" y="2060848"/>
            <a:ext cx="1368152" cy="1578478"/>
            <a:chOff x="2728025" y="-71934"/>
            <a:chExt cx="1368152" cy="1578478"/>
          </a:xfrm>
          <a:solidFill>
            <a:schemeClr val="accent6"/>
          </a:solidFill>
        </p:grpSpPr>
        <p:sp>
          <p:nvSpPr>
            <p:cNvPr id="32" name="Sechseck 31">
              <a:extLst>
                <a:ext uri="{FF2B5EF4-FFF2-40B4-BE49-F238E27FC236}">
                  <a16:creationId xmlns:a16="http://schemas.microsoft.com/office/drawing/2014/main" id="{67A8A07D-35EC-4A50-A41B-BBF3AC23D88A}"/>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Sechseck 4">
              <a:extLst>
                <a:ext uri="{FF2B5EF4-FFF2-40B4-BE49-F238E27FC236}">
                  <a16:creationId xmlns:a16="http://schemas.microsoft.com/office/drawing/2014/main" id="{E884AC03-753D-4EE5-AE29-6433F35BED7D}"/>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New technologies on charging modality in the vehicle</a:t>
              </a:r>
              <a:endParaRPr lang="de-DE" sz="1000" kern="1200" dirty="0"/>
            </a:p>
          </p:txBody>
        </p:sp>
      </p:grpSp>
      <p:grpSp>
        <p:nvGrpSpPr>
          <p:cNvPr id="34" name="Gruppieren 33">
            <a:extLst>
              <a:ext uri="{FF2B5EF4-FFF2-40B4-BE49-F238E27FC236}">
                <a16:creationId xmlns:a16="http://schemas.microsoft.com/office/drawing/2014/main" id="{92D93D15-5AD6-47B4-BDB5-32B743F74CF4}"/>
              </a:ext>
            </a:extLst>
          </p:cNvPr>
          <p:cNvGrpSpPr/>
          <p:nvPr/>
        </p:nvGrpSpPr>
        <p:grpSpPr>
          <a:xfrm>
            <a:off x="6732240" y="2060848"/>
            <a:ext cx="1368152" cy="1578478"/>
            <a:chOff x="2728025" y="-71934"/>
            <a:chExt cx="1368152" cy="1578478"/>
          </a:xfrm>
          <a:solidFill>
            <a:schemeClr val="accent6"/>
          </a:solidFill>
        </p:grpSpPr>
        <p:sp>
          <p:nvSpPr>
            <p:cNvPr id="35" name="Sechseck 34">
              <a:extLst>
                <a:ext uri="{FF2B5EF4-FFF2-40B4-BE49-F238E27FC236}">
                  <a16:creationId xmlns:a16="http://schemas.microsoft.com/office/drawing/2014/main" id="{C9869B10-A073-4C09-892A-2C28CB90FF59}"/>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Sechseck 4">
              <a:extLst>
                <a:ext uri="{FF2B5EF4-FFF2-40B4-BE49-F238E27FC236}">
                  <a16:creationId xmlns:a16="http://schemas.microsoft.com/office/drawing/2014/main" id="{10533F56-1ACA-431C-A7B4-287A044B4871}"/>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Peak detector as method of measurement</a:t>
              </a:r>
              <a:endParaRPr lang="de-DE" sz="1000" kern="1200" dirty="0"/>
            </a:p>
          </p:txBody>
        </p:sp>
      </p:grpSp>
      <p:grpSp>
        <p:nvGrpSpPr>
          <p:cNvPr id="37" name="Gruppieren 36">
            <a:extLst>
              <a:ext uri="{FF2B5EF4-FFF2-40B4-BE49-F238E27FC236}">
                <a16:creationId xmlns:a16="http://schemas.microsoft.com/office/drawing/2014/main" id="{C0BB4BEE-1794-4A93-A15C-3BCA954A1766}"/>
              </a:ext>
            </a:extLst>
          </p:cNvPr>
          <p:cNvGrpSpPr/>
          <p:nvPr/>
        </p:nvGrpSpPr>
        <p:grpSpPr>
          <a:xfrm>
            <a:off x="1616720" y="3366080"/>
            <a:ext cx="1368152" cy="1578478"/>
            <a:chOff x="2728025" y="-71934"/>
            <a:chExt cx="1368152" cy="1578478"/>
          </a:xfrm>
          <a:solidFill>
            <a:schemeClr val="accent6"/>
          </a:solidFill>
        </p:grpSpPr>
        <p:sp>
          <p:nvSpPr>
            <p:cNvPr id="38" name="Sechseck 37">
              <a:extLst>
                <a:ext uri="{FF2B5EF4-FFF2-40B4-BE49-F238E27FC236}">
                  <a16:creationId xmlns:a16="http://schemas.microsoft.com/office/drawing/2014/main" id="{A0B1BDB3-1A88-46E2-8C65-5E061CE41F4D}"/>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Sechseck 4">
              <a:extLst>
                <a:ext uri="{FF2B5EF4-FFF2-40B4-BE49-F238E27FC236}">
                  <a16:creationId xmlns:a16="http://schemas.microsoft.com/office/drawing/2014/main" id="{D5C7A4AD-9C8C-49A4-A288-61BFF5406738}"/>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Normal conditions of use (2</a:t>
              </a:r>
              <a:r>
                <a:rPr lang="en-GB" sz="1000" baseline="30000" dirty="0"/>
                <a:t>nd</a:t>
              </a:r>
              <a:r>
                <a:rPr lang="en-GB" sz="1000" dirty="0"/>
                <a:t> phase)</a:t>
              </a:r>
              <a:endParaRPr lang="de-DE" sz="1000" kern="1200" dirty="0"/>
            </a:p>
          </p:txBody>
        </p:sp>
      </p:grpSp>
      <p:grpSp>
        <p:nvGrpSpPr>
          <p:cNvPr id="40" name="Gruppieren 39">
            <a:extLst>
              <a:ext uri="{FF2B5EF4-FFF2-40B4-BE49-F238E27FC236}">
                <a16:creationId xmlns:a16="http://schemas.microsoft.com/office/drawing/2014/main" id="{29E7AAA3-90FA-4BD5-BFA5-B9554517F013}"/>
              </a:ext>
            </a:extLst>
          </p:cNvPr>
          <p:cNvGrpSpPr/>
          <p:nvPr/>
        </p:nvGrpSpPr>
        <p:grpSpPr>
          <a:xfrm>
            <a:off x="3076198" y="3366079"/>
            <a:ext cx="1368152" cy="1578478"/>
            <a:chOff x="2728025" y="-71934"/>
            <a:chExt cx="1368152" cy="1578478"/>
          </a:xfrm>
          <a:solidFill>
            <a:schemeClr val="accent6"/>
          </a:solidFill>
        </p:grpSpPr>
        <p:sp>
          <p:nvSpPr>
            <p:cNvPr id="41" name="Sechseck 40">
              <a:extLst>
                <a:ext uri="{FF2B5EF4-FFF2-40B4-BE49-F238E27FC236}">
                  <a16:creationId xmlns:a16="http://schemas.microsoft.com/office/drawing/2014/main" id="{A5A88E2D-45E5-4976-9A5D-B7B62BFFBD45}"/>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Sechseck 4">
              <a:extLst>
                <a:ext uri="{FF2B5EF4-FFF2-40B4-BE49-F238E27FC236}">
                  <a16:creationId xmlns:a16="http://schemas.microsoft.com/office/drawing/2014/main" id="{98D108AE-06F9-4146-B0A9-4762B9C48F13}"/>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1000" dirty="0"/>
                <a:t>ADS suitability (screening of the Regulation)</a:t>
              </a:r>
              <a:endParaRPr lang="de-DE" sz="1000" kern="1200" dirty="0"/>
            </a:p>
          </p:txBody>
        </p:sp>
      </p:grpSp>
      <p:grpSp>
        <p:nvGrpSpPr>
          <p:cNvPr id="46" name="Gruppieren 45">
            <a:extLst>
              <a:ext uri="{FF2B5EF4-FFF2-40B4-BE49-F238E27FC236}">
                <a16:creationId xmlns:a16="http://schemas.microsoft.com/office/drawing/2014/main" id="{0A5BC8C7-33A6-4A70-B303-9A28F5E45DBC}"/>
              </a:ext>
            </a:extLst>
          </p:cNvPr>
          <p:cNvGrpSpPr/>
          <p:nvPr/>
        </p:nvGrpSpPr>
        <p:grpSpPr>
          <a:xfrm>
            <a:off x="4541532" y="3366079"/>
            <a:ext cx="1368152" cy="1578478"/>
            <a:chOff x="2728025" y="-71934"/>
            <a:chExt cx="1368152" cy="1578478"/>
          </a:xfrm>
          <a:solidFill>
            <a:schemeClr val="accent6"/>
          </a:solidFill>
        </p:grpSpPr>
        <p:sp>
          <p:nvSpPr>
            <p:cNvPr id="47" name="Sechseck 46">
              <a:extLst>
                <a:ext uri="{FF2B5EF4-FFF2-40B4-BE49-F238E27FC236}">
                  <a16:creationId xmlns:a16="http://schemas.microsoft.com/office/drawing/2014/main" id="{8D8E0CFF-723F-4260-8EB5-A6F3A855D406}"/>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Sechseck 4">
              <a:extLst>
                <a:ext uri="{FF2B5EF4-FFF2-40B4-BE49-F238E27FC236}">
                  <a16:creationId xmlns:a16="http://schemas.microsoft.com/office/drawing/2014/main" id="{A8942319-20CC-44D4-BBBA-2E5AB7F77046}"/>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Reverberation chamber for vehicle immunity test</a:t>
              </a:r>
              <a:endParaRPr lang="de-DE" sz="1000" kern="1200" dirty="0"/>
            </a:p>
          </p:txBody>
        </p:sp>
      </p:grpSp>
      <p:grpSp>
        <p:nvGrpSpPr>
          <p:cNvPr id="49" name="Gruppieren 48">
            <a:extLst>
              <a:ext uri="{FF2B5EF4-FFF2-40B4-BE49-F238E27FC236}">
                <a16:creationId xmlns:a16="http://schemas.microsoft.com/office/drawing/2014/main" id="{3ADE170A-452A-454A-A591-EAA7C6470FC1}"/>
              </a:ext>
            </a:extLst>
          </p:cNvPr>
          <p:cNvGrpSpPr/>
          <p:nvPr/>
        </p:nvGrpSpPr>
        <p:grpSpPr>
          <a:xfrm>
            <a:off x="6006866" y="3366078"/>
            <a:ext cx="1368152" cy="1578478"/>
            <a:chOff x="2728025" y="-71934"/>
            <a:chExt cx="1368152" cy="1578478"/>
          </a:xfrm>
          <a:solidFill>
            <a:schemeClr val="accent6"/>
          </a:solidFill>
        </p:grpSpPr>
        <p:sp>
          <p:nvSpPr>
            <p:cNvPr id="50" name="Sechseck 49">
              <a:extLst>
                <a:ext uri="{FF2B5EF4-FFF2-40B4-BE49-F238E27FC236}">
                  <a16:creationId xmlns:a16="http://schemas.microsoft.com/office/drawing/2014/main" id="{1A69F9C3-3975-46F5-B41D-DD8F5289F0A6}"/>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Sechseck 4">
              <a:extLst>
                <a:ext uri="{FF2B5EF4-FFF2-40B4-BE49-F238E27FC236}">
                  <a16:creationId xmlns:a16="http://schemas.microsoft.com/office/drawing/2014/main" id="{E489D0C1-CAD5-4B65-A434-9A40D3AEE6AA}"/>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a:r>
                <a:rPr lang="en-GB" sz="1000" dirty="0"/>
                <a:t>Requirements for bi-directional charging</a:t>
              </a:r>
              <a:endParaRPr lang="de-DE" sz="1000" dirty="0"/>
            </a:p>
          </p:txBody>
        </p:sp>
      </p:grpSp>
      <p:grpSp>
        <p:nvGrpSpPr>
          <p:cNvPr id="52" name="Gruppieren 51">
            <a:extLst>
              <a:ext uri="{FF2B5EF4-FFF2-40B4-BE49-F238E27FC236}">
                <a16:creationId xmlns:a16="http://schemas.microsoft.com/office/drawing/2014/main" id="{D6AA1C02-A970-49F4-AC2B-F2A318A0D6DF}"/>
              </a:ext>
            </a:extLst>
          </p:cNvPr>
          <p:cNvGrpSpPr/>
          <p:nvPr/>
        </p:nvGrpSpPr>
        <p:grpSpPr>
          <a:xfrm>
            <a:off x="895455" y="4641248"/>
            <a:ext cx="1368152" cy="1578478"/>
            <a:chOff x="2728025" y="-71934"/>
            <a:chExt cx="1368152" cy="1578478"/>
          </a:xfrm>
          <a:solidFill>
            <a:schemeClr val="accent6"/>
          </a:solidFill>
        </p:grpSpPr>
        <p:sp>
          <p:nvSpPr>
            <p:cNvPr id="53" name="Sechseck 52">
              <a:extLst>
                <a:ext uri="{FF2B5EF4-FFF2-40B4-BE49-F238E27FC236}">
                  <a16:creationId xmlns:a16="http://schemas.microsoft.com/office/drawing/2014/main" id="{DBAF6656-FBBC-4CA0-9370-D50FDB5277D2}"/>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Sechseck 4">
              <a:extLst>
                <a:ext uri="{FF2B5EF4-FFF2-40B4-BE49-F238E27FC236}">
                  <a16:creationId xmlns:a16="http://schemas.microsoft.com/office/drawing/2014/main" id="{2AA2AF2A-2B17-4972-882C-1C089B3B5AF9}"/>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Investigate on replacement of pulse 4 reference</a:t>
              </a:r>
              <a:endParaRPr lang="de-DE" sz="1000" kern="1200" dirty="0"/>
            </a:p>
          </p:txBody>
        </p:sp>
      </p:grpSp>
      <p:grpSp>
        <p:nvGrpSpPr>
          <p:cNvPr id="55" name="Gruppieren 54">
            <a:extLst>
              <a:ext uri="{FF2B5EF4-FFF2-40B4-BE49-F238E27FC236}">
                <a16:creationId xmlns:a16="http://schemas.microsoft.com/office/drawing/2014/main" id="{EDF49BF9-9E3B-45E3-940C-44FA72FC50BC}"/>
              </a:ext>
            </a:extLst>
          </p:cNvPr>
          <p:cNvGrpSpPr/>
          <p:nvPr/>
        </p:nvGrpSpPr>
        <p:grpSpPr>
          <a:xfrm>
            <a:off x="2343531" y="4671427"/>
            <a:ext cx="1368152" cy="1578478"/>
            <a:chOff x="2728025" y="-71934"/>
            <a:chExt cx="1368152" cy="1578478"/>
          </a:xfrm>
          <a:solidFill>
            <a:schemeClr val="accent6"/>
          </a:solidFill>
        </p:grpSpPr>
        <p:sp>
          <p:nvSpPr>
            <p:cNvPr id="56" name="Sechseck 55">
              <a:extLst>
                <a:ext uri="{FF2B5EF4-FFF2-40B4-BE49-F238E27FC236}">
                  <a16:creationId xmlns:a16="http://schemas.microsoft.com/office/drawing/2014/main" id="{81F5222A-269A-4895-AD4F-57A313F6AC7D}"/>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Sechseck 4">
              <a:extLst>
                <a:ext uri="{FF2B5EF4-FFF2-40B4-BE49-F238E27FC236}">
                  <a16:creationId xmlns:a16="http://schemas.microsoft.com/office/drawing/2014/main" id="{F7B5F658-604C-46A7-851D-207B69C480BD}"/>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Better definition of current not conductive charging mode</a:t>
              </a:r>
              <a:endParaRPr lang="de-DE" sz="1000" kern="1200" dirty="0"/>
            </a:p>
          </p:txBody>
        </p:sp>
      </p:grpSp>
      <p:grpSp>
        <p:nvGrpSpPr>
          <p:cNvPr id="61" name="Gruppieren 60">
            <a:extLst>
              <a:ext uri="{FF2B5EF4-FFF2-40B4-BE49-F238E27FC236}">
                <a16:creationId xmlns:a16="http://schemas.microsoft.com/office/drawing/2014/main" id="{D3CDA332-EFB1-4491-852C-8472D50B2904}"/>
              </a:ext>
            </a:extLst>
          </p:cNvPr>
          <p:cNvGrpSpPr/>
          <p:nvPr/>
        </p:nvGrpSpPr>
        <p:grpSpPr>
          <a:xfrm>
            <a:off x="3803009" y="4635104"/>
            <a:ext cx="1368152" cy="1578478"/>
            <a:chOff x="2728025" y="-71934"/>
            <a:chExt cx="1368152" cy="1578478"/>
          </a:xfrm>
          <a:solidFill>
            <a:schemeClr val="accent6"/>
          </a:solidFill>
        </p:grpSpPr>
        <p:sp>
          <p:nvSpPr>
            <p:cNvPr id="62" name="Sechseck 61">
              <a:extLst>
                <a:ext uri="{FF2B5EF4-FFF2-40B4-BE49-F238E27FC236}">
                  <a16:creationId xmlns:a16="http://schemas.microsoft.com/office/drawing/2014/main" id="{64461FC3-10E0-4D9E-946E-19A010E9E7E5}"/>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3" name="Sechseck 4">
              <a:extLst>
                <a:ext uri="{FF2B5EF4-FFF2-40B4-BE49-F238E27FC236}">
                  <a16:creationId xmlns:a16="http://schemas.microsoft.com/office/drawing/2014/main" id="{FFFE7C86-132F-4118-B768-A166658D540F}"/>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1000" dirty="0"/>
                <a:t>Off-board receivers below 30 MHz</a:t>
              </a:r>
              <a:endParaRPr lang="de-DE" sz="1000" kern="1200" dirty="0"/>
            </a:p>
          </p:txBody>
        </p:sp>
      </p:grpSp>
      <p:grpSp>
        <p:nvGrpSpPr>
          <p:cNvPr id="64" name="Gruppieren 63">
            <a:extLst>
              <a:ext uri="{FF2B5EF4-FFF2-40B4-BE49-F238E27FC236}">
                <a16:creationId xmlns:a16="http://schemas.microsoft.com/office/drawing/2014/main" id="{29B06538-09EA-4071-94A7-5BD2ED5A2A9B}"/>
              </a:ext>
            </a:extLst>
          </p:cNvPr>
          <p:cNvGrpSpPr/>
          <p:nvPr/>
        </p:nvGrpSpPr>
        <p:grpSpPr>
          <a:xfrm>
            <a:off x="5269028" y="4630520"/>
            <a:ext cx="1368152" cy="1578478"/>
            <a:chOff x="2728025" y="-71934"/>
            <a:chExt cx="1368152" cy="1578478"/>
          </a:xfrm>
          <a:solidFill>
            <a:schemeClr val="accent6"/>
          </a:solidFill>
        </p:grpSpPr>
        <p:sp>
          <p:nvSpPr>
            <p:cNvPr id="65" name="Sechseck 64">
              <a:extLst>
                <a:ext uri="{FF2B5EF4-FFF2-40B4-BE49-F238E27FC236}">
                  <a16:creationId xmlns:a16="http://schemas.microsoft.com/office/drawing/2014/main" id="{BDCF58C2-35C8-4C6F-8AF6-2E54E13C3296}"/>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6" name="Sechseck 4">
              <a:extLst>
                <a:ext uri="{FF2B5EF4-FFF2-40B4-BE49-F238E27FC236}">
                  <a16:creationId xmlns:a16="http://schemas.microsoft.com/office/drawing/2014/main" id="{59E7A9CD-FFF0-4C41-9B6D-67423CF2B4AA}"/>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de-DE" sz="1000" dirty="0"/>
                <a:t>Electrostatic discharge</a:t>
              </a:r>
              <a:endParaRPr lang="de-DE" sz="1000" kern="1200" dirty="0"/>
            </a:p>
          </p:txBody>
        </p:sp>
      </p:grpSp>
      <p:grpSp>
        <p:nvGrpSpPr>
          <p:cNvPr id="67" name="Gruppieren 66">
            <a:extLst>
              <a:ext uri="{FF2B5EF4-FFF2-40B4-BE49-F238E27FC236}">
                <a16:creationId xmlns:a16="http://schemas.microsoft.com/office/drawing/2014/main" id="{BC989D75-FE36-4B6C-B9B7-3C6002E931A5}"/>
              </a:ext>
            </a:extLst>
          </p:cNvPr>
          <p:cNvGrpSpPr/>
          <p:nvPr/>
        </p:nvGrpSpPr>
        <p:grpSpPr>
          <a:xfrm>
            <a:off x="6732239" y="4641248"/>
            <a:ext cx="1368152" cy="1578478"/>
            <a:chOff x="2728025" y="-71934"/>
            <a:chExt cx="1368152" cy="1578478"/>
          </a:xfrm>
          <a:solidFill>
            <a:schemeClr val="accent6"/>
          </a:solidFill>
        </p:grpSpPr>
        <p:sp>
          <p:nvSpPr>
            <p:cNvPr id="68" name="Sechseck 67">
              <a:extLst>
                <a:ext uri="{FF2B5EF4-FFF2-40B4-BE49-F238E27FC236}">
                  <a16:creationId xmlns:a16="http://schemas.microsoft.com/office/drawing/2014/main" id="{F7549076-A9B2-40E0-BE42-AD5AE22D9B29}"/>
                </a:ext>
              </a:extLst>
            </p:cNvPr>
            <p:cNvSpPr/>
            <p:nvPr/>
          </p:nvSpPr>
          <p:spPr>
            <a:xfrm rot="5400000">
              <a:off x="2622862" y="33229"/>
              <a:ext cx="1578478" cy="1368152"/>
            </a:xfrm>
            <a:prstGeom prst="hexagon">
              <a:avLst>
                <a:gd name="adj" fmla="val 25000"/>
                <a:gd name="vf" fmla="val 11547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9" name="Sechseck 4">
              <a:extLst>
                <a:ext uri="{FF2B5EF4-FFF2-40B4-BE49-F238E27FC236}">
                  <a16:creationId xmlns:a16="http://schemas.microsoft.com/office/drawing/2014/main" id="{CDA9DFD3-64FF-4F51-AA01-0CA1461299F1}"/>
                </a:ext>
              </a:extLst>
            </p:cNvPr>
            <p:cNvSpPr txBox="1"/>
            <p:nvPr/>
          </p:nvSpPr>
          <p:spPr>
            <a:xfrm>
              <a:off x="2916533" y="198827"/>
              <a:ext cx="991135" cy="10369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r>
                <a:rPr lang="en-GB" sz="1000" dirty="0"/>
                <a:t>Virtual Testing </a:t>
              </a:r>
              <a:endParaRPr lang="de-DE" sz="1000" dirty="0"/>
            </a:p>
          </p:txBody>
        </p:sp>
      </p:grpSp>
    </p:spTree>
    <p:extLst>
      <p:ext uri="{BB962C8B-B14F-4D97-AF65-F5344CB8AC3E}">
        <p14:creationId xmlns:p14="http://schemas.microsoft.com/office/powerpoint/2010/main" val="387835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7" name="Text Box 4"/>
          <p:cNvSpPr txBox="1">
            <a:spLocks noChangeArrowheads="1"/>
          </p:cNvSpPr>
          <p:nvPr/>
        </p:nvSpPr>
        <p:spPr bwMode="auto">
          <a:xfrm>
            <a:off x="238124" y="1387798"/>
            <a:ext cx="8725403" cy="49685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lvl1pPr marL="292100" indent="-292100" algn="l" defTabSz="914400" rtl="0" eaLnBrk="1" latinLnBrk="0" hangingPunct="1">
              <a:spcBef>
                <a:spcPct val="20000"/>
              </a:spcBef>
              <a:buFont typeface="Arial" panose="020B0604020202020204" pitchFamily="34" charset="0"/>
              <a:buChar char="•"/>
              <a:defRPr kumimoji="1" sz="3200" kern="1200">
                <a:solidFill>
                  <a:schemeClr val="tx1"/>
                </a:solidFill>
                <a:latin typeface="Times New Roman"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Times New Roman"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Times New Roman"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Times New Roman" pitchFamily="18" charset="0"/>
                <a:ea typeface="+mn-ea"/>
                <a:cs typeface="+mn-cs"/>
              </a:defRPr>
            </a:lvl9pPr>
          </a:lstStyle>
          <a:p>
            <a:pPr marL="0" indent="0">
              <a:spcAft>
                <a:spcPts val="1200"/>
              </a:spcAft>
              <a:buNone/>
            </a:pPr>
            <a:r>
              <a:rPr lang="en-US" sz="2400" u="sng" dirty="0">
                <a:latin typeface="+mn-lt"/>
                <a:cs typeface="Arial" panose="020B0604020202020204" pitchFamily="34" charset="0"/>
              </a:rPr>
              <a:t>Future planning and outlook:</a:t>
            </a:r>
          </a:p>
          <a:p>
            <a:pPr>
              <a:spcAft>
                <a:spcPts val="1200"/>
              </a:spcAft>
            </a:pPr>
            <a:r>
              <a:rPr lang="en-US" sz="2400" dirty="0">
                <a:latin typeface="+mn-lt"/>
                <a:cs typeface="Arial" panose="020B0604020202020204" pitchFamily="34" charset="0"/>
              </a:rPr>
              <a:t>The working group is continuing its work with the aim to develop the 8th series of amendments</a:t>
            </a:r>
          </a:p>
          <a:p>
            <a:pPr>
              <a:spcAft>
                <a:spcPts val="1200"/>
              </a:spcAft>
            </a:pPr>
            <a:r>
              <a:rPr lang="en-US" sz="2400" dirty="0">
                <a:latin typeface="+mn-lt"/>
                <a:cs typeface="Arial" panose="020B0604020202020204" pitchFamily="34" charset="0"/>
              </a:rPr>
              <a:t>IWG-EMC-45:		6 September 2024. Online</a:t>
            </a:r>
          </a:p>
          <a:p>
            <a:pPr>
              <a:spcAft>
                <a:spcPts val="1200"/>
              </a:spcAft>
            </a:pPr>
            <a:r>
              <a:rPr lang="en-US" sz="2400" dirty="0">
                <a:latin typeface="+mn-lt"/>
                <a:cs typeface="Arial" panose="020B0604020202020204" pitchFamily="34" charset="0"/>
              </a:rPr>
              <a:t>IWG-EMC-46:		28 November 2024. Bonn, Germany</a:t>
            </a:r>
          </a:p>
        </p:txBody>
      </p:sp>
      <p:sp>
        <p:nvSpPr>
          <p:cNvPr id="4" name="Espace réservé du numéro de diapositive 3"/>
          <p:cNvSpPr>
            <a:spLocks noGrp="1"/>
          </p:cNvSpPr>
          <p:nvPr>
            <p:ph type="sldNum" sz="quarter" idx="12"/>
          </p:nvPr>
        </p:nvSpPr>
        <p:spPr/>
        <p:txBody>
          <a:bodyPr/>
          <a:lstStyle/>
          <a:p>
            <a:fld id="{42AC0D15-F965-4AF5-930F-AAC5B3CB5B3D}" type="slidenum">
              <a:rPr kumimoji="1" lang="ja-JP" altLang="en-US" smtClean="0">
                <a:latin typeface="Arial" panose="020B0604020202020204" pitchFamily="34" charset="0"/>
                <a:cs typeface="Arial" panose="020B0604020202020204" pitchFamily="34" charset="0"/>
              </a:rPr>
              <a:t>5</a:t>
            </a:fld>
            <a:endParaRPr kumimoji="1" lang="ja-JP" altLang="en-US" dirty="0">
              <a:latin typeface="Arial" panose="020B0604020202020204" pitchFamily="34" charset="0"/>
              <a:cs typeface="Arial" panose="020B0604020202020204" pitchFamily="34" charset="0"/>
            </a:endParaRPr>
          </a:p>
        </p:txBody>
      </p:sp>
      <p:sp>
        <p:nvSpPr>
          <p:cNvPr id="5" name="Titre 1">
            <a:extLst>
              <a:ext uri="{FF2B5EF4-FFF2-40B4-BE49-F238E27FC236}">
                <a16:creationId xmlns:a16="http://schemas.microsoft.com/office/drawing/2014/main" id="{252A48D6-F0AA-433B-8C36-93D220F03BA6}"/>
              </a:ext>
            </a:extLst>
          </p:cNvPr>
          <p:cNvSpPr txBox="1">
            <a:spLocks/>
          </p:cNvSpPr>
          <p:nvPr/>
        </p:nvSpPr>
        <p:spPr bwMode="auto">
          <a:xfrm>
            <a:off x="475928" y="413048"/>
            <a:ext cx="8640000" cy="64807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GB" sz="2800" b="1" kern="0" dirty="0">
                <a:solidFill>
                  <a:schemeClr val="tx1"/>
                </a:solidFill>
                <a:latin typeface="Arial" panose="020B0604020202020204" pitchFamily="34" charset="0"/>
                <a:cs typeface="Arial" panose="020B0604020202020204" pitchFamily="34" charset="0"/>
              </a:rPr>
              <a:t>IWG EMC - Status Report</a:t>
            </a:r>
          </a:p>
        </p:txBody>
      </p:sp>
    </p:spTree>
    <p:extLst>
      <p:ext uri="{BB962C8B-B14F-4D97-AF65-F5344CB8AC3E}">
        <p14:creationId xmlns:p14="http://schemas.microsoft.com/office/powerpoint/2010/main" val="4328260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PI_T8aLaQFuWPAz4qsxqwA"/>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93CD3674-38FB-4E37-8197-8F6E091D4AFB}">
  <ds:schemaRefs>
    <ds:schemaRef ds:uri="http://schemas.microsoft.com/sharepoint/v3/contenttype/forms"/>
  </ds:schemaRefs>
</ds:datastoreItem>
</file>

<file path=customXml/itemProps2.xml><?xml version="1.0" encoding="utf-8"?>
<ds:datastoreItem xmlns:ds="http://schemas.openxmlformats.org/officeDocument/2006/customXml" ds:itemID="{15F3010D-6C95-4724-911A-972ED5E4C0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EBBAD6-1CA3-4FD1-B62B-2F0AABDF3EF0}">
  <ds:schemaRefs>
    <ds:schemaRef ds:uri="http://www.w3.org/XML/1998/namespace"/>
    <ds:schemaRef ds:uri="4b4a1c0d-4a69-4996-a84a-fc699b9f49de"/>
    <ds:schemaRef ds:uri="http://purl.org/dc/dcmitype/"/>
    <ds:schemaRef ds:uri="http://schemas.microsoft.com/office/infopath/2007/PartnerControls"/>
    <ds:schemaRef ds:uri="http://schemas.microsoft.com/office/2006/documentManagement/types"/>
    <ds:schemaRef ds:uri="http://purl.org/dc/elements/1.1/"/>
    <ds:schemaRef ds:uri="985ec44e-1bab-4c0b-9df0-6ba128686fc9"/>
    <ds:schemaRef ds:uri="acccb6d4-dbe5-46d2-b4d3-5733603d8cc6"/>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TotalTime>
  <Words>457</Words>
  <Application>Microsoft Office PowerPoint</Application>
  <PresentationFormat>On-screen Show (4:3)</PresentationFormat>
  <Paragraphs>49</Paragraphs>
  <Slides>5</Slides>
  <Notes>3</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Times New Roman</vt:lpstr>
      <vt:lpstr>Office ​​テーマ</vt:lpstr>
      <vt:lpstr>Benutzerdefiniertes Design</vt:lpstr>
      <vt:lpstr>think-cell Folie</vt:lpstr>
      <vt:lpstr>IWG on Electromagnetic Compatibility (IWG EMC) Status report to GRE-90 April / May 2023</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WG# to ISO/TC22/SC32 Month dd, 20yy</dc:title>
  <dc:creator>jsae</dc:creator>
  <cp:lastModifiedBy>Secretariat editorial modifications</cp:lastModifiedBy>
  <cp:revision>595</cp:revision>
  <cp:lastPrinted>2022-04-12T01:08:27Z</cp:lastPrinted>
  <dcterms:created xsi:type="dcterms:W3CDTF">2014-08-07T00:59:03Z</dcterms:created>
  <dcterms:modified xsi:type="dcterms:W3CDTF">2024-04-30T19:54:01Z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2fd53d93-3f4c-4b90-b511-bd6bdbb4fba9_Enabled">
    <vt:lpwstr>true</vt:lpwstr>
  </property>
  <property fmtid="{D5CDD505-2E9C-101B-9397-08002B2CF9AE}" pid="4" name="MSIP_Label_2fd53d93-3f4c-4b90-b511-bd6bdbb4fba9_SetDate">
    <vt:lpwstr>2021-02-11T07:47:10Z</vt:lpwstr>
  </property>
  <property fmtid="{D5CDD505-2E9C-101B-9397-08002B2CF9AE}" pid="5" name="MSIP_Label_2fd53d93-3f4c-4b90-b511-bd6bdbb4fba9_Method">
    <vt:lpwstr>Standard</vt:lpwstr>
  </property>
  <property fmtid="{D5CDD505-2E9C-101B-9397-08002B2CF9AE}" pid="6" name="MSIP_Label_2fd53d93-3f4c-4b90-b511-bd6bdbb4fba9_Name">
    <vt:lpwstr>2fd53d93-3f4c-4b90-b511-bd6bdbb4fba9</vt:lpwstr>
  </property>
  <property fmtid="{D5CDD505-2E9C-101B-9397-08002B2CF9AE}" pid="7" name="MSIP_Label_2fd53d93-3f4c-4b90-b511-bd6bdbb4fba9_SiteId">
    <vt:lpwstr>d852d5cd-724c-4128-8812-ffa5db3f8507</vt:lpwstr>
  </property>
  <property fmtid="{D5CDD505-2E9C-101B-9397-08002B2CF9AE}" pid="8" name="MSIP_Label_2fd53d93-3f4c-4b90-b511-bd6bdbb4fba9_ActionId">
    <vt:lpwstr>862f2ed1-b439-4e8f-a5fb-009d67eae554</vt:lpwstr>
  </property>
  <property fmtid="{D5CDD505-2E9C-101B-9397-08002B2CF9AE}" pid="9" name="MSIP_Label_2fd53d93-3f4c-4b90-b511-bd6bdbb4fba9_ContentBits">
    <vt:lpwstr>0</vt:lpwstr>
  </property>
  <property fmtid="{D5CDD505-2E9C-101B-9397-08002B2CF9AE}" pid="10" name="ContentTypeId">
    <vt:lpwstr>0x0101003B8422D08C252547BB1CFA7F78E2CB83</vt:lpwstr>
  </property>
  <property fmtid="{D5CDD505-2E9C-101B-9397-08002B2CF9AE}" pid="11" name="MSIP_Label_7f30fc12-c89a-4829-a476-5bf9e2086332_Enabled">
    <vt:lpwstr>true</vt:lpwstr>
  </property>
  <property fmtid="{D5CDD505-2E9C-101B-9397-08002B2CF9AE}" pid="12" name="MSIP_Label_7f30fc12-c89a-4829-a476-5bf9e2086332_SetDate">
    <vt:lpwstr>2022-04-01T11:53:19Z</vt:lpwstr>
  </property>
  <property fmtid="{D5CDD505-2E9C-101B-9397-08002B2CF9AE}" pid="13" name="MSIP_Label_7f30fc12-c89a-4829-a476-5bf9e2086332_Method">
    <vt:lpwstr>Privileged</vt:lpwstr>
  </property>
  <property fmtid="{D5CDD505-2E9C-101B-9397-08002B2CF9AE}" pid="14" name="MSIP_Label_7f30fc12-c89a-4829-a476-5bf9e2086332_Name">
    <vt:lpwstr>Not protected (Anyone)_0</vt:lpwstr>
  </property>
  <property fmtid="{D5CDD505-2E9C-101B-9397-08002B2CF9AE}" pid="15" name="MSIP_Label_7f30fc12-c89a-4829-a476-5bf9e2086332_SiteId">
    <vt:lpwstr>d6b0bbee-7cd9-4d60-bce6-4a67b543e2ae</vt:lpwstr>
  </property>
  <property fmtid="{D5CDD505-2E9C-101B-9397-08002B2CF9AE}" pid="16" name="MSIP_Label_7f30fc12-c89a-4829-a476-5bf9e2086332_ActionId">
    <vt:lpwstr>5aeabe18-2baf-4ad6-a3a6-0075c4e1c5f5</vt:lpwstr>
  </property>
  <property fmtid="{D5CDD505-2E9C-101B-9397-08002B2CF9AE}" pid="17" name="MSIP_Label_7f30fc12-c89a-4829-a476-5bf9e2086332_ContentBits">
    <vt:lpwstr>0</vt:lpwstr>
  </property>
  <property fmtid="{D5CDD505-2E9C-101B-9397-08002B2CF9AE}" pid="18" name="MediaServiceImageTags">
    <vt:lpwstr/>
  </property>
  <property fmtid="{D5CDD505-2E9C-101B-9397-08002B2CF9AE}" pid="19" name="gba66df640194346a5267c50f24d4797">
    <vt:lpwstr/>
  </property>
  <property fmtid="{D5CDD505-2E9C-101B-9397-08002B2CF9AE}" pid="20" name="Office_x0020_of_x0020_Origin">
    <vt:lpwstr/>
  </property>
  <property fmtid="{D5CDD505-2E9C-101B-9397-08002B2CF9AE}" pid="21" name="Office of Origin">
    <vt:lpwstr/>
  </property>
</Properties>
</file>