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3" r:id="rId4"/>
    <p:sldId id="264" r:id="rId5"/>
    <p:sldId id="26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4660"/>
  </p:normalViewPr>
  <p:slideViewPr>
    <p:cSldViewPr snapToGrid="0">
      <p:cViewPr>
        <p:scale>
          <a:sx n="70" d="100"/>
          <a:sy n="70" d="100"/>
        </p:scale>
        <p:origin x="-2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62DCF6DE-904D-4818-9A86-4728CA00F485}"/>
    <pc:docChg chg="modSld">
      <pc:chgData name="Konstantin Glukhenkiy" userId="24b49d37-c936-4e44-8fab-4bfac34f62f4" providerId="ADAL" clId="{62DCF6DE-904D-4818-9A86-4728CA00F485}" dt="2024-04-30T12:17:30.544" v="1" actId="20577"/>
      <pc:docMkLst>
        <pc:docMk/>
      </pc:docMkLst>
      <pc:sldChg chg="modSp mod">
        <pc:chgData name="Konstantin Glukhenkiy" userId="24b49d37-c936-4e44-8fab-4bfac34f62f4" providerId="ADAL" clId="{62DCF6DE-904D-4818-9A86-4728CA00F485}" dt="2024-04-30T12:17:30.544" v="1" actId="20577"/>
        <pc:sldMkLst>
          <pc:docMk/>
          <pc:sldMk cId="435686639" sldId="263"/>
        </pc:sldMkLst>
        <pc:spChg chg="mod">
          <ac:chgData name="Konstantin Glukhenkiy" userId="24b49d37-c936-4e44-8fab-4bfac34f62f4" providerId="ADAL" clId="{62DCF6DE-904D-4818-9A86-4728CA00F485}" dt="2024-04-30T12:17:30.544" v="1" actId="20577"/>
          <ac:spMkLst>
            <pc:docMk/>
            <pc:sldMk cId="435686639" sldId="263"/>
            <ac:spMk id="5" creationId="{04E520F9-46D1-825D-EAF3-CD1998511B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319E74-89FC-2020-35FD-E40493395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716E89-9695-3543-E80B-95927FAC7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2359239-EE7F-8A8E-A8FC-F57A10073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F29A-2A52-4E78-B2FB-D1F628D3F60A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B1EAFA-5B0D-5BF1-DB34-310C11DC4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CDFC8B-312E-B6EB-7F17-581ED0211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ADD5-AF20-4CCB-BFEC-41464C2590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417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E1BCE-D868-6FD2-FA88-DECF2D738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5E719E6-B13C-46B1-A5A1-2D678666D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C264E2-BC3F-FAC2-1216-F5B0E4755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F29A-2A52-4E78-B2FB-D1F628D3F60A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8BA0FF-F807-D387-B4E7-83236DAF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56245C-3FC2-6356-E628-670C66D3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ADD5-AF20-4CCB-BFEC-41464C2590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929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E837D2F-B727-1D48-E0C6-A83B6F6508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6F42493-154B-D3CB-7A99-7AA8E6AC4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ADE609-EA20-97E5-D8F4-DCB9F5035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F29A-2A52-4E78-B2FB-D1F628D3F60A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7C9178-E247-0C31-1190-5266E3E5F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9792E3F-FF4C-4D7B-3A94-904B2BD8F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ADD5-AF20-4CCB-BFEC-41464C2590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856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8184C0-9619-185D-72EC-1559160E7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8E0BBF-83D3-3BD8-5CC1-77EC33795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201862-E373-31FF-4769-AB73F92C4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F29A-2A52-4E78-B2FB-D1F628D3F60A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747A104-E3C7-5DC0-2361-AFD93F139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E08509-EDA9-A22C-498E-C299D9FB2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ADD5-AF20-4CCB-BFEC-41464C2590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626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C58AB2-5124-DAF4-1060-1EA290CB0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FDDED5-5710-0C9E-C6F0-4AE25B492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56589A-697A-B08E-49E3-27660F415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F29A-2A52-4E78-B2FB-D1F628D3F60A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3FB8AE-2960-74B8-3B90-1F75958F2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2EE7D6-2848-4487-938E-DEBA5161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ADD5-AF20-4CCB-BFEC-41464C2590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130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54C385-92E1-9056-D15C-99137CD8E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A78A59-A30E-8F7E-1855-6A682DD8CF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7157796-C63E-25CB-62A2-C91DFEC1C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3B581A9-E722-E680-68C8-09032239E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F29A-2A52-4E78-B2FB-D1F628D3F60A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E5A83BE-F2DD-A714-78AC-692B61B9F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4A37C8E-2D28-2E79-B9BF-6D3D2CA50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ADD5-AF20-4CCB-BFEC-41464C2590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14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59D4AD-FB94-EF64-457E-069DFCEA6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47A9868-CAC4-5FC7-7741-570C4A949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0E28976-7FDB-63B0-30D7-6BE64FBAF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20754F2-A9FC-CCBB-518A-CFA880806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F45FE7C-E662-A57C-4FCD-72B95B2461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F5111E5-F692-6317-1955-306329D3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F29A-2A52-4E78-B2FB-D1F628D3F60A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7EAE98A-0637-457A-4DC9-D037F4839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5E9A851-3E36-91A0-9DCD-AB87E2077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ADD5-AF20-4CCB-BFEC-41464C2590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154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27ABE1-4D90-46C9-C905-4C8012BF1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B490E29-65A9-B9C4-3B9B-A197B93A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F29A-2A52-4E78-B2FB-D1F628D3F60A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3AE1892-0739-CE2D-456E-618F3760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5916327-DA95-5A09-5DD4-8C521E7C0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ADD5-AF20-4CCB-BFEC-41464C2590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815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B85CB36-6EF9-42AD-A954-122F6D687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F29A-2A52-4E78-B2FB-D1F628D3F60A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BCCEC11-9755-FFC0-93DD-5C09EA11C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D4F270-C283-A74C-D1A9-F1089003A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ADD5-AF20-4CCB-BFEC-41464C2590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25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0278E6-E95F-5A88-42EB-23F9E89FC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73BD5B-554A-08C7-8387-0172A399A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829E7D6-B886-B889-D31D-5733C1912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BCDABB-8004-10E3-D6F1-E5BF1F9A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F29A-2A52-4E78-B2FB-D1F628D3F60A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213CE82-10CE-CD60-0AF8-C5939C178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698B0B9-B18B-7455-37D3-90C9FE3E3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ADD5-AF20-4CCB-BFEC-41464C2590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474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2F54C4-9E7B-5880-3F52-D96F1F79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C9103AD-B899-AEB4-BA4F-1FA2F5E10B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06B747-7C52-F57D-A46B-3EF752EB0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7E7AD78-9F02-38DF-79DC-B7B55D63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F29A-2A52-4E78-B2FB-D1F628D3F60A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F65D71-1C98-F096-2D71-EE8E6912F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AD6B68F-F4B3-EF88-A3E3-2B0BC37E4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ADD5-AF20-4CCB-BFEC-41464C2590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846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271DF6D-D65B-9721-CF30-021F90FA6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4A016AC-4F70-0070-22E2-85369CEFD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E8ADAA-54C1-73A5-29A9-A5D3ADB54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EF29A-2A52-4E78-B2FB-D1F628D3F60A}" type="datetimeFigureOut">
              <a:rPr lang="zh-CN" altLang="en-US" smtClean="0"/>
              <a:t>2024/4/30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1FB176-AD92-ED0C-D7DF-11F50EB9CA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335363-2D1D-16AD-5BD0-B8A5C3A394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6ADD5-AF20-4CCB-BFEC-41464C2590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970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CCC5E3-A968-B777-8B66-B3DE77FFC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0182"/>
            <a:ext cx="10515600" cy="162098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dirty="0"/>
              <a:t>Questions  regarding the interpretation of  UN R48-08</a:t>
            </a:r>
            <a:endParaRPr lang="zh-CN" altLang="en-US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98C6-8671-9B78-30C1-2D4DDF18A3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510221"/>
            <a:ext cx="412172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Submitted by the expert from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China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8">
            <a:extLst>
              <a:ext uri="{FF2B5EF4-FFF2-40B4-BE49-F238E27FC236}">
                <a16:creationId xmlns:a16="http://schemas.microsoft.com/office/drawing/2014/main" id="{04E520F9-46D1-825D-EAF3-CD1998511B87}"/>
              </a:ext>
            </a:extLst>
          </p:cNvPr>
          <p:cNvSpPr txBox="1"/>
          <p:nvPr/>
        </p:nvSpPr>
        <p:spPr>
          <a:xfrm>
            <a:off x="7677797" y="357871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GRE-90-30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GRE, 29 Apri-3 May 2024 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agenda item 6.(a) </a:t>
            </a:r>
          </a:p>
        </p:txBody>
      </p:sp>
    </p:spTree>
    <p:extLst>
      <p:ext uri="{BB962C8B-B14F-4D97-AF65-F5344CB8AC3E}">
        <p14:creationId xmlns:p14="http://schemas.microsoft.com/office/powerpoint/2010/main" val="43568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l="1" t="1793" r="268"/>
          <a:stretch/>
        </p:blipFill>
        <p:spPr>
          <a:xfrm>
            <a:off x="2294993" y="866249"/>
            <a:ext cx="5158211" cy="450871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48752" y="496917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ECE R48-08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856365" y="2529103"/>
            <a:ext cx="1017132" cy="2116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1376" y="1266165"/>
            <a:ext cx="4086225" cy="368617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21733" y="2490027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0.8</a:t>
            </a:r>
            <a:r>
              <a:rPr lang="zh-CN" altLang="en-US" dirty="0">
                <a:solidFill>
                  <a:srgbClr val="FF0000"/>
                </a:solidFill>
              </a:rPr>
              <a:t>≤ </a:t>
            </a:r>
            <a:r>
              <a:rPr lang="en-US" altLang="zh-CN" dirty="0">
                <a:solidFill>
                  <a:srgbClr val="FF0000"/>
                </a:solidFill>
              </a:rPr>
              <a:t>h</a:t>
            </a:r>
            <a:r>
              <a:rPr lang="zh-CN" altLang="en-US" dirty="0">
                <a:solidFill>
                  <a:srgbClr val="FF0000"/>
                </a:solidFill>
              </a:rPr>
              <a:t>≤</a:t>
            </a:r>
            <a:r>
              <a:rPr lang="en-US" altLang="zh-CN" dirty="0">
                <a:solidFill>
                  <a:srgbClr val="FF0000"/>
                </a:solidFill>
              </a:rPr>
              <a:t>1.0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67229" y="1006339"/>
            <a:ext cx="24759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There is no requirement for</a:t>
            </a:r>
          </a:p>
          <a:p>
            <a:r>
              <a:rPr lang="en-US" altLang="zh-CN" dirty="0"/>
              <a:t>h=0.8 and h=1.0. </a:t>
            </a:r>
          </a:p>
          <a:p>
            <a:r>
              <a:rPr lang="en-US" altLang="zh-CN" dirty="0"/>
              <a:t>It is recommended to add: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8049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0" y="3530393"/>
            <a:ext cx="246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ECE R148-01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1234440" y="3950988"/>
            <a:ext cx="5265730" cy="1678626"/>
            <a:chOff x="926348" y="285292"/>
            <a:chExt cx="5265730" cy="167862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6348" y="640131"/>
              <a:ext cx="5265730" cy="1323787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6348" y="285292"/>
              <a:ext cx="2870400" cy="354839"/>
            </a:xfrm>
            <a:prstGeom prst="rect">
              <a:avLst/>
            </a:prstGeom>
          </p:spPr>
        </p:pic>
      </p:grpSp>
      <p:sp>
        <p:nvSpPr>
          <p:cNvPr id="7" name="文本框 6"/>
          <p:cNvSpPr txBox="1"/>
          <p:nvPr/>
        </p:nvSpPr>
        <p:spPr>
          <a:xfrm>
            <a:off x="6832918" y="71950"/>
            <a:ext cx="2468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ECE R148-00</a:t>
            </a:r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6512509" y="816922"/>
            <a:ext cx="5663429" cy="1559026"/>
            <a:chOff x="915337" y="4046590"/>
            <a:chExt cx="5663429" cy="1559026"/>
          </a:xfrm>
        </p:grpSpPr>
        <p:grpSp>
          <p:nvGrpSpPr>
            <p:cNvPr id="9" name="组合 8"/>
            <p:cNvGrpSpPr/>
            <p:nvPr/>
          </p:nvGrpSpPr>
          <p:grpSpPr>
            <a:xfrm>
              <a:off x="915337" y="4046590"/>
              <a:ext cx="5663429" cy="1529505"/>
              <a:chOff x="1035546" y="2465968"/>
              <a:chExt cx="5663429" cy="1529505"/>
            </a:xfrm>
          </p:grpSpPr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5546" y="2800643"/>
                <a:ext cx="5186349" cy="1194830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05121" y="2465968"/>
                <a:ext cx="5593854" cy="334675"/>
              </a:xfrm>
              <a:prstGeom prst="rect">
                <a:avLst/>
              </a:prstGeom>
            </p:spPr>
          </p:pic>
        </p:grpSp>
        <p:sp>
          <p:nvSpPr>
            <p:cNvPr id="10" name="矩形 9"/>
            <p:cNvSpPr/>
            <p:nvPr/>
          </p:nvSpPr>
          <p:spPr>
            <a:xfrm>
              <a:off x="1751096" y="5270941"/>
              <a:ext cx="3575205" cy="33467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noFill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267707" y="5868827"/>
            <a:ext cx="11691412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What color are the side facing parking lamps ?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The chromaticity description of (c) the parking light on the opposite side has been deleted from the 01 series.</a:t>
            </a:r>
            <a:endParaRPr lang="zh-CN" altLang="en-US" dirty="0"/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0" y="3445163"/>
            <a:ext cx="12192000" cy="92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12586666" y="4885890"/>
            <a:ext cx="0" cy="2204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267707" y="71950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ECE R48-08</a:t>
            </a:r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852" y="796121"/>
            <a:ext cx="5781675" cy="981075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137852" y="1853187"/>
            <a:ext cx="61220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ECE R48 mentions that if the side facing parking lamps </a:t>
            </a:r>
            <a:r>
              <a:rPr lang="en-GB" altLang="zh-CN" dirty="0"/>
              <a:t>reciprocally incorporated in the side direction-indicator lamps or in the side‑marker lamps </a:t>
            </a:r>
            <a:r>
              <a:rPr lang="en-US" altLang="zh-CN" dirty="0"/>
              <a:t>are amber, what color are the side facing parking lamps without </a:t>
            </a:r>
            <a:r>
              <a:rPr lang="en-GB" altLang="zh-CN" dirty="0"/>
              <a:t>reciprocally incorporated  lamps</a:t>
            </a:r>
            <a:r>
              <a:rPr lang="en-US" altLang="zh-CN" dirty="0"/>
              <a:t>?</a:t>
            </a:r>
            <a:endParaRPr lang="zh-CN" altLang="en-US" dirty="0"/>
          </a:p>
        </p:txBody>
      </p:sp>
      <p:cxnSp>
        <p:nvCxnSpPr>
          <p:cNvPr id="22" name="直接连接符 21"/>
          <p:cNvCxnSpPr/>
          <p:nvPr/>
        </p:nvCxnSpPr>
        <p:spPr>
          <a:xfrm>
            <a:off x="6359703" y="256616"/>
            <a:ext cx="0" cy="2948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6532418" y="2528241"/>
            <a:ext cx="5538759" cy="651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Without any preconditions, the side facing parking lamps are amber.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840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521311-7932-4501-90A0-ACA7BF369D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E2BECD-3E51-4419-8438-4AAC99CCB3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145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Submitted by the expert from China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Submitted by the expert from China</dc:title>
  <dc:creator>轩轶</dc:creator>
  <cp:lastModifiedBy>Secretariat editorial modifications</cp:lastModifiedBy>
  <cp:revision>1</cp:revision>
  <dcterms:created xsi:type="dcterms:W3CDTF">2024-04-30T08:30:14Z</dcterms:created>
  <dcterms:modified xsi:type="dcterms:W3CDTF">2024-04-30T12:17:33Z</dcterms:modified>
</cp:coreProperties>
</file>