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89" r:id="rId6"/>
    <p:sldId id="290"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A4BA74-ED56-40C9-84CB-0924E0188924}" v="1" dt="2024-04-19T07:36:51.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90A4BA74-ED56-40C9-84CB-0924E0188924}"/>
    <pc:docChg chg="undo custSel addSld modSld">
      <pc:chgData name="Konstantin Glukhenkiy" userId="24b49d37-c936-4e44-8fab-4bfac34f62f4" providerId="ADAL" clId="{90A4BA74-ED56-40C9-84CB-0924E0188924}" dt="2024-04-20T09:01:14.398" v="1003" actId="255"/>
      <pc:docMkLst>
        <pc:docMk/>
      </pc:docMkLst>
      <pc:sldChg chg="modSp mod">
        <pc:chgData name="Konstantin Glukhenkiy" userId="24b49d37-c936-4e44-8fab-4bfac34f62f4" providerId="ADAL" clId="{90A4BA74-ED56-40C9-84CB-0924E0188924}" dt="2024-04-20T09:00:33.519" v="1002" actId="20577"/>
        <pc:sldMkLst>
          <pc:docMk/>
          <pc:sldMk cId="2256515904" sldId="287"/>
        </pc:sldMkLst>
        <pc:spChg chg="mod">
          <ac:chgData name="Konstantin Glukhenkiy" userId="24b49d37-c936-4e44-8fab-4bfac34f62f4" providerId="ADAL" clId="{90A4BA74-ED56-40C9-84CB-0924E0188924}" dt="2024-04-20T08:58:06.343" v="977" actId="14100"/>
          <ac:spMkLst>
            <pc:docMk/>
            <pc:sldMk cId="2256515904" sldId="287"/>
            <ac:spMk id="2" creationId="{00000000-0000-0000-0000-000000000000}"/>
          </ac:spMkLst>
        </pc:spChg>
        <pc:spChg chg="mod">
          <ac:chgData name="Konstantin Glukhenkiy" userId="24b49d37-c936-4e44-8fab-4bfac34f62f4" providerId="ADAL" clId="{90A4BA74-ED56-40C9-84CB-0924E0188924}" dt="2024-04-20T09:00:33.519" v="1002" actId="20577"/>
          <ac:spMkLst>
            <pc:docMk/>
            <pc:sldMk cId="2256515904" sldId="287"/>
            <ac:spMk id="3" creationId="{00000000-0000-0000-0000-000000000000}"/>
          </ac:spMkLst>
        </pc:spChg>
        <pc:spChg chg="mod">
          <ac:chgData name="Konstantin Glukhenkiy" userId="24b49d37-c936-4e44-8fab-4bfac34f62f4" providerId="ADAL" clId="{90A4BA74-ED56-40C9-84CB-0924E0188924}" dt="2024-04-19T07:30:43.499" v="30" actId="20577"/>
          <ac:spMkLst>
            <pc:docMk/>
            <pc:sldMk cId="2256515904" sldId="287"/>
            <ac:spMk id="4" creationId="{00000000-0000-0000-0000-000000000000}"/>
          </ac:spMkLst>
        </pc:spChg>
      </pc:sldChg>
      <pc:sldChg chg="addSp delSp modSp mod">
        <pc:chgData name="Konstantin Glukhenkiy" userId="24b49d37-c936-4e44-8fab-4bfac34f62f4" providerId="ADAL" clId="{90A4BA74-ED56-40C9-84CB-0924E0188924}" dt="2024-04-20T09:01:14.398" v="1003" actId="255"/>
        <pc:sldMkLst>
          <pc:docMk/>
          <pc:sldMk cId="1940040060" sldId="289"/>
        </pc:sldMkLst>
        <pc:spChg chg="del">
          <ac:chgData name="Konstantin Glukhenkiy" userId="24b49d37-c936-4e44-8fab-4bfac34f62f4" providerId="ADAL" clId="{90A4BA74-ED56-40C9-84CB-0924E0188924}" dt="2024-04-19T07:36:46.565" v="77" actId="478"/>
          <ac:spMkLst>
            <pc:docMk/>
            <pc:sldMk cId="1940040060" sldId="289"/>
            <ac:spMk id="4" creationId="{00000000-0000-0000-0000-000000000000}"/>
          </ac:spMkLst>
        </pc:spChg>
        <pc:spChg chg="add del mod">
          <ac:chgData name="Konstantin Glukhenkiy" userId="24b49d37-c936-4e44-8fab-4bfac34f62f4" providerId="ADAL" clId="{90A4BA74-ED56-40C9-84CB-0924E0188924}" dt="2024-04-19T07:36:49.927" v="78" actId="478"/>
          <ac:spMkLst>
            <pc:docMk/>
            <pc:sldMk cId="1940040060" sldId="289"/>
            <ac:spMk id="5" creationId="{434563A6-C615-5394-5639-F76E51466352}"/>
          </ac:spMkLst>
        </pc:spChg>
        <pc:spChg chg="add mod">
          <ac:chgData name="Konstantin Glukhenkiy" userId="24b49d37-c936-4e44-8fab-4bfac34f62f4" providerId="ADAL" clId="{90A4BA74-ED56-40C9-84CB-0924E0188924}" dt="2024-04-20T09:01:14.398" v="1003" actId="255"/>
          <ac:spMkLst>
            <pc:docMk/>
            <pc:sldMk cId="1940040060" sldId="289"/>
            <ac:spMk id="6" creationId="{6D9388F8-95F5-8985-0532-3E2EA7879923}"/>
          </ac:spMkLst>
        </pc:spChg>
      </pc:sldChg>
      <pc:sldChg chg="modSp add mod">
        <pc:chgData name="Konstantin Glukhenkiy" userId="24b49d37-c936-4e44-8fab-4bfac34f62f4" providerId="ADAL" clId="{90A4BA74-ED56-40C9-84CB-0924E0188924}" dt="2024-04-19T08:11:15.001" v="473" actId="6549"/>
        <pc:sldMkLst>
          <pc:docMk/>
          <pc:sldMk cId="66627566" sldId="290"/>
        </pc:sldMkLst>
        <pc:spChg chg="mod">
          <ac:chgData name="Konstantin Glukhenkiy" userId="24b49d37-c936-4e44-8fab-4bfac34f62f4" providerId="ADAL" clId="{90A4BA74-ED56-40C9-84CB-0924E0188924}" dt="2024-04-19T08:11:15.001" v="473" actId="6549"/>
          <ac:spMkLst>
            <pc:docMk/>
            <pc:sldMk cId="66627566" sldId="290"/>
            <ac:spMk id="6" creationId="{6D9388F8-95F5-8985-0532-3E2EA787992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19-Apr-24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19/04/2024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994199"/>
          </a:xfrm>
        </p:spPr>
        <p:txBody>
          <a:bodyPr>
            <a:noAutofit/>
          </a:bodyPr>
          <a:lstStyle/>
          <a:p>
            <a:pPr algn="l"/>
            <a:r>
              <a:rPr lang="en-GB" sz="2400" dirty="0">
                <a:solidFill>
                  <a:schemeClr val="bg1"/>
                </a:solidFill>
              </a:rPr>
              <a:t>General information and WP.29 highlights</a:t>
            </a:r>
            <a:endParaRPr lang="en-GB" sz="2400" b="1" dirty="0">
              <a:solidFill>
                <a:schemeClr val="bg1"/>
              </a:solidFill>
            </a:endParaRPr>
          </a:p>
        </p:txBody>
      </p:sp>
      <p:sp>
        <p:nvSpPr>
          <p:cNvPr id="3" name="Content Placeholder 2"/>
          <p:cNvSpPr>
            <a:spLocks noGrp="1"/>
          </p:cNvSpPr>
          <p:nvPr>
            <p:ph idx="1"/>
          </p:nvPr>
        </p:nvSpPr>
        <p:spPr>
          <a:xfrm>
            <a:off x="0" y="1427751"/>
            <a:ext cx="9906000" cy="5616624"/>
          </a:xfrm>
        </p:spPr>
        <p:txBody>
          <a:bodyPr>
            <a:noAutofit/>
          </a:bodyPr>
          <a:lstStyle/>
          <a:p>
            <a:pPr marL="447675" indent="-180975">
              <a:buFont typeface="Arial" pitchFamily="34" charset="0"/>
              <a:buChar char="•"/>
            </a:pPr>
            <a:r>
              <a:rPr lang="en-GB" sz="2000" b="1" dirty="0"/>
              <a:t>The next session is scheduled from 22 to 25 October 2024</a:t>
            </a:r>
          </a:p>
          <a:p>
            <a:pPr marL="447675" indent="-180975">
              <a:buFont typeface="Arial" pitchFamily="34" charset="0"/>
              <a:buChar char="•"/>
            </a:pPr>
            <a:r>
              <a:rPr lang="en-GB" sz="2000" b="1" dirty="0"/>
              <a:t>The deadline for submission of official working documents is 29 July 2024</a:t>
            </a:r>
          </a:p>
          <a:p>
            <a:pPr marL="447675" indent="-180975">
              <a:buFont typeface="Arial" pitchFamily="34" charset="0"/>
              <a:buChar char="•"/>
            </a:pPr>
            <a:r>
              <a:rPr lang="en-US" sz="2000" dirty="0"/>
              <a:t>Copyright/intellectual property guidelines from the UN hierarchy:</a:t>
            </a:r>
          </a:p>
          <a:p>
            <a:pPr marL="447675" indent="-180975">
              <a:buFont typeface="Arial" pitchFamily="34" charset="0"/>
              <a:buChar char="•"/>
            </a:pPr>
            <a:r>
              <a:rPr lang="en-US" sz="2000" dirty="0"/>
              <a:t>Contractors and meeting presenters must be informed that: “in submitting presentations or materials, you are representing that you own the rights to all content, text and images therein, that you have the permission of the owner, and/or that the content is licensed under a Creative Commons or public domain license. Any costs arising from unauthorized use of images, text, figures or other material shall be your full responsibility.”</a:t>
            </a:r>
          </a:p>
          <a:p>
            <a:pPr marL="447675" indent="-180975">
              <a:buFont typeface="Arial" pitchFamily="34" charset="0"/>
              <a:buChar char="•"/>
            </a:pPr>
            <a:r>
              <a:rPr lang="en-US" sz="2000" dirty="0"/>
              <a:t>To avoid uncertainty, all materials submitted to UNECE for future use in any context should bear an appropriate copyright notice of the author, as follows: “Copyright [date] [author], all rights reserved. For reproduction permission and all other issues, please contact [author email].”</a:t>
            </a:r>
          </a:p>
          <a:p>
            <a:pPr marL="447675" indent="-180975">
              <a:buFont typeface="Arial" pitchFamily="34" charset="0"/>
              <a:buChar char="•"/>
            </a:pPr>
            <a:r>
              <a:rPr lang="en-US" sz="2000" dirty="0"/>
              <a:t>For pictures with notes, all text for translation should be editable. No text as an embedded image! </a:t>
            </a:r>
          </a:p>
          <a:p>
            <a:pPr marL="447675" indent="-180975">
              <a:buFont typeface="Arial" pitchFamily="34" charset="0"/>
              <a:buChar char="•"/>
            </a:pPr>
            <a:r>
              <a:rPr lang="en-US" sz="2000" dirty="0"/>
              <a:t>The attributes of official UN documents (UN logo, number, code, etc.) should not be used in informal documents, even for a revised version of an official document</a:t>
            </a:r>
            <a:endParaRPr lang="en-GB" sz="2000" dirty="0"/>
          </a:p>
        </p:txBody>
      </p:sp>
      <p:sp>
        <p:nvSpPr>
          <p:cNvPr id="4" name="Textfeld 12"/>
          <p:cNvSpPr txBox="1">
            <a:spLocks noChangeArrowheads="1"/>
          </p:cNvSpPr>
          <p:nvPr/>
        </p:nvSpPr>
        <p:spPr bwMode="auto">
          <a:xfrm>
            <a:off x="6969224" y="62508"/>
            <a:ext cx="293677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GRBP-90-12</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(90th GRE, 29 April – 3 May 2024,</a:t>
            </a:r>
          </a:p>
          <a:p>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6" name="Content Placeholder 2">
            <a:extLst>
              <a:ext uri="{FF2B5EF4-FFF2-40B4-BE49-F238E27FC236}">
                <a16:creationId xmlns:a16="http://schemas.microsoft.com/office/drawing/2014/main" id="{6D9388F8-95F5-8985-0532-3E2EA7879923}"/>
              </a:ext>
            </a:extLst>
          </p:cNvPr>
          <p:cNvSpPr>
            <a:spLocks noGrp="1"/>
          </p:cNvSpPr>
          <p:nvPr>
            <p:ph idx="1"/>
          </p:nvPr>
        </p:nvSpPr>
        <p:spPr>
          <a:xfrm>
            <a:off x="128525" y="1772816"/>
            <a:ext cx="9648949" cy="4734343"/>
          </a:xfrm>
        </p:spPr>
        <p:txBody>
          <a:bodyPr>
            <a:normAutofit fontScale="92500" lnSpcReduction="20000"/>
          </a:bodyPr>
          <a:lstStyle/>
          <a:p>
            <a:pPr>
              <a:spcBef>
                <a:spcPts val="0"/>
              </a:spcBef>
            </a:pPr>
            <a:r>
              <a:rPr lang="en-US" sz="2200" dirty="0">
                <a:solidFill>
                  <a:schemeClr val="accent2"/>
                </a:solidFill>
              </a:rPr>
              <a:t>November 2023</a:t>
            </a:r>
          </a:p>
          <a:p>
            <a:pPr marL="341313" indent="-341313">
              <a:spcBef>
                <a:spcPts val="0"/>
              </a:spcBef>
              <a:buFont typeface="Arial" panose="020B0604020202020204" pitchFamily="34" charset="0"/>
              <a:buChar char="•"/>
            </a:pPr>
            <a:r>
              <a:rPr lang="en-US" sz="2200" dirty="0"/>
              <a:t>The secretariat presented WP.29-191-16 to recall the purpose of Annex 7 on the software updates in the Consolidated Resolution R.E.3. WP.29 invited the GRs to evaluate which UN Regulations should be amended to permit software updates, as suggested by the representative of France.</a:t>
            </a:r>
          </a:p>
          <a:p>
            <a:pPr marL="341313" indent="-341313">
              <a:spcBef>
                <a:spcPts val="0"/>
              </a:spcBef>
              <a:buFont typeface="Arial" panose="020B0604020202020204" pitchFamily="34" charset="0"/>
              <a:buChar char="•"/>
            </a:pPr>
            <a:r>
              <a:rPr lang="en-US" sz="2200" dirty="0"/>
              <a:t>WP.29 extended the IWG EMC mandate until December 2026. </a:t>
            </a:r>
          </a:p>
          <a:p>
            <a:pPr marL="341313" indent="-341313">
              <a:spcBef>
                <a:spcPts val="0"/>
              </a:spcBef>
              <a:buFont typeface="Arial" panose="020B0604020202020204" pitchFamily="34" charset="0"/>
              <a:buChar char="•"/>
            </a:pPr>
            <a:r>
              <a:rPr lang="en-US" sz="2200" dirty="0"/>
              <a:t>WP.29 invited GRE to consider the need for UI markings for the relevant UN Regulations taking into account all potential consequences including implementation costs and to consider alternative marking solutions (e.g. simplified ‘E-marking’).</a:t>
            </a:r>
          </a:p>
          <a:p>
            <a:pPr marL="341313" indent="-341313">
              <a:spcBef>
                <a:spcPts val="0"/>
              </a:spcBef>
              <a:buFont typeface="Arial" panose="020B0604020202020204" pitchFamily="34" charset="0"/>
              <a:buChar char="•"/>
            </a:pPr>
            <a:r>
              <a:rPr lang="en-US" sz="2200" dirty="0"/>
              <a:t>WP.29 endorsed the ECE/TRANS/WP.29/2023/89, a proposal for a Framework Document on Vehicle Whole-Life Compliance, as a reference document and agreed to keep it as a living document.</a:t>
            </a:r>
          </a:p>
          <a:p>
            <a:pPr marL="341313" indent="-341313">
              <a:spcBef>
                <a:spcPts val="0"/>
              </a:spcBef>
              <a:buFont typeface="Arial" panose="020B0604020202020204" pitchFamily="34" charset="0"/>
              <a:buChar char="•"/>
            </a:pPr>
            <a:r>
              <a:rPr lang="en-US" sz="2200" dirty="0"/>
              <a:t>WP.29 endorsed WP.29.191-27-Rev.1. as a draft WP.29 input for the development of the ITC Strategy on reducing greenhouse gas emissions in inland transport.</a:t>
            </a:r>
          </a:p>
          <a:p>
            <a:pPr marL="341313" indent="-341313">
              <a:spcBef>
                <a:spcPts val="0"/>
              </a:spcBef>
              <a:buFont typeface="Arial" panose="020B0604020202020204" pitchFamily="34" charset="0"/>
              <a:buChar char="•"/>
            </a:pPr>
            <a:r>
              <a:rPr lang="en-US" sz="2200" dirty="0"/>
              <a:t>The secretary of WP.5 reported on the recent activities with respect to electric vehicles and their charging infrastructure, reminding WP.29 that ITC requested WP.5 and WP.29 to consider this topic.</a:t>
            </a:r>
          </a:p>
          <a:p>
            <a:pPr marL="341313" indent="-341313">
              <a:spcBef>
                <a:spcPts val="0"/>
              </a:spcBef>
              <a:buFont typeface="Arial" panose="020B0604020202020204" pitchFamily="34" charset="0"/>
              <a:buChar char="•"/>
            </a:pPr>
            <a:r>
              <a:rPr lang="en-US" sz="2200" dirty="0"/>
              <a:t>See the report in ECE/TRANS/WP.29/1175.</a:t>
            </a:r>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194004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6" name="Content Placeholder 2">
            <a:extLst>
              <a:ext uri="{FF2B5EF4-FFF2-40B4-BE49-F238E27FC236}">
                <a16:creationId xmlns:a16="http://schemas.microsoft.com/office/drawing/2014/main" id="{6D9388F8-95F5-8985-0532-3E2EA7879923}"/>
              </a:ext>
            </a:extLst>
          </p:cNvPr>
          <p:cNvSpPr>
            <a:spLocks noGrp="1"/>
          </p:cNvSpPr>
          <p:nvPr>
            <p:ph idx="1"/>
          </p:nvPr>
        </p:nvSpPr>
        <p:spPr>
          <a:xfrm>
            <a:off x="128525" y="1772816"/>
            <a:ext cx="9648949" cy="4734343"/>
          </a:xfrm>
        </p:spPr>
        <p:txBody>
          <a:bodyPr>
            <a:normAutofit/>
          </a:bodyPr>
          <a:lstStyle/>
          <a:p>
            <a:pPr>
              <a:spcBef>
                <a:spcPts val="0"/>
              </a:spcBef>
            </a:pPr>
            <a:r>
              <a:rPr lang="en-US" sz="2200" dirty="0">
                <a:solidFill>
                  <a:schemeClr val="accent2"/>
                </a:solidFill>
              </a:rPr>
              <a:t>March 2024</a:t>
            </a:r>
          </a:p>
          <a:p>
            <a:pPr marL="341313" indent="-341313">
              <a:spcBef>
                <a:spcPts val="0"/>
              </a:spcBef>
              <a:buFont typeface="Arial" panose="020B0604020202020204" pitchFamily="34" charset="0"/>
              <a:buChar char="•"/>
            </a:pPr>
            <a:r>
              <a:rPr lang="en-US" sz="2000" dirty="0"/>
              <a:t>WP.29 adopted the </a:t>
            </a:r>
            <a:r>
              <a:rPr lang="en-US" sz="2000" dirty="0" err="1"/>
              <a:t>Programme</a:t>
            </a:r>
            <a:r>
              <a:rPr lang="en-US" sz="2000" dirty="0"/>
              <a:t> of Work for 2024 (ECE/TRANS/WP.29/2023/1/Rev.1).</a:t>
            </a:r>
          </a:p>
          <a:p>
            <a:pPr marL="341313" indent="-341313">
              <a:spcBef>
                <a:spcPts val="0"/>
              </a:spcBef>
              <a:buFont typeface="Arial" panose="020B0604020202020204" pitchFamily="34" charset="0"/>
              <a:buChar char="•"/>
            </a:pPr>
            <a:r>
              <a:rPr lang="en-US" sz="2000" dirty="0"/>
              <a:t>AC.2 discussed the coordination of work on ADS and recommended to circulate to all GRs two informal GRVA documents for information: GRVA-18-33 (related to the Regulatory Fitness for ADS) and  GRVA-18-34/Rev.1 (related to review of UN vehicle regulations with regards to their relevance for software updates).</a:t>
            </a:r>
          </a:p>
          <a:p>
            <a:pPr marL="341313" indent="-341313">
              <a:spcBef>
                <a:spcPts val="0"/>
              </a:spcBef>
              <a:buFont typeface="Arial" panose="020B0604020202020204" pitchFamily="34" charset="0"/>
              <a:buChar char="•"/>
            </a:pPr>
            <a:r>
              <a:rPr lang="en-US" sz="2000" dirty="0"/>
              <a:t>WP.29 adopted modifications to the access rights to DETA.</a:t>
            </a:r>
          </a:p>
          <a:p>
            <a:pPr marL="341313" indent="-341313">
              <a:spcBef>
                <a:spcPts val="0"/>
              </a:spcBef>
              <a:buFont typeface="Arial" panose="020B0604020202020204" pitchFamily="34" charset="0"/>
              <a:buChar char="•"/>
            </a:pPr>
            <a:r>
              <a:rPr lang="en-US" sz="2000" dirty="0"/>
              <a:t>The European Commission regretted the direction taken by the majority of GRs, rejecting the use of the Unique Identifier feature, which was a novelty introduced with the Revision 3 of the 1958 Agreement with a view to simplify the administrative process. He welcomed that the discussion be continued at the next GRE session.</a:t>
            </a:r>
          </a:p>
          <a:p>
            <a:pPr marL="341313" indent="-341313">
              <a:spcBef>
                <a:spcPts val="0"/>
              </a:spcBef>
              <a:buFont typeface="Arial" panose="020B0604020202020204" pitchFamily="34" charset="0"/>
              <a:buChar char="•"/>
            </a:pPr>
            <a:r>
              <a:rPr lang="en-US" sz="2000" dirty="0"/>
              <a:t>GRE amendment proposals adopted, including the 09 series of amendments to UN Regulation No. 48</a:t>
            </a:r>
          </a:p>
          <a:p>
            <a:pPr marL="341313" indent="-341313">
              <a:spcBef>
                <a:spcPts val="0"/>
              </a:spcBef>
              <a:buFont typeface="Arial" panose="020B0604020202020204" pitchFamily="34" charset="0"/>
              <a:buChar char="•"/>
            </a:pPr>
            <a:r>
              <a:rPr lang="en-US" sz="2000" dirty="0"/>
              <a:t>See the report in ECE/TRANS/WP.29/1177.</a:t>
            </a:r>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6662756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customXml/itemProps2.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3.xml><?xml version="1.0" encoding="utf-8"?>
<ds:datastoreItem xmlns:ds="http://schemas.openxmlformats.org/officeDocument/2006/customXml" ds:itemID="{29748E89-806F-4F37-86A2-E8EDDCA121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28768</TotalTime>
  <Words>689</Words>
  <Application>Microsoft Office PowerPoint</Application>
  <PresentationFormat>A4 Paper (210x297 mm)</PresentationFormat>
  <Paragraphs>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General information and WP.29 highlights</vt:lpstr>
      <vt:lpstr>Highlights of the recent session(s) of WP.29  </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 editorial modifications</cp:lastModifiedBy>
  <cp:revision>198</cp:revision>
  <cp:lastPrinted>2014-03-30T15:01:41Z</cp:lastPrinted>
  <dcterms:created xsi:type="dcterms:W3CDTF">2014-03-30T12:17:15Z</dcterms:created>
  <dcterms:modified xsi:type="dcterms:W3CDTF">2024-04-20T09:01:23Z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