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4"/>
  </p:sldMasterIdLst>
  <p:notesMasterIdLst>
    <p:notesMasterId r:id="rId13"/>
  </p:notesMasterIdLst>
  <p:sldIdLst>
    <p:sldId id="256" r:id="rId5"/>
    <p:sldId id="362" r:id="rId6"/>
    <p:sldId id="363" r:id="rId7"/>
    <p:sldId id="383" r:id="rId8"/>
    <p:sldId id="386" r:id="rId9"/>
    <p:sldId id="369" r:id="rId10"/>
    <p:sldId id="387" r:id="rId11"/>
    <p:sldId id="371" r:id="rId12"/>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97" userDrawn="1">
          <p15:clr>
            <a:srgbClr val="A4A3A4"/>
          </p15:clr>
        </p15:guide>
        <p15:guide id="3"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FF99"/>
    <a:srgbClr val="BFBFBF"/>
    <a:srgbClr val="007FDE"/>
    <a:srgbClr val="008000"/>
    <a:srgbClr val="385D8A"/>
    <a:srgbClr val="D9D9D9"/>
    <a:srgbClr val="FFFF5D"/>
    <a:srgbClr val="C00000"/>
    <a:srgbClr val="CFBA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A5A636-34F0-4873-9A41-BE8AD85A69C0}" v="12" dt="2024-04-14T16:33:01.9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486" autoAdjust="0"/>
    <p:restoredTop sz="94660"/>
  </p:normalViewPr>
  <p:slideViewPr>
    <p:cSldViewPr>
      <p:cViewPr varScale="1">
        <p:scale>
          <a:sx n="82" d="100"/>
          <a:sy n="82" d="100"/>
        </p:scale>
        <p:origin x="1670" y="72"/>
      </p:cViewPr>
      <p:guideLst>
        <p:guide orient="horz" pos="1797"/>
        <p:guide pos="312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nstantin Glukhenkiy" userId="24b49d37-c936-4e44-8fab-4bfac34f62f4" providerId="ADAL" clId="{B7CED563-41BC-4D1A-B60E-0902609780E4}"/>
    <pc:docChg chg="modSld">
      <pc:chgData name="Konstantin Glukhenkiy" userId="24b49d37-c936-4e44-8fab-4bfac34f62f4" providerId="ADAL" clId="{B7CED563-41BC-4D1A-B60E-0902609780E4}" dt="2021-10-18T12:14:43.984" v="3" actId="6549"/>
      <pc:docMkLst>
        <pc:docMk/>
      </pc:docMkLst>
      <pc:sldChg chg="modSp mod">
        <pc:chgData name="Konstantin Glukhenkiy" userId="24b49d37-c936-4e44-8fab-4bfac34f62f4" providerId="ADAL" clId="{B7CED563-41BC-4D1A-B60E-0902609780E4}" dt="2021-10-18T12:14:43.984" v="3" actId="6549"/>
        <pc:sldMkLst>
          <pc:docMk/>
          <pc:sldMk cId="0" sldId="256"/>
        </pc:sldMkLst>
        <pc:spChg chg="mod">
          <ac:chgData name="Konstantin Glukhenkiy" userId="24b49d37-c936-4e44-8fab-4bfac34f62f4" providerId="ADAL" clId="{B7CED563-41BC-4D1A-B60E-0902609780E4}" dt="2021-10-18T12:14:43.984" v="3" actId="6549"/>
          <ac:spMkLst>
            <pc:docMk/>
            <pc:sldMk cId="0" sldId="256"/>
            <ac:spMk id="9" creationId="{00000000-0000-0000-0000-000000000000}"/>
          </ac:spMkLst>
        </pc:spChg>
      </pc:sldChg>
    </pc:docChg>
  </pc:docChgLst>
  <pc:docChgLst>
    <pc:chgData name="Konstantin Glukhenkiy" userId="24b49d37-c936-4e44-8fab-4bfac34f62f4" providerId="ADAL" clId="{74A5A636-34F0-4873-9A41-BE8AD85A69C0}"/>
    <pc:docChg chg="modSld">
      <pc:chgData name="Konstantin Glukhenkiy" userId="24b49d37-c936-4e44-8fab-4bfac34f62f4" providerId="ADAL" clId="{74A5A636-34F0-4873-9A41-BE8AD85A69C0}" dt="2024-04-14T16:33:01.948" v="15" actId="6549"/>
      <pc:docMkLst>
        <pc:docMk/>
      </pc:docMkLst>
      <pc:sldChg chg="modSp mod">
        <pc:chgData name="Konstantin Glukhenkiy" userId="24b49d37-c936-4e44-8fab-4bfac34f62f4" providerId="ADAL" clId="{74A5A636-34F0-4873-9A41-BE8AD85A69C0}" dt="2024-04-14T16:32:31.654" v="3" actId="6549"/>
        <pc:sldMkLst>
          <pc:docMk/>
          <pc:sldMk cId="0" sldId="256"/>
        </pc:sldMkLst>
        <pc:spChg chg="mod">
          <ac:chgData name="Konstantin Glukhenkiy" userId="24b49d37-c936-4e44-8fab-4bfac34f62f4" providerId="ADAL" clId="{74A5A636-34F0-4873-9A41-BE8AD85A69C0}" dt="2024-04-14T16:32:31.654" v="3" actId="6549"/>
          <ac:spMkLst>
            <pc:docMk/>
            <pc:sldMk cId="0" sldId="256"/>
            <ac:spMk id="9" creationId="{00000000-0000-0000-0000-000000000000}"/>
          </ac:spMkLst>
        </pc:spChg>
      </pc:sldChg>
      <pc:sldChg chg="modSp">
        <pc:chgData name="Konstantin Glukhenkiy" userId="24b49d37-c936-4e44-8fab-4bfac34f62f4" providerId="ADAL" clId="{74A5A636-34F0-4873-9A41-BE8AD85A69C0}" dt="2024-04-14T16:32:51.159" v="11" actId="6549"/>
        <pc:sldMkLst>
          <pc:docMk/>
          <pc:sldMk cId="2372944051" sldId="363"/>
        </pc:sldMkLst>
        <pc:spChg chg="mod">
          <ac:chgData name="Konstantin Glukhenkiy" userId="24b49d37-c936-4e44-8fab-4bfac34f62f4" providerId="ADAL" clId="{74A5A636-34F0-4873-9A41-BE8AD85A69C0}" dt="2024-04-14T16:32:51.159" v="11" actId="6549"/>
          <ac:spMkLst>
            <pc:docMk/>
            <pc:sldMk cId="2372944051" sldId="363"/>
            <ac:spMk id="4" creationId="{CC2D6C72-BD60-9A05-A3D1-6141CAB3A475}"/>
          </ac:spMkLst>
        </pc:spChg>
      </pc:sldChg>
      <pc:sldChg chg="modSp">
        <pc:chgData name="Konstantin Glukhenkiy" userId="24b49d37-c936-4e44-8fab-4bfac34f62f4" providerId="ADAL" clId="{74A5A636-34F0-4873-9A41-BE8AD85A69C0}" dt="2024-04-14T16:33:01.948" v="15" actId="6549"/>
        <pc:sldMkLst>
          <pc:docMk/>
          <pc:sldMk cId="1777680804" sldId="386"/>
        </pc:sldMkLst>
        <pc:spChg chg="mod">
          <ac:chgData name="Konstantin Glukhenkiy" userId="24b49d37-c936-4e44-8fab-4bfac34f62f4" providerId="ADAL" clId="{74A5A636-34F0-4873-9A41-BE8AD85A69C0}" dt="2024-04-14T16:33:01.948" v="15" actId="6549"/>
          <ac:spMkLst>
            <pc:docMk/>
            <pc:sldMk cId="1777680804" sldId="386"/>
            <ac:spMk id="4" creationId="{9D0FFFE5-FF70-EB1B-25CA-8392D3A0C5E3}"/>
          </ac:spMkLst>
        </pc:spChg>
      </pc:sldChg>
    </pc:docChg>
  </pc:docChgLst>
  <pc:docChgLst>
    <pc:chgData name="Konstantin Glukhenkiy" userId="24b49d37-c936-4e44-8fab-4bfac34f62f4" providerId="ADAL" clId="{3551ADA5-56CB-4ADC-9376-09B1D2289534}"/>
    <pc:docChg chg="modSld">
      <pc:chgData name="Konstantin Glukhenkiy" userId="24b49d37-c936-4e44-8fab-4bfac34f62f4" providerId="ADAL" clId="{3551ADA5-56CB-4ADC-9376-09B1D2289534}" dt="2022-04-18T15:32:49.264" v="4" actId="13926"/>
      <pc:docMkLst>
        <pc:docMk/>
      </pc:docMkLst>
      <pc:sldChg chg="modSp mod">
        <pc:chgData name="Konstantin Glukhenkiy" userId="24b49d37-c936-4e44-8fab-4bfac34f62f4" providerId="ADAL" clId="{3551ADA5-56CB-4ADC-9376-09B1D2289534}" dt="2022-04-18T15:32:49.264" v="4" actId="13926"/>
        <pc:sldMkLst>
          <pc:docMk/>
          <pc:sldMk cId="0" sldId="256"/>
        </pc:sldMkLst>
        <pc:spChg chg="mod">
          <ac:chgData name="Konstantin Glukhenkiy" userId="24b49d37-c936-4e44-8fab-4bfac34f62f4" providerId="ADAL" clId="{3551ADA5-56CB-4ADC-9376-09B1D2289534}" dt="2022-04-18T15:32:49.264" v="4" actId="13926"/>
          <ac:spMkLst>
            <pc:docMk/>
            <pc:sldMk cId="0" sldId="256"/>
            <ac:spMk id="9" creationId="{00000000-0000-0000-0000-000000000000}"/>
          </ac:spMkLst>
        </pc:spChg>
      </pc:sldChg>
    </pc:docChg>
  </pc:docChgLst>
  <pc:docChgLst>
    <pc:chgData name="Konstantin Glukhenkiy" userId="24b49d37-c936-4e44-8fab-4bfac34f62f4" providerId="ADAL" clId="{7CF9ED4A-3FF6-4127-9FC3-FFC7A4DA404B}"/>
    <pc:docChg chg="modSld">
      <pc:chgData name="Konstantin Glukhenkiy" userId="24b49d37-c936-4e44-8fab-4bfac34f62f4" providerId="ADAL" clId="{7CF9ED4A-3FF6-4127-9FC3-FFC7A4DA404B}" dt="2023-10-10T09:17:11.906" v="9" actId="13926"/>
      <pc:docMkLst>
        <pc:docMk/>
      </pc:docMkLst>
      <pc:sldChg chg="modSp mod">
        <pc:chgData name="Konstantin Glukhenkiy" userId="24b49d37-c936-4e44-8fab-4bfac34f62f4" providerId="ADAL" clId="{7CF9ED4A-3FF6-4127-9FC3-FFC7A4DA404B}" dt="2023-10-10T09:16:58.757" v="4" actId="13926"/>
        <pc:sldMkLst>
          <pc:docMk/>
          <pc:sldMk cId="0" sldId="256"/>
        </pc:sldMkLst>
        <pc:spChg chg="mod">
          <ac:chgData name="Konstantin Glukhenkiy" userId="24b49d37-c936-4e44-8fab-4bfac34f62f4" providerId="ADAL" clId="{7CF9ED4A-3FF6-4127-9FC3-FFC7A4DA404B}" dt="2023-10-10T09:16:58.757" v="4" actId="13926"/>
          <ac:spMkLst>
            <pc:docMk/>
            <pc:sldMk cId="0" sldId="256"/>
            <ac:spMk id="9" creationId="{00000000-0000-0000-0000-000000000000}"/>
          </ac:spMkLst>
        </pc:spChg>
      </pc:sldChg>
      <pc:sldChg chg="modSp">
        <pc:chgData name="Konstantin Glukhenkiy" userId="24b49d37-c936-4e44-8fab-4bfac34f62f4" providerId="ADAL" clId="{7CF9ED4A-3FF6-4127-9FC3-FFC7A4DA404B}" dt="2023-10-10T09:17:11.906" v="9" actId="13926"/>
        <pc:sldMkLst>
          <pc:docMk/>
          <pc:sldMk cId="2372944051" sldId="363"/>
        </pc:sldMkLst>
        <pc:spChg chg="mod">
          <ac:chgData name="Konstantin Glukhenkiy" userId="24b49d37-c936-4e44-8fab-4bfac34f62f4" providerId="ADAL" clId="{7CF9ED4A-3FF6-4127-9FC3-FFC7A4DA404B}" dt="2023-10-10T09:17:11.906" v="9" actId="13926"/>
          <ac:spMkLst>
            <pc:docMk/>
            <pc:sldMk cId="2372944051" sldId="363"/>
            <ac:spMk id="4" creationId="{CC2D6C72-BD60-9A05-A3D1-6141CAB3A475}"/>
          </ac:spMkLst>
        </pc:spChg>
      </pc:sldChg>
    </pc:docChg>
  </pc:docChgLst>
  <pc:docChgLst>
    <pc:chgData name="Konstantin Glukhenkiy" userId="24b49d37-c936-4e44-8fab-4bfac34f62f4" providerId="ADAL" clId="{50E54717-3A24-4A06-9052-8E0FDFCF999A}"/>
    <pc:docChg chg="modSld">
      <pc:chgData name="Konstantin Glukhenkiy" userId="24b49d37-c936-4e44-8fab-4bfac34f62f4" providerId="ADAL" clId="{50E54717-3A24-4A06-9052-8E0FDFCF999A}" dt="2021-04-14T17:30:23.191" v="3" actId="6549"/>
      <pc:docMkLst>
        <pc:docMk/>
      </pc:docMkLst>
      <pc:sldChg chg="modSp mod">
        <pc:chgData name="Konstantin Glukhenkiy" userId="24b49d37-c936-4e44-8fab-4bfac34f62f4" providerId="ADAL" clId="{50E54717-3A24-4A06-9052-8E0FDFCF999A}" dt="2021-04-14T17:30:23.191" v="3" actId="6549"/>
        <pc:sldMkLst>
          <pc:docMk/>
          <pc:sldMk cId="0" sldId="256"/>
        </pc:sldMkLst>
        <pc:spChg chg="mod">
          <ac:chgData name="Konstantin Glukhenkiy" userId="24b49d37-c936-4e44-8fab-4bfac34f62f4" providerId="ADAL" clId="{50E54717-3A24-4A06-9052-8E0FDFCF999A}" dt="2021-04-14T17:30:23.191" v="3" actId="6549"/>
          <ac:spMkLst>
            <pc:docMk/>
            <pc:sldMk cId="0" sldId="256"/>
            <ac:spMk id="9" creationId="{00000000-0000-0000-0000-000000000000}"/>
          </ac:spMkLst>
        </pc:spChg>
      </pc:sldChg>
    </pc:docChg>
  </pc:docChgLst>
  <pc:docChgLst>
    <pc:chgData name="Konstantin Glukhenkiy" userId="24b49d37-c936-4e44-8fab-4bfac34f62f4" providerId="ADAL" clId="{300E177D-610A-4318-A8DE-2E522B411038}"/>
    <pc:docChg chg="modSld">
      <pc:chgData name="Konstantin Glukhenkiy" userId="24b49d37-c936-4e44-8fab-4bfac34f62f4" providerId="ADAL" clId="{300E177D-610A-4318-A8DE-2E522B411038}" dt="2023-04-14T07:21:36.846" v="3" actId="6549"/>
      <pc:docMkLst>
        <pc:docMk/>
      </pc:docMkLst>
      <pc:sldChg chg="modSp mod">
        <pc:chgData name="Konstantin Glukhenkiy" userId="24b49d37-c936-4e44-8fab-4bfac34f62f4" providerId="ADAL" clId="{300E177D-610A-4318-A8DE-2E522B411038}" dt="2023-04-14T07:21:36.846" v="3" actId="6549"/>
        <pc:sldMkLst>
          <pc:docMk/>
          <pc:sldMk cId="0" sldId="256"/>
        </pc:sldMkLst>
        <pc:spChg chg="mod">
          <ac:chgData name="Konstantin Glukhenkiy" userId="24b49d37-c936-4e44-8fab-4bfac34f62f4" providerId="ADAL" clId="{300E177D-610A-4318-A8DE-2E522B411038}" dt="2023-04-14T07:21:36.846" v="3" actId="6549"/>
          <ac:spMkLst>
            <pc:docMk/>
            <pc:sldMk cId="0" sldId="256"/>
            <ac:spMk id="9"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C17061-29D0-42DA-837C-1ADC46FB4778}" type="datetimeFigureOut">
              <a:rPr lang="en-GB" smtClean="0"/>
              <a:pPr/>
              <a:t>14/04/2024</a:t>
            </a:fld>
            <a:endParaRPr lang="en-GB"/>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4E66AF-0F9C-4791-B29F-24A818E4221E}" type="slidenum">
              <a:rPr lang="en-GB" smtClean="0"/>
              <a:pPr/>
              <a:t>‹#›</a:t>
            </a:fld>
            <a:endParaRPr lang="en-GB"/>
          </a:p>
        </p:txBody>
      </p:sp>
    </p:spTree>
    <p:extLst>
      <p:ext uri="{BB962C8B-B14F-4D97-AF65-F5344CB8AC3E}">
        <p14:creationId xmlns:p14="http://schemas.microsoft.com/office/powerpoint/2010/main" val="1668275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dirty="0"/>
              <a:t>A complete package of 12 </a:t>
            </a:r>
            <a:r>
              <a:rPr lang="it-IT" sz="1200" dirty="0" err="1"/>
              <a:t>documents</a:t>
            </a:r>
            <a:r>
              <a:rPr lang="it-IT" sz="1200" dirty="0"/>
              <a:t> </a:t>
            </a:r>
            <a:r>
              <a:rPr lang="it-IT" sz="1200" dirty="0" err="1"/>
              <a:t>will</a:t>
            </a:r>
            <a:r>
              <a:rPr lang="it-IT" sz="1200" dirty="0"/>
              <a:t> be </a:t>
            </a:r>
            <a:r>
              <a:rPr lang="it-IT" sz="1200" dirty="0" err="1"/>
              <a:t>discussed</a:t>
            </a:r>
            <a:r>
              <a:rPr lang="it-IT" sz="1200" dirty="0"/>
              <a:t> at GRE-85 in </a:t>
            </a:r>
            <a:r>
              <a:rPr lang="it-IT" sz="1200" dirty="0" err="1"/>
              <a:t>October</a:t>
            </a:r>
            <a:r>
              <a:rPr lang="it-IT" sz="1200" dirty="0"/>
              <a:t> 2021. </a:t>
            </a:r>
            <a:r>
              <a:rPr lang="it-IT" sz="1200" dirty="0" err="1"/>
              <a:t>This</a:t>
            </a:r>
            <a:r>
              <a:rPr lang="it-IT" sz="1200" dirty="0"/>
              <a:t> </a:t>
            </a:r>
            <a:r>
              <a:rPr lang="it-IT" sz="1200" dirty="0" err="1"/>
              <a:t>will</a:t>
            </a:r>
            <a:r>
              <a:rPr lang="it-IT" sz="1200" dirty="0"/>
              <a:t> include:</a:t>
            </a:r>
          </a:p>
          <a:p>
            <a:pPr marL="342900" indent="-342900">
              <a:buFont typeface="Wingdings" panose="05000000000000000000" pitchFamily="2" charset="2"/>
              <a:buChar char="Ø"/>
            </a:pPr>
            <a:r>
              <a:rPr lang="it-IT" sz="1200" dirty="0"/>
              <a:t>a </a:t>
            </a:r>
            <a:r>
              <a:rPr lang="it-IT" sz="1200" u="sng" dirty="0" err="1"/>
              <a:t>presentation</a:t>
            </a:r>
            <a:r>
              <a:rPr lang="it-IT" sz="1200" dirty="0"/>
              <a:t> of the </a:t>
            </a:r>
            <a:r>
              <a:rPr lang="it-IT" sz="1200" dirty="0" err="1"/>
              <a:t>main</a:t>
            </a:r>
            <a:r>
              <a:rPr lang="it-IT" sz="1200" dirty="0"/>
              <a:t> </a:t>
            </a:r>
            <a:r>
              <a:rPr lang="it-IT" sz="1200" dirty="0" err="1"/>
              <a:t>changes</a:t>
            </a:r>
            <a:r>
              <a:rPr lang="it-IT" sz="1200" dirty="0"/>
              <a:t> (3 </a:t>
            </a:r>
            <a:r>
              <a:rPr lang="it-IT" sz="1200" dirty="0" err="1"/>
              <a:t>informal</a:t>
            </a:r>
            <a:r>
              <a:rPr lang="it-IT" sz="1200" dirty="0"/>
              <a:t> </a:t>
            </a:r>
            <a:r>
              <a:rPr lang="it-IT" sz="1200" dirty="0" err="1"/>
              <a:t>documents</a:t>
            </a:r>
            <a:r>
              <a:rPr lang="it-IT" sz="1200" dirty="0"/>
              <a:t>)</a:t>
            </a:r>
          </a:p>
          <a:p>
            <a:pPr marL="342900" indent="-342900">
              <a:buFont typeface="Wingdings" panose="05000000000000000000" pitchFamily="2" charset="2"/>
              <a:buChar char="Ø"/>
            </a:pPr>
            <a:r>
              <a:rPr lang="it-IT" sz="1200" dirty="0"/>
              <a:t>a </a:t>
            </a:r>
            <a:r>
              <a:rPr lang="it-IT" sz="1200" u="sng" dirty="0" err="1"/>
              <a:t>consolidated</a:t>
            </a:r>
            <a:r>
              <a:rPr lang="it-IT" sz="1200" u="sng" dirty="0"/>
              <a:t> text</a:t>
            </a:r>
            <a:r>
              <a:rPr lang="it-IT" sz="1200" dirty="0"/>
              <a:t> for </a:t>
            </a:r>
            <a:r>
              <a:rPr lang="it-IT" sz="1200" dirty="0" err="1"/>
              <a:t>each</a:t>
            </a:r>
            <a:r>
              <a:rPr lang="it-IT" sz="1200" dirty="0"/>
              <a:t> of the draft 01 </a:t>
            </a:r>
            <a:r>
              <a:rPr lang="it-IT" sz="1200" dirty="0" err="1"/>
              <a:t>series</a:t>
            </a:r>
            <a:r>
              <a:rPr lang="it-IT" sz="1200" dirty="0"/>
              <a:t> of </a:t>
            </a:r>
            <a:r>
              <a:rPr lang="it-IT" sz="1200" dirty="0" err="1"/>
              <a:t>amendments</a:t>
            </a:r>
            <a:r>
              <a:rPr lang="it-IT" sz="1200" dirty="0"/>
              <a:t> to the new device </a:t>
            </a:r>
            <a:r>
              <a:rPr lang="it-IT" sz="1200" dirty="0" err="1"/>
              <a:t>Regulations</a:t>
            </a:r>
            <a:r>
              <a:rPr lang="it-IT" sz="1200" dirty="0"/>
              <a:t> No. 148, 149 and 150 (3 </a:t>
            </a:r>
            <a:r>
              <a:rPr lang="it-IT" sz="1200" dirty="0" err="1"/>
              <a:t>formal</a:t>
            </a:r>
            <a:r>
              <a:rPr lang="it-IT" sz="1200" dirty="0"/>
              <a:t> </a:t>
            </a:r>
            <a:r>
              <a:rPr lang="it-IT" sz="1200" dirty="0" err="1"/>
              <a:t>proposals</a:t>
            </a:r>
            <a:r>
              <a:rPr lang="it-IT" sz="1200" dirty="0"/>
              <a:t>)</a:t>
            </a:r>
          </a:p>
          <a:p>
            <a:pPr marL="342900" indent="-342900">
              <a:buFont typeface="Wingdings" panose="05000000000000000000" pitchFamily="2" charset="2"/>
              <a:buChar char="Ø"/>
            </a:pPr>
            <a:r>
              <a:rPr lang="it-IT" sz="1200" dirty="0" err="1"/>
              <a:t>all</a:t>
            </a:r>
            <a:r>
              <a:rPr lang="it-IT" sz="1200" dirty="0"/>
              <a:t> the </a:t>
            </a:r>
            <a:r>
              <a:rPr lang="it-IT" sz="1200" u="sng" dirty="0" err="1"/>
              <a:t>installation</a:t>
            </a:r>
            <a:r>
              <a:rPr lang="it-IT" sz="1200" u="sng" dirty="0"/>
              <a:t> </a:t>
            </a:r>
            <a:r>
              <a:rPr lang="it-IT" sz="1200" u="sng" dirty="0" err="1"/>
              <a:t>Regulations</a:t>
            </a:r>
            <a:r>
              <a:rPr lang="it-IT" sz="1200" dirty="0"/>
              <a:t> (R48, R53, R74, R86) </a:t>
            </a:r>
            <a:r>
              <a:rPr lang="it-IT" sz="1200" dirty="0" err="1"/>
              <a:t>will</a:t>
            </a:r>
            <a:r>
              <a:rPr lang="it-IT" sz="1200" dirty="0"/>
              <a:t> be </a:t>
            </a:r>
            <a:r>
              <a:rPr lang="it-IT" sz="1200" dirty="0" err="1"/>
              <a:t>amended</a:t>
            </a:r>
            <a:r>
              <a:rPr lang="it-IT" sz="1200" dirty="0"/>
              <a:t> to introduce </a:t>
            </a:r>
            <a:r>
              <a:rPr lang="en-US" sz="1200" dirty="0"/>
              <a:t>references to the headlamp Classes in the 01 series of amendments to Regulation No. 149 (6 </a:t>
            </a:r>
            <a:r>
              <a:rPr lang="it-IT" sz="1200" dirty="0" err="1"/>
              <a:t>formal</a:t>
            </a:r>
            <a:r>
              <a:rPr lang="it-IT" sz="1200" dirty="0"/>
              <a:t> </a:t>
            </a:r>
            <a:r>
              <a:rPr lang="it-IT" sz="1200" dirty="0" err="1"/>
              <a:t>proposals</a:t>
            </a:r>
            <a:r>
              <a:rPr lang="it-IT" sz="1200" dirty="0"/>
              <a:t>)</a:t>
            </a:r>
            <a:endParaRPr lang="en-US" sz="1200" dirty="0"/>
          </a:p>
          <a:p>
            <a:endParaRPr lang="en-US" sz="1200" dirty="0"/>
          </a:p>
          <a:p>
            <a:r>
              <a:rPr lang="en-US" sz="1400" b="1" dirty="0"/>
              <a:t>This has been a </a:t>
            </a:r>
            <a:r>
              <a:rPr lang="en-US" sz="1400" b="1" u="sng" dirty="0"/>
              <a:t>huge challenge</a:t>
            </a:r>
            <a:r>
              <a:rPr lang="en-US" sz="1400" b="1" dirty="0"/>
              <a:t> for GTB and its WGs which have heavily contributed to this work since “</a:t>
            </a:r>
            <a:r>
              <a:rPr lang="en-US" sz="1400" b="1" i="1" dirty="0"/>
              <a:t>Day #1</a:t>
            </a:r>
            <a:r>
              <a:rPr lang="en-US" sz="1400" b="1" dirty="0"/>
              <a:t>”</a:t>
            </a:r>
            <a:endParaRPr lang="it-IT" sz="1400" b="1" dirty="0"/>
          </a:p>
          <a:p>
            <a:endParaRPr lang="it-IT" dirty="0"/>
          </a:p>
        </p:txBody>
      </p:sp>
      <p:sp>
        <p:nvSpPr>
          <p:cNvPr id="4" name="Segnaposto numero diapositiva 3"/>
          <p:cNvSpPr>
            <a:spLocks noGrp="1"/>
          </p:cNvSpPr>
          <p:nvPr>
            <p:ph type="sldNum" sz="quarter" idx="5"/>
          </p:nvPr>
        </p:nvSpPr>
        <p:spPr/>
        <p:txBody>
          <a:bodyPr/>
          <a:lstStyle/>
          <a:p>
            <a:fld id="{B24B2BEB-B4E2-454F-9C2B-D9206C4E176F}" type="slidenum">
              <a:rPr lang="it-IT" smtClean="0"/>
              <a:t>3</a:t>
            </a:fld>
            <a:endParaRPr lang="it-IT"/>
          </a:p>
        </p:txBody>
      </p:sp>
    </p:spTree>
    <p:extLst>
      <p:ext uri="{BB962C8B-B14F-4D97-AF65-F5344CB8AC3E}">
        <p14:creationId xmlns:p14="http://schemas.microsoft.com/office/powerpoint/2010/main" val="2489226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dirty="0"/>
              <a:t>A complete package of 12 </a:t>
            </a:r>
            <a:r>
              <a:rPr lang="it-IT" sz="1200" dirty="0" err="1"/>
              <a:t>documents</a:t>
            </a:r>
            <a:r>
              <a:rPr lang="it-IT" sz="1200" dirty="0"/>
              <a:t> </a:t>
            </a:r>
            <a:r>
              <a:rPr lang="it-IT" sz="1200" dirty="0" err="1"/>
              <a:t>will</a:t>
            </a:r>
            <a:r>
              <a:rPr lang="it-IT" sz="1200" dirty="0"/>
              <a:t> be </a:t>
            </a:r>
            <a:r>
              <a:rPr lang="it-IT" sz="1200" dirty="0" err="1"/>
              <a:t>discussed</a:t>
            </a:r>
            <a:r>
              <a:rPr lang="it-IT" sz="1200" dirty="0"/>
              <a:t> at GRE-85 in </a:t>
            </a:r>
            <a:r>
              <a:rPr lang="it-IT" sz="1200" dirty="0" err="1"/>
              <a:t>October</a:t>
            </a:r>
            <a:r>
              <a:rPr lang="it-IT" sz="1200" dirty="0"/>
              <a:t> 2021. </a:t>
            </a:r>
            <a:r>
              <a:rPr lang="it-IT" sz="1200" dirty="0" err="1"/>
              <a:t>This</a:t>
            </a:r>
            <a:r>
              <a:rPr lang="it-IT" sz="1200" dirty="0"/>
              <a:t> </a:t>
            </a:r>
            <a:r>
              <a:rPr lang="it-IT" sz="1200" dirty="0" err="1"/>
              <a:t>will</a:t>
            </a:r>
            <a:r>
              <a:rPr lang="it-IT" sz="1200" dirty="0"/>
              <a:t> include:</a:t>
            </a:r>
          </a:p>
          <a:p>
            <a:pPr marL="342900" indent="-342900">
              <a:buFont typeface="Wingdings" panose="05000000000000000000" pitchFamily="2" charset="2"/>
              <a:buChar char="Ø"/>
            </a:pPr>
            <a:r>
              <a:rPr lang="it-IT" sz="1200" dirty="0"/>
              <a:t>a </a:t>
            </a:r>
            <a:r>
              <a:rPr lang="it-IT" sz="1200" u="sng" dirty="0" err="1"/>
              <a:t>presentation</a:t>
            </a:r>
            <a:r>
              <a:rPr lang="it-IT" sz="1200" dirty="0"/>
              <a:t> of the </a:t>
            </a:r>
            <a:r>
              <a:rPr lang="it-IT" sz="1200" dirty="0" err="1"/>
              <a:t>main</a:t>
            </a:r>
            <a:r>
              <a:rPr lang="it-IT" sz="1200" dirty="0"/>
              <a:t> </a:t>
            </a:r>
            <a:r>
              <a:rPr lang="it-IT" sz="1200" dirty="0" err="1"/>
              <a:t>changes</a:t>
            </a:r>
            <a:r>
              <a:rPr lang="it-IT" sz="1200" dirty="0"/>
              <a:t> (3 </a:t>
            </a:r>
            <a:r>
              <a:rPr lang="it-IT" sz="1200" dirty="0" err="1"/>
              <a:t>informal</a:t>
            </a:r>
            <a:r>
              <a:rPr lang="it-IT" sz="1200" dirty="0"/>
              <a:t> </a:t>
            </a:r>
            <a:r>
              <a:rPr lang="it-IT" sz="1200" dirty="0" err="1"/>
              <a:t>documents</a:t>
            </a:r>
            <a:r>
              <a:rPr lang="it-IT" sz="1200" dirty="0"/>
              <a:t>)</a:t>
            </a:r>
          </a:p>
          <a:p>
            <a:pPr marL="342900" indent="-342900">
              <a:buFont typeface="Wingdings" panose="05000000000000000000" pitchFamily="2" charset="2"/>
              <a:buChar char="Ø"/>
            </a:pPr>
            <a:r>
              <a:rPr lang="it-IT" sz="1200" dirty="0"/>
              <a:t>a </a:t>
            </a:r>
            <a:r>
              <a:rPr lang="it-IT" sz="1200" u="sng" dirty="0" err="1"/>
              <a:t>consolidated</a:t>
            </a:r>
            <a:r>
              <a:rPr lang="it-IT" sz="1200" u="sng" dirty="0"/>
              <a:t> text</a:t>
            </a:r>
            <a:r>
              <a:rPr lang="it-IT" sz="1200" dirty="0"/>
              <a:t> for </a:t>
            </a:r>
            <a:r>
              <a:rPr lang="it-IT" sz="1200" dirty="0" err="1"/>
              <a:t>each</a:t>
            </a:r>
            <a:r>
              <a:rPr lang="it-IT" sz="1200" dirty="0"/>
              <a:t> of the draft 01 </a:t>
            </a:r>
            <a:r>
              <a:rPr lang="it-IT" sz="1200" dirty="0" err="1"/>
              <a:t>series</a:t>
            </a:r>
            <a:r>
              <a:rPr lang="it-IT" sz="1200" dirty="0"/>
              <a:t> of </a:t>
            </a:r>
            <a:r>
              <a:rPr lang="it-IT" sz="1200" dirty="0" err="1"/>
              <a:t>amendments</a:t>
            </a:r>
            <a:r>
              <a:rPr lang="it-IT" sz="1200" dirty="0"/>
              <a:t> to the new device </a:t>
            </a:r>
            <a:r>
              <a:rPr lang="it-IT" sz="1200" dirty="0" err="1"/>
              <a:t>Regulations</a:t>
            </a:r>
            <a:r>
              <a:rPr lang="it-IT" sz="1200" dirty="0"/>
              <a:t> No. 148, 149 and 150 (3 </a:t>
            </a:r>
            <a:r>
              <a:rPr lang="it-IT" sz="1200" dirty="0" err="1"/>
              <a:t>formal</a:t>
            </a:r>
            <a:r>
              <a:rPr lang="it-IT" sz="1200" dirty="0"/>
              <a:t> </a:t>
            </a:r>
            <a:r>
              <a:rPr lang="it-IT" sz="1200" dirty="0" err="1"/>
              <a:t>proposals</a:t>
            </a:r>
            <a:r>
              <a:rPr lang="it-IT" sz="1200" dirty="0"/>
              <a:t>)</a:t>
            </a:r>
          </a:p>
          <a:p>
            <a:pPr marL="342900" indent="-342900">
              <a:buFont typeface="Wingdings" panose="05000000000000000000" pitchFamily="2" charset="2"/>
              <a:buChar char="Ø"/>
            </a:pPr>
            <a:r>
              <a:rPr lang="it-IT" sz="1200" dirty="0" err="1"/>
              <a:t>all</a:t>
            </a:r>
            <a:r>
              <a:rPr lang="it-IT" sz="1200" dirty="0"/>
              <a:t> the </a:t>
            </a:r>
            <a:r>
              <a:rPr lang="it-IT" sz="1200" u="sng" dirty="0" err="1"/>
              <a:t>installation</a:t>
            </a:r>
            <a:r>
              <a:rPr lang="it-IT" sz="1200" u="sng" dirty="0"/>
              <a:t> </a:t>
            </a:r>
            <a:r>
              <a:rPr lang="it-IT" sz="1200" u="sng" dirty="0" err="1"/>
              <a:t>Regulations</a:t>
            </a:r>
            <a:r>
              <a:rPr lang="it-IT" sz="1200" dirty="0"/>
              <a:t> (R48, R53, R74, R86) </a:t>
            </a:r>
            <a:r>
              <a:rPr lang="it-IT" sz="1200" dirty="0" err="1"/>
              <a:t>will</a:t>
            </a:r>
            <a:r>
              <a:rPr lang="it-IT" sz="1200" dirty="0"/>
              <a:t> be </a:t>
            </a:r>
            <a:r>
              <a:rPr lang="it-IT" sz="1200" dirty="0" err="1"/>
              <a:t>amended</a:t>
            </a:r>
            <a:r>
              <a:rPr lang="it-IT" sz="1200" dirty="0"/>
              <a:t> to introduce </a:t>
            </a:r>
            <a:r>
              <a:rPr lang="en-US" sz="1200" dirty="0"/>
              <a:t>references to the headlamp Classes in the 01 series of amendments to Regulation No. 149 (6 </a:t>
            </a:r>
            <a:r>
              <a:rPr lang="it-IT" sz="1200" dirty="0" err="1"/>
              <a:t>formal</a:t>
            </a:r>
            <a:r>
              <a:rPr lang="it-IT" sz="1200" dirty="0"/>
              <a:t> </a:t>
            </a:r>
            <a:r>
              <a:rPr lang="it-IT" sz="1200" dirty="0" err="1"/>
              <a:t>proposals</a:t>
            </a:r>
            <a:r>
              <a:rPr lang="it-IT" sz="1200" dirty="0"/>
              <a:t>)</a:t>
            </a:r>
            <a:endParaRPr lang="en-US" sz="1200" dirty="0"/>
          </a:p>
          <a:p>
            <a:endParaRPr lang="en-US" sz="1200" dirty="0"/>
          </a:p>
          <a:p>
            <a:r>
              <a:rPr lang="en-US" sz="1400" b="1" dirty="0"/>
              <a:t>This has been a </a:t>
            </a:r>
            <a:r>
              <a:rPr lang="en-US" sz="1400" b="1" u="sng" dirty="0"/>
              <a:t>huge challenge</a:t>
            </a:r>
            <a:r>
              <a:rPr lang="en-US" sz="1400" b="1" dirty="0"/>
              <a:t> for GTB and its WGs which have heavily contributed to this work since “</a:t>
            </a:r>
            <a:r>
              <a:rPr lang="en-US" sz="1400" b="1" i="1" dirty="0"/>
              <a:t>Day #1</a:t>
            </a:r>
            <a:r>
              <a:rPr lang="en-US" sz="1400" b="1" dirty="0"/>
              <a:t>”</a:t>
            </a:r>
            <a:endParaRPr lang="it-IT" sz="1400" b="1" dirty="0"/>
          </a:p>
          <a:p>
            <a:endParaRPr lang="it-IT" dirty="0"/>
          </a:p>
        </p:txBody>
      </p:sp>
      <p:sp>
        <p:nvSpPr>
          <p:cNvPr id="4" name="Segnaposto numero diapositiva 3"/>
          <p:cNvSpPr>
            <a:spLocks noGrp="1"/>
          </p:cNvSpPr>
          <p:nvPr>
            <p:ph type="sldNum" sz="quarter" idx="5"/>
          </p:nvPr>
        </p:nvSpPr>
        <p:spPr/>
        <p:txBody>
          <a:bodyPr/>
          <a:lstStyle/>
          <a:p>
            <a:fld id="{B24B2BEB-B4E2-454F-9C2B-D9206C4E176F}" type="slidenum">
              <a:rPr lang="it-IT" smtClean="0"/>
              <a:t>4</a:t>
            </a:fld>
            <a:endParaRPr lang="it-IT"/>
          </a:p>
        </p:txBody>
      </p:sp>
    </p:spTree>
    <p:extLst>
      <p:ext uri="{BB962C8B-B14F-4D97-AF65-F5344CB8AC3E}">
        <p14:creationId xmlns:p14="http://schemas.microsoft.com/office/powerpoint/2010/main" val="3605728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dirty="0"/>
              <a:t>A complete package of 12 </a:t>
            </a:r>
            <a:r>
              <a:rPr lang="it-IT" sz="1200" dirty="0" err="1"/>
              <a:t>documents</a:t>
            </a:r>
            <a:r>
              <a:rPr lang="it-IT" sz="1200" dirty="0"/>
              <a:t> </a:t>
            </a:r>
            <a:r>
              <a:rPr lang="it-IT" sz="1200" dirty="0" err="1"/>
              <a:t>will</a:t>
            </a:r>
            <a:r>
              <a:rPr lang="it-IT" sz="1200" dirty="0"/>
              <a:t> be </a:t>
            </a:r>
            <a:r>
              <a:rPr lang="it-IT" sz="1200" dirty="0" err="1"/>
              <a:t>discussed</a:t>
            </a:r>
            <a:r>
              <a:rPr lang="it-IT" sz="1200" dirty="0"/>
              <a:t> at GRE-85 in </a:t>
            </a:r>
            <a:r>
              <a:rPr lang="it-IT" sz="1200" dirty="0" err="1"/>
              <a:t>October</a:t>
            </a:r>
            <a:r>
              <a:rPr lang="it-IT" sz="1200" dirty="0"/>
              <a:t> 2021. </a:t>
            </a:r>
            <a:r>
              <a:rPr lang="it-IT" sz="1200" dirty="0" err="1"/>
              <a:t>This</a:t>
            </a:r>
            <a:r>
              <a:rPr lang="it-IT" sz="1200" dirty="0"/>
              <a:t> </a:t>
            </a:r>
            <a:r>
              <a:rPr lang="it-IT" sz="1200" dirty="0" err="1"/>
              <a:t>will</a:t>
            </a:r>
            <a:r>
              <a:rPr lang="it-IT" sz="1200" dirty="0"/>
              <a:t> include:</a:t>
            </a:r>
          </a:p>
          <a:p>
            <a:pPr marL="342900" indent="-342900">
              <a:buFont typeface="Wingdings" panose="05000000000000000000" pitchFamily="2" charset="2"/>
              <a:buChar char="Ø"/>
            </a:pPr>
            <a:r>
              <a:rPr lang="it-IT" sz="1200" dirty="0"/>
              <a:t>a </a:t>
            </a:r>
            <a:r>
              <a:rPr lang="it-IT" sz="1200" u="sng" dirty="0" err="1"/>
              <a:t>presentation</a:t>
            </a:r>
            <a:r>
              <a:rPr lang="it-IT" sz="1200" dirty="0"/>
              <a:t> of the </a:t>
            </a:r>
            <a:r>
              <a:rPr lang="it-IT" sz="1200" dirty="0" err="1"/>
              <a:t>main</a:t>
            </a:r>
            <a:r>
              <a:rPr lang="it-IT" sz="1200" dirty="0"/>
              <a:t> </a:t>
            </a:r>
            <a:r>
              <a:rPr lang="it-IT" sz="1200" dirty="0" err="1"/>
              <a:t>changes</a:t>
            </a:r>
            <a:r>
              <a:rPr lang="it-IT" sz="1200" dirty="0"/>
              <a:t> (3 </a:t>
            </a:r>
            <a:r>
              <a:rPr lang="it-IT" sz="1200" dirty="0" err="1"/>
              <a:t>informal</a:t>
            </a:r>
            <a:r>
              <a:rPr lang="it-IT" sz="1200" dirty="0"/>
              <a:t> </a:t>
            </a:r>
            <a:r>
              <a:rPr lang="it-IT" sz="1200" dirty="0" err="1"/>
              <a:t>documents</a:t>
            </a:r>
            <a:r>
              <a:rPr lang="it-IT" sz="1200" dirty="0"/>
              <a:t>)</a:t>
            </a:r>
          </a:p>
          <a:p>
            <a:pPr marL="342900" indent="-342900">
              <a:buFont typeface="Wingdings" panose="05000000000000000000" pitchFamily="2" charset="2"/>
              <a:buChar char="Ø"/>
            </a:pPr>
            <a:r>
              <a:rPr lang="it-IT" sz="1200" dirty="0"/>
              <a:t>a </a:t>
            </a:r>
            <a:r>
              <a:rPr lang="it-IT" sz="1200" u="sng" dirty="0" err="1"/>
              <a:t>consolidated</a:t>
            </a:r>
            <a:r>
              <a:rPr lang="it-IT" sz="1200" u="sng" dirty="0"/>
              <a:t> text</a:t>
            </a:r>
            <a:r>
              <a:rPr lang="it-IT" sz="1200" dirty="0"/>
              <a:t> for </a:t>
            </a:r>
            <a:r>
              <a:rPr lang="it-IT" sz="1200" dirty="0" err="1"/>
              <a:t>each</a:t>
            </a:r>
            <a:r>
              <a:rPr lang="it-IT" sz="1200" dirty="0"/>
              <a:t> of the draft 01 </a:t>
            </a:r>
            <a:r>
              <a:rPr lang="it-IT" sz="1200" dirty="0" err="1"/>
              <a:t>series</a:t>
            </a:r>
            <a:r>
              <a:rPr lang="it-IT" sz="1200" dirty="0"/>
              <a:t> of </a:t>
            </a:r>
            <a:r>
              <a:rPr lang="it-IT" sz="1200" dirty="0" err="1"/>
              <a:t>amendments</a:t>
            </a:r>
            <a:r>
              <a:rPr lang="it-IT" sz="1200" dirty="0"/>
              <a:t> to the new device </a:t>
            </a:r>
            <a:r>
              <a:rPr lang="it-IT" sz="1200" dirty="0" err="1"/>
              <a:t>Regulations</a:t>
            </a:r>
            <a:r>
              <a:rPr lang="it-IT" sz="1200" dirty="0"/>
              <a:t> No. 148, 149 and 150 (3 </a:t>
            </a:r>
            <a:r>
              <a:rPr lang="it-IT" sz="1200" dirty="0" err="1"/>
              <a:t>formal</a:t>
            </a:r>
            <a:r>
              <a:rPr lang="it-IT" sz="1200" dirty="0"/>
              <a:t> </a:t>
            </a:r>
            <a:r>
              <a:rPr lang="it-IT" sz="1200" dirty="0" err="1"/>
              <a:t>proposals</a:t>
            </a:r>
            <a:r>
              <a:rPr lang="it-IT" sz="1200" dirty="0"/>
              <a:t>)</a:t>
            </a:r>
          </a:p>
          <a:p>
            <a:pPr marL="342900" indent="-342900">
              <a:buFont typeface="Wingdings" panose="05000000000000000000" pitchFamily="2" charset="2"/>
              <a:buChar char="Ø"/>
            </a:pPr>
            <a:r>
              <a:rPr lang="it-IT" sz="1200" dirty="0" err="1"/>
              <a:t>all</a:t>
            </a:r>
            <a:r>
              <a:rPr lang="it-IT" sz="1200" dirty="0"/>
              <a:t> the </a:t>
            </a:r>
            <a:r>
              <a:rPr lang="it-IT" sz="1200" u="sng" dirty="0" err="1"/>
              <a:t>installation</a:t>
            </a:r>
            <a:r>
              <a:rPr lang="it-IT" sz="1200" u="sng" dirty="0"/>
              <a:t> </a:t>
            </a:r>
            <a:r>
              <a:rPr lang="it-IT" sz="1200" u="sng" dirty="0" err="1"/>
              <a:t>Regulations</a:t>
            </a:r>
            <a:r>
              <a:rPr lang="it-IT" sz="1200" dirty="0"/>
              <a:t> (R48, R53, R74, R86) </a:t>
            </a:r>
            <a:r>
              <a:rPr lang="it-IT" sz="1200" dirty="0" err="1"/>
              <a:t>will</a:t>
            </a:r>
            <a:r>
              <a:rPr lang="it-IT" sz="1200" dirty="0"/>
              <a:t> be </a:t>
            </a:r>
            <a:r>
              <a:rPr lang="it-IT" sz="1200" dirty="0" err="1"/>
              <a:t>amended</a:t>
            </a:r>
            <a:r>
              <a:rPr lang="it-IT" sz="1200" dirty="0"/>
              <a:t> to introduce </a:t>
            </a:r>
            <a:r>
              <a:rPr lang="en-US" sz="1200" dirty="0"/>
              <a:t>references to the headlamp Classes in the 01 series of amendments to Regulation No. 149 (6 </a:t>
            </a:r>
            <a:r>
              <a:rPr lang="it-IT" sz="1200" dirty="0" err="1"/>
              <a:t>formal</a:t>
            </a:r>
            <a:r>
              <a:rPr lang="it-IT" sz="1200" dirty="0"/>
              <a:t> </a:t>
            </a:r>
            <a:r>
              <a:rPr lang="it-IT" sz="1200" dirty="0" err="1"/>
              <a:t>proposals</a:t>
            </a:r>
            <a:r>
              <a:rPr lang="it-IT" sz="1200" dirty="0"/>
              <a:t>)</a:t>
            </a:r>
            <a:endParaRPr lang="en-US" sz="1200" dirty="0"/>
          </a:p>
          <a:p>
            <a:endParaRPr lang="en-US" sz="1200" dirty="0"/>
          </a:p>
          <a:p>
            <a:r>
              <a:rPr lang="en-US" sz="1400" b="1" dirty="0"/>
              <a:t>This has been a </a:t>
            </a:r>
            <a:r>
              <a:rPr lang="en-US" sz="1400" b="1" u="sng" dirty="0"/>
              <a:t>huge challenge</a:t>
            </a:r>
            <a:r>
              <a:rPr lang="en-US" sz="1400" b="1" dirty="0"/>
              <a:t> for GTB and its WGs which have heavily contributed to this work since “</a:t>
            </a:r>
            <a:r>
              <a:rPr lang="en-US" sz="1400" b="1" i="1" dirty="0"/>
              <a:t>Day #1</a:t>
            </a:r>
            <a:r>
              <a:rPr lang="en-US" sz="1400" b="1" dirty="0"/>
              <a:t>”</a:t>
            </a:r>
            <a:endParaRPr lang="it-IT" sz="1400" b="1" dirty="0"/>
          </a:p>
          <a:p>
            <a:endParaRPr lang="it-IT" dirty="0"/>
          </a:p>
        </p:txBody>
      </p:sp>
      <p:sp>
        <p:nvSpPr>
          <p:cNvPr id="4" name="Segnaposto numero diapositiva 3"/>
          <p:cNvSpPr>
            <a:spLocks noGrp="1"/>
          </p:cNvSpPr>
          <p:nvPr>
            <p:ph type="sldNum" sz="quarter" idx="5"/>
          </p:nvPr>
        </p:nvSpPr>
        <p:spPr/>
        <p:txBody>
          <a:bodyPr/>
          <a:lstStyle/>
          <a:p>
            <a:fld id="{B24B2BEB-B4E2-454F-9C2B-D9206C4E176F}" type="slidenum">
              <a:rPr lang="it-IT" smtClean="0"/>
              <a:t>5</a:t>
            </a:fld>
            <a:endParaRPr lang="it-IT"/>
          </a:p>
        </p:txBody>
      </p:sp>
    </p:spTree>
    <p:extLst>
      <p:ext uri="{BB962C8B-B14F-4D97-AF65-F5344CB8AC3E}">
        <p14:creationId xmlns:p14="http://schemas.microsoft.com/office/powerpoint/2010/main" val="2983870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95300" y="6356351"/>
            <a:ext cx="2311400" cy="365125"/>
          </a:xfrm>
          <a:prstGeom prst="rect">
            <a:avLst/>
          </a:prstGeom>
        </p:spPr>
        <p:txBody>
          <a:bodyPr/>
          <a:lstStyle/>
          <a:p>
            <a:fld id="{E3EACA65-2318-4174-8B10-9722A79B079A}" type="datetime1">
              <a:rPr lang="en-US" smtClean="0"/>
              <a:pPr/>
              <a:t>14-Apr-24</a:t>
            </a:fld>
            <a:endParaRPr lang="en-US" dirty="0"/>
          </a:p>
        </p:txBody>
      </p:sp>
      <p:sp>
        <p:nvSpPr>
          <p:cNvPr id="5" name="Footer Placeholder 4"/>
          <p:cNvSpPr>
            <a:spLocks noGrp="1"/>
          </p:cNvSpPr>
          <p:nvPr>
            <p:ph type="ftr" sz="quarter" idx="11"/>
          </p:nvPr>
        </p:nvSpPr>
        <p:spPr>
          <a:xfrm>
            <a:off x="3384550" y="6356351"/>
            <a:ext cx="3136900" cy="365125"/>
          </a:xfrm>
          <a:prstGeom prst="rect">
            <a:avLst/>
          </a:prstGeom>
        </p:spPr>
        <p:txBody>
          <a:bodyPr/>
          <a:lstStyle/>
          <a:p>
            <a:r>
              <a:rPr lang="en-US"/>
              <a:t>Geoff Draper (GTB) </a:t>
            </a:r>
            <a:endParaRPr lang="en-US" dirty="0"/>
          </a:p>
        </p:txBody>
      </p:sp>
      <p:sp>
        <p:nvSpPr>
          <p:cNvPr id="6" name="Slide Number Placeholder 5"/>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95300" y="6356351"/>
            <a:ext cx="2311400" cy="365125"/>
          </a:xfrm>
          <a:prstGeom prst="rect">
            <a:avLst/>
          </a:prstGeom>
        </p:spPr>
        <p:txBody>
          <a:bodyPr/>
          <a:lstStyle/>
          <a:p>
            <a:fld id="{A6D7D5D7-8D87-4C88-B4AF-77A42D3C1328}" type="datetime1">
              <a:rPr lang="en-US" smtClean="0"/>
              <a:pPr/>
              <a:t>14-Apr-24</a:t>
            </a:fld>
            <a:endParaRPr lang="en-US" dirty="0"/>
          </a:p>
        </p:txBody>
      </p:sp>
      <p:sp>
        <p:nvSpPr>
          <p:cNvPr id="5" name="Footer Placeholder 4"/>
          <p:cNvSpPr>
            <a:spLocks noGrp="1"/>
          </p:cNvSpPr>
          <p:nvPr>
            <p:ph type="ftr" sz="quarter" idx="11"/>
          </p:nvPr>
        </p:nvSpPr>
        <p:spPr>
          <a:xfrm>
            <a:off x="3384550" y="6356351"/>
            <a:ext cx="3136900" cy="365125"/>
          </a:xfrm>
          <a:prstGeom prst="rect">
            <a:avLst/>
          </a:prstGeom>
        </p:spPr>
        <p:txBody>
          <a:bodyPr/>
          <a:lstStyle/>
          <a:p>
            <a:r>
              <a:rPr lang="en-US"/>
              <a:t>Geoff Draper (GTB) </a:t>
            </a:r>
            <a:endParaRPr lang="en-US" dirty="0"/>
          </a:p>
        </p:txBody>
      </p:sp>
      <p:sp>
        <p:nvSpPr>
          <p:cNvPr id="6" name="Slide Number Placeholder 5"/>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95300" y="6356351"/>
            <a:ext cx="2311400" cy="365125"/>
          </a:xfrm>
          <a:prstGeom prst="rect">
            <a:avLst/>
          </a:prstGeom>
        </p:spPr>
        <p:txBody>
          <a:bodyPr/>
          <a:lstStyle/>
          <a:p>
            <a:fld id="{4DBD58FA-EB56-4EE0-9BFD-98D4B9CCB4CC}" type="datetime1">
              <a:rPr lang="en-US" smtClean="0"/>
              <a:pPr/>
              <a:t>14-Apr-24</a:t>
            </a:fld>
            <a:endParaRPr lang="en-US" dirty="0"/>
          </a:p>
        </p:txBody>
      </p:sp>
      <p:sp>
        <p:nvSpPr>
          <p:cNvPr id="6" name="Footer Placeholder 5"/>
          <p:cNvSpPr>
            <a:spLocks noGrp="1"/>
          </p:cNvSpPr>
          <p:nvPr>
            <p:ph type="ftr" sz="quarter" idx="11"/>
          </p:nvPr>
        </p:nvSpPr>
        <p:spPr>
          <a:xfrm>
            <a:off x="3384550" y="6356351"/>
            <a:ext cx="3136900" cy="365125"/>
          </a:xfrm>
          <a:prstGeom prst="rect">
            <a:avLst/>
          </a:prstGeom>
        </p:spPr>
        <p:txBody>
          <a:bodyPr/>
          <a:lstStyle/>
          <a:p>
            <a:r>
              <a:rPr lang="en-US"/>
              <a:t>Geoff Draper (GTB) </a:t>
            </a:r>
            <a:endParaRPr lang="en-US" dirty="0"/>
          </a:p>
        </p:txBody>
      </p:sp>
      <p:sp>
        <p:nvSpPr>
          <p:cNvPr id="7" name="Slide Number Placeholder 6"/>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95300" y="6356351"/>
            <a:ext cx="2311400" cy="365125"/>
          </a:xfrm>
          <a:prstGeom prst="rect">
            <a:avLst/>
          </a:prstGeom>
        </p:spPr>
        <p:txBody>
          <a:bodyPr/>
          <a:lstStyle/>
          <a:p>
            <a:fld id="{0B0FCC04-EC3D-4E6B-AD81-1DF37B27759C}" type="datetime1">
              <a:rPr lang="en-US" smtClean="0"/>
              <a:pPr/>
              <a:t>14-Apr-24</a:t>
            </a:fld>
            <a:endParaRPr lang="en-US" dirty="0"/>
          </a:p>
        </p:txBody>
      </p:sp>
      <p:sp>
        <p:nvSpPr>
          <p:cNvPr id="8" name="Footer Placeholder 7"/>
          <p:cNvSpPr>
            <a:spLocks noGrp="1"/>
          </p:cNvSpPr>
          <p:nvPr>
            <p:ph type="ftr" sz="quarter" idx="11"/>
          </p:nvPr>
        </p:nvSpPr>
        <p:spPr>
          <a:xfrm>
            <a:off x="3384550" y="6356351"/>
            <a:ext cx="3136900" cy="365125"/>
          </a:xfrm>
          <a:prstGeom prst="rect">
            <a:avLst/>
          </a:prstGeom>
        </p:spPr>
        <p:txBody>
          <a:bodyPr/>
          <a:lstStyle/>
          <a:p>
            <a:r>
              <a:rPr lang="en-US"/>
              <a:t>Geoff Draper (GTB) </a:t>
            </a:r>
            <a:endParaRPr lang="en-US" dirty="0"/>
          </a:p>
        </p:txBody>
      </p:sp>
      <p:sp>
        <p:nvSpPr>
          <p:cNvPr id="9" name="Slide Number Placeholder 8"/>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95300" y="6356351"/>
            <a:ext cx="2311400" cy="365125"/>
          </a:xfrm>
          <a:prstGeom prst="rect">
            <a:avLst/>
          </a:prstGeom>
        </p:spPr>
        <p:txBody>
          <a:bodyPr/>
          <a:lstStyle/>
          <a:p>
            <a:fld id="{41AF8EA0-E1EB-4B20-A35C-ADCCA5729635}" type="datetime1">
              <a:rPr lang="en-US" smtClean="0"/>
              <a:pPr/>
              <a:t>14-Apr-24</a:t>
            </a:fld>
            <a:endParaRPr lang="en-US" dirty="0"/>
          </a:p>
        </p:txBody>
      </p:sp>
      <p:sp>
        <p:nvSpPr>
          <p:cNvPr id="4" name="Footer Placeholder 3"/>
          <p:cNvSpPr>
            <a:spLocks noGrp="1"/>
          </p:cNvSpPr>
          <p:nvPr>
            <p:ph type="ftr" sz="quarter" idx="11"/>
          </p:nvPr>
        </p:nvSpPr>
        <p:spPr>
          <a:xfrm>
            <a:off x="3384550" y="6356351"/>
            <a:ext cx="3136900" cy="365125"/>
          </a:xfrm>
          <a:prstGeom prst="rect">
            <a:avLst/>
          </a:prstGeom>
        </p:spPr>
        <p:txBody>
          <a:bodyPr/>
          <a:lstStyle/>
          <a:p>
            <a:r>
              <a:rPr lang="en-US"/>
              <a:t>Geoff Draper (GTB) </a:t>
            </a:r>
            <a:endParaRPr lang="en-US" dirty="0"/>
          </a:p>
        </p:txBody>
      </p:sp>
      <p:sp>
        <p:nvSpPr>
          <p:cNvPr id="5" name="Slide Number Placeholder 4"/>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95300" y="6356351"/>
            <a:ext cx="2311400" cy="365125"/>
          </a:xfrm>
          <a:prstGeom prst="rect">
            <a:avLst/>
          </a:prstGeom>
        </p:spPr>
        <p:txBody>
          <a:bodyPr/>
          <a:lstStyle/>
          <a:p>
            <a:fld id="{B6B2AD76-A556-4523-8570-450EB627BD62}" type="datetime1">
              <a:rPr lang="en-US" smtClean="0"/>
              <a:pPr/>
              <a:t>14-Apr-24</a:t>
            </a:fld>
            <a:endParaRPr lang="en-US" dirty="0"/>
          </a:p>
        </p:txBody>
      </p:sp>
      <p:sp>
        <p:nvSpPr>
          <p:cNvPr id="3" name="Footer Placeholder 2"/>
          <p:cNvSpPr>
            <a:spLocks noGrp="1"/>
          </p:cNvSpPr>
          <p:nvPr>
            <p:ph type="ftr" sz="quarter" idx="11"/>
          </p:nvPr>
        </p:nvSpPr>
        <p:spPr>
          <a:xfrm>
            <a:off x="3384550" y="6356351"/>
            <a:ext cx="3136900" cy="365125"/>
          </a:xfrm>
          <a:prstGeom prst="rect">
            <a:avLst/>
          </a:prstGeom>
        </p:spPr>
        <p:txBody>
          <a:bodyPr/>
          <a:lstStyle/>
          <a:p>
            <a:r>
              <a:rPr lang="en-US"/>
              <a:t>Geoff Draper (GTB) </a:t>
            </a:r>
            <a:endParaRPr lang="en-US" dirty="0"/>
          </a:p>
        </p:txBody>
      </p:sp>
      <p:sp>
        <p:nvSpPr>
          <p:cNvPr id="4" name="Slide Number Placeholder 3"/>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95300" y="6356351"/>
            <a:ext cx="2311400" cy="365125"/>
          </a:xfrm>
          <a:prstGeom prst="rect">
            <a:avLst/>
          </a:prstGeom>
        </p:spPr>
        <p:txBody>
          <a:bodyPr/>
          <a:lstStyle/>
          <a:p>
            <a:fld id="{16A5C706-E577-4CF8-9FF3-F25BC2587FD3}" type="datetime1">
              <a:rPr lang="en-US" smtClean="0"/>
              <a:pPr/>
              <a:t>14-Apr-24</a:t>
            </a:fld>
            <a:endParaRPr lang="en-US" dirty="0"/>
          </a:p>
        </p:txBody>
      </p:sp>
      <p:sp>
        <p:nvSpPr>
          <p:cNvPr id="6" name="Footer Placeholder 5"/>
          <p:cNvSpPr>
            <a:spLocks noGrp="1"/>
          </p:cNvSpPr>
          <p:nvPr>
            <p:ph type="ftr" sz="quarter" idx="11"/>
          </p:nvPr>
        </p:nvSpPr>
        <p:spPr>
          <a:xfrm>
            <a:off x="3384550" y="6356351"/>
            <a:ext cx="3136900" cy="365125"/>
          </a:xfrm>
          <a:prstGeom prst="rect">
            <a:avLst/>
          </a:prstGeom>
        </p:spPr>
        <p:txBody>
          <a:bodyPr/>
          <a:lstStyle/>
          <a:p>
            <a:r>
              <a:rPr lang="en-US"/>
              <a:t>Geoff Draper (GTB) </a:t>
            </a:r>
            <a:endParaRPr lang="en-US" dirty="0"/>
          </a:p>
        </p:txBody>
      </p:sp>
      <p:sp>
        <p:nvSpPr>
          <p:cNvPr id="7" name="Slide Number Placeholder 6"/>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95300" y="6356351"/>
            <a:ext cx="2311400" cy="365125"/>
          </a:xfrm>
          <a:prstGeom prst="rect">
            <a:avLst/>
          </a:prstGeom>
        </p:spPr>
        <p:txBody>
          <a:bodyPr/>
          <a:lstStyle/>
          <a:p>
            <a:fld id="{901F8015-AB84-41BA-BA3F-C04550702BEF}" type="datetime1">
              <a:rPr lang="en-US" smtClean="0"/>
              <a:pPr/>
              <a:t>14-Apr-24</a:t>
            </a:fld>
            <a:endParaRPr lang="en-US" dirty="0"/>
          </a:p>
        </p:txBody>
      </p:sp>
      <p:sp>
        <p:nvSpPr>
          <p:cNvPr id="6" name="Footer Placeholder 5"/>
          <p:cNvSpPr>
            <a:spLocks noGrp="1"/>
          </p:cNvSpPr>
          <p:nvPr>
            <p:ph type="ftr" sz="quarter" idx="11"/>
          </p:nvPr>
        </p:nvSpPr>
        <p:spPr>
          <a:xfrm>
            <a:off x="3384550" y="6356351"/>
            <a:ext cx="3136900" cy="365125"/>
          </a:xfrm>
          <a:prstGeom prst="rect">
            <a:avLst/>
          </a:prstGeom>
        </p:spPr>
        <p:txBody>
          <a:bodyPr/>
          <a:lstStyle/>
          <a:p>
            <a:r>
              <a:rPr lang="en-US"/>
              <a:t>Geoff Draper (GTB) </a:t>
            </a:r>
            <a:endParaRPr lang="en-US" dirty="0"/>
          </a:p>
        </p:txBody>
      </p:sp>
      <p:sp>
        <p:nvSpPr>
          <p:cNvPr id="7" name="Slide Number Placeholder 6"/>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606F99-AF4C-43D3-8DA9-0FC98A7A07D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12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iki.unece.org/x/CYPBB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961080" y="213610"/>
            <a:ext cx="3735415" cy="923330"/>
          </a:xfrm>
          <a:prstGeom prst="rect">
            <a:avLst/>
          </a:prstGeom>
        </p:spPr>
        <p:txBody>
          <a:bodyPr wrap="square">
            <a:spAutoFit/>
          </a:bodyPr>
          <a:lstStyle/>
          <a:p>
            <a:r>
              <a:rPr lang="en-GB" dirty="0"/>
              <a:t>Informal document GRE-90-08 </a:t>
            </a:r>
          </a:p>
          <a:p>
            <a:r>
              <a:rPr lang="en-GB" dirty="0"/>
              <a:t>(90</a:t>
            </a:r>
            <a:r>
              <a:rPr lang="en-GB" baseline="30000" dirty="0"/>
              <a:t>th</a:t>
            </a:r>
            <a:r>
              <a:rPr lang="en-GB" dirty="0"/>
              <a:t> GRE, 29 April / 3 May 2024, </a:t>
            </a:r>
          </a:p>
          <a:p>
            <a:r>
              <a:rPr lang="en-GB" dirty="0"/>
              <a:t>agenda item 4) </a:t>
            </a:r>
          </a:p>
        </p:txBody>
      </p:sp>
      <p:sp>
        <p:nvSpPr>
          <p:cNvPr id="10" name="Rectangle 9"/>
          <p:cNvSpPr/>
          <p:nvPr/>
        </p:nvSpPr>
        <p:spPr>
          <a:xfrm>
            <a:off x="1424608" y="327986"/>
            <a:ext cx="3159351" cy="369332"/>
          </a:xfrm>
          <a:prstGeom prst="rect">
            <a:avLst/>
          </a:prstGeom>
        </p:spPr>
        <p:txBody>
          <a:bodyPr wrap="square">
            <a:spAutoFit/>
          </a:bodyPr>
          <a:lstStyle/>
          <a:p>
            <a:r>
              <a:rPr lang="en-GB" dirty="0"/>
              <a:t> Transmitted by GRE-IWG SLR </a:t>
            </a:r>
          </a:p>
        </p:txBody>
      </p:sp>
      <p:sp>
        <p:nvSpPr>
          <p:cNvPr id="7" name="Rectangle 2"/>
          <p:cNvSpPr txBox="1">
            <a:spLocks noChangeArrowheads="1"/>
          </p:cNvSpPr>
          <p:nvPr/>
        </p:nvSpPr>
        <p:spPr bwMode="auto">
          <a:xfrm>
            <a:off x="1064568" y="2499891"/>
            <a:ext cx="7772400" cy="114528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a:solidFill>
                  <a:schemeClr val="tx1"/>
                </a:solidFill>
                <a:latin typeface="+mj-lt"/>
                <a:ea typeface="+mj-ea"/>
                <a:cs typeface="+mj-cs"/>
              </a:defRPr>
            </a:lvl1pPr>
            <a:lvl2pPr algn="ctr" rtl="0" eaLnBrk="0" fontAlgn="base" hangingPunct="0">
              <a:spcBef>
                <a:spcPct val="0"/>
              </a:spcBef>
              <a:spcAft>
                <a:spcPct val="0"/>
              </a:spcAft>
              <a:defRPr sz="3200">
                <a:solidFill>
                  <a:schemeClr val="tx1"/>
                </a:solidFill>
                <a:latin typeface="Tahoma" pitchFamily="34" charset="0"/>
              </a:defRPr>
            </a:lvl2pPr>
            <a:lvl3pPr algn="ctr" rtl="0" eaLnBrk="0" fontAlgn="base" hangingPunct="0">
              <a:spcBef>
                <a:spcPct val="0"/>
              </a:spcBef>
              <a:spcAft>
                <a:spcPct val="0"/>
              </a:spcAft>
              <a:defRPr sz="3200">
                <a:solidFill>
                  <a:schemeClr val="tx1"/>
                </a:solidFill>
                <a:latin typeface="Tahoma" pitchFamily="34" charset="0"/>
              </a:defRPr>
            </a:lvl3pPr>
            <a:lvl4pPr algn="ctr" rtl="0" eaLnBrk="0" fontAlgn="base" hangingPunct="0">
              <a:spcBef>
                <a:spcPct val="0"/>
              </a:spcBef>
              <a:spcAft>
                <a:spcPct val="0"/>
              </a:spcAft>
              <a:defRPr sz="3200">
                <a:solidFill>
                  <a:schemeClr val="tx1"/>
                </a:solidFill>
                <a:latin typeface="Tahoma" pitchFamily="34" charset="0"/>
              </a:defRPr>
            </a:lvl4pPr>
            <a:lvl5pPr algn="ctr" rtl="0" eaLnBrk="0" fontAlgn="base" hangingPunct="0">
              <a:spcBef>
                <a:spcPct val="0"/>
              </a:spcBef>
              <a:spcAft>
                <a:spcPct val="0"/>
              </a:spcAft>
              <a:defRPr sz="3200">
                <a:solidFill>
                  <a:schemeClr val="tx1"/>
                </a:solidFill>
                <a:latin typeface="Tahoma" pitchFamily="34" charset="0"/>
              </a:defRPr>
            </a:lvl5pPr>
            <a:lvl6pPr marL="457200" algn="ctr" rtl="0" fontAlgn="base">
              <a:spcBef>
                <a:spcPct val="0"/>
              </a:spcBef>
              <a:spcAft>
                <a:spcPct val="0"/>
              </a:spcAft>
              <a:defRPr sz="3200">
                <a:solidFill>
                  <a:schemeClr val="tx1"/>
                </a:solidFill>
                <a:latin typeface="Tahoma" pitchFamily="34" charset="0"/>
              </a:defRPr>
            </a:lvl6pPr>
            <a:lvl7pPr marL="914400" algn="ctr" rtl="0" fontAlgn="base">
              <a:spcBef>
                <a:spcPct val="0"/>
              </a:spcBef>
              <a:spcAft>
                <a:spcPct val="0"/>
              </a:spcAft>
              <a:defRPr sz="3200">
                <a:solidFill>
                  <a:schemeClr val="tx1"/>
                </a:solidFill>
                <a:latin typeface="Tahoma" pitchFamily="34" charset="0"/>
              </a:defRPr>
            </a:lvl7pPr>
            <a:lvl8pPr marL="1371600" algn="ctr" rtl="0" fontAlgn="base">
              <a:spcBef>
                <a:spcPct val="0"/>
              </a:spcBef>
              <a:spcAft>
                <a:spcPct val="0"/>
              </a:spcAft>
              <a:defRPr sz="3200">
                <a:solidFill>
                  <a:schemeClr val="tx1"/>
                </a:solidFill>
                <a:latin typeface="Tahoma" pitchFamily="34" charset="0"/>
              </a:defRPr>
            </a:lvl8pPr>
            <a:lvl9pPr marL="1828800" algn="ctr" rtl="0" fontAlgn="base">
              <a:spcBef>
                <a:spcPct val="0"/>
              </a:spcBef>
              <a:spcAft>
                <a:spcPct val="0"/>
              </a:spcAft>
              <a:defRPr sz="3200">
                <a:solidFill>
                  <a:schemeClr val="tx1"/>
                </a:solidFill>
                <a:latin typeface="Tahom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0" cap="none" spc="0" normalizeH="0" baseline="0" noProof="0" dirty="0">
                <a:ln>
                  <a:noFill/>
                </a:ln>
                <a:solidFill>
                  <a:srgbClr val="000000"/>
                </a:solidFill>
                <a:effectLst>
                  <a:outerShdw blurRad="38100" dist="38100" dir="2700000" algn="tl">
                    <a:srgbClr val="000000">
                      <a:alpha val="43137"/>
                    </a:srgbClr>
                  </a:outerShdw>
                </a:effectLst>
                <a:uLnTx/>
                <a:uFillTx/>
                <a:latin typeface="Tahoma"/>
                <a:ea typeface="+mj-ea"/>
                <a:cs typeface="+mj-cs"/>
              </a:rPr>
              <a:t>Simplification of the UN Lighting and Light-</a:t>
            </a:r>
            <a:r>
              <a:rPr kumimoji="0" lang="en-US" altLang="en-US" sz="3600" b="1" i="0" u="none" strike="noStrike" kern="0" cap="none" spc="0" normalizeH="0" baseline="0" noProof="0" dirty="0" err="1">
                <a:ln>
                  <a:noFill/>
                </a:ln>
                <a:solidFill>
                  <a:srgbClr val="000000"/>
                </a:solidFill>
                <a:effectLst>
                  <a:outerShdw blurRad="38100" dist="38100" dir="2700000" algn="tl">
                    <a:srgbClr val="000000">
                      <a:alpha val="43137"/>
                    </a:srgbClr>
                  </a:outerShdw>
                </a:effectLst>
                <a:uLnTx/>
                <a:uFillTx/>
                <a:latin typeface="Tahoma"/>
                <a:ea typeface="+mj-ea"/>
                <a:cs typeface="+mj-cs"/>
              </a:rPr>
              <a:t>signalling</a:t>
            </a:r>
            <a:r>
              <a:rPr kumimoji="0" lang="en-US" altLang="en-US" sz="3600" b="1" i="0" u="none" strike="noStrike" kern="0" cap="none" spc="0" normalizeH="0" baseline="0" noProof="0" dirty="0">
                <a:ln>
                  <a:noFill/>
                </a:ln>
                <a:solidFill>
                  <a:srgbClr val="000000"/>
                </a:solidFill>
                <a:effectLst>
                  <a:outerShdw blurRad="38100" dist="38100" dir="2700000" algn="tl">
                    <a:srgbClr val="000000">
                      <a:alpha val="43137"/>
                    </a:srgbClr>
                  </a:outerShdw>
                </a:effectLst>
                <a:uLnTx/>
                <a:uFillTx/>
                <a:latin typeface="Tahoma"/>
                <a:ea typeface="+mj-ea"/>
                <a:cs typeface="+mj-cs"/>
              </a:rPr>
              <a:t> Regulations</a:t>
            </a:r>
            <a:endParaRPr kumimoji="0" lang="it-IT" altLang="en-US" sz="3600" b="1" i="0" u="none" strike="noStrike" kern="0" cap="none" spc="0" normalizeH="0" baseline="0" noProof="0" dirty="0">
              <a:ln>
                <a:noFill/>
              </a:ln>
              <a:solidFill>
                <a:srgbClr val="000000"/>
              </a:solidFill>
              <a:effectLst>
                <a:outerShdw blurRad="38100" dist="38100" dir="2700000" algn="tl">
                  <a:srgbClr val="000000">
                    <a:alpha val="43137"/>
                  </a:srgbClr>
                </a:outerShdw>
              </a:effectLst>
              <a:uLnTx/>
              <a:uFillTx/>
              <a:latin typeface="Tahoma"/>
              <a:ea typeface="+mj-ea"/>
              <a:cs typeface="+mj-cs"/>
            </a:endParaRPr>
          </a:p>
        </p:txBody>
      </p:sp>
      <p:sp>
        <p:nvSpPr>
          <p:cNvPr id="11" name="Rectangle 3"/>
          <p:cNvSpPr txBox="1">
            <a:spLocks noChangeArrowheads="1"/>
          </p:cNvSpPr>
          <p:nvPr/>
        </p:nvSpPr>
        <p:spPr bwMode="auto">
          <a:xfrm>
            <a:off x="776536" y="4723904"/>
            <a:ext cx="8280920" cy="12253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2800">
                <a:solidFill>
                  <a:schemeClr val="tx1"/>
                </a:solidFill>
                <a:latin typeface="+mn-lt"/>
                <a:ea typeface="+mn-ea"/>
                <a:cs typeface="+mn-cs"/>
              </a:defRPr>
            </a:lvl1pPr>
            <a:lvl2pPr marL="457200" indent="0" algn="ctr" rtl="0" eaLnBrk="0" fontAlgn="base" hangingPunct="0">
              <a:spcBef>
                <a:spcPct val="20000"/>
              </a:spcBef>
              <a:spcAft>
                <a:spcPct val="0"/>
              </a:spcAft>
              <a:buNone/>
              <a:defRPr sz="24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eaLnBrk="1" hangingPunct="1"/>
            <a:r>
              <a:rPr lang="en-US" altLang="en-US" b="1" kern="0" dirty="0">
                <a:solidFill>
                  <a:srgbClr val="FF0000"/>
                </a:solidFill>
                <a:latin typeface="Tahoma"/>
              </a:rPr>
              <a:t>Progress report</a:t>
            </a:r>
          </a:p>
          <a:p>
            <a:pPr eaLnBrk="1" hangingPunct="1"/>
            <a:r>
              <a:rPr lang="en-US" altLang="en-US" b="1" kern="0" dirty="0">
                <a:solidFill>
                  <a:srgbClr val="FF0000"/>
                </a:solidFill>
                <a:latin typeface="Tahoma"/>
              </a:rPr>
              <a:t>to GRE-90</a:t>
            </a:r>
          </a:p>
        </p:txBody>
      </p:sp>
      <p:grpSp>
        <p:nvGrpSpPr>
          <p:cNvPr id="12" name="Group 45">
            <a:extLst>
              <a:ext uri="{FF2B5EF4-FFF2-40B4-BE49-F238E27FC236}">
                <a16:creationId xmlns:a16="http://schemas.microsoft.com/office/drawing/2014/main" id="{DF4CEBCA-EDCC-44BB-89A6-12B5449232BD}"/>
              </a:ext>
            </a:extLst>
          </p:cNvPr>
          <p:cNvGrpSpPr/>
          <p:nvPr/>
        </p:nvGrpSpPr>
        <p:grpSpPr>
          <a:xfrm>
            <a:off x="209505" y="220089"/>
            <a:ext cx="576000" cy="585125"/>
            <a:chOff x="689880" y="173403"/>
            <a:chExt cx="576000" cy="585125"/>
          </a:xfrm>
        </p:grpSpPr>
        <p:sp>
          <p:nvSpPr>
            <p:cNvPr id="13" name="CustomShape 4">
              <a:extLst>
                <a:ext uri="{FF2B5EF4-FFF2-40B4-BE49-F238E27FC236}">
                  <a16:creationId xmlns:a16="http://schemas.microsoft.com/office/drawing/2014/main" id="{74974B84-20FA-46DF-84AF-DE74E6DECC81}"/>
                </a:ext>
              </a:extLst>
            </p:cNvPr>
            <p:cNvSpPr/>
            <p:nvPr/>
          </p:nvSpPr>
          <p:spPr>
            <a:xfrm>
              <a:off x="723608" y="173403"/>
              <a:ext cx="540000" cy="540000"/>
            </a:xfrm>
            <a:prstGeom prst="roundRect">
              <a:avLst>
                <a:gd name="adj" fmla="val 16667"/>
              </a:avLst>
            </a:prstGeom>
            <a:solidFill>
              <a:schemeClr val="tx1">
                <a:lumMod val="75000"/>
                <a:lumOff val="25000"/>
              </a:schemeClr>
            </a:solidFill>
            <a:ln w="38160">
              <a:solidFill>
                <a:schemeClr val="accent1">
                  <a:lumMod val="60000"/>
                  <a:lumOff val="40000"/>
                </a:schemeClr>
              </a:solidFill>
              <a:round/>
            </a:ln>
          </p:spPr>
          <p:style>
            <a:lnRef idx="2">
              <a:schemeClr val="accent1">
                <a:shade val="50000"/>
              </a:schemeClr>
            </a:lnRef>
            <a:fillRef idx="1">
              <a:schemeClr val="accent1"/>
            </a:fillRef>
            <a:effectRef idx="0">
              <a:schemeClr val="accent1"/>
            </a:effectRef>
            <a:fontRef idx="minor"/>
          </p:style>
          <p:txBody>
            <a:bodyPr/>
            <a:lstStyle/>
            <a:p>
              <a:endParaRPr lang="it-IT"/>
            </a:p>
          </p:txBody>
        </p:sp>
        <p:sp>
          <p:nvSpPr>
            <p:cNvPr id="14" name="CustomShape 5">
              <a:extLst>
                <a:ext uri="{FF2B5EF4-FFF2-40B4-BE49-F238E27FC236}">
                  <a16:creationId xmlns:a16="http://schemas.microsoft.com/office/drawing/2014/main" id="{4F462318-955D-43CE-A4AB-E7CB92D05480}"/>
                </a:ext>
              </a:extLst>
            </p:cNvPr>
            <p:cNvSpPr/>
            <p:nvPr/>
          </p:nvSpPr>
          <p:spPr>
            <a:xfrm>
              <a:off x="689880" y="183734"/>
              <a:ext cx="576000" cy="574794"/>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ts val="1199"/>
                </a:lnSpc>
              </a:pPr>
              <a:r>
                <a:rPr lang="en-GB" sz="1600" b="1" strike="noStrike" spc="-1" dirty="0">
                  <a:solidFill>
                    <a:schemeClr val="bg1"/>
                  </a:solidFill>
                  <a:latin typeface="Courier New"/>
                  <a:ea typeface="DejaVu Sans"/>
                </a:rPr>
                <a:t>GRE</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IWG</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SLR</a:t>
              </a:r>
              <a:endParaRPr lang="en-GB" sz="1600" b="0" strike="noStrike" spc="-1" dirty="0">
                <a:solidFill>
                  <a:schemeClr val="bg1"/>
                </a:solidFill>
                <a:latin typeface="Arial"/>
              </a:endParaRPr>
            </a:p>
          </p:txBody>
        </p:sp>
      </p:grpSp>
      <p:sp>
        <p:nvSpPr>
          <p:cNvPr id="15" name="Segnaposto numero diapositiva 4">
            <a:extLst>
              <a:ext uri="{FF2B5EF4-FFF2-40B4-BE49-F238E27FC236}">
                <a16:creationId xmlns:a16="http://schemas.microsoft.com/office/drawing/2014/main" id="{9E9F3336-9B83-493C-BD19-DF4EB70D8499}"/>
              </a:ext>
            </a:extLst>
          </p:cNvPr>
          <p:cNvSpPr>
            <a:spLocks noGrp="1"/>
          </p:cNvSpPr>
          <p:nvPr>
            <p:ph type="sldNum" sz="quarter" idx="12"/>
          </p:nvPr>
        </p:nvSpPr>
        <p:spPr>
          <a:xfrm>
            <a:off x="7099300" y="6356351"/>
            <a:ext cx="2311400" cy="365125"/>
          </a:xfrm>
        </p:spPr>
        <p:txBody>
          <a:bodyPr/>
          <a:lstStyle/>
          <a:p>
            <a:fld id="{EB606F99-AF4C-43D3-8DA9-0FC98A7A07DC}" type="slidenum">
              <a:rPr lang="en-US" smtClean="0"/>
              <a:pPr/>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2">
            <a:extLst>
              <a:ext uri="{FF2B5EF4-FFF2-40B4-BE49-F238E27FC236}">
                <a16:creationId xmlns:a16="http://schemas.microsoft.com/office/drawing/2014/main" id="{04CEB132-8A02-47B7-AA8E-9885160A7971}"/>
              </a:ext>
            </a:extLst>
          </p:cNvPr>
          <p:cNvSpPr txBox="1">
            <a:spLocks noChangeArrowheads="1"/>
          </p:cNvSpPr>
          <p:nvPr/>
        </p:nvSpPr>
        <p:spPr bwMode="auto">
          <a:xfrm>
            <a:off x="220731" y="93771"/>
            <a:ext cx="9464537" cy="438117"/>
          </a:xfrm>
          <a:prstGeom prst="rect">
            <a:avLst/>
          </a:prstGeom>
          <a:noFill/>
          <a:ln w="12700">
            <a:noFill/>
            <a:miter lim="800000"/>
            <a:headEnd type="none" w="sm" len="sm"/>
            <a:tailEnd type="none" w="sm" len="sm"/>
          </a:ln>
          <a:effectLst/>
        </p:spPr>
        <p:txBody>
          <a:bodyPr wrap="square" lIns="87171" tIns="43585" rIns="87171" bIns="43585">
            <a:spAutoFit/>
          </a:bodyPr>
          <a:lstStyle/>
          <a:p>
            <a:pPr algn="ctr">
              <a:defRPr/>
            </a:pPr>
            <a:r>
              <a:rPr lang="en-US" sz="2275" b="1" dirty="0">
                <a:solidFill>
                  <a:srgbClr val="385D8A"/>
                </a:solidFill>
                <a:latin typeface="Tahoma" pitchFamily="34" charset="0"/>
              </a:rPr>
              <a:t>- Workload and meeting pace -</a:t>
            </a:r>
          </a:p>
        </p:txBody>
      </p:sp>
      <p:sp>
        <p:nvSpPr>
          <p:cNvPr id="14" name="Segnaposto numero diapositiva 4">
            <a:extLst>
              <a:ext uri="{FF2B5EF4-FFF2-40B4-BE49-F238E27FC236}">
                <a16:creationId xmlns:a16="http://schemas.microsoft.com/office/drawing/2014/main" id="{CF57A4B3-D92E-42EF-9E06-9892CB899486}"/>
              </a:ext>
            </a:extLst>
          </p:cNvPr>
          <p:cNvSpPr>
            <a:spLocks noGrp="1"/>
          </p:cNvSpPr>
          <p:nvPr>
            <p:ph type="sldNum" sz="quarter" idx="12"/>
          </p:nvPr>
        </p:nvSpPr>
        <p:spPr>
          <a:xfrm>
            <a:off x="7099300" y="6356351"/>
            <a:ext cx="2311400" cy="365125"/>
          </a:xfrm>
        </p:spPr>
        <p:txBody>
          <a:bodyPr/>
          <a:lstStyle/>
          <a:p>
            <a:fld id="{EB606F99-AF4C-43D3-8DA9-0FC98A7A07DC}" type="slidenum">
              <a:rPr lang="en-US" smtClean="0"/>
              <a:pPr/>
              <a:t>2</a:t>
            </a:fld>
            <a:endParaRPr lang="en-US" dirty="0"/>
          </a:p>
        </p:txBody>
      </p:sp>
      <p:sp>
        <p:nvSpPr>
          <p:cNvPr id="3" name="Text Box 4">
            <a:extLst>
              <a:ext uri="{FF2B5EF4-FFF2-40B4-BE49-F238E27FC236}">
                <a16:creationId xmlns:a16="http://schemas.microsoft.com/office/drawing/2014/main" id="{6E8A5EC8-A293-4326-2F46-8DF645D936A5}"/>
              </a:ext>
            </a:extLst>
          </p:cNvPr>
          <p:cNvSpPr txBox="1">
            <a:spLocks noChangeArrowheads="1"/>
          </p:cNvSpPr>
          <p:nvPr/>
        </p:nvSpPr>
        <p:spPr bwMode="auto">
          <a:xfrm>
            <a:off x="-159568" y="332656"/>
            <a:ext cx="3741212" cy="6401199"/>
          </a:xfrm>
          <a:prstGeom prst="rect">
            <a:avLst/>
          </a:prstGeom>
          <a:noFill/>
          <a:ln w="12700">
            <a:noFill/>
            <a:miter lim="800000"/>
            <a:headEnd type="none" w="sm" len="sm"/>
            <a:tailEnd type="none" w="sm" len="sm"/>
          </a:ln>
        </p:spPr>
        <p:txBody>
          <a:bodyPr wrap="square" lIns="70826" tIns="35413" rIns="70826" bIns="35413">
            <a:spAutoFit/>
          </a:bodyPr>
          <a:lstStyle/>
          <a:p>
            <a:pPr marL="358404" fontAlgn="base">
              <a:spcAft>
                <a:spcPts val="176"/>
              </a:spcAft>
            </a:pPr>
            <a:endParaRPr lang="it-IT" sz="1138" b="1" dirty="0">
              <a:highlight>
                <a:srgbClr val="FFFF00"/>
              </a:highlight>
              <a:cs typeface="Tahoma" pitchFamily="34" charset="0"/>
            </a:endParaRPr>
          </a:p>
          <a:p>
            <a:pPr marL="871934" lvl="1" indent="-581720" fontAlgn="base">
              <a:buFont typeface="+mj-lt"/>
              <a:buAutoNum type="romanUcPeriod"/>
            </a:pPr>
            <a:r>
              <a:rPr lang="it-IT" sz="1138" i="1" dirty="0">
                <a:cs typeface="Tahoma" pitchFamily="34" charset="0"/>
              </a:rPr>
              <a:t>11 </a:t>
            </a:r>
            <a:r>
              <a:rPr lang="it-IT" sz="1138" i="1" dirty="0" err="1">
                <a:cs typeface="Tahoma" pitchFamily="34" charset="0"/>
              </a:rPr>
              <a:t>September</a:t>
            </a:r>
            <a:r>
              <a:rPr lang="it-IT" sz="1138" i="1" dirty="0">
                <a:cs typeface="Tahoma" pitchFamily="34" charset="0"/>
              </a:rPr>
              <a:t> 2014 in </a:t>
            </a:r>
            <a:r>
              <a:rPr lang="it-IT" sz="1138" i="1" dirty="0" err="1">
                <a:cs typeface="Tahoma" pitchFamily="34" charset="0"/>
              </a:rPr>
              <a:t>Brussels</a:t>
            </a:r>
            <a:r>
              <a:rPr lang="it-IT" sz="1138" i="1" dirty="0">
                <a:cs typeface="Tahoma" pitchFamily="34" charset="0"/>
              </a:rPr>
              <a:t> (BE)</a:t>
            </a:r>
          </a:p>
          <a:p>
            <a:pPr marL="871934" lvl="1" indent="-581720" fontAlgn="base">
              <a:buFont typeface="+mj-lt"/>
              <a:buAutoNum type="romanUcPeriod"/>
            </a:pPr>
            <a:r>
              <a:rPr lang="it-IT" sz="1138" i="1" dirty="0">
                <a:cs typeface="Tahoma" pitchFamily="34" charset="0"/>
              </a:rPr>
              <a:t>23 </a:t>
            </a:r>
            <a:r>
              <a:rPr lang="it-IT" sz="1138" i="1" dirty="0" err="1">
                <a:cs typeface="Tahoma" pitchFamily="34" charset="0"/>
              </a:rPr>
              <a:t>October</a:t>
            </a:r>
            <a:r>
              <a:rPr lang="it-IT" sz="1138" i="1" dirty="0">
                <a:cs typeface="Tahoma" pitchFamily="34" charset="0"/>
              </a:rPr>
              <a:t> 2014 in Geneva (CH)</a:t>
            </a:r>
          </a:p>
          <a:p>
            <a:pPr marL="871934" lvl="1" indent="-581720" fontAlgn="base">
              <a:buFont typeface="+mj-lt"/>
              <a:buAutoNum type="romanUcPeriod"/>
            </a:pPr>
            <a:r>
              <a:rPr lang="it-IT" sz="1138" i="1" dirty="0">
                <a:cs typeface="Tahoma" pitchFamily="34" charset="0"/>
              </a:rPr>
              <a:t>14 </a:t>
            </a:r>
            <a:r>
              <a:rPr lang="it-IT" sz="1138" i="1" dirty="0" err="1">
                <a:cs typeface="Tahoma" pitchFamily="34" charset="0"/>
              </a:rPr>
              <a:t>January</a:t>
            </a:r>
            <a:r>
              <a:rPr lang="it-IT" sz="1138" i="1" dirty="0">
                <a:cs typeface="Tahoma" pitchFamily="34" charset="0"/>
              </a:rPr>
              <a:t> 2015 in </a:t>
            </a:r>
            <a:r>
              <a:rPr lang="it-IT" sz="1138" i="1" dirty="0" err="1">
                <a:cs typeface="Tahoma" pitchFamily="34" charset="0"/>
              </a:rPr>
              <a:t>Brussels</a:t>
            </a:r>
            <a:r>
              <a:rPr lang="it-IT" sz="1138" i="1" dirty="0">
                <a:cs typeface="Tahoma" pitchFamily="34" charset="0"/>
              </a:rPr>
              <a:t> (BE)</a:t>
            </a:r>
          </a:p>
          <a:p>
            <a:pPr marL="871934" lvl="1" indent="-581720" fontAlgn="base">
              <a:buFont typeface="+mj-lt"/>
              <a:buAutoNum type="romanUcPeriod"/>
            </a:pPr>
            <a:r>
              <a:rPr lang="it-IT" sz="1138" i="1" dirty="0">
                <a:cs typeface="Tahoma" pitchFamily="34" charset="0"/>
              </a:rPr>
              <a:t>13 April 2015 in Geneva (CH)</a:t>
            </a:r>
          </a:p>
          <a:p>
            <a:pPr marL="871934" lvl="1" indent="-581720" fontAlgn="base">
              <a:buFont typeface="+mj-lt"/>
              <a:buAutoNum type="romanUcPeriod"/>
            </a:pPr>
            <a:r>
              <a:rPr lang="it-IT" sz="1138" i="1" dirty="0">
                <a:cs typeface="Tahoma" pitchFamily="34" charset="0"/>
              </a:rPr>
              <a:t>13 </a:t>
            </a:r>
            <a:r>
              <a:rPr lang="en-US" sz="1138" i="1" dirty="0">
                <a:cs typeface="Tahoma" pitchFamily="34" charset="0"/>
              </a:rPr>
              <a:t>October 2015 in Brussels (BE)</a:t>
            </a:r>
          </a:p>
          <a:p>
            <a:pPr marL="871934" lvl="1" indent="-581720" fontAlgn="base">
              <a:buFont typeface="+mj-lt"/>
              <a:buAutoNum type="romanUcPeriod"/>
            </a:pPr>
            <a:r>
              <a:rPr lang="it-IT" sz="1138" i="1" dirty="0">
                <a:cs typeface="Tahoma" pitchFamily="34" charset="0"/>
              </a:rPr>
              <a:t>5-6 </a:t>
            </a:r>
            <a:r>
              <a:rPr lang="it-IT" sz="1138" i="1" dirty="0" err="1">
                <a:cs typeface="Tahoma" pitchFamily="34" charset="0"/>
              </a:rPr>
              <a:t>November</a:t>
            </a:r>
            <a:r>
              <a:rPr lang="it-IT" sz="1138" i="1" dirty="0">
                <a:cs typeface="Tahoma" pitchFamily="34" charset="0"/>
              </a:rPr>
              <a:t> 2015 </a:t>
            </a:r>
            <a:r>
              <a:rPr lang="en-US" sz="1138" i="1" dirty="0">
                <a:cs typeface="Tahoma" pitchFamily="34" charset="0"/>
              </a:rPr>
              <a:t>in Brussels (BE)</a:t>
            </a:r>
          </a:p>
          <a:p>
            <a:pPr marL="871934" lvl="1" indent="-581720" fontAlgn="base">
              <a:buFont typeface="+mj-lt"/>
              <a:buAutoNum type="romanUcPeriod"/>
            </a:pPr>
            <a:r>
              <a:rPr lang="en-US" sz="1138" i="1" dirty="0">
                <a:cs typeface="Tahoma" pitchFamily="34" charset="0"/>
              </a:rPr>
              <a:t>15-16 December 2015 in Brussels (BE)</a:t>
            </a:r>
          </a:p>
          <a:p>
            <a:pPr marL="871934" lvl="1" indent="-581720" fontAlgn="base">
              <a:buFont typeface="+mj-lt"/>
              <a:buAutoNum type="romanUcPeriod"/>
            </a:pPr>
            <a:r>
              <a:rPr lang="en-US" sz="1138" i="1" dirty="0">
                <a:cs typeface="Tahoma" pitchFamily="34" charset="0"/>
              </a:rPr>
              <a:t>13-14 January 2016 in Brussels (BE)</a:t>
            </a:r>
          </a:p>
          <a:p>
            <a:pPr marL="871934" lvl="1" indent="-581720" fontAlgn="base">
              <a:buFont typeface="+mj-lt"/>
              <a:buAutoNum type="romanUcPeriod" startAt="9"/>
            </a:pPr>
            <a:r>
              <a:rPr lang="en-US" sz="1138" i="1" dirty="0">
                <a:cs typeface="Tahoma" pitchFamily="34" charset="0"/>
              </a:rPr>
              <a:t>29 Feb &amp; 1 Mar 2016 in Brussels (BE)</a:t>
            </a:r>
          </a:p>
          <a:p>
            <a:pPr marL="871934" lvl="1" indent="-581720" fontAlgn="base">
              <a:buFont typeface="+mj-lt"/>
              <a:buAutoNum type="romanUcPeriod" startAt="9"/>
            </a:pPr>
            <a:r>
              <a:rPr lang="en-US" sz="1138" i="1" dirty="0">
                <a:cs typeface="Tahoma" pitchFamily="34" charset="0"/>
              </a:rPr>
              <a:t>14-15 April 2016 in Brussels (BE)</a:t>
            </a:r>
          </a:p>
          <a:p>
            <a:pPr marL="871934" lvl="1" indent="-581720" fontAlgn="base">
              <a:buFont typeface="+mj-lt"/>
              <a:buAutoNum type="romanUcPeriod" startAt="9"/>
            </a:pPr>
            <a:r>
              <a:rPr lang="en-US" sz="1138" i="1" dirty="0">
                <a:cs typeface="Tahoma" pitchFamily="34" charset="0"/>
              </a:rPr>
              <a:t>9-10 June 2016 in Brussels (BE)</a:t>
            </a:r>
          </a:p>
          <a:p>
            <a:pPr marL="871934" lvl="1" indent="-581720" fontAlgn="base">
              <a:buFont typeface="+mj-lt"/>
              <a:buAutoNum type="romanUcPeriod" startAt="12"/>
            </a:pPr>
            <a:r>
              <a:rPr lang="en-US" sz="1138" i="1" dirty="0">
                <a:cs typeface="Tahoma" pitchFamily="34" charset="0"/>
              </a:rPr>
              <a:t>5-7 September 2016 in Brussels (BE)</a:t>
            </a:r>
          </a:p>
          <a:p>
            <a:pPr marL="871934" lvl="1" indent="-581720" fontAlgn="base">
              <a:buFont typeface="+mj-lt"/>
              <a:buAutoNum type="romanUcPeriod" startAt="12"/>
            </a:pPr>
            <a:r>
              <a:rPr lang="en-US" sz="1138" i="1" dirty="0">
                <a:cs typeface="Tahoma" pitchFamily="34" charset="0"/>
              </a:rPr>
              <a:t>5-7 October 2016 in Brussels (BE)</a:t>
            </a:r>
          </a:p>
          <a:p>
            <a:pPr marL="871934" lvl="1" indent="-581720" fontAlgn="base">
              <a:buFont typeface="+mj-lt"/>
              <a:buAutoNum type="romanUcPeriod" startAt="12"/>
            </a:pPr>
            <a:r>
              <a:rPr lang="en-US" sz="1138" i="1" dirty="0">
                <a:cs typeface="Tahoma" pitchFamily="34" charset="0"/>
              </a:rPr>
              <a:t>5-7 December 2016 in Brussels (BE)</a:t>
            </a:r>
          </a:p>
          <a:p>
            <a:pPr marL="871934" lvl="1" indent="-581720" fontAlgn="base">
              <a:buFont typeface="+mj-lt"/>
              <a:buAutoNum type="romanUcPeriod" startAt="12"/>
            </a:pPr>
            <a:r>
              <a:rPr lang="en-US" sz="1138" i="1" dirty="0">
                <a:cs typeface="Tahoma" pitchFamily="34" charset="0"/>
              </a:rPr>
              <a:t>21-23 February 2017 in Brussels (BE)</a:t>
            </a:r>
          </a:p>
          <a:p>
            <a:pPr marL="871934" lvl="1" indent="-581720" fontAlgn="base">
              <a:buFont typeface="+mj-lt"/>
              <a:buAutoNum type="romanUcPeriod" startAt="12"/>
            </a:pPr>
            <a:r>
              <a:rPr lang="en-US" sz="1138" i="1" dirty="0">
                <a:cs typeface="Tahoma" pitchFamily="34" charset="0"/>
              </a:rPr>
              <a:t>22-24 March 2017 in Brussels (BE)</a:t>
            </a:r>
          </a:p>
          <a:p>
            <a:pPr marL="871934" lvl="1" indent="-581720" fontAlgn="base">
              <a:buFont typeface="+mj-lt"/>
              <a:buAutoNum type="romanUcPeriod" startAt="17"/>
            </a:pPr>
            <a:r>
              <a:rPr lang="en-US" sz="1138" i="1" dirty="0">
                <a:cs typeface="Tahoma" pitchFamily="34" charset="0"/>
              </a:rPr>
              <a:t>16-18 May 2017 in Tokyo (JP)</a:t>
            </a:r>
          </a:p>
          <a:p>
            <a:pPr marL="871934" lvl="1" indent="-581720" fontAlgn="base">
              <a:buFont typeface="+mj-lt"/>
              <a:buAutoNum type="romanUcPeriod" startAt="17"/>
            </a:pPr>
            <a:r>
              <a:rPr lang="it-IT" sz="1138" i="1" dirty="0">
                <a:cs typeface="Tahoma" pitchFamily="34" charset="0"/>
              </a:rPr>
              <a:t>13-15 </a:t>
            </a:r>
            <a:r>
              <a:rPr lang="it-IT" sz="1138" i="1" dirty="0" err="1">
                <a:cs typeface="Tahoma" pitchFamily="34" charset="0"/>
              </a:rPr>
              <a:t>June</a:t>
            </a:r>
            <a:r>
              <a:rPr lang="it-IT" sz="1138" i="1" dirty="0">
                <a:cs typeface="Tahoma" pitchFamily="34" charset="0"/>
              </a:rPr>
              <a:t> 2017 </a:t>
            </a:r>
            <a:r>
              <a:rPr lang="en-US" sz="1138" i="1" dirty="0">
                <a:cs typeface="Tahoma" pitchFamily="34" charset="0"/>
              </a:rPr>
              <a:t>in Brussels (BE)</a:t>
            </a:r>
          </a:p>
          <a:p>
            <a:pPr marL="871934" lvl="1" indent="-581720" fontAlgn="base">
              <a:buFont typeface="+mj-lt"/>
              <a:buAutoNum type="romanUcPeriod" startAt="19"/>
            </a:pPr>
            <a:r>
              <a:rPr lang="it-IT" sz="1138" i="1" dirty="0">
                <a:cs typeface="Tahoma" pitchFamily="34" charset="0"/>
              </a:rPr>
              <a:t>12-14 </a:t>
            </a:r>
            <a:r>
              <a:rPr lang="it-IT" sz="1138" i="1" dirty="0" err="1">
                <a:cs typeface="Tahoma" pitchFamily="34" charset="0"/>
              </a:rPr>
              <a:t>July</a:t>
            </a:r>
            <a:r>
              <a:rPr lang="it-IT" sz="1138" i="1" dirty="0">
                <a:cs typeface="Tahoma" pitchFamily="34" charset="0"/>
              </a:rPr>
              <a:t> 2017 </a:t>
            </a:r>
            <a:r>
              <a:rPr lang="en-US" sz="1138" i="1" dirty="0">
                <a:cs typeface="Tahoma" pitchFamily="34" charset="0"/>
              </a:rPr>
              <a:t>in Brussels (BE)</a:t>
            </a:r>
          </a:p>
          <a:p>
            <a:pPr marL="871934" lvl="1" indent="-581720" fontAlgn="base">
              <a:buFont typeface="+mj-lt"/>
              <a:buAutoNum type="romanUcPeriod" startAt="19"/>
            </a:pPr>
            <a:r>
              <a:rPr lang="it-IT" sz="1138" i="1" dirty="0">
                <a:cs typeface="Tahoma" pitchFamily="34" charset="0"/>
              </a:rPr>
              <a:t>4-6 </a:t>
            </a:r>
            <a:r>
              <a:rPr lang="it-IT" sz="1138" i="1" dirty="0" err="1">
                <a:cs typeface="Tahoma" pitchFamily="34" charset="0"/>
              </a:rPr>
              <a:t>October</a:t>
            </a:r>
            <a:r>
              <a:rPr lang="it-IT" sz="1138" i="1" dirty="0">
                <a:cs typeface="Tahoma" pitchFamily="34" charset="0"/>
              </a:rPr>
              <a:t> 2017 </a:t>
            </a:r>
            <a:r>
              <a:rPr lang="en-US" sz="1138" i="1" dirty="0">
                <a:cs typeface="Tahoma" pitchFamily="34" charset="0"/>
              </a:rPr>
              <a:t>in Brussels (BE)</a:t>
            </a:r>
          </a:p>
          <a:p>
            <a:pPr marL="871934" lvl="1" indent="-581720" fontAlgn="base">
              <a:buFont typeface="+mj-lt"/>
              <a:buAutoNum type="romanUcPeriod" startAt="19"/>
            </a:pPr>
            <a:r>
              <a:rPr lang="en-US" sz="1138" i="1" dirty="0">
                <a:cs typeface="Tahoma" pitchFamily="34" charset="0"/>
              </a:rPr>
              <a:t>18-21 December 2017 in Brussels (BE)</a:t>
            </a:r>
          </a:p>
          <a:p>
            <a:pPr marL="871934" lvl="1" indent="-581720" fontAlgn="base">
              <a:buFont typeface="+mj-lt"/>
              <a:buAutoNum type="romanUcPeriod" startAt="22"/>
            </a:pPr>
            <a:r>
              <a:rPr lang="en-US" sz="1138" i="1" dirty="0">
                <a:cs typeface="Tahoma" pitchFamily="34" charset="0"/>
              </a:rPr>
              <a:t>29 Jan / 1 Feb 2018 in Shenzhen (CN)</a:t>
            </a:r>
          </a:p>
          <a:p>
            <a:pPr marL="871934" lvl="1" indent="-581720" fontAlgn="base">
              <a:buFont typeface="+mj-lt"/>
              <a:buAutoNum type="romanUcPeriod" startAt="22"/>
            </a:pPr>
            <a:r>
              <a:rPr lang="en-US" sz="1138" i="1" dirty="0">
                <a:cs typeface="Tahoma" pitchFamily="34" charset="0"/>
              </a:rPr>
              <a:t>4-6 April 2018 in Brussels (BE)</a:t>
            </a:r>
          </a:p>
          <a:p>
            <a:pPr marL="871934" lvl="1" indent="-581720" fontAlgn="base">
              <a:buFont typeface="+mj-lt"/>
              <a:buAutoNum type="romanUcPeriod" startAt="22"/>
            </a:pPr>
            <a:r>
              <a:rPr lang="en-US" sz="1138" i="1" dirty="0">
                <a:cs typeface="Tahoma" pitchFamily="34" charset="0"/>
              </a:rPr>
              <a:t>30 May / 1 June 2018 in Brussels (BE)</a:t>
            </a:r>
          </a:p>
          <a:p>
            <a:pPr marL="871934" lvl="1" indent="-581720" fontAlgn="base">
              <a:buFont typeface="+mj-lt"/>
              <a:buAutoNum type="romanUcPeriod" startAt="25"/>
            </a:pPr>
            <a:r>
              <a:rPr lang="en-US" sz="1138" i="1" dirty="0">
                <a:cs typeface="Tahoma" pitchFamily="34" charset="0"/>
              </a:rPr>
              <a:t>3-5 July 2018 in Brussels (BE)</a:t>
            </a:r>
          </a:p>
          <a:p>
            <a:pPr marL="871934" lvl="1" indent="-581720" fontAlgn="base">
              <a:buFont typeface="+mj-lt"/>
              <a:buAutoNum type="romanUcPeriod" startAt="26"/>
            </a:pPr>
            <a:r>
              <a:rPr lang="en-US" sz="1138" i="1" dirty="0">
                <a:cs typeface="Tahoma" pitchFamily="34" charset="0"/>
              </a:rPr>
              <a:t>24-26 September 2018 in Brussels (BE)</a:t>
            </a:r>
          </a:p>
          <a:p>
            <a:pPr marL="871934" lvl="1" indent="-581720" fontAlgn="base">
              <a:buFont typeface="+mj-lt"/>
              <a:buAutoNum type="romanUcPeriod" startAt="26"/>
            </a:pPr>
            <a:r>
              <a:rPr lang="en-US" sz="1138" i="1" dirty="0">
                <a:cs typeface="Tahoma" pitchFamily="34" charset="0"/>
              </a:rPr>
              <a:t>10-12 December 2018 in Brussels (BE)</a:t>
            </a:r>
          </a:p>
          <a:p>
            <a:pPr marL="871934" lvl="1" indent="-581720" fontAlgn="base">
              <a:buFont typeface="+mj-lt"/>
              <a:buAutoNum type="romanUcPeriod" startAt="28"/>
            </a:pPr>
            <a:r>
              <a:rPr lang="en-US" sz="1138" i="1" dirty="0">
                <a:cs typeface="Tahoma" pitchFamily="34" charset="0"/>
              </a:rPr>
              <a:t>25-27 February 2019 in Brussels (BE)</a:t>
            </a:r>
          </a:p>
          <a:p>
            <a:pPr marL="871934" lvl="1" indent="-581720" fontAlgn="base">
              <a:buFont typeface="+mj-lt"/>
              <a:buAutoNum type="romanUcPeriod" startAt="28"/>
            </a:pPr>
            <a:r>
              <a:rPr lang="en-US" sz="1138" i="1" dirty="0">
                <a:cs typeface="Tahoma" pitchFamily="34" charset="0"/>
              </a:rPr>
              <a:t>27-29 March 2019 in Brussels (BE)</a:t>
            </a:r>
          </a:p>
          <a:p>
            <a:pPr marL="871934" lvl="1" indent="-581720" fontAlgn="base">
              <a:buFont typeface="+mj-lt"/>
              <a:buAutoNum type="romanUcPeriod" startAt="28"/>
            </a:pPr>
            <a:r>
              <a:rPr lang="en-US" sz="1138" i="1" dirty="0">
                <a:cs typeface="Tahoma" pitchFamily="34" charset="0"/>
              </a:rPr>
              <a:t>22-24 May 2019 in Brussels (BE)</a:t>
            </a:r>
          </a:p>
          <a:p>
            <a:pPr marL="871934" lvl="1" indent="-581720" fontAlgn="base">
              <a:buFont typeface="+mj-lt"/>
              <a:buAutoNum type="romanUcPeriod" startAt="28"/>
            </a:pPr>
            <a:r>
              <a:rPr lang="en-US" sz="1138" i="1" dirty="0">
                <a:cs typeface="Tahoma" pitchFamily="34" charset="0"/>
              </a:rPr>
              <a:t>3-5 July 2019 in Brussels (BE)</a:t>
            </a:r>
          </a:p>
          <a:p>
            <a:pPr marL="871934" lvl="1" indent="-581720" fontAlgn="base">
              <a:buFont typeface="+mj-lt"/>
              <a:buAutoNum type="romanUcPeriod" startAt="28"/>
            </a:pPr>
            <a:r>
              <a:rPr lang="en-US" sz="1138" i="1" dirty="0">
                <a:cs typeface="Tahoma" pitchFamily="34" charset="0"/>
              </a:rPr>
              <a:t>3-5 September 2019 in Tokyo (JP)</a:t>
            </a:r>
          </a:p>
          <a:p>
            <a:pPr marL="871934" lvl="1" indent="-581720" fontAlgn="base">
              <a:buFont typeface="+mj-lt"/>
              <a:buAutoNum type="romanUcPeriod" startAt="33"/>
            </a:pPr>
            <a:r>
              <a:rPr lang="en-US" sz="1138" i="1" dirty="0">
                <a:cs typeface="Tahoma" pitchFamily="34" charset="0"/>
              </a:rPr>
              <a:t>9-11 October 2019 in Brussels (BE)</a:t>
            </a:r>
          </a:p>
          <a:p>
            <a:pPr marL="871934" lvl="1" indent="-581720" fontAlgn="base">
              <a:buFont typeface="+mj-lt"/>
              <a:buAutoNum type="romanUcPeriod" startAt="33"/>
            </a:pPr>
            <a:r>
              <a:rPr lang="en-US" sz="1138" i="1" dirty="0">
                <a:cs typeface="Tahoma" pitchFamily="34" charset="0"/>
              </a:rPr>
              <a:t>4-6 November 2019 in Brussels (BE)</a:t>
            </a:r>
          </a:p>
          <a:p>
            <a:pPr marL="871934" lvl="1" indent="-581720" fontAlgn="base">
              <a:buFont typeface="+mj-lt"/>
              <a:buAutoNum type="romanUcPeriod" startAt="33"/>
            </a:pPr>
            <a:r>
              <a:rPr lang="en-US" sz="1138" i="1" dirty="0">
                <a:cs typeface="Tahoma" pitchFamily="34" charset="0"/>
              </a:rPr>
              <a:t>11-13 December 2019 in Brussels (BE)</a:t>
            </a:r>
          </a:p>
        </p:txBody>
      </p:sp>
      <p:sp>
        <p:nvSpPr>
          <p:cNvPr id="4" name="Text Box 4">
            <a:extLst>
              <a:ext uri="{FF2B5EF4-FFF2-40B4-BE49-F238E27FC236}">
                <a16:creationId xmlns:a16="http://schemas.microsoft.com/office/drawing/2014/main" id="{D4FE1E9D-D8B4-E3AB-2334-9D82379BD4B6}"/>
              </a:ext>
            </a:extLst>
          </p:cNvPr>
          <p:cNvSpPr txBox="1">
            <a:spLocks noChangeArrowheads="1"/>
          </p:cNvSpPr>
          <p:nvPr/>
        </p:nvSpPr>
        <p:spPr bwMode="auto">
          <a:xfrm>
            <a:off x="3080792" y="507619"/>
            <a:ext cx="3535317" cy="5675103"/>
          </a:xfrm>
          <a:prstGeom prst="rect">
            <a:avLst/>
          </a:prstGeom>
          <a:noFill/>
          <a:ln w="12700">
            <a:noFill/>
            <a:miter lim="800000"/>
            <a:headEnd type="none" w="sm" len="sm"/>
            <a:tailEnd type="none" w="sm" len="sm"/>
          </a:ln>
        </p:spPr>
        <p:txBody>
          <a:bodyPr wrap="square" lIns="70826" tIns="35413" rIns="70826" bIns="35413">
            <a:spAutoFit/>
          </a:bodyPr>
          <a:lstStyle/>
          <a:p>
            <a:pPr marL="871934" lvl="1" indent="-581720" fontAlgn="base">
              <a:buFont typeface="+mj-lt"/>
              <a:buAutoNum type="romanUcPeriod" startAt="36"/>
            </a:pPr>
            <a:r>
              <a:rPr lang="en-US" sz="1138" i="1" dirty="0">
                <a:cs typeface="Tahoma" pitchFamily="34" charset="0"/>
              </a:rPr>
              <a:t>8-10 January 2020 in Brussels (BE)</a:t>
            </a:r>
          </a:p>
          <a:p>
            <a:pPr marL="871934" lvl="1" indent="-581720" fontAlgn="base">
              <a:buFont typeface="+mj-lt"/>
              <a:buAutoNum type="romanUcPeriod" startAt="36"/>
            </a:pPr>
            <a:r>
              <a:rPr lang="en-US" sz="1138" i="1" dirty="0">
                <a:cs typeface="Tahoma" pitchFamily="34" charset="0"/>
              </a:rPr>
              <a:t>2-4 March 2020 in Brussels (BE)</a:t>
            </a:r>
          </a:p>
          <a:p>
            <a:pPr marL="871934" lvl="1" indent="-581720" fontAlgn="base">
              <a:buFont typeface="+mj-lt"/>
              <a:buAutoNum type="romanUcPeriod" startAt="36"/>
            </a:pPr>
            <a:r>
              <a:rPr lang="en-US" sz="1138" i="1" dirty="0">
                <a:cs typeface="Tahoma" pitchFamily="34" charset="0"/>
              </a:rPr>
              <a:t> 27-29 May 2020 – WebEx</a:t>
            </a:r>
          </a:p>
          <a:p>
            <a:pPr marL="871934" lvl="1" indent="-581720" fontAlgn="base">
              <a:buFont typeface="+mj-lt"/>
              <a:buAutoNum type="romanUcPeriod" startAt="36"/>
            </a:pPr>
            <a:r>
              <a:rPr lang="en-US" sz="1138" i="1" dirty="0">
                <a:cs typeface="Tahoma" pitchFamily="34" charset="0"/>
              </a:rPr>
              <a:t>7-10 July 2020 – WebEx</a:t>
            </a:r>
          </a:p>
          <a:p>
            <a:pPr marL="871934" lvl="1" indent="-581720" fontAlgn="base">
              <a:buFont typeface="+mj-lt"/>
              <a:buAutoNum type="romanUcPeriod" startAt="36"/>
            </a:pPr>
            <a:r>
              <a:rPr lang="en-US" sz="1138" i="1" dirty="0">
                <a:cs typeface="Tahoma" pitchFamily="34" charset="0"/>
              </a:rPr>
              <a:t>26-28 August 2020 – WebEx</a:t>
            </a:r>
          </a:p>
          <a:p>
            <a:pPr marL="871934" lvl="1" indent="-581720" fontAlgn="base">
              <a:buFont typeface="+mj-lt"/>
              <a:buAutoNum type="romanUcPeriod" startAt="36"/>
            </a:pPr>
            <a:r>
              <a:rPr lang="en-US" sz="1138" i="1" dirty="0">
                <a:cs typeface="Tahoma" pitchFamily="34" charset="0"/>
              </a:rPr>
              <a:t>21-23 September 2020 – WebEx</a:t>
            </a:r>
          </a:p>
          <a:p>
            <a:pPr marL="871934" lvl="1" indent="-581720" fontAlgn="base">
              <a:buFont typeface="+mj-lt"/>
              <a:buAutoNum type="romanUcPeriod" startAt="36"/>
            </a:pPr>
            <a:r>
              <a:rPr lang="en-US" sz="1138" i="1" dirty="0">
                <a:cs typeface="Tahoma" pitchFamily="34" charset="0"/>
              </a:rPr>
              <a:t>3-5 November 2020 – WebEx *</a:t>
            </a:r>
          </a:p>
          <a:p>
            <a:pPr marL="871934" lvl="1" indent="-581720" fontAlgn="base">
              <a:buFont typeface="+mj-lt"/>
              <a:buAutoNum type="romanUcPeriod" startAt="36"/>
            </a:pPr>
            <a:r>
              <a:rPr lang="en-US" sz="1138" i="1" dirty="0">
                <a:cs typeface="Tahoma" pitchFamily="34" charset="0"/>
              </a:rPr>
              <a:t>9-11 December 2020 – WebEx *</a:t>
            </a:r>
          </a:p>
          <a:p>
            <a:pPr marL="871934" lvl="1" indent="-581720" fontAlgn="base">
              <a:buFont typeface="+mj-lt"/>
              <a:buAutoNum type="romanUcPeriod" startAt="36"/>
            </a:pPr>
            <a:r>
              <a:rPr lang="en-US" sz="1138" i="1" dirty="0">
                <a:cs typeface="Tahoma" pitchFamily="34" charset="0"/>
              </a:rPr>
              <a:t>12-14 January 2021 – WebEx *</a:t>
            </a:r>
          </a:p>
          <a:p>
            <a:pPr marL="871934" lvl="1" indent="-581720" fontAlgn="base">
              <a:buFont typeface="+mj-lt"/>
              <a:buAutoNum type="romanUcPeriod" startAt="36"/>
            </a:pPr>
            <a:r>
              <a:rPr lang="en-US" sz="1138" i="1" dirty="0">
                <a:cs typeface="Tahoma" pitchFamily="34" charset="0"/>
              </a:rPr>
              <a:t>17-19 February 2021 – WebEx </a:t>
            </a:r>
          </a:p>
          <a:p>
            <a:pPr marL="871934" lvl="1" indent="-581720" fontAlgn="base">
              <a:buFont typeface="+mj-lt"/>
              <a:buAutoNum type="romanUcPeriod" startAt="36"/>
            </a:pPr>
            <a:r>
              <a:rPr lang="en-US" sz="1138" i="1" dirty="0">
                <a:cs typeface="Tahoma" pitchFamily="34" charset="0"/>
              </a:rPr>
              <a:t>24-26 March 2021 – WebEx </a:t>
            </a:r>
          </a:p>
          <a:p>
            <a:pPr marL="871934" lvl="1" indent="-581720" fontAlgn="base">
              <a:buFont typeface="+mj-lt"/>
              <a:buAutoNum type="romanUcPeriod" startAt="36"/>
            </a:pPr>
            <a:r>
              <a:rPr lang="en-US" sz="1138" i="1" dirty="0">
                <a:cs typeface="Tahoma" pitchFamily="34" charset="0"/>
              </a:rPr>
              <a:t>10-12 May 2021 – WebEx </a:t>
            </a:r>
          </a:p>
          <a:p>
            <a:pPr marL="871934" lvl="1" indent="-581720" fontAlgn="base">
              <a:buFont typeface="+mj-lt"/>
              <a:buAutoNum type="romanUcPeriod" startAt="36"/>
            </a:pPr>
            <a:r>
              <a:rPr lang="en-US" sz="1138" i="1" dirty="0">
                <a:cs typeface="Tahoma" pitchFamily="34" charset="0"/>
              </a:rPr>
              <a:t>16-18 June 2021 – WebEx *</a:t>
            </a:r>
          </a:p>
          <a:p>
            <a:pPr marL="871934" lvl="1" indent="-581720" fontAlgn="base">
              <a:buFont typeface="+mj-lt"/>
              <a:buAutoNum type="romanUcPeriod" startAt="36"/>
            </a:pPr>
            <a:r>
              <a:rPr lang="en-US" sz="1138" i="1" dirty="0">
                <a:cs typeface="Tahoma" pitchFamily="34" charset="0"/>
              </a:rPr>
              <a:t>20-22 July 2021 – WebEx *</a:t>
            </a:r>
          </a:p>
          <a:p>
            <a:pPr marL="871934" lvl="1" indent="-581720" fontAlgn="base">
              <a:buFont typeface="+mj-lt"/>
              <a:buAutoNum type="romanUcPeriod" startAt="36"/>
            </a:pPr>
            <a:r>
              <a:rPr lang="en-US" sz="1138" i="1" dirty="0">
                <a:cs typeface="Tahoma" pitchFamily="34" charset="0"/>
              </a:rPr>
              <a:t>9-10 September 2021 – WebEx * </a:t>
            </a:r>
          </a:p>
          <a:p>
            <a:pPr marL="871934" lvl="1" indent="-581720" fontAlgn="base">
              <a:buFont typeface="+mj-lt"/>
              <a:buAutoNum type="romanUcPeriod" startAt="36"/>
            </a:pPr>
            <a:r>
              <a:rPr lang="en-US" sz="1138" i="1" dirty="0">
                <a:cs typeface="Tahoma" pitchFamily="34" charset="0"/>
              </a:rPr>
              <a:t>6-8 October 2021 – WebEx</a:t>
            </a:r>
          </a:p>
          <a:p>
            <a:pPr marL="871934" lvl="1" indent="-581720" fontAlgn="base">
              <a:buFont typeface="+mj-lt"/>
              <a:buAutoNum type="romanUcPeriod" startAt="36"/>
            </a:pPr>
            <a:r>
              <a:rPr lang="en-US" sz="1138" i="1" dirty="0">
                <a:cs typeface="Tahoma" pitchFamily="34" charset="0"/>
              </a:rPr>
              <a:t>15-17 December 2021 – WebEx</a:t>
            </a:r>
          </a:p>
          <a:p>
            <a:pPr marL="871934" lvl="1" indent="-581720" fontAlgn="base">
              <a:buFont typeface="+mj-lt"/>
              <a:buAutoNum type="romanUcPeriod" startAt="36"/>
            </a:pPr>
            <a:r>
              <a:rPr lang="en-US" sz="1138" i="1" dirty="0">
                <a:cs typeface="Tahoma" pitchFamily="34" charset="0"/>
              </a:rPr>
              <a:t>19-21 January 2022 – WebEx</a:t>
            </a:r>
          </a:p>
          <a:p>
            <a:pPr marL="871934" lvl="1" indent="-581720" fontAlgn="base">
              <a:buFont typeface="+mj-lt"/>
              <a:buAutoNum type="romanUcPeriod" startAt="36"/>
            </a:pPr>
            <a:r>
              <a:rPr lang="en-US" sz="1138" i="1" dirty="0">
                <a:cs typeface="Tahoma" pitchFamily="34" charset="0"/>
              </a:rPr>
              <a:t>23-25 March 2022 – WebEx</a:t>
            </a:r>
          </a:p>
          <a:p>
            <a:pPr marL="871934" lvl="1" indent="-581720" fontAlgn="base">
              <a:buFont typeface="+mj-lt"/>
              <a:buAutoNum type="romanUcPeriod" startAt="36"/>
            </a:pPr>
            <a:r>
              <a:rPr lang="en-US" sz="1138" i="1" dirty="0">
                <a:cs typeface="Tahoma" pitchFamily="34" charset="0"/>
              </a:rPr>
              <a:t>18-20 May 2022 – Brussels (BE) *</a:t>
            </a:r>
          </a:p>
          <a:p>
            <a:pPr marL="871934" lvl="1" indent="-581720" fontAlgn="base">
              <a:buFont typeface="+mj-lt"/>
              <a:buAutoNum type="romanUcPeriod" startAt="36"/>
            </a:pPr>
            <a:r>
              <a:rPr lang="en-US" sz="1138" i="1" dirty="0">
                <a:cs typeface="Tahoma" pitchFamily="34" charset="0"/>
              </a:rPr>
              <a:t>27-29 June 2022 – Brussels (BE) *</a:t>
            </a:r>
          </a:p>
          <a:p>
            <a:pPr marL="871934" lvl="1" indent="-581720" fontAlgn="base">
              <a:buFont typeface="+mj-lt"/>
              <a:buAutoNum type="romanUcPeriod" startAt="36"/>
            </a:pPr>
            <a:r>
              <a:rPr lang="en-US" sz="1138" i="1" dirty="0">
                <a:cs typeface="Tahoma" pitchFamily="34" charset="0"/>
              </a:rPr>
              <a:t>15-16 September 2022 – Karlsruhe (DE) * </a:t>
            </a:r>
          </a:p>
          <a:p>
            <a:pPr marL="871934" lvl="1" indent="-581720" fontAlgn="base">
              <a:buFont typeface="+mj-lt"/>
              <a:buAutoNum type="romanUcPeriod" startAt="36"/>
            </a:pPr>
            <a:r>
              <a:rPr lang="en-US" sz="1138" i="1" dirty="0">
                <a:cs typeface="Tahoma" pitchFamily="34" charset="0"/>
              </a:rPr>
              <a:t>12-14 October 2022 – Brussels (BE)</a:t>
            </a:r>
          </a:p>
          <a:p>
            <a:pPr marL="871934" lvl="1" indent="-581720" fontAlgn="base">
              <a:buFont typeface="+mj-lt"/>
              <a:buAutoNum type="romanUcPeriod" startAt="36"/>
            </a:pPr>
            <a:r>
              <a:rPr lang="en-US" sz="1138" i="1" dirty="0">
                <a:cs typeface="Tahoma" pitchFamily="34" charset="0"/>
              </a:rPr>
              <a:t>14-16 December 2022 – Brussels (BE)</a:t>
            </a:r>
          </a:p>
          <a:p>
            <a:pPr marL="871934" lvl="1" indent="-581720" fontAlgn="base">
              <a:buFont typeface="+mj-lt"/>
              <a:buAutoNum type="romanUcPeriod" startAt="36"/>
            </a:pPr>
            <a:r>
              <a:rPr lang="en-US" sz="1138" i="1" dirty="0">
                <a:cs typeface="Tahoma" pitchFamily="34" charset="0"/>
              </a:rPr>
              <a:t>18-20 January 2023 – Brussels (BE)</a:t>
            </a:r>
          </a:p>
          <a:p>
            <a:pPr marL="871934" lvl="1" indent="-581720" fontAlgn="base">
              <a:buFont typeface="+mj-lt"/>
              <a:buAutoNum type="romanUcPeriod" startAt="36"/>
            </a:pPr>
            <a:r>
              <a:rPr lang="en-US" sz="1138" i="1" dirty="0">
                <a:cs typeface="Tahoma" pitchFamily="34" charset="0"/>
              </a:rPr>
              <a:t>22-24 March 2023 – Brussels (BE)</a:t>
            </a:r>
          </a:p>
          <a:p>
            <a:pPr marL="871934" lvl="1" indent="-581720" fontAlgn="base">
              <a:buFont typeface="+mj-lt"/>
              <a:buAutoNum type="romanUcPeriod" startAt="36"/>
            </a:pPr>
            <a:r>
              <a:rPr lang="en-US" sz="1138" i="1" dirty="0">
                <a:cs typeface="Tahoma" pitchFamily="34" charset="0"/>
              </a:rPr>
              <a:t>26-28 June 2023 – Brussels (BE)</a:t>
            </a:r>
          </a:p>
          <a:p>
            <a:pPr marL="871934" lvl="1" indent="-581720" fontAlgn="base">
              <a:buFont typeface="+mj-lt"/>
              <a:buAutoNum type="romanUcPeriod" startAt="36"/>
            </a:pPr>
            <a:r>
              <a:rPr lang="en-US" sz="1138" i="1" dirty="0">
                <a:cs typeface="Tahoma" pitchFamily="34" charset="0"/>
              </a:rPr>
              <a:t>30 Aug / 1 Sep 2023 – Brussels (BE)</a:t>
            </a:r>
          </a:p>
          <a:p>
            <a:pPr marL="871934" lvl="1" indent="-581720" fontAlgn="base">
              <a:buFont typeface="+mj-lt"/>
              <a:buAutoNum type="romanUcPeriod" startAt="36"/>
            </a:pPr>
            <a:r>
              <a:rPr lang="en-US" sz="1138" i="1" dirty="0">
                <a:cs typeface="Tahoma" pitchFamily="34" charset="0"/>
              </a:rPr>
              <a:t>8-10 November 2023 – Brussels (BE)</a:t>
            </a:r>
          </a:p>
          <a:p>
            <a:pPr marL="871934" lvl="1" indent="-581720" fontAlgn="base">
              <a:buFont typeface="+mj-lt"/>
              <a:buAutoNum type="romanUcPeriod" startAt="36"/>
            </a:pPr>
            <a:r>
              <a:rPr lang="en-US" sz="1138" i="1" dirty="0">
                <a:cs typeface="Tahoma" pitchFamily="34" charset="0"/>
              </a:rPr>
              <a:t>13-15 December 2023 – Brussels (BE)</a:t>
            </a:r>
          </a:p>
          <a:p>
            <a:pPr marL="871934" lvl="1" indent="-581720" fontAlgn="base">
              <a:buFont typeface="+mj-lt"/>
              <a:buAutoNum type="romanUcPeriod" startAt="36"/>
            </a:pPr>
            <a:r>
              <a:rPr lang="en-US" sz="1138" i="1" dirty="0">
                <a:cs typeface="Tahoma" pitchFamily="34" charset="0"/>
              </a:rPr>
              <a:t>7-9 February 2024 – Brussels (BE)</a:t>
            </a:r>
          </a:p>
          <a:p>
            <a:pPr marL="871934" lvl="1" indent="-581720" fontAlgn="base">
              <a:buFont typeface="+mj-lt"/>
              <a:buAutoNum type="romanUcPeriod" startAt="36"/>
            </a:pPr>
            <a:r>
              <a:rPr lang="en-US" sz="1138" i="1" dirty="0">
                <a:cs typeface="Tahoma" pitchFamily="34" charset="0"/>
              </a:rPr>
              <a:t>3-5 April 2024 – Brussels (BE)</a:t>
            </a:r>
          </a:p>
        </p:txBody>
      </p:sp>
      <p:sp>
        <p:nvSpPr>
          <p:cNvPr id="8" name="Rettangolo 7">
            <a:extLst>
              <a:ext uri="{FF2B5EF4-FFF2-40B4-BE49-F238E27FC236}">
                <a16:creationId xmlns:a16="http://schemas.microsoft.com/office/drawing/2014/main" id="{5DC83441-6349-6158-CF97-85F29178731E}"/>
              </a:ext>
            </a:extLst>
          </p:cNvPr>
          <p:cNvSpPr/>
          <p:nvPr/>
        </p:nvSpPr>
        <p:spPr>
          <a:xfrm>
            <a:off x="6822004" y="4765109"/>
            <a:ext cx="2860187" cy="810181"/>
          </a:xfrm>
          <a:prstGeom prst="rect">
            <a:avLst/>
          </a:prstGeom>
          <a:solidFill>
            <a:schemeClr val="accent1">
              <a:lumMod val="20000"/>
              <a:lumOff val="80000"/>
            </a:schemeClr>
          </a:solidFill>
        </p:spPr>
        <p:txBody>
          <a:bodyPr wrap="square" lIns="70826" tIns="35413" rIns="70826" bIns="35413">
            <a:spAutoFit/>
          </a:bodyPr>
          <a:lstStyle/>
          <a:p>
            <a:pPr fontAlgn="base">
              <a:spcAft>
                <a:spcPct val="0"/>
              </a:spcAft>
            </a:pPr>
            <a:r>
              <a:rPr lang="en-GB" sz="1200" b="1" i="1" dirty="0">
                <a:cs typeface="Tahoma" pitchFamily="34" charset="0"/>
              </a:rPr>
              <a:t>Next meetings</a:t>
            </a:r>
            <a:endParaRPr lang="it-IT" sz="1200" b="1" i="1" dirty="0">
              <a:cs typeface="Tahoma" pitchFamily="34" charset="0"/>
            </a:endParaRPr>
          </a:p>
          <a:p>
            <a:pPr fontAlgn="base">
              <a:spcAft>
                <a:spcPct val="0"/>
              </a:spcAft>
            </a:pPr>
            <a:r>
              <a:rPr lang="en-GB" sz="1200" b="1" i="1" dirty="0">
                <a:cs typeface="Tahoma" pitchFamily="34" charset="0"/>
              </a:rPr>
              <a:t>SLR-68 </a:t>
            </a:r>
            <a:r>
              <a:rPr lang="en-GB" sz="1200" i="1" dirty="0">
                <a:cs typeface="Tahoma" pitchFamily="34" charset="0"/>
              </a:rPr>
              <a:t>on 23-26 Jul. 2024, Brussels (BE)</a:t>
            </a:r>
          </a:p>
          <a:p>
            <a:pPr fontAlgn="base">
              <a:spcAft>
                <a:spcPct val="0"/>
              </a:spcAft>
            </a:pPr>
            <a:r>
              <a:rPr lang="en-GB" sz="1200" b="1" i="1" dirty="0">
                <a:cs typeface="Tahoma" pitchFamily="34" charset="0"/>
              </a:rPr>
              <a:t>SLR-69</a:t>
            </a:r>
            <a:r>
              <a:rPr lang="en-GB" sz="1200" i="1" dirty="0">
                <a:cs typeface="Tahoma" pitchFamily="34" charset="0"/>
              </a:rPr>
              <a:t> on 10-12 Sep. 2024, Tokyo (JP)</a:t>
            </a:r>
          </a:p>
          <a:p>
            <a:pPr fontAlgn="base">
              <a:spcAft>
                <a:spcPct val="0"/>
              </a:spcAft>
            </a:pPr>
            <a:r>
              <a:rPr lang="en-GB" sz="1200" b="1" i="1" dirty="0">
                <a:cs typeface="Tahoma" pitchFamily="34" charset="0"/>
              </a:rPr>
              <a:t>SLR-70</a:t>
            </a:r>
            <a:r>
              <a:rPr lang="en-GB" sz="1200" i="1" dirty="0">
                <a:cs typeface="Tahoma" pitchFamily="34" charset="0"/>
              </a:rPr>
              <a:t> on 11-13 Dec. 2024, Brussels (BE)</a:t>
            </a:r>
          </a:p>
        </p:txBody>
      </p:sp>
      <p:sp>
        <p:nvSpPr>
          <p:cNvPr id="12" name="CasellaDiTesto 11">
            <a:extLst>
              <a:ext uri="{FF2B5EF4-FFF2-40B4-BE49-F238E27FC236}">
                <a16:creationId xmlns:a16="http://schemas.microsoft.com/office/drawing/2014/main" id="{98F22879-5837-6509-14CF-C6E71251F2DA}"/>
              </a:ext>
            </a:extLst>
          </p:cNvPr>
          <p:cNvSpPr txBox="1"/>
          <p:nvPr/>
        </p:nvSpPr>
        <p:spPr>
          <a:xfrm>
            <a:off x="3440832" y="6206163"/>
            <a:ext cx="4108612" cy="430887"/>
          </a:xfrm>
          <a:prstGeom prst="rect">
            <a:avLst/>
          </a:prstGeom>
          <a:noFill/>
        </p:spPr>
        <p:txBody>
          <a:bodyPr wrap="square">
            <a:spAutoFit/>
          </a:bodyPr>
          <a:lstStyle/>
          <a:p>
            <a:pPr fontAlgn="base">
              <a:spcAft>
                <a:spcPct val="0"/>
              </a:spcAft>
            </a:pPr>
            <a:r>
              <a:rPr lang="en-GB" sz="1100" i="1" dirty="0">
                <a:cs typeface="Tahoma" pitchFamily="34" charset="0"/>
              </a:rPr>
              <a:t>* = In conjunction with special SLR sessions on “headlamp levelling” (</a:t>
            </a:r>
            <a:r>
              <a:rPr lang="en-GB" sz="1100" i="1" dirty="0">
                <a:cs typeface="Tahoma" pitchFamily="34" charset="0"/>
                <a:hlinkClick r:id="rId2"/>
              </a:rPr>
              <a:t>https://wiki.unece.org/x/CYPBBg</a:t>
            </a:r>
            <a:r>
              <a:rPr lang="en-GB" sz="1100" i="1" dirty="0">
                <a:cs typeface="Tahoma" pitchFamily="34" charset="0"/>
              </a:rPr>
              <a:t>) </a:t>
            </a:r>
          </a:p>
        </p:txBody>
      </p:sp>
      <p:pic>
        <p:nvPicPr>
          <p:cNvPr id="1026" name="Picture 2" descr="Meeting Experience: incontri sull'utilizzo del Software Mes - Stain">
            <a:extLst>
              <a:ext uri="{FF2B5EF4-FFF2-40B4-BE49-F238E27FC236}">
                <a16:creationId xmlns:a16="http://schemas.microsoft.com/office/drawing/2014/main" id="{2101C9BB-E84A-1849-C9FC-71ADB55C0C73}"/>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676" t="10307" r="5565" b="11655"/>
          <a:stretch/>
        </p:blipFill>
        <p:spPr bwMode="auto">
          <a:xfrm>
            <a:off x="6263977" y="661915"/>
            <a:ext cx="3611584" cy="26576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3489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a:extLst>
              <a:ext uri="{FF2B5EF4-FFF2-40B4-BE49-F238E27FC236}">
                <a16:creationId xmlns:a16="http://schemas.microsoft.com/office/drawing/2014/main" id="{44E4BEFB-D61F-4530-B20E-C7FA3B5868C5}"/>
              </a:ext>
            </a:extLst>
          </p:cNvPr>
          <p:cNvSpPr txBox="1">
            <a:spLocks noChangeArrowheads="1"/>
          </p:cNvSpPr>
          <p:nvPr/>
        </p:nvSpPr>
        <p:spPr bwMode="auto">
          <a:xfrm>
            <a:off x="200472" y="332656"/>
            <a:ext cx="3960441" cy="492443"/>
          </a:xfrm>
          <a:prstGeom prst="rect">
            <a:avLst/>
          </a:prstGeom>
        </p:spPr>
        <p:txBody>
          <a:bodyPr wrap="square">
            <a:spAutoFit/>
          </a:bodyPr>
          <a:lstStyle>
            <a:defPPr>
              <a:defRPr lang="it-IT"/>
            </a:defPPr>
            <a:lvl1pPr algn="ctr">
              <a:defRPr sz="4000" b="1">
                <a:effectLst>
                  <a:outerShdw blurRad="38100" dist="38100" dir="2700000" algn="tl">
                    <a:srgbClr val="000000">
                      <a:alpha val="43137"/>
                    </a:srgbClr>
                  </a:outerShdw>
                </a:effectLst>
              </a:defRPr>
            </a:lvl1pPr>
          </a:lstStyle>
          <a:p>
            <a:pPr algn="l"/>
            <a:r>
              <a:rPr lang="en-US" sz="2600" dirty="0"/>
              <a:t>SLR submission to GRE-90</a:t>
            </a:r>
          </a:p>
        </p:txBody>
      </p:sp>
      <p:sp>
        <p:nvSpPr>
          <p:cNvPr id="17" name="Segnaposto numero diapositiva 4">
            <a:extLst>
              <a:ext uri="{FF2B5EF4-FFF2-40B4-BE49-F238E27FC236}">
                <a16:creationId xmlns:a16="http://schemas.microsoft.com/office/drawing/2014/main" id="{7E5A8FBF-A20F-42A5-ACF2-DFD6D2A5F80F}"/>
              </a:ext>
            </a:extLst>
          </p:cNvPr>
          <p:cNvSpPr>
            <a:spLocks noGrp="1"/>
          </p:cNvSpPr>
          <p:nvPr>
            <p:ph type="sldNum" sz="quarter" idx="12"/>
          </p:nvPr>
        </p:nvSpPr>
        <p:spPr>
          <a:xfrm>
            <a:off x="7099300" y="6356351"/>
            <a:ext cx="2311400" cy="365125"/>
          </a:xfrm>
        </p:spPr>
        <p:txBody>
          <a:bodyPr/>
          <a:lstStyle/>
          <a:p>
            <a:fld id="{EB606F99-AF4C-43D3-8DA9-0FC98A7A07DC}" type="slidenum">
              <a:rPr lang="en-US" smtClean="0"/>
              <a:pPr/>
              <a:t>3</a:t>
            </a:fld>
            <a:endParaRPr lang="en-US" dirty="0"/>
          </a:p>
        </p:txBody>
      </p:sp>
      <p:pic>
        <p:nvPicPr>
          <p:cNvPr id="10" name="Immagine 9">
            <a:extLst>
              <a:ext uri="{FF2B5EF4-FFF2-40B4-BE49-F238E27FC236}">
                <a16:creationId xmlns:a16="http://schemas.microsoft.com/office/drawing/2014/main" id="{5ED434EE-864C-43D9-8405-ECD1577D60D4}"/>
              </a:ext>
            </a:extLst>
          </p:cNvPr>
          <p:cNvPicPr>
            <a:picLocks noChangeAspect="1"/>
          </p:cNvPicPr>
          <p:nvPr/>
        </p:nvPicPr>
        <p:blipFill>
          <a:blip r:embed="rId3"/>
          <a:stretch>
            <a:fillRect/>
          </a:stretch>
        </p:blipFill>
        <p:spPr>
          <a:xfrm>
            <a:off x="4852997" y="30845"/>
            <a:ext cx="5022618" cy="1237969"/>
          </a:xfrm>
          <a:prstGeom prst="rect">
            <a:avLst/>
          </a:prstGeom>
        </p:spPr>
      </p:pic>
      <p:sp>
        <p:nvSpPr>
          <p:cNvPr id="3" name="CasellaDiTesto 2">
            <a:extLst>
              <a:ext uri="{FF2B5EF4-FFF2-40B4-BE49-F238E27FC236}">
                <a16:creationId xmlns:a16="http://schemas.microsoft.com/office/drawing/2014/main" id="{30413AFD-FC7B-F01A-B18F-8A6BB81B0CA4}"/>
              </a:ext>
            </a:extLst>
          </p:cNvPr>
          <p:cNvSpPr txBox="1"/>
          <p:nvPr/>
        </p:nvSpPr>
        <p:spPr>
          <a:xfrm>
            <a:off x="344488" y="1529961"/>
            <a:ext cx="9145586" cy="1231106"/>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it-IT" sz="2000" b="1" dirty="0" err="1">
                <a:effectLst>
                  <a:outerShdw blurRad="38100" dist="38100" dir="2700000" algn="tl">
                    <a:srgbClr val="000000">
                      <a:alpha val="43137"/>
                    </a:srgbClr>
                  </a:outerShdw>
                </a:effectLst>
              </a:rPr>
              <a:t>Formal</a:t>
            </a:r>
            <a:r>
              <a:rPr lang="it-IT" sz="2000" b="1" dirty="0">
                <a:effectLst>
                  <a:outerShdw blurRad="38100" dist="38100" dir="2700000" algn="tl">
                    <a:srgbClr val="000000">
                      <a:alpha val="43137"/>
                    </a:srgbClr>
                  </a:outerShdw>
                </a:effectLst>
              </a:rPr>
              <a:t> </a:t>
            </a:r>
            <a:r>
              <a:rPr lang="it-IT" sz="2000" b="1" dirty="0" err="1">
                <a:effectLst>
                  <a:outerShdw blurRad="38100" dist="38100" dir="2700000" algn="tl">
                    <a:srgbClr val="000000">
                      <a:alpha val="43137"/>
                    </a:srgbClr>
                  </a:outerShdw>
                </a:effectLst>
              </a:rPr>
              <a:t>submissions</a:t>
            </a:r>
            <a:endParaRPr lang="it-IT" sz="2000" b="1" dirty="0">
              <a:effectLst>
                <a:outerShdw blurRad="38100" dist="38100" dir="2700000" algn="tl">
                  <a:srgbClr val="000000">
                    <a:alpha val="43137"/>
                  </a:srgbClr>
                </a:outerShdw>
              </a:effectLst>
            </a:endParaRPr>
          </a:p>
          <a:p>
            <a:endParaRPr lang="it-IT" b="1" dirty="0"/>
          </a:p>
          <a:p>
            <a:r>
              <a:rPr lang="it-IT" b="1" dirty="0"/>
              <a:t>No </a:t>
            </a:r>
            <a:r>
              <a:rPr lang="it-IT" b="1" dirty="0" err="1"/>
              <a:t>document</a:t>
            </a:r>
            <a:r>
              <a:rPr lang="it-IT" b="1" dirty="0"/>
              <a:t> </a:t>
            </a:r>
            <a:r>
              <a:rPr lang="it-IT" b="1" dirty="0" err="1"/>
              <a:t>this</a:t>
            </a:r>
            <a:r>
              <a:rPr lang="it-IT" b="1" dirty="0"/>
              <a:t> time… work </a:t>
            </a:r>
            <a:r>
              <a:rPr lang="it-IT" b="1" dirty="0" err="1"/>
              <a:t>is</a:t>
            </a:r>
            <a:r>
              <a:rPr lang="it-IT" b="1" dirty="0"/>
              <a:t> in progress on Stage 2 / Step 2 and </a:t>
            </a:r>
            <a:r>
              <a:rPr lang="it-IT" b="1" dirty="0" err="1"/>
              <a:t>you</a:t>
            </a:r>
            <a:r>
              <a:rPr lang="it-IT" b="1" dirty="0"/>
              <a:t> are </a:t>
            </a:r>
            <a:r>
              <a:rPr lang="it-IT" b="1" dirty="0" err="1"/>
              <a:t>all</a:t>
            </a:r>
            <a:r>
              <a:rPr lang="it-IT" b="1" dirty="0"/>
              <a:t> </a:t>
            </a:r>
            <a:r>
              <a:rPr lang="it-IT" b="1" dirty="0" err="1"/>
              <a:t>invited</a:t>
            </a:r>
            <a:r>
              <a:rPr lang="it-IT" b="1" dirty="0"/>
              <a:t> to join!</a:t>
            </a:r>
          </a:p>
          <a:p>
            <a:endParaRPr lang="it-IT" b="1" dirty="0"/>
          </a:p>
        </p:txBody>
      </p:sp>
      <p:sp>
        <p:nvSpPr>
          <p:cNvPr id="4" name="CasellaDiTesto 3">
            <a:extLst>
              <a:ext uri="{FF2B5EF4-FFF2-40B4-BE49-F238E27FC236}">
                <a16:creationId xmlns:a16="http://schemas.microsoft.com/office/drawing/2014/main" id="{CC2D6C72-BD60-9A05-A3D1-6141CAB3A475}"/>
              </a:ext>
            </a:extLst>
          </p:cNvPr>
          <p:cNvSpPr txBox="1"/>
          <p:nvPr/>
        </p:nvSpPr>
        <p:spPr>
          <a:xfrm>
            <a:off x="344488" y="3689414"/>
            <a:ext cx="9145587" cy="1661993"/>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it-IT" sz="2000" b="1" dirty="0" err="1">
                <a:effectLst>
                  <a:outerShdw blurRad="38100" dist="38100" dir="2700000" algn="tl">
                    <a:srgbClr val="000000">
                      <a:alpha val="43137"/>
                    </a:srgbClr>
                  </a:outerShdw>
                </a:effectLst>
              </a:rPr>
              <a:t>Informal</a:t>
            </a:r>
            <a:r>
              <a:rPr lang="it-IT" sz="2000" b="1" dirty="0">
                <a:effectLst>
                  <a:outerShdw blurRad="38100" dist="38100" dir="2700000" algn="tl">
                    <a:srgbClr val="000000">
                      <a:alpha val="43137"/>
                    </a:srgbClr>
                  </a:outerShdw>
                </a:effectLst>
              </a:rPr>
              <a:t> </a:t>
            </a:r>
            <a:r>
              <a:rPr lang="it-IT" sz="2000" b="1" dirty="0" err="1">
                <a:effectLst>
                  <a:outerShdw blurRad="38100" dist="38100" dir="2700000" algn="tl">
                    <a:srgbClr val="000000">
                      <a:alpha val="43137"/>
                    </a:srgbClr>
                  </a:outerShdw>
                </a:effectLst>
              </a:rPr>
              <a:t>submissions</a:t>
            </a:r>
            <a:endParaRPr lang="it-IT" sz="2000" b="1" dirty="0">
              <a:effectLst>
                <a:outerShdw blurRad="38100" dist="38100" dir="2700000" algn="tl">
                  <a:srgbClr val="000000">
                    <a:alpha val="43137"/>
                  </a:srgbClr>
                </a:outerShdw>
              </a:effectLst>
            </a:endParaRPr>
          </a:p>
          <a:p>
            <a:endParaRPr lang="it-IT" b="1" dirty="0"/>
          </a:p>
          <a:p>
            <a:pPr marL="285750" indent="-285750">
              <a:spcAft>
                <a:spcPts val="600"/>
              </a:spcAft>
              <a:buFont typeface="Arial" panose="020B0604020202020204" pitchFamily="34" charset="0"/>
              <a:buChar char="•"/>
            </a:pPr>
            <a:r>
              <a:rPr lang="en-GB" b="1" dirty="0"/>
              <a:t>SLR Status Report to GRE-90</a:t>
            </a:r>
            <a:r>
              <a:rPr lang="en-GB" dirty="0"/>
              <a:t> (</a:t>
            </a:r>
            <a:r>
              <a:rPr lang="it-IT" dirty="0">
                <a:sym typeface="Wingdings" panose="05000000000000000000" pitchFamily="2" charset="2"/>
              </a:rPr>
              <a:t>GRE-90-08)</a:t>
            </a:r>
          </a:p>
          <a:p>
            <a:pPr marL="285750" indent="-285750">
              <a:spcAft>
                <a:spcPts val="600"/>
              </a:spcAft>
              <a:buFont typeface="Arial" panose="020B0604020202020204" pitchFamily="34" charset="0"/>
              <a:buChar char="•"/>
            </a:pPr>
            <a:r>
              <a:rPr lang="it-IT" b="1" dirty="0">
                <a:sym typeface="Wingdings" panose="05000000000000000000" pitchFamily="2" charset="2"/>
              </a:rPr>
              <a:t>Extension of SLR mandate</a:t>
            </a:r>
            <a:r>
              <a:rPr lang="en-GB" b="1" dirty="0"/>
              <a:t> </a:t>
            </a:r>
            <a:r>
              <a:rPr lang="en-GB" dirty="0"/>
              <a:t>(</a:t>
            </a:r>
            <a:r>
              <a:rPr lang="it-IT" dirty="0">
                <a:sym typeface="Wingdings" panose="05000000000000000000" pitchFamily="2" charset="2"/>
              </a:rPr>
              <a:t>GRE-90-07) </a:t>
            </a:r>
          </a:p>
          <a:p>
            <a:pPr>
              <a:spcAft>
                <a:spcPts val="600"/>
              </a:spcAft>
            </a:pPr>
            <a:endParaRPr lang="en-GB" dirty="0"/>
          </a:p>
        </p:txBody>
      </p:sp>
    </p:spTree>
    <p:extLst>
      <p:ext uri="{BB962C8B-B14F-4D97-AF65-F5344CB8AC3E}">
        <p14:creationId xmlns:p14="http://schemas.microsoft.com/office/powerpoint/2010/main" val="2372944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egnaposto numero diapositiva 4">
            <a:extLst>
              <a:ext uri="{FF2B5EF4-FFF2-40B4-BE49-F238E27FC236}">
                <a16:creationId xmlns:a16="http://schemas.microsoft.com/office/drawing/2014/main" id="{7E5A8FBF-A20F-42A5-ACF2-DFD6D2A5F80F}"/>
              </a:ext>
            </a:extLst>
          </p:cNvPr>
          <p:cNvSpPr>
            <a:spLocks noGrp="1"/>
          </p:cNvSpPr>
          <p:nvPr>
            <p:ph type="sldNum" sz="quarter" idx="12"/>
          </p:nvPr>
        </p:nvSpPr>
        <p:spPr>
          <a:xfrm>
            <a:off x="7099300" y="6356351"/>
            <a:ext cx="2311400" cy="365125"/>
          </a:xfrm>
        </p:spPr>
        <p:txBody>
          <a:bodyPr/>
          <a:lstStyle/>
          <a:p>
            <a:fld id="{EB606F99-AF4C-43D3-8DA9-0FC98A7A07DC}" type="slidenum">
              <a:rPr lang="en-US" smtClean="0"/>
              <a:pPr/>
              <a:t>4</a:t>
            </a:fld>
            <a:endParaRPr lang="en-US" dirty="0"/>
          </a:p>
        </p:txBody>
      </p:sp>
      <p:sp>
        <p:nvSpPr>
          <p:cNvPr id="6" name="Text Box 2">
            <a:extLst>
              <a:ext uri="{FF2B5EF4-FFF2-40B4-BE49-F238E27FC236}">
                <a16:creationId xmlns:a16="http://schemas.microsoft.com/office/drawing/2014/main" id="{DF659294-1A7B-BC3B-4C4D-957B6D3258F5}"/>
              </a:ext>
            </a:extLst>
          </p:cNvPr>
          <p:cNvSpPr txBox="1">
            <a:spLocks noChangeArrowheads="1"/>
          </p:cNvSpPr>
          <p:nvPr/>
        </p:nvSpPr>
        <p:spPr bwMode="auto">
          <a:xfrm>
            <a:off x="244047" y="344269"/>
            <a:ext cx="9453104" cy="492443"/>
          </a:xfrm>
          <a:prstGeom prst="rect">
            <a:avLst/>
          </a:prstGeom>
        </p:spPr>
        <p:txBody>
          <a:bodyPr wrap="square">
            <a:spAutoFit/>
          </a:bodyPr>
          <a:lstStyle>
            <a:defPPr>
              <a:defRPr lang="it-IT"/>
            </a:defPPr>
            <a:lvl1pPr algn="ctr">
              <a:defRPr sz="4000" b="1">
                <a:effectLst>
                  <a:outerShdw blurRad="38100" dist="38100" dir="2700000" algn="tl">
                    <a:srgbClr val="000000">
                      <a:alpha val="43137"/>
                    </a:srgbClr>
                  </a:outerShdw>
                </a:effectLst>
              </a:defRPr>
            </a:lvl1pPr>
          </a:lstStyle>
          <a:p>
            <a:pPr algn="l"/>
            <a:r>
              <a:rPr lang="en-GB" sz="2600" dirty="0"/>
              <a:t>SLR intended approach to present the amendments to GRE</a:t>
            </a:r>
            <a:endParaRPr lang="en-US" sz="2600" dirty="0"/>
          </a:p>
        </p:txBody>
      </p:sp>
      <p:pic>
        <p:nvPicPr>
          <p:cNvPr id="1026" name="Picture 2">
            <a:extLst>
              <a:ext uri="{FF2B5EF4-FFF2-40B4-BE49-F238E27FC236}">
                <a16:creationId xmlns:a16="http://schemas.microsoft.com/office/drawing/2014/main" id="{F0EDBA8E-EC1C-FE09-F8B5-01F078D9E68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0551" y="1484784"/>
            <a:ext cx="2788195" cy="328739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ocument Comments Icons - Free SVG &amp; PNG Document Comments Images - Noun  Project">
            <a:extLst>
              <a:ext uri="{FF2B5EF4-FFF2-40B4-BE49-F238E27FC236}">
                <a16:creationId xmlns:a16="http://schemas.microsoft.com/office/drawing/2014/main" id="{6A90AA61-C881-6261-5469-40D1AD7CC50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0007" y="2060848"/>
            <a:ext cx="1350604" cy="1350604"/>
          </a:xfrm>
          <a:prstGeom prst="rect">
            <a:avLst/>
          </a:prstGeom>
          <a:solidFill>
            <a:schemeClr val="bg1"/>
          </a:solidFill>
        </p:spPr>
      </p:pic>
      <p:sp>
        <p:nvSpPr>
          <p:cNvPr id="10" name="CasellaDiTesto 9">
            <a:extLst>
              <a:ext uri="{FF2B5EF4-FFF2-40B4-BE49-F238E27FC236}">
                <a16:creationId xmlns:a16="http://schemas.microsoft.com/office/drawing/2014/main" id="{17CE37BE-A3CC-1AAE-E845-7CDF578F5AC2}"/>
              </a:ext>
            </a:extLst>
          </p:cNvPr>
          <p:cNvSpPr txBox="1"/>
          <p:nvPr/>
        </p:nvSpPr>
        <p:spPr>
          <a:xfrm>
            <a:off x="790264" y="5054685"/>
            <a:ext cx="3082616" cy="707886"/>
          </a:xfrm>
          <a:prstGeom prst="rect">
            <a:avLst/>
          </a:prstGeom>
          <a:noFill/>
        </p:spPr>
        <p:txBody>
          <a:bodyPr wrap="square" rtlCol="0">
            <a:spAutoFit/>
          </a:bodyPr>
          <a:lstStyle/>
          <a:p>
            <a:pPr algn="ctr"/>
            <a:r>
              <a:rPr lang="en-US" sz="2000" b="1" dirty="0"/>
              <a:t>“Clean” formal documents with justification</a:t>
            </a:r>
          </a:p>
        </p:txBody>
      </p:sp>
      <p:sp>
        <p:nvSpPr>
          <p:cNvPr id="11" name="Segno di addizione 10">
            <a:extLst>
              <a:ext uri="{FF2B5EF4-FFF2-40B4-BE49-F238E27FC236}">
                <a16:creationId xmlns:a16="http://schemas.microsoft.com/office/drawing/2014/main" id="{338D4506-9068-4633-47B3-58DE65F91E91}"/>
              </a:ext>
            </a:extLst>
          </p:cNvPr>
          <p:cNvSpPr/>
          <p:nvPr/>
        </p:nvSpPr>
        <p:spPr>
          <a:xfrm>
            <a:off x="4448944" y="2696431"/>
            <a:ext cx="864096" cy="864096"/>
          </a:xfrm>
          <a:prstGeom prst="mathPlus">
            <a:avLst>
              <a:gd name="adj1" fmla="val 17473"/>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CasellaDiTesto 11">
            <a:extLst>
              <a:ext uri="{FF2B5EF4-FFF2-40B4-BE49-F238E27FC236}">
                <a16:creationId xmlns:a16="http://schemas.microsoft.com/office/drawing/2014/main" id="{E0B60098-FEC8-6A1D-3EEE-9E751A2385F3}"/>
              </a:ext>
            </a:extLst>
          </p:cNvPr>
          <p:cNvSpPr txBox="1"/>
          <p:nvPr/>
        </p:nvSpPr>
        <p:spPr>
          <a:xfrm>
            <a:off x="4983622" y="3625976"/>
            <a:ext cx="4536504" cy="707886"/>
          </a:xfrm>
          <a:prstGeom prst="rect">
            <a:avLst/>
          </a:prstGeom>
          <a:noFill/>
        </p:spPr>
        <p:txBody>
          <a:bodyPr wrap="square" rtlCol="0">
            <a:spAutoFit/>
          </a:bodyPr>
          <a:lstStyle/>
          <a:p>
            <a:pPr algn="ctr"/>
            <a:r>
              <a:rPr lang="it-IT" sz="2000" b="1" dirty="0" err="1"/>
              <a:t>Commented</a:t>
            </a:r>
            <a:r>
              <a:rPr lang="it-IT" sz="2000" b="1" dirty="0"/>
              <a:t> </a:t>
            </a:r>
            <a:r>
              <a:rPr lang="it-IT" sz="2000" b="1" dirty="0" err="1"/>
              <a:t>informal</a:t>
            </a:r>
            <a:r>
              <a:rPr lang="it-IT" sz="2000" b="1" dirty="0"/>
              <a:t> </a:t>
            </a:r>
            <a:r>
              <a:rPr lang="it-IT" sz="2000" b="1" dirty="0" err="1"/>
              <a:t>documents</a:t>
            </a:r>
            <a:r>
              <a:rPr lang="it-IT" sz="2000" b="1" dirty="0"/>
              <a:t> to </a:t>
            </a:r>
          </a:p>
          <a:p>
            <a:pPr algn="ctr"/>
            <a:r>
              <a:rPr lang="it-IT" sz="2000" b="1" dirty="0"/>
              <a:t>illustrate the </a:t>
            </a:r>
            <a:r>
              <a:rPr lang="it-IT" sz="2000" b="1" dirty="0" err="1"/>
              <a:t>main</a:t>
            </a:r>
            <a:r>
              <a:rPr lang="it-IT" sz="2000" b="1" dirty="0"/>
              <a:t> </a:t>
            </a:r>
            <a:r>
              <a:rPr lang="it-IT" sz="2000" b="1" dirty="0" err="1"/>
              <a:t>changes</a:t>
            </a:r>
            <a:endParaRPr lang="en-GB" sz="2000" b="1" dirty="0"/>
          </a:p>
        </p:txBody>
      </p:sp>
      <p:sp>
        <p:nvSpPr>
          <p:cNvPr id="14" name="Rettangolo con angoli arrotondati 13">
            <a:extLst>
              <a:ext uri="{FF2B5EF4-FFF2-40B4-BE49-F238E27FC236}">
                <a16:creationId xmlns:a16="http://schemas.microsoft.com/office/drawing/2014/main" id="{1B46683D-D46B-BDFE-1CA9-2DB59DBE84E5}"/>
              </a:ext>
            </a:extLst>
          </p:cNvPr>
          <p:cNvSpPr/>
          <p:nvPr/>
        </p:nvSpPr>
        <p:spPr>
          <a:xfrm>
            <a:off x="5266064" y="5256132"/>
            <a:ext cx="2808312" cy="1100219"/>
          </a:xfrm>
          <a:prstGeom prst="roundRect">
            <a:avLst/>
          </a:prstGeom>
          <a:solidFill>
            <a:srgbClr val="00FF99"/>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dirty="0">
                <a:solidFill>
                  <a:srgbClr val="3333FF"/>
                </a:solidFill>
              </a:rPr>
              <a:t>Same </a:t>
            </a:r>
            <a:r>
              <a:rPr lang="it-IT" b="1" dirty="0" err="1">
                <a:solidFill>
                  <a:srgbClr val="3333FF"/>
                </a:solidFill>
              </a:rPr>
              <a:t>successful</a:t>
            </a:r>
            <a:r>
              <a:rPr lang="it-IT" b="1" dirty="0">
                <a:solidFill>
                  <a:srgbClr val="3333FF"/>
                </a:solidFill>
              </a:rPr>
              <a:t> </a:t>
            </a:r>
            <a:r>
              <a:rPr lang="it-IT" b="1" dirty="0" err="1">
                <a:solidFill>
                  <a:srgbClr val="3333FF"/>
                </a:solidFill>
              </a:rPr>
              <a:t>approach</a:t>
            </a:r>
            <a:r>
              <a:rPr lang="it-IT" b="1" dirty="0">
                <a:solidFill>
                  <a:srgbClr val="3333FF"/>
                </a:solidFill>
              </a:rPr>
              <a:t> </a:t>
            </a:r>
            <a:r>
              <a:rPr lang="it-IT" b="1" dirty="0" err="1">
                <a:solidFill>
                  <a:srgbClr val="3333FF"/>
                </a:solidFill>
              </a:rPr>
              <a:t>used</a:t>
            </a:r>
            <a:r>
              <a:rPr lang="it-IT" b="1" dirty="0">
                <a:solidFill>
                  <a:srgbClr val="3333FF"/>
                </a:solidFill>
              </a:rPr>
              <a:t> for the device </a:t>
            </a:r>
            <a:r>
              <a:rPr lang="it-IT" b="1" dirty="0" err="1">
                <a:solidFill>
                  <a:srgbClr val="3333FF"/>
                </a:solidFill>
              </a:rPr>
              <a:t>Regulations</a:t>
            </a:r>
            <a:endParaRPr lang="en-GB" b="1" dirty="0">
              <a:solidFill>
                <a:srgbClr val="3333FF"/>
              </a:solidFill>
            </a:endParaRPr>
          </a:p>
        </p:txBody>
      </p:sp>
      <p:pic>
        <p:nvPicPr>
          <p:cNvPr id="16" name="Elemento grafico 15" descr="Pollice in alto">
            <a:extLst>
              <a:ext uri="{FF2B5EF4-FFF2-40B4-BE49-F238E27FC236}">
                <a16:creationId xmlns:a16="http://schemas.microsoft.com/office/drawing/2014/main" id="{A4AAE081-51DB-6C95-E50E-2E7BF7441BE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099305" y="5240504"/>
            <a:ext cx="914400" cy="914400"/>
          </a:xfrm>
          <a:prstGeom prst="rect">
            <a:avLst/>
          </a:prstGeom>
        </p:spPr>
      </p:pic>
      <p:pic>
        <p:nvPicPr>
          <p:cNvPr id="2" name="Picture 2" descr="Document Commenting Vector Icon 39120418 Vector Art at Vecteezy">
            <a:extLst>
              <a:ext uri="{FF2B5EF4-FFF2-40B4-BE49-F238E27FC236}">
                <a16:creationId xmlns:a16="http://schemas.microsoft.com/office/drawing/2014/main" id="{78B8200F-0564-7496-6A53-26CF74D5A4B3}"/>
              </a:ext>
            </a:extLst>
          </p:cNvPr>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20600" t="23751" r="20601" b="23357"/>
          <a:stretch/>
        </p:blipFill>
        <p:spPr bwMode="auto">
          <a:xfrm>
            <a:off x="5674103" y="2006931"/>
            <a:ext cx="1655161" cy="14888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994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randombar(horizontal)">
                                      <p:cBhvr>
                                        <p:cTn id="7" dur="500"/>
                                        <p:tgtEl>
                                          <p:spTgt spid="102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randombar(horizontal)">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500" fill="hold"/>
                                        <p:tgtEl>
                                          <p:spTgt spid="11"/>
                                        </p:tgtEl>
                                        <p:attrNameLst>
                                          <p:attrName>ppt_w</p:attrName>
                                        </p:attrNameLst>
                                      </p:cBhvr>
                                      <p:tavLst>
                                        <p:tav tm="0">
                                          <p:val>
                                            <p:fltVal val="0"/>
                                          </p:val>
                                        </p:tav>
                                        <p:tav tm="100000">
                                          <p:val>
                                            <p:strVal val="#ppt_w"/>
                                          </p:val>
                                        </p:tav>
                                      </p:tavLst>
                                    </p:anim>
                                    <p:anim calcmode="lin" valueType="num">
                                      <p:cBhvr>
                                        <p:cTn id="16" dur="500" fill="hold"/>
                                        <p:tgtEl>
                                          <p:spTgt spid="11"/>
                                        </p:tgtEl>
                                        <p:attrNameLst>
                                          <p:attrName>ppt_h</p:attrName>
                                        </p:attrNameLst>
                                      </p:cBhvr>
                                      <p:tavLst>
                                        <p:tav tm="0">
                                          <p:val>
                                            <p:fltVal val="0"/>
                                          </p:val>
                                        </p:tav>
                                        <p:tav tm="100000">
                                          <p:val>
                                            <p:strVal val="#ppt_h"/>
                                          </p:val>
                                        </p:tav>
                                      </p:tavLst>
                                    </p:anim>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1028"/>
                                        </p:tgtEl>
                                        <p:attrNameLst>
                                          <p:attrName>style.visibility</p:attrName>
                                        </p:attrNameLst>
                                      </p:cBhvr>
                                      <p:to>
                                        <p:strVal val="visible"/>
                                      </p:to>
                                    </p:set>
                                    <p:animEffect transition="in" filter="randombar(horizontal)">
                                      <p:cBhvr>
                                        <p:cTn id="22" dur="500"/>
                                        <p:tgtEl>
                                          <p:spTgt spid="1028"/>
                                        </p:tgtEl>
                                      </p:cBhvr>
                                    </p:animEffect>
                                  </p:childTnLst>
                                </p:cTn>
                              </p:par>
                              <p:par>
                                <p:cTn id="23" presetID="14" presetClass="entr" presetSubtype="10" fill="hold" nodeType="with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randombar(horizontal)">
                                      <p:cBhvr>
                                        <p:cTn id="25" dur="500"/>
                                        <p:tgtEl>
                                          <p:spTgt spid="2"/>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randombar(horizontal)">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1000"/>
                                        <p:tgtEl>
                                          <p:spTgt spid="14"/>
                                        </p:tgtEl>
                                      </p:cBhvr>
                                    </p:animEffect>
                                    <p:anim calcmode="lin" valueType="num">
                                      <p:cBhvr>
                                        <p:cTn id="34" dur="1000" fill="hold"/>
                                        <p:tgtEl>
                                          <p:spTgt spid="14"/>
                                        </p:tgtEl>
                                        <p:attrNameLst>
                                          <p:attrName>ppt_x</p:attrName>
                                        </p:attrNameLst>
                                      </p:cBhvr>
                                      <p:tavLst>
                                        <p:tav tm="0">
                                          <p:val>
                                            <p:strVal val="#ppt_x"/>
                                          </p:val>
                                        </p:tav>
                                        <p:tav tm="100000">
                                          <p:val>
                                            <p:strVal val="#ppt_x"/>
                                          </p:val>
                                        </p:tav>
                                      </p:tavLst>
                                    </p:anim>
                                    <p:anim calcmode="lin" valueType="num">
                                      <p:cBhvr>
                                        <p:cTn id="35" dur="1000" fill="hold"/>
                                        <p:tgtEl>
                                          <p:spTgt spid="14"/>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fade">
                                      <p:cBhvr>
                                        <p:cTn id="38" dur="1000"/>
                                        <p:tgtEl>
                                          <p:spTgt spid="16"/>
                                        </p:tgtEl>
                                      </p:cBhvr>
                                    </p:animEffect>
                                    <p:anim calcmode="lin" valueType="num">
                                      <p:cBhvr>
                                        <p:cTn id="39" dur="1000" fill="hold"/>
                                        <p:tgtEl>
                                          <p:spTgt spid="16"/>
                                        </p:tgtEl>
                                        <p:attrNameLst>
                                          <p:attrName>ppt_x</p:attrName>
                                        </p:attrNameLst>
                                      </p:cBhvr>
                                      <p:tavLst>
                                        <p:tav tm="0">
                                          <p:val>
                                            <p:strVal val="#ppt_x"/>
                                          </p:val>
                                        </p:tav>
                                        <p:tav tm="100000">
                                          <p:val>
                                            <p:strVal val="#ppt_x"/>
                                          </p:val>
                                        </p:tav>
                                      </p:tavLst>
                                    </p:anim>
                                    <p:anim calcmode="lin" valueType="num">
                                      <p:cBhvr>
                                        <p:cTn id="4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12" grpId="0"/>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egnaposto numero diapositiva 4">
            <a:extLst>
              <a:ext uri="{FF2B5EF4-FFF2-40B4-BE49-F238E27FC236}">
                <a16:creationId xmlns:a16="http://schemas.microsoft.com/office/drawing/2014/main" id="{7E5A8FBF-A20F-42A5-ACF2-DFD6D2A5F80F}"/>
              </a:ext>
            </a:extLst>
          </p:cNvPr>
          <p:cNvSpPr>
            <a:spLocks noGrp="1"/>
          </p:cNvSpPr>
          <p:nvPr>
            <p:ph type="sldNum" sz="quarter" idx="12"/>
          </p:nvPr>
        </p:nvSpPr>
        <p:spPr>
          <a:xfrm>
            <a:off x="7099300" y="6356351"/>
            <a:ext cx="2311400" cy="365125"/>
          </a:xfrm>
        </p:spPr>
        <p:txBody>
          <a:bodyPr/>
          <a:lstStyle/>
          <a:p>
            <a:fld id="{EB606F99-AF4C-43D3-8DA9-0FC98A7A07DC}" type="slidenum">
              <a:rPr lang="en-US" smtClean="0"/>
              <a:pPr/>
              <a:t>5</a:t>
            </a:fld>
            <a:endParaRPr lang="en-US" dirty="0"/>
          </a:p>
        </p:txBody>
      </p:sp>
      <p:sp>
        <p:nvSpPr>
          <p:cNvPr id="6" name="Text Box 2">
            <a:extLst>
              <a:ext uri="{FF2B5EF4-FFF2-40B4-BE49-F238E27FC236}">
                <a16:creationId xmlns:a16="http://schemas.microsoft.com/office/drawing/2014/main" id="{DF659294-1A7B-BC3B-4C4D-957B6D3258F5}"/>
              </a:ext>
            </a:extLst>
          </p:cNvPr>
          <p:cNvSpPr txBox="1">
            <a:spLocks noChangeArrowheads="1"/>
          </p:cNvSpPr>
          <p:nvPr/>
        </p:nvSpPr>
        <p:spPr bwMode="auto">
          <a:xfrm>
            <a:off x="244047" y="344269"/>
            <a:ext cx="9453104" cy="492443"/>
          </a:xfrm>
          <a:prstGeom prst="rect">
            <a:avLst/>
          </a:prstGeom>
        </p:spPr>
        <p:txBody>
          <a:bodyPr wrap="square">
            <a:spAutoFit/>
          </a:bodyPr>
          <a:lstStyle>
            <a:defPPr>
              <a:defRPr lang="it-IT"/>
            </a:defPPr>
            <a:lvl1pPr algn="ctr">
              <a:defRPr sz="4000" b="1">
                <a:effectLst>
                  <a:outerShdw blurRad="38100" dist="38100" dir="2700000" algn="tl">
                    <a:srgbClr val="000000">
                      <a:alpha val="43137"/>
                    </a:srgbClr>
                  </a:outerShdw>
                </a:effectLst>
              </a:defRPr>
            </a:lvl1pPr>
          </a:lstStyle>
          <a:p>
            <a:pPr algn="l"/>
            <a:r>
              <a:rPr lang="en-GB" sz="2600" dirty="0"/>
              <a:t>Extension of SLR mandate</a:t>
            </a:r>
            <a:endParaRPr lang="en-US" sz="2600" dirty="0"/>
          </a:p>
        </p:txBody>
      </p:sp>
      <p:sp>
        <p:nvSpPr>
          <p:cNvPr id="3" name="CasellaDiTesto 2">
            <a:extLst>
              <a:ext uri="{FF2B5EF4-FFF2-40B4-BE49-F238E27FC236}">
                <a16:creationId xmlns:a16="http://schemas.microsoft.com/office/drawing/2014/main" id="{9FFB2ED3-C988-95F3-CD56-7529E55881C8}"/>
              </a:ext>
            </a:extLst>
          </p:cNvPr>
          <p:cNvSpPr txBox="1"/>
          <p:nvPr/>
        </p:nvSpPr>
        <p:spPr>
          <a:xfrm>
            <a:off x="266831" y="1484784"/>
            <a:ext cx="9223243" cy="2862322"/>
          </a:xfrm>
          <a:prstGeom prst="rect">
            <a:avLst/>
          </a:prstGeom>
          <a:noFill/>
        </p:spPr>
        <p:txBody>
          <a:bodyPr wrap="square">
            <a:spAutoFit/>
          </a:bodyPr>
          <a:lstStyle/>
          <a:p>
            <a:pPr algn="ctr"/>
            <a:r>
              <a:rPr lang="en-GB" sz="2000" b="1" dirty="0">
                <a:effectLst/>
                <a:ea typeface="Times New Roman" panose="02020603050405020304" pitchFamily="18" charset="0"/>
              </a:rPr>
              <a:t>Proposal to update the GRE-IWG SLR Terms of Reference </a:t>
            </a:r>
          </a:p>
          <a:p>
            <a:pPr algn="ctr"/>
            <a:r>
              <a:rPr lang="en-GB" sz="2000" b="1" dirty="0">
                <a:effectLst/>
                <a:ea typeface="Times New Roman" panose="02020603050405020304" pitchFamily="18" charset="0"/>
              </a:rPr>
              <a:t>- Section V </a:t>
            </a:r>
            <a:r>
              <a:rPr lang="en-GB" sz="2000" b="1" i="1" dirty="0">
                <a:effectLst/>
                <a:ea typeface="Times New Roman" panose="02020603050405020304" pitchFamily="18" charset="0"/>
              </a:rPr>
              <a:t>“Work plan and time schedule” -</a:t>
            </a:r>
            <a:endParaRPr lang="en-GB" sz="2000" i="1" dirty="0">
              <a:effectLst/>
              <a:ea typeface="Times New Roman" panose="02020603050405020304" pitchFamily="18" charset="0"/>
            </a:endParaRPr>
          </a:p>
          <a:p>
            <a:endParaRPr lang="en-GB" sz="2000" dirty="0">
              <a:effectLst/>
              <a:ea typeface="Times New Roman" panose="02020603050405020304" pitchFamily="18" charset="0"/>
            </a:endParaRPr>
          </a:p>
          <a:p>
            <a:endParaRPr lang="en-GB" sz="2000" dirty="0">
              <a:ea typeface="Times New Roman" panose="02020603050405020304" pitchFamily="18" charset="0"/>
            </a:endParaRPr>
          </a:p>
          <a:p>
            <a:pPr algn="just"/>
            <a:r>
              <a:rPr lang="en-GB" sz="2000" dirty="0">
                <a:effectLst/>
                <a:ea typeface="Times New Roman" panose="02020603050405020304" pitchFamily="18" charset="0"/>
              </a:rPr>
              <a:t>SLR proposal to </a:t>
            </a:r>
            <a:r>
              <a:rPr lang="en-GB" sz="2000" b="1" dirty="0">
                <a:effectLst/>
                <a:ea typeface="Times New Roman" panose="02020603050405020304" pitchFamily="18" charset="0"/>
              </a:rPr>
              <a:t>extend of 2 years </a:t>
            </a:r>
            <a:r>
              <a:rPr lang="en-GB" sz="2000" dirty="0">
                <a:effectLst/>
                <a:ea typeface="Times New Roman" panose="02020603050405020304" pitchFamily="18" charset="0"/>
              </a:rPr>
              <a:t>the mandate of the IWG in view of the additional time that was needed to complete the Stage 2 / Step 1 and the extra tasks assigned to SLR by GRE (i.e. headlamp levelling, device transition, UI “Summary Document” and scrutiny of all the lighting Regulations), which have unexpectedly increased the magnitude of the work.</a:t>
            </a:r>
            <a:endParaRPr lang="en-GB" sz="2000" dirty="0"/>
          </a:p>
        </p:txBody>
      </p:sp>
      <p:sp>
        <p:nvSpPr>
          <p:cNvPr id="4" name="CasellaDiTesto 3">
            <a:extLst>
              <a:ext uri="{FF2B5EF4-FFF2-40B4-BE49-F238E27FC236}">
                <a16:creationId xmlns:a16="http://schemas.microsoft.com/office/drawing/2014/main" id="{9D0FFFE5-FF70-EB1B-25CA-8392D3A0C5E3}"/>
              </a:ext>
            </a:extLst>
          </p:cNvPr>
          <p:cNvSpPr txBox="1"/>
          <p:nvPr/>
        </p:nvSpPr>
        <p:spPr>
          <a:xfrm>
            <a:off x="8168052" y="6001543"/>
            <a:ext cx="1261884" cy="307777"/>
          </a:xfrm>
          <a:prstGeom prst="rect">
            <a:avLst/>
          </a:prstGeom>
          <a:solidFill>
            <a:srgbClr val="00FF99"/>
          </a:solidFill>
        </p:spPr>
        <p:txBody>
          <a:bodyPr wrap="none" rtlCol="0">
            <a:spAutoFit/>
          </a:bodyPr>
          <a:lstStyle/>
          <a:p>
            <a:r>
              <a:rPr lang="it-IT" sz="1400" b="1" i="1"/>
              <a:t>See GRE-90-07</a:t>
            </a:r>
            <a:endParaRPr lang="en-GB" sz="1400" b="1" i="1" dirty="0"/>
          </a:p>
        </p:txBody>
      </p:sp>
      <p:grpSp>
        <p:nvGrpSpPr>
          <p:cNvPr id="11" name="Gruppo 10">
            <a:extLst>
              <a:ext uri="{FF2B5EF4-FFF2-40B4-BE49-F238E27FC236}">
                <a16:creationId xmlns:a16="http://schemas.microsoft.com/office/drawing/2014/main" id="{DF0FD7A3-2896-7A73-0B1B-33A02E6E2FE9}"/>
              </a:ext>
            </a:extLst>
          </p:cNvPr>
          <p:cNvGrpSpPr/>
          <p:nvPr/>
        </p:nvGrpSpPr>
        <p:grpSpPr>
          <a:xfrm>
            <a:off x="848544" y="4757084"/>
            <a:ext cx="2146481" cy="765240"/>
            <a:chOff x="3347026" y="4433817"/>
            <a:chExt cx="3287374" cy="765240"/>
          </a:xfrm>
        </p:grpSpPr>
        <p:sp>
          <p:nvSpPr>
            <p:cNvPr id="5" name="Rettangolo con angoli arrotondati 4">
              <a:extLst>
                <a:ext uri="{FF2B5EF4-FFF2-40B4-BE49-F238E27FC236}">
                  <a16:creationId xmlns:a16="http://schemas.microsoft.com/office/drawing/2014/main" id="{A05BF024-AAB1-F242-4691-4AEFE7CFA4F1}"/>
                </a:ext>
              </a:extLst>
            </p:cNvPr>
            <p:cNvSpPr/>
            <p:nvPr/>
          </p:nvSpPr>
          <p:spPr>
            <a:xfrm>
              <a:off x="3347026" y="4433817"/>
              <a:ext cx="3287374" cy="765240"/>
            </a:xfrm>
            <a:prstGeom prst="roundRect">
              <a:avLst/>
            </a:prstGeom>
            <a:solidFill>
              <a:schemeClr val="bg1">
                <a:lumMod val="95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2000"/>
            </a:p>
          </p:txBody>
        </p:sp>
        <p:sp>
          <p:nvSpPr>
            <p:cNvPr id="7" name="CasellaDiTesto 6">
              <a:extLst>
                <a:ext uri="{FF2B5EF4-FFF2-40B4-BE49-F238E27FC236}">
                  <a16:creationId xmlns:a16="http://schemas.microsoft.com/office/drawing/2014/main" id="{2A80D802-7CAE-0811-4691-4858BEDD0E7F}"/>
                </a:ext>
              </a:extLst>
            </p:cNvPr>
            <p:cNvSpPr txBox="1"/>
            <p:nvPr/>
          </p:nvSpPr>
          <p:spPr>
            <a:xfrm>
              <a:off x="4026447" y="4473885"/>
              <a:ext cx="1867811" cy="707886"/>
            </a:xfrm>
            <a:prstGeom prst="rect">
              <a:avLst/>
            </a:prstGeom>
            <a:noFill/>
          </p:spPr>
          <p:txBody>
            <a:bodyPr wrap="none" rtlCol="0">
              <a:spAutoFit/>
            </a:bodyPr>
            <a:lstStyle/>
            <a:p>
              <a:pPr algn="ctr"/>
              <a:r>
                <a:rPr lang="it-IT" sz="2000" b="1" dirty="0"/>
                <a:t>2024/2025 </a:t>
              </a:r>
            </a:p>
            <a:p>
              <a:pPr algn="ctr"/>
              <a:r>
                <a:rPr lang="it-IT" sz="2000" u="sng" dirty="0"/>
                <a:t>working</a:t>
              </a:r>
              <a:r>
                <a:rPr lang="it-IT" sz="2000" dirty="0"/>
                <a:t> </a:t>
              </a:r>
              <a:r>
                <a:rPr lang="it-IT" sz="2000" dirty="0" err="1"/>
                <a:t>years</a:t>
              </a:r>
              <a:endParaRPr lang="it-IT" sz="2000" dirty="0"/>
            </a:p>
          </p:txBody>
        </p:sp>
      </p:grpSp>
      <p:sp>
        <p:nvSpPr>
          <p:cNvPr id="2" name="Rettangolo con angoli arrotondati 1">
            <a:extLst>
              <a:ext uri="{FF2B5EF4-FFF2-40B4-BE49-F238E27FC236}">
                <a16:creationId xmlns:a16="http://schemas.microsoft.com/office/drawing/2014/main" id="{58EAAD3A-D961-047C-D6F2-B62D02ACF783}"/>
              </a:ext>
            </a:extLst>
          </p:cNvPr>
          <p:cNvSpPr/>
          <p:nvPr/>
        </p:nvSpPr>
        <p:spPr>
          <a:xfrm>
            <a:off x="3736485" y="4761587"/>
            <a:ext cx="2228294" cy="784912"/>
          </a:xfrm>
          <a:prstGeom prst="roundRect">
            <a:avLst/>
          </a:prstGeom>
          <a:solidFill>
            <a:srgbClr val="00FF99"/>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2000"/>
          </a:p>
        </p:txBody>
      </p:sp>
      <p:sp>
        <p:nvSpPr>
          <p:cNvPr id="9" name="CasellaDiTesto 8">
            <a:extLst>
              <a:ext uri="{FF2B5EF4-FFF2-40B4-BE49-F238E27FC236}">
                <a16:creationId xmlns:a16="http://schemas.microsoft.com/office/drawing/2014/main" id="{83684109-D821-61DF-8C56-830F2A5AD623}"/>
              </a:ext>
            </a:extLst>
          </p:cNvPr>
          <p:cNvSpPr txBox="1"/>
          <p:nvPr/>
        </p:nvSpPr>
        <p:spPr>
          <a:xfrm>
            <a:off x="4029169" y="4778298"/>
            <a:ext cx="1698565" cy="707886"/>
          </a:xfrm>
          <a:prstGeom prst="rect">
            <a:avLst/>
          </a:prstGeom>
          <a:noFill/>
        </p:spPr>
        <p:txBody>
          <a:bodyPr wrap="square">
            <a:spAutoFit/>
          </a:bodyPr>
          <a:lstStyle/>
          <a:p>
            <a:pPr algn="ctr"/>
            <a:r>
              <a:rPr lang="it-IT" sz="2000" b="1" dirty="0"/>
              <a:t>2026 </a:t>
            </a:r>
          </a:p>
          <a:p>
            <a:pPr algn="ctr"/>
            <a:r>
              <a:rPr lang="it-IT" sz="2000" u="sng" dirty="0"/>
              <a:t>delivery</a:t>
            </a:r>
            <a:r>
              <a:rPr lang="it-IT" sz="2000" dirty="0"/>
              <a:t> </a:t>
            </a:r>
            <a:r>
              <a:rPr lang="it-IT" sz="2000" dirty="0" err="1"/>
              <a:t>year</a:t>
            </a:r>
            <a:endParaRPr lang="en-GB" sz="2000" dirty="0"/>
          </a:p>
        </p:txBody>
      </p:sp>
      <p:sp>
        <p:nvSpPr>
          <p:cNvPr id="10" name="Freccia a destra 9">
            <a:extLst>
              <a:ext uri="{FF2B5EF4-FFF2-40B4-BE49-F238E27FC236}">
                <a16:creationId xmlns:a16="http://schemas.microsoft.com/office/drawing/2014/main" id="{E8B71AC9-2817-4C30-4269-0379A6DD80CA}"/>
              </a:ext>
            </a:extLst>
          </p:cNvPr>
          <p:cNvSpPr/>
          <p:nvPr/>
        </p:nvSpPr>
        <p:spPr>
          <a:xfrm>
            <a:off x="3165845" y="4957141"/>
            <a:ext cx="399820" cy="365125"/>
          </a:xfrm>
          <a:prstGeom prst="rightArrow">
            <a:avLst>
              <a:gd name="adj1" fmla="val 39961"/>
              <a:gd name="adj2" fmla="val 52178"/>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463"/>
          </a:p>
        </p:txBody>
      </p:sp>
      <p:sp>
        <p:nvSpPr>
          <p:cNvPr id="14" name="Rettangolo con angoli arrotondati 13">
            <a:extLst>
              <a:ext uri="{FF2B5EF4-FFF2-40B4-BE49-F238E27FC236}">
                <a16:creationId xmlns:a16="http://schemas.microsoft.com/office/drawing/2014/main" id="{5BBE2FB9-DFFA-868E-E8D5-4AF1DF4BA268}"/>
              </a:ext>
            </a:extLst>
          </p:cNvPr>
          <p:cNvSpPr/>
          <p:nvPr/>
        </p:nvSpPr>
        <p:spPr>
          <a:xfrm>
            <a:off x="6968653" y="4757084"/>
            <a:ext cx="2088803" cy="784912"/>
          </a:xfrm>
          <a:prstGeom prst="roundRect">
            <a:avLst/>
          </a:prstGeom>
          <a:solidFill>
            <a:schemeClr val="tx2">
              <a:lumMod val="20000"/>
              <a:lumOff val="80000"/>
            </a:schemeClr>
          </a:solid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2000"/>
          </a:p>
        </p:txBody>
      </p:sp>
      <p:sp>
        <p:nvSpPr>
          <p:cNvPr id="15" name="CasellaDiTesto 14">
            <a:extLst>
              <a:ext uri="{FF2B5EF4-FFF2-40B4-BE49-F238E27FC236}">
                <a16:creationId xmlns:a16="http://schemas.microsoft.com/office/drawing/2014/main" id="{F0FCE66B-CA7A-950A-ECC2-5A10A6D49F47}"/>
              </a:ext>
            </a:extLst>
          </p:cNvPr>
          <p:cNvSpPr txBox="1"/>
          <p:nvPr/>
        </p:nvSpPr>
        <p:spPr>
          <a:xfrm>
            <a:off x="7103652" y="4762227"/>
            <a:ext cx="1818803" cy="707886"/>
          </a:xfrm>
          <a:prstGeom prst="rect">
            <a:avLst/>
          </a:prstGeom>
          <a:noFill/>
        </p:spPr>
        <p:txBody>
          <a:bodyPr wrap="square">
            <a:spAutoFit/>
          </a:bodyPr>
          <a:lstStyle/>
          <a:p>
            <a:pPr algn="ctr"/>
            <a:r>
              <a:rPr lang="it-IT" sz="2000" b="1" dirty="0"/>
              <a:t>2027 </a:t>
            </a:r>
          </a:p>
          <a:p>
            <a:pPr algn="ctr"/>
            <a:r>
              <a:rPr lang="it-IT" sz="2000" u="sng" dirty="0"/>
              <a:t>adoption</a:t>
            </a:r>
            <a:r>
              <a:rPr lang="it-IT" sz="2000" dirty="0"/>
              <a:t> </a:t>
            </a:r>
            <a:r>
              <a:rPr lang="it-IT" sz="2000" dirty="0" err="1"/>
              <a:t>year</a:t>
            </a:r>
            <a:endParaRPr lang="en-GB" sz="2000" dirty="0"/>
          </a:p>
        </p:txBody>
      </p:sp>
      <p:sp>
        <p:nvSpPr>
          <p:cNvPr id="16" name="Freccia a destra 15">
            <a:extLst>
              <a:ext uri="{FF2B5EF4-FFF2-40B4-BE49-F238E27FC236}">
                <a16:creationId xmlns:a16="http://schemas.microsoft.com/office/drawing/2014/main" id="{622216A1-1852-11B7-E531-BA9D55B053CE}"/>
              </a:ext>
            </a:extLst>
          </p:cNvPr>
          <p:cNvSpPr/>
          <p:nvPr/>
        </p:nvSpPr>
        <p:spPr>
          <a:xfrm>
            <a:off x="6254826" y="4966977"/>
            <a:ext cx="399820" cy="365125"/>
          </a:xfrm>
          <a:prstGeom prst="rightArrow">
            <a:avLst>
              <a:gd name="adj1" fmla="val 39961"/>
              <a:gd name="adj2" fmla="val 52178"/>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463"/>
          </a:p>
        </p:txBody>
      </p:sp>
    </p:spTree>
    <p:extLst>
      <p:ext uri="{BB962C8B-B14F-4D97-AF65-F5344CB8AC3E}">
        <p14:creationId xmlns:p14="http://schemas.microsoft.com/office/powerpoint/2010/main" val="1777680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horizontal)">
                                      <p:cBhvr>
                                        <p:cTn id="12" dur="500"/>
                                        <p:tgtEl>
                                          <p:spTgt spid="10"/>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randombar(horizontal)">
                                      <p:cBhvr>
                                        <p:cTn id="15" dur="500"/>
                                        <p:tgtEl>
                                          <p:spTgt spid="2"/>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randombar(horizontal)">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randombar(horizontal)">
                                      <p:cBhvr>
                                        <p:cTn id="23" dur="500"/>
                                        <p:tgtEl>
                                          <p:spTgt spid="16"/>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randombar(horizontal)">
                                      <p:cBhvr>
                                        <p:cTn id="26" dur="500"/>
                                        <p:tgtEl>
                                          <p:spTgt spid="14"/>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randombar(horizontal)">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fade">
                                      <p:cBhvr>
                                        <p:cTn id="34" dur="1000"/>
                                        <p:tgtEl>
                                          <p:spTgt spid="4"/>
                                        </p:tgtEl>
                                      </p:cBhvr>
                                    </p:animEffect>
                                    <p:anim calcmode="lin" valueType="num">
                                      <p:cBhvr>
                                        <p:cTn id="35" dur="1000" fill="hold"/>
                                        <p:tgtEl>
                                          <p:spTgt spid="4"/>
                                        </p:tgtEl>
                                        <p:attrNameLst>
                                          <p:attrName>ppt_x</p:attrName>
                                        </p:attrNameLst>
                                      </p:cBhvr>
                                      <p:tavLst>
                                        <p:tav tm="0">
                                          <p:val>
                                            <p:strVal val="#ppt_x"/>
                                          </p:val>
                                        </p:tav>
                                        <p:tav tm="100000">
                                          <p:val>
                                            <p:strVal val="#ppt_x"/>
                                          </p:val>
                                        </p:tav>
                                      </p:tavLst>
                                    </p:anim>
                                    <p:anim calcmode="lin" valueType="num">
                                      <p:cBhvr>
                                        <p:cTn id="3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P spid="9" grpId="0"/>
      <p:bldP spid="10" grpId="0" animBg="1"/>
      <p:bldP spid="14" grpId="0" animBg="1"/>
      <p:bldP spid="15" grpId="0"/>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4">
            <a:extLst>
              <a:ext uri="{FF2B5EF4-FFF2-40B4-BE49-F238E27FC236}">
                <a16:creationId xmlns:a16="http://schemas.microsoft.com/office/drawing/2014/main" id="{36EE4F90-45EA-4AA0-B9C5-0A4527E27658}"/>
              </a:ext>
            </a:extLst>
          </p:cNvPr>
          <p:cNvSpPr>
            <a:spLocks noGrp="1"/>
          </p:cNvSpPr>
          <p:nvPr>
            <p:ph type="sldNum" sz="quarter" idx="12"/>
          </p:nvPr>
        </p:nvSpPr>
        <p:spPr>
          <a:xfrm>
            <a:off x="7099300" y="6356351"/>
            <a:ext cx="2311400" cy="365125"/>
          </a:xfrm>
        </p:spPr>
        <p:txBody>
          <a:bodyPr/>
          <a:lstStyle/>
          <a:p>
            <a:fld id="{EB606F99-AF4C-43D3-8DA9-0FC98A7A07DC}" type="slidenum">
              <a:rPr lang="en-US" smtClean="0"/>
              <a:pPr/>
              <a:t>6</a:t>
            </a:fld>
            <a:endParaRPr lang="en-US" dirty="0"/>
          </a:p>
        </p:txBody>
      </p:sp>
      <p:sp>
        <p:nvSpPr>
          <p:cNvPr id="5" name="CasellaDiTesto 4">
            <a:extLst>
              <a:ext uri="{FF2B5EF4-FFF2-40B4-BE49-F238E27FC236}">
                <a16:creationId xmlns:a16="http://schemas.microsoft.com/office/drawing/2014/main" id="{58EC062D-36E7-90B4-B7F0-BC8031DD9B12}"/>
              </a:ext>
            </a:extLst>
          </p:cNvPr>
          <p:cNvSpPr txBox="1"/>
          <p:nvPr/>
        </p:nvSpPr>
        <p:spPr>
          <a:xfrm>
            <a:off x="344488" y="1723450"/>
            <a:ext cx="9001000" cy="3693319"/>
          </a:xfrm>
          <a:prstGeom prst="rect">
            <a:avLst/>
          </a:prstGeom>
          <a:noFill/>
        </p:spPr>
        <p:txBody>
          <a:bodyPr wrap="square">
            <a:spAutoFit/>
          </a:bodyPr>
          <a:lstStyle/>
          <a:p>
            <a:pPr marL="285750" indent="-285750">
              <a:buFontTx/>
              <a:buChar char="-"/>
            </a:pPr>
            <a:r>
              <a:rPr lang="en-GB" b="1" dirty="0"/>
              <a:t>Harmonisation of definitions </a:t>
            </a:r>
            <a:r>
              <a:rPr lang="en-GB" dirty="0"/>
              <a:t>between Reg. 48 and Regs. 53, 74 and 86</a:t>
            </a:r>
          </a:p>
          <a:p>
            <a:pPr marL="742950" lvl="1" indent="-285750">
              <a:buFontTx/>
              <a:buChar char="-"/>
            </a:pPr>
            <a:r>
              <a:rPr lang="en-GB" i="1" dirty="0"/>
              <a:t>Work in progress with Reg. 53 (and 74)</a:t>
            </a:r>
          </a:p>
          <a:p>
            <a:pPr>
              <a:lnSpc>
                <a:spcPct val="200000"/>
              </a:lnSpc>
            </a:pPr>
            <a:endParaRPr lang="en-GB" dirty="0"/>
          </a:p>
          <a:p>
            <a:pPr marL="285750" indent="-285750">
              <a:buFontTx/>
              <a:buChar char="-"/>
            </a:pPr>
            <a:r>
              <a:rPr lang="en-GB" b="1" dirty="0"/>
              <a:t>Harmonisation of requirements </a:t>
            </a:r>
            <a:r>
              <a:rPr lang="en-GB" dirty="0"/>
              <a:t>among installation Regulations</a:t>
            </a:r>
          </a:p>
          <a:p>
            <a:pPr marL="742950" lvl="1" indent="-285750">
              <a:buFontTx/>
              <a:buChar char="-"/>
            </a:pPr>
            <a:r>
              <a:rPr lang="en-GB" i="1" dirty="0"/>
              <a:t>Work in progress to align Reg. 48 with Regs. 53 and 74 on “Prohibited if not allowed”</a:t>
            </a:r>
          </a:p>
          <a:p>
            <a:pPr>
              <a:lnSpc>
                <a:spcPct val="200000"/>
              </a:lnSpc>
            </a:pPr>
            <a:endParaRPr lang="en-GB" dirty="0"/>
          </a:p>
          <a:p>
            <a:pPr marL="285750" indent="-285750">
              <a:buFontTx/>
              <a:buChar char="-"/>
            </a:pPr>
            <a:r>
              <a:rPr lang="en-GB" b="1" dirty="0"/>
              <a:t>Technological neutrality</a:t>
            </a:r>
          </a:p>
          <a:p>
            <a:pPr marL="742950" lvl="1" indent="-285750">
              <a:buFontTx/>
              <a:buChar char="-"/>
            </a:pPr>
            <a:r>
              <a:rPr lang="en-GB" i="1" dirty="0"/>
              <a:t>LED module replaceability, </a:t>
            </a:r>
            <a:r>
              <a:rPr lang="en-US" i="1" dirty="0"/>
              <a:t>Luminous</a:t>
            </a:r>
            <a:r>
              <a:rPr lang="fr-FR" i="1" dirty="0"/>
              <a:t> flux, Red content, UV content</a:t>
            </a:r>
          </a:p>
          <a:p>
            <a:pPr marL="742950" lvl="1" indent="-285750">
              <a:buFontTx/>
              <a:buChar char="-"/>
            </a:pPr>
            <a:r>
              <a:rPr lang="fr-FR" i="1" dirty="0"/>
              <a:t>Possible </a:t>
            </a:r>
            <a:r>
              <a:rPr lang="fr-FR" i="1" dirty="0" err="1"/>
              <a:t>additional</a:t>
            </a:r>
            <a:r>
              <a:rPr lang="fr-FR" i="1" dirty="0"/>
              <a:t> </a:t>
            </a:r>
            <a:r>
              <a:rPr lang="fr-FR" i="1" dirty="0" err="1"/>
              <a:t>requirements</a:t>
            </a:r>
            <a:r>
              <a:rPr lang="fr-FR" i="1" dirty="0"/>
              <a:t> for non </a:t>
            </a:r>
            <a:r>
              <a:rPr lang="en-US" i="1" dirty="0"/>
              <a:t>replaceable</a:t>
            </a:r>
            <a:r>
              <a:rPr lang="fr-FR" i="1" dirty="0"/>
              <a:t> solutions</a:t>
            </a:r>
            <a:endParaRPr lang="en-GB" i="1" dirty="0"/>
          </a:p>
          <a:p>
            <a:pPr marL="742950" lvl="1" indent="-285750">
              <a:buFontTx/>
              <a:buChar char="-"/>
            </a:pPr>
            <a:r>
              <a:rPr lang="en-GB" i="1" dirty="0"/>
              <a:t>Replaceability of light source modules tackled in device regulations (R148 and R149) as part of the future 02 series of amendments</a:t>
            </a:r>
          </a:p>
        </p:txBody>
      </p:sp>
      <p:sp>
        <p:nvSpPr>
          <p:cNvPr id="2" name="Text Box 2">
            <a:extLst>
              <a:ext uri="{FF2B5EF4-FFF2-40B4-BE49-F238E27FC236}">
                <a16:creationId xmlns:a16="http://schemas.microsoft.com/office/drawing/2014/main" id="{5814746D-DA7F-D7D0-D16D-A1BCDA5F47A8}"/>
              </a:ext>
            </a:extLst>
          </p:cNvPr>
          <p:cNvSpPr txBox="1">
            <a:spLocks noChangeArrowheads="1"/>
          </p:cNvSpPr>
          <p:nvPr/>
        </p:nvSpPr>
        <p:spPr bwMode="auto">
          <a:xfrm>
            <a:off x="244047" y="344269"/>
            <a:ext cx="9453104" cy="492443"/>
          </a:xfrm>
          <a:prstGeom prst="rect">
            <a:avLst/>
          </a:prstGeom>
        </p:spPr>
        <p:txBody>
          <a:bodyPr wrap="square">
            <a:spAutoFit/>
          </a:bodyPr>
          <a:lstStyle>
            <a:defPPr>
              <a:defRPr lang="it-IT"/>
            </a:defPPr>
            <a:lvl1pPr algn="ctr">
              <a:defRPr sz="4000" b="1">
                <a:effectLst>
                  <a:outerShdw blurRad="38100" dist="38100" dir="2700000" algn="tl">
                    <a:srgbClr val="000000">
                      <a:alpha val="43137"/>
                    </a:srgbClr>
                  </a:outerShdw>
                </a:effectLst>
              </a:defRPr>
            </a:lvl1pPr>
          </a:lstStyle>
          <a:p>
            <a:pPr algn="l"/>
            <a:r>
              <a:rPr lang="en-GB" sz="2600" b="1" dirty="0"/>
              <a:t>Stage 2 / Step 2 - Main area of work</a:t>
            </a:r>
          </a:p>
        </p:txBody>
      </p:sp>
    </p:spTree>
    <p:extLst>
      <p:ext uri="{BB962C8B-B14F-4D97-AF65-F5344CB8AC3E}">
        <p14:creationId xmlns:p14="http://schemas.microsoft.com/office/powerpoint/2010/main" val="3449319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4">
            <a:extLst>
              <a:ext uri="{FF2B5EF4-FFF2-40B4-BE49-F238E27FC236}">
                <a16:creationId xmlns:a16="http://schemas.microsoft.com/office/drawing/2014/main" id="{36EE4F90-45EA-4AA0-B9C5-0A4527E27658}"/>
              </a:ext>
            </a:extLst>
          </p:cNvPr>
          <p:cNvSpPr>
            <a:spLocks noGrp="1"/>
          </p:cNvSpPr>
          <p:nvPr>
            <p:ph type="sldNum" sz="quarter" idx="12"/>
          </p:nvPr>
        </p:nvSpPr>
        <p:spPr>
          <a:xfrm>
            <a:off x="7099300" y="6356351"/>
            <a:ext cx="2311400" cy="365125"/>
          </a:xfrm>
        </p:spPr>
        <p:txBody>
          <a:bodyPr/>
          <a:lstStyle/>
          <a:p>
            <a:fld id="{EB606F99-AF4C-43D3-8DA9-0FC98A7A07DC}" type="slidenum">
              <a:rPr lang="en-US" smtClean="0"/>
              <a:pPr/>
              <a:t>7</a:t>
            </a:fld>
            <a:endParaRPr lang="en-US" dirty="0"/>
          </a:p>
        </p:txBody>
      </p:sp>
      <p:sp>
        <p:nvSpPr>
          <p:cNvPr id="2" name="Text Box 2">
            <a:extLst>
              <a:ext uri="{FF2B5EF4-FFF2-40B4-BE49-F238E27FC236}">
                <a16:creationId xmlns:a16="http://schemas.microsoft.com/office/drawing/2014/main" id="{05EF7130-A695-8DF2-C3E4-01A97C19747D}"/>
              </a:ext>
            </a:extLst>
          </p:cNvPr>
          <p:cNvSpPr txBox="1">
            <a:spLocks noChangeArrowheads="1"/>
          </p:cNvSpPr>
          <p:nvPr/>
        </p:nvSpPr>
        <p:spPr bwMode="auto">
          <a:xfrm>
            <a:off x="244047" y="344269"/>
            <a:ext cx="9453104" cy="492443"/>
          </a:xfrm>
          <a:prstGeom prst="rect">
            <a:avLst/>
          </a:prstGeom>
        </p:spPr>
        <p:txBody>
          <a:bodyPr wrap="square">
            <a:spAutoFit/>
          </a:bodyPr>
          <a:lstStyle>
            <a:defPPr>
              <a:defRPr lang="it-IT"/>
            </a:defPPr>
            <a:lvl1pPr algn="ctr">
              <a:defRPr sz="4000" b="1">
                <a:effectLst>
                  <a:outerShdw blurRad="38100" dist="38100" dir="2700000" algn="tl">
                    <a:srgbClr val="000000">
                      <a:alpha val="43137"/>
                    </a:srgbClr>
                  </a:outerShdw>
                </a:effectLst>
              </a:defRPr>
            </a:lvl1pPr>
          </a:lstStyle>
          <a:p>
            <a:pPr algn="l"/>
            <a:r>
              <a:rPr lang="en-GB" sz="2600" b="1" dirty="0"/>
              <a:t>Stage 2 / Step 2 - Main area of work </a:t>
            </a:r>
            <a:r>
              <a:rPr lang="en-GB" sz="2600" b="1" i="1" dirty="0"/>
              <a:t>(cont’d)</a:t>
            </a:r>
          </a:p>
        </p:txBody>
      </p:sp>
      <p:sp>
        <p:nvSpPr>
          <p:cNvPr id="3" name="CasellaDiTesto 2">
            <a:extLst>
              <a:ext uri="{FF2B5EF4-FFF2-40B4-BE49-F238E27FC236}">
                <a16:creationId xmlns:a16="http://schemas.microsoft.com/office/drawing/2014/main" id="{DF242CE6-B525-F58D-09FC-C9DF6A20713D}"/>
              </a:ext>
            </a:extLst>
          </p:cNvPr>
          <p:cNvSpPr txBox="1"/>
          <p:nvPr/>
        </p:nvSpPr>
        <p:spPr>
          <a:xfrm>
            <a:off x="344488" y="1723450"/>
            <a:ext cx="9001000" cy="4524315"/>
          </a:xfrm>
          <a:prstGeom prst="rect">
            <a:avLst/>
          </a:prstGeom>
          <a:noFill/>
        </p:spPr>
        <p:txBody>
          <a:bodyPr wrap="square">
            <a:spAutoFit/>
          </a:bodyPr>
          <a:lstStyle/>
          <a:p>
            <a:pPr marL="285750" indent="-285750">
              <a:buFontTx/>
              <a:buChar char="-"/>
            </a:pPr>
            <a:r>
              <a:rPr lang="en-GB" b="1" dirty="0"/>
              <a:t>Apparent surface</a:t>
            </a:r>
          </a:p>
          <a:p>
            <a:pPr marL="742950" lvl="1" indent="-285750">
              <a:buFontTx/>
              <a:buChar char="-"/>
            </a:pPr>
            <a:r>
              <a:rPr lang="en-GB" i="1" dirty="0"/>
              <a:t>Different approaches being considered:</a:t>
            </a:r>
          </a:p>
          <a:p>
            <a:pPr marL="1200150" lvl="2" indent="-285750">
              <a:buFontTx/>
              <a:buChar char="-"/>
            </a:pPr>
            <a:r>
              <a:rPr lang="en-GB" i="1" dirty="0"/>
              <a:t>one more focussed on improving and clarifying the existing text/examples</a:t>
            </a:r>
          </a:p>
          <a:p>
            <a:pPr marL="1200150" lvl="2" indent="-285750">
              <a:buFontTx/>
              <a:buChar char="-"/>
            </a:pPr>
            <a:r>
              <a:rPr lang="en-GB" i="1" dirty="0"/>
              <a:t>one considering new method(s)</a:t>
            </a:r>
          </a:p>
          <a:p>
            <a:pPr marL="1200150" lvl="2" indent="-285750">
              <a:buFontTx/>
              <a:buChar char="-"/>
            </a:pPr>
            <a:r>
              <a:rPr lang="en-GB" i="1" dirty="0"/>
              <a:t>Combination of both</a:t>
            </a:r>
          </a:p>
          <a:p>
            <a:pPr marL="742950" lvl="1" indent="-285750">
              <a:buFontTx/>
              <a:buChar char="-"/>
            </a:pPr>
            <a:r>
              <a:rPr lang="en-GB" i="1" dirty="0"/>
              <a:t>Work in progress to simplify and improve definitions in Reg. 48</a:t>
            </a:r>
          </a:p>
          <a:p>
            <a:pPr>
              <a:lnSpc>
                <a:spcPct val="200000"/>
              </a:lnSpc>
            </a:pPr>
            <a:endParaRPr lang="en-GB" dirty="0"/>
          </a:p>
          <a:p>
            <a:pPr marL="285750" indent="-285750">
              <a:buFontTx/>
              <a:buChar char="-"/>
            </a:pPr>
            <a:r>
              <a:rPr lang="en-GB" b="1" dirty="0"/>
              <a:t>Improved visibility of the rear Direction Indicators</a:t>
            </a:r>
            <a:endParaRPr lang="en-GB" dirty="0"/>
          </a:p>
          <a:p>
            <a:pPr marL="742950" lvl="1" indent="-285750">
              <a:buFontTx/>
              <a:buChar char="-"/>
            </a:pPr>
            <a:r>
              <a:rPr lang="en-GB" i="1" dirty="0"/>
              <a:t>minimum distance / luminance ratio between DI and stop lamp</a:t>
            </a:r>
          </a:p>
          <a:p>
            <a:pPr marL="742950" lvl="1" indent="-285750">
              <a:buFontTx/>
              <a:buChar char="-"/>
            </a:pPr>
            <a:r>
              <a:rPr lang="en-GB" i="1" dirty="0"/>
              <a:t>measurements with simultaneous activation of the functions </a:t>
            </a:r>
          </a:p>
          <a:p>
            <a:pPr lvl="1">
              <a:lnSpc>
                <a:spcPct val="200000"/>
              </a:lnSpc>
            </a:pPr>
            <a:endParaRPr lang="en-GB" dirty="0"/>
          </a:p>
          <a:p>
            <a:pPr marL="285750" indent="-285750">
              <a:buFontTx/>
              <a:buChar char="-"/>
            </a:pPr>
            <a:r>
              <a:rPr lang="en-GB" b="1" dirty="0"/>
              <a:t>Baseline document </a:t>
            </a:r>
            <a:r>
              <a:rPr lang="en-GB" dirty="0"/>
              <a:t>for Reg. 48 series 10</a:t>
            </a:r>
          </a:p>
          <a:p>
            <a:pPr marL="742950" lvl="1" indent="-285750">
              <a:buFontTx/>
              <a:buChar char="-"/>
            </a:pPr>
            <a:r>
              <a:rPr lang="en-US" i="1" dirty="0"/>
              <a:t>Thorough</a:t>
            </a:r>
            <a:r>
              <a:rPr lang="it-IT" i="1" dirty="0"/>
              <a:t> </a:t>
            </a:r>
            <a:r>
              <a:rPr lang="en-US" i="1" dirty="0"/>
              <a:t>editorial</a:t>
            </a:r>
            <a:r>
              <a:rPr lang="it-IT" i="1" dirty="0"/>
              <a:t> review and </a:t>
            </a:r>
            <a:r>
              <a:rPr lang="it-IT" i="1" dirty="0" err="1"/>
              <a:t>improvement</a:t>
            </a:r>
            <a:r>
              <a:rPr lang="it-IT" i="1" dirty="0"/>
              <a:t> of </a:t>
            </a:r>
            <a:r>
              <a:rPr lang="it-IT" i="1" dirty="0" err="1"/>
              <a:t>latest</a:t>
            </a:r>
            <a:r>
              <a:rPr lang="it-IT" i="1" dirty="0"/>
              <a:t> </a:t>
            </a:r>
            <a:r>
              <a:rPr lang="it-IT" i="1" dirty="0" err="1"/>
              <a:t>consolidated</a:t>
            </a:r>
            <a:r>
              <a:rPr lang="it-IT" i="1" dirty="0"/>
              <a:t> text</a:t>
            </a:r>
            <a:endParaRPr lang="en-GB" i="1" dirty="0"/>
          </a:p>
          <a:p>
            <a:pPr marL="742950" lvl="1" indent="-285750">
              <a:buFontTx/>
              <a:buChar char="-"/>
            </a:pPr>
            <a:r>
              <a:rPr lang="en-GB" i="1" dirty="0"/>
              <a:t>Basis document for all SLR proposals to amend Reg. 48 in Stage 2 / Step 2</a:t>
            </a:r>
          </a:p>
        </p:txBody>
      </p:sp>
    </p:spTree>
    <p:extLst>
      <p:ext uri="{BB962C8B-B14F-4D97-AF65-F5344CB8AC3E}">
        <p14:creationId xmlns:p14="http://schemas.microsoft.com/office/powerpoint/2010/main" val="4129140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
            <a:extLst>
              <a:ext uri="{FF2B5EF4-FFF2-40B4-BE49-F238E27FC236}">
                <a16:creationId xmlns:a16="http://schemas.microsoft.com/office/drawing/2014/main" id="{41691760-2504-4E88-89D5-C8A0F7610F7B}"/>
              </a:ext>
            </a:extLst>
          </p:cNvPr>
          <p:cNvSpPr txBox="1">
            <a:spLocks noChangeArrowheads="1"/>
          </p:cNvSpPr>
          <p:nvPr/>
        </p:nvSpPr>
        <p:spPr bwMode="auto">
          <a:xfrm>
            <a:off x="1390096" y="647110"/>
            <a:ext cx="7125808" cy="523220"/>
          </a:xfrm>
          <a:prstGeom prst="rect">
            <a:avLst/>
          </a:prstGeom>
        </p:spPr>
        <p:txBody>
          <a:bodyPr wrap="square">
            <a:spAutoFit/>
          </a:bodyPr>
          <a:lstStyle>
            <a:defPPr>
              <a:defRPr lang="it-IT"/>
            </a:defPPr>
            <a:lvl1pPr algn="ctr">
              <a:defRPr sz="4000" b="1">
                <a:effectLst>
                  <a:outerShdw blurRad="38100" dist="38100" dir="2700000" algn="tl">
                    <a:srgbClr val="000000">
                      <a:alpha val="43137"/>
                    </a:srgbClr>
                  </a:outerShdw>
                </a:effectLst>
              </a:defRPr>
            </a:lvl1pPr>
          </a:lstStyle>
          <a:p>
            <a:r>
              <a:rPr lang="en-GB" sz="2800" b="1" dirty="0"/>
              <a:t>Input from CPs and NGOs is </a:t>
            </a:r>
            <a:r>
              <a:rPr lang="en-GB" sz="2800" b="1" u="sng" dirty="0"/>
              <a:t>always</a:t>
            </a:r>
            <a:r>
              <a:rPr lang="en-GB" sz="2800" b="1" dirty="0"/>
              <a:t> welcome</a:t>
            </a:r>
          </a:p>
        </p:txBody>
      </p:sp>
      <p:sp>
        <p:nvSpPr>
          <p:cNvPr id="4" name="Segnaposto numero diapositiva 4">
            <a:extLst>
              <a:ext uri="{FF2B5EF4-FFF2-40B4-BE49-F238E27FC236}">
                <a16:creationId xmlns:a16="http://schemas.microsoft.com/office/drawing/2014/main" id="{36EE4F90-45EA-4AA0-B9C5-0A4527E27658}"/>
              </a:ext>
            </a:extLst>
          </p:cNvPr>
          <p:cNvSpPr>
            <a:spLocks noGrp="1"/>
          </p:cNvSpPr>
          <p:nvPr>
            <p:ph type="sldNum" sz="quarter" idx="12"/>
          </p:nvPr>
        </p:nvSpPr>
        <p:spPr>
          <a:xfrm>
            <a:off x="7099300" y="6356351"/>
            <a:ext cx="2311400" cy="365125"/>
          </a:xfrm>
        </p:spPr>
        <p:txBody>
          <a:bodyPr/>
          <a:lstStyle/>
          <a:p>
            <a:fld id="{EB606F99-AF4C-43D3-8DA9-0FC98A7A07DC}" type="slidenum">
              <a:rPr lang="en-US" smtClean="0"/>
              <a:pPr/>
              <a:t>8</a:t>
            </a:fld>
            <a:endParaRPr lang="en-US" dirty="0"/>
          </a:p>
        </p:txBody>
      </p:sp>
      <p:pic>
        <p:nvPicPr>
          <p:cNvPr id="2050" name="Picture 2" descr="Man Opening The Door Stock Illustration - Download Image Now - iStock">
            <a:extLst>
              <a:ext uri="{FF2B5EF4-FFF2-40B4-BE49-F238E27FC236}">
                <a16:creationId xmlns:a16="http://schemas.microsoft.com/office/drawing/2014/main" id="{7DF0BA70-03D9-482C-8E58-EB5C388AE0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48944" y="2177380"/>
            <a:ext cx="4143375" cy="3771900"/>
          </a:xfrm>
          <a:prstGeom prst="rect">
            <a:avLst/>
          </a:prstGeom>
          <a:noFill/>
          <a:extLst>
            <a:ext uri="{909E8E84-426E-40DD-AFC4-6F175D3DCCD1}">
              <a14:hiddenFill xmlns:a14="http://schemas.microsoft.com/office/drawing/2010/main">
                <a:solidFill>
                  <a:srgbClr val="FFFFFF"/>
                </a:solidFill>
              </a14:hiddenFill>
            </a:ext>
          </a:extLst>
        </p:spPr>
      </p:pic>
      <p:sp>
        <p:nvSpPr>
          <p:cNvPr id="3" name="Fumetto: ovale 2">
            <a:extLst>
              <a:ext uri="{FF2B5EF4-FFF2-40B4-BE49-F238E27FC236}">
                <a16:creationId xmlns:a16="http://schemas.microsoft.com/office/drawing/2014/main" id="{61DD9134-C174-4498-849C-D3A15C9EDEF4}"/>
              </a:ext>
            </a:extLst>
          </p:cNvPr>
          <p:cNvSpPr/>
          <p:nvPr/>
        </p:nvSpPr>
        <p:spPr>
          <a:xfrm>
            <a:off x="920552" y="2276872"/>
            <a:ext cx="3384376" cy="1440160"/>
          </a:xfrm>
          <a:prstGeom prst="wedgeEllipseCallout">
            <a:avLst>
              <a:gd name="adj1" fmla="val 74818"/>
              <a:gd name="adj2" fmla="val 355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FFFF00"/>
                </a:solidFill>
              </a:rPr>
              <a:t>Please feel free  to join!</a:t>
            </a:r>
          </a:p>
        </p:txBody>
      </p:sp>
    </p:spTree>
    <p:extLst>
      <p:ext uri="{BB962C8B-B14F-4D97-AF65-F5344CB8AC3E}">
        <p14:creationId xmlns:p14="http://schemas.microsoft.com/office/powerpoint/2010/main" val="3117309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fltVal val="0"/>
                                          </p:val>
                                        </p:tav>
                                        <p:tav tm="100000">
                                          <p:val>
                                            <p:strVal val="#ppt_h"/>
                                          </p:val>
                                        </p:tav>
                                      </p:tavLst>
                                    </p:anim>
                                    <p:animEffect transition="in" filter="fade">
                                      <p:cBhvr>
                                        <p:cTn id="9" dur="500"/>
                                        <p:tgtEl>
                                          <p:spTgt spid="2050"/>
                                        </p:tgtEl>
                                      </p:cBhvr>
                                    </p:animEffect>
                                  </p:childTnLst>
                                </p:cTn>
                              </p:par>
                            </p:childTnLst>
                          </p:cTn>
                        </p:par>
                        <p:par>
                          <p:cTn id="10" fill="hold">
                            <p:stCondLst>
                              <p:cond delay="500"/>
                            </p:stCondLst>
                            <p:childTnLst>
                              <p:par>
                                <p:cTn id="11" presetID="14" presetClass="entr" presetSubtype="1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randombar(horizont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9" ma:contentTypeDescription="Create a new document." ma:contentTypeScope="" ma:versionID="957983f112ff70deb4ba3514eaba81b6">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226e8c697896011a9f0e61e90df53f9c"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B81B2D2-4D5D-4477-819A-8E66040FB488}">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4b4a1c0d-4a69-4996-a84a-fc699b9f49de"/>
    <ds:schemaRef ds:uri="http://purl.org/dc/terms/"/>
    <ds:schemaRef ds:uri="http://schemas.openxmlformats.org/package/2006/metadata/core-properties"/>
    <ds:schemaRef ds:uri="acccb6d4-dbe5-46d2-b4d3-5733603d8cc6"/>
    <ds:schemaRef ds:uri="http://www.w3.org/XML/1998/namespace"/>
    <ds:schemaRef ds:uri="http://purl.org/dc/dcmitype/"/>
    <ds:schemaRef ds:uri="985ec44e-1bab-4c0b-9df0-6ba128686fc9"/>
  </ds:schemaRefs>
</ds:datastoreItem>
</file>

<file path=customXml/itemProps2.xml><?xml version="1.0" encoding="utf-8"?>
<ds:datastoreItem xmlns:ds="http://schemas.openxmlformats.org/officeDocument/2006/customXml" ds:itemID="{7EBB1C7C-2BC0-45E6-A0F8-9345FB0FF3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CA773F7-2232-4222-9DC4-98664352E1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10505</TotalTime>
  <Words>1407</Words>
  <Application>Microsoft Office PowerPoint</Application>
  <PresentationFormat>A4 Paper (210x297 mm)</PresentationFormat>
  <Paragraphs>167</Paragraphs>
  <Slides>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Courier New</vt:lpstr>
      <vt:lpstr>Tahoma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GTB Secretariat</dc:creator>
  <cp:lastModifiedBy>Secretariat editorial modifications</cp:lastModifiedBy>
  <cp:revision>547</cp:revision>
  <dcterms:created xsi:type="dcterms:W3CDTF">2016-01-06T07:52:50Z</dcterms:created>
  <dcterms:modified xsi:type="dcterms:W3CDTF">2024-04-14T16:33:03Z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y fmtid="{D5CDD505-2E9C-101B-9397-08002B2CF9AE}" pid="3" name="Office_x0020_of_x0020_Origin">
    <vt:lpwstr/>
  </property>
  <property fmtid="{D5CDD505-2E9C-101B-9397-08002B2CF9AE}" pid="4" name="MediaServiceImageTags">
    <vt:lpwstr/>
  </property>
  <property fmtid="{D5CDD505-2E9C-101B-9397-08002B2CF9AE}" pid="5" name="gba66df640194346a5267c50f24d4797">
    <vt:lpwstr/>
  </property>
  <property fmtid="{D5CDD505-2E9C-101B-9397-08002B2CF9AE}" pid="6" name="Office of Origin">
    <vt:lpwstr/>
  </property>
</Properties>
</file>