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256" r:id="rId4"/>
    <p:sldId id="271" r:id="rId5"/>
    <p:sldId id="279" r:id="rId6"/>
    <p:sldId id="277" r:id="rId7"/>
    <p:sldId id="281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FBFBF"/>
    <a:srgbClr val="000000"/>
    <a:srgbClr val="7030A0"/>
    <a:srgbClr val="0070C0"/>
    <a:srgbClr val="FFC000"/>
    <a:srgbClr val="00B05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845A5-813E-48C8-BA5E-943A4F49F48C}" v="1" dt="2023-08-24T13:49:07.401"/>
    <p1510:client id="{7A1AD46E-E09C-4FDF-8258-00AB9BC15AF4}" v="1" dt="2023-08-24T14:26:37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3817" autoAdjust="0"/>
  </p:normalViewPr>
  <p:slideViewPr>
    <p:cSldViewPr snapToGrid="0">
      <p:cViewPr varScale="1">
        <p:scale>
          <a:sx n="82" d="100"/>
          <a:sy n="82" d="100"/>
        </p:scale>
        <p:origin x="8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NARO Italo" userId="4fb010d1-faa2-4a09-aee4-7356c3143f39" providerId="ADAL" clId="{7A1AD46E-E09C-4FDF-8258-00AB9BC15AF4}"/>
    <pc:docChg chg="custSel modSld">
      <pc:chgData name="FUNARO Italo" userId="4fb010d1-faa2-4a09-aee4-7356c3143f39" providerId="ADAL" clId="{7A1AD46E-E09C-4FDF-8258-00AB9BC15AF4}" dt="2023-08-24T14:32:15.432" v="132" actId="179"/>
      <pc:docMkLst>
        <pc:docMk/>
      </pc:docMkLst>
      <pc:sldChg chg="addSp delSp modSp mod">
        <pc:chgData name="FUNARO Italo" userId="4fb010d1-faa2-4a09-aee4-7356c3143f39" providerId="ADAL" clId="{7A1AD46E-E09C-4FDF-8258-00AB9BC15AF4}" dt="2023-08-24T14:31:18.569" v="126" actId="20577"/>
        <pc:sldMkLst>
          <pc:docMk/>
          <pc:sldMk cId="1738331197" sldId="277"/>
        </pc:sldMkLst>
        <pc:spChg chg="mod">
          <ac:chgData name="FUNARO Italo" userId="4fb010d1-faa2-4a09-aee4-7356c3143f39" providerId="ADAL" clId="{7A1AD46E-E09C-4FDF-8258-00AB9BC15AF4}" dt="2023-08-24T14:31:18.569" v="126" actId="20577"/>
          <ac:spMkLst>
            <pc:docMk/>
            <pc:sldMk cId="1738331197" sldId="277"/>
            <ac:spMk id="3" creationId="{9408EE4D-8D15-02B5-ABA9-32431FF80F86}"/>
          </ac:spMkLst>
        </pc:spChg>
        <pc:picChg chg="del">
          <ac:chgData name="FUNARO Italo" userId="4fb010d1-faa2-4a09-aee4-7356c3143f39" providerId="ADAL" clId="{7A1AD46E-E09C-4FDF-8258-00AB9BC15AF4}" dt="2023-08-24T14:26:32.838" v="0" actId="478"/>
          <ac:picMkLst>
            <pc:docMk/>
            <pc:sldMk cId="1738331197" sldId="277"/>
            <ac:picMk id="2" creationId="{B98E4649-6017-4C58-BAFA-25497706B2EA}"/>
          </ac:picMkLst>
        </pc:picChg>
        <pc:picChg chg="add">
          <ac:chgData name="FUNARO Italo" userId="4fb010d1-faa2-4a09-aee4-7356c3143f39" providerId="ADAL" clId="{7A1AD46E-E09C-4FDF-8258-00AB9BC15AF4}" dt="2023-08-24T14:26:37.633" v="1"/>
          <ac:picMkLst>
            <pc:docMk/>
            <pc:sldMk cId="1738331197" sldId="277"/>
            <ac:picMk id="4" creationId="{929F75BF-02A2-66EB-98DE-471F1F7D2474}"/>
          </ac:picMkLst>
        </pc:picChg>
      </pc:sldChg>
      <pc:sldChg chg="modSp mod">
        <pc:chgData name="FUNARO Italo" userId="4fb010d1-faa2-4a09-aee4-7356c3143f39" providerId="ADAL" clId="{7A1AD46E-E09C-4FDF-8258-00AB9BC15AF4}" dt="2023-08-24T14:32:15.432" v="132" actId="179"/>
        <pc:sldMkLst>
          <pc:docMk/>
          <pc:sldMk cId="4137009596" sldId="281"/>
        </pc:sldMkLst>
        <pc:spChg chg="mod">
          <ac:chgData name="FUNARO Italo" userId="4fb010d1-faa2-4a09-aee4-7356c3143f39" providerId="ADAL" clId="{7A1AD46E-E09C-4FDF-8258-00AB9BC15AF4}" dt="2023-08-24T14:32:15.432" v="132" actId="179"/>
          <ac:spMkLst>
            <pc:docMk/>
            <pc:sldMk cId="4137009596" sldId="281"/>
            <ac:spMk id="11" creationId="{9F923D96-3C31-4F83-82E3-FFADFA1227ED}"/>
          </ac:spMkLst>
        </pc:spChg>
      </pc:sldChg>
    </pc:docChg>
  </pc:docChgLst>
  <pc:docChgLst>
    <pc:chgData name="Konstantin Glukhenkiy" userId="24b49d37-c936-4e44-8fab-4bfac34f62f4" providerId="ADAL" clId="{5C4CB2BA-8D71-4B6E-8A2F-562DE366C30F}"/>
    <pc:docChg chg="modSld">
      <pc:chgData name="Konstantin Glukhenkiy" userId="24b49d37-c936-4e44-8fab-4bfac34f62f4" providerId="ADAL" clId="{5C4CB2BA-8D71-4B6E-8A2F-562DE366C30F}" dt="2023-08-25T13:26:25.329" v="9" actId="20577"/>
      <pc:docMkLst>
        <pc:docMk/>
      </pc:docMkLst>
      <pc:sldChg chg="modSp mod">
        <pc:chgData name="Konstantin Glukhenkiy" userId="24b49d37-c936-4e44-8fab-4bfac34f62f4" providerId="ADAL" clId="{5C4CB2BA-8D71-4B6E-8A2F-562DE366C30F}" dt="2023-08-25T13:26:25.329" v="9" actId="20577"/>
        <pc:sldMkLst>
          <pc:docMk/>
          <pc:sldMk cId="1528423631" sldId="256"/>
        </pc:sldMkLst>
        <pc:spChg chg="mod">
          <ac:chgData name="Konstantin Glukhenkiy" userId="24b49d37-c936-4e44-8fab-4bfac34f62f4" providerId="ADAL" clId="{5C4CB2BA-8D71-4B6E-8A2F-562DE366C30F}" dt="2023-08-25T13:26:25.329" v="9" actId="20577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  <pc:docChgLst>
    <pc:chgData name="Nicolas De Mahieu" userId="86ffda28-54bf-46cb-8307-ac4eaeeea850" providerId="ADAL" clId="{44F845A5-813E-48C8-BA5E-943A4F49F48C}"/>
    <pc:docChg chg="undo custSel modSld">
      <pc:chgData name="Nicolas De Mahieu" userId="86ffda28-54bf-46cb-8307-ac4eaeeea850" providerId="ADAL" clId="{44F845A5-813E-48C8-BA5E-943A4F49F48C}" dt="2023-08-24T13:54:46.534" v="204" actId="20577"/>
      <pc:docMkLst>
        <pc:docMk/>
      </pc:docMkLst>
      <pc:sldChg chg="modSp mod">
        <pc:chgData name="Nicolas De Mahieu" userId="86ffda28-54bf-46cb-8307-ac4eaeeea850" providerId="ADAL" clId="{44F845A5-813E-48C8-BA5E-943A4F49F48C}" dt="2023-08-24T12:29:57.332" v="3" actId="20577"/>
        <pc:sldMkLst>
          <pc:docMk/>
          <pc:sldMk cId="576454805" sldId="271"/>
        </pc:sldMkLst>
        <pc:spChg chg="mod">
          <ac:chgData name="Nicolas De Mahieu" userId="86ffda28-54bf-46cb-8307-ac4eaeeea850" providerId="ADAL" clId="{44F845A5-813E-48C8-BA5E-943A4F49F48C}" dt="2023-08-24T12:29:57.332" v="3" actId="20577"/>
          <ac:spMkLst>
            <pc:docMk/>
            <pc:sldMk cId="576454805" sldId="271"/>
            <ac:spMk id="13" creationId="{56D78F85-18A2-403B-B828-241B7C9A79AA}"/>
          </ac:spMkLst>
        </pc:spChg>
      </pc:sldChg>
      <pc:sldChg chg="addSp modSp mod">
        <pc:chgData name="Nicolas De Mahieu" userId="86ffda28-54bf-46cb-8307-ac4eaeeea850" providerId="ADAL" clId="{44F845A5-813E-48C8-BA5E-943A4F49F48C}" dt="2023-08-24T13:50:04.246" v="116" actId="1076"/>
        <pc:sldMkLst>
          <pc:docMk/>
          <pc:sldMk cId="1738331197" sldId="277"/>
        </pc:sldMkLst>
        <pc:spChg chg="add mod">
          <ac:chgData name="Nicolas De Mahieu" userId="86ffda28-54bf-46cb-8307-ac4eaeeea850" providerId="ADAL" clId="{44F845A5-813E-48C8-BA5E-943A4F49F48C}" dt="2023-08-24T13:50:03.240" v="115" actId="1076"/>
          <ac:spMkLst>
            <pc:docMk/>
            <pc:sldMk cId="1738331197" sldId="277"/>
            <ac:spMk id="3" creationId="{9408EE4D-8D15-02B5-ABA9-32431FF80F86}"/>
          </ac:spMkLst>
        </pc:spChg>
        <pc:spChg chg="mod">
          <ac:chgData name="Nicolas De Mahieu" userId="86ffda28-54bf-46cb-8307-ac4eaeeea850" providerId="ADAL" clId="{44F845A5-813E-48C8-BA5E-943A4F49F48C}" dt="2023-08-24T13:50:04.246" v="116" actId="1076"/>
          <ac:spMkLst>
            <pc:docMk/>
            <pc:sldMk cId="1738331197" sldId="277"/>
            <ac:spMk id="5" creationId="{6F4B1DE4-CCC8-108D-E3A4-DE7996D54FE5}"/>
          </ac:spMkLst>
        </pc:spChg>
      </pc:sldChg>
      <pc:sldChg chg="modSp mod">
        <pc:chgData name="Nicolas De Mahieu" userId="86ffda28-54bf-46cb-8307-ac4eaeeea850" providerId="ADAL" clId="{44F845A5-813E-48C8-BA5E-943A4F49F48C}" dt="2023-08-24T13:54:46.534" v="204" actId="20577"/>
        <pc:sldMkLst>
          <pc:docMk/>
          <pc:sldMk cId="4137009596" sldId="281"/>
        </pc:sldMkLst>
        <pc:spChg chg="mod">
          <ac:chgData name="Nicolas De Mahieu" userId="86ffda28-54bf-46cb-8307-ac4eaeeea850" providerId="ADAL" clId="{44F845A5-813E-48C8-BA5E-943A4F49F48C}" dt="2023-08-24T13:54:46.534" v="204" actId="20577"/>
          <ac:spMkLst>
            <pc:docMk/>
            <pc:sldMk cId="4137009596" sldId="281"/>
            <ac:spMk id="11" creationId="{9F923D96-3C31-4F83-82E3-FFADFA1227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25/08/2023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25/08/2023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25/08/2023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25/08/2023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25/08/2023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25/08/2023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Small group on </a:t>
            </a:r>
            <a:r>
              <a:rPr lang="en-GB" sz="4400" dirty="0" err="1"/>
              <a:t>retreaded</a:t>
            </a:r>
            <a:r>
              <a:rPr lang="en-GB" sz="4400" dirty="0"/>
              <a:t> tyre regulation split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Proposal</a:t>
            </a:r>
            <a:br>
              <a:rPr lang="en-GB" sz="4400" dirty="0"/>
            </a:br>
            <a:endParaRPr lang="en-GB" sz="4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105650" y="136525"/>
            <a:ext cx="47442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GRBP-78-29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78</a:t>
            </a:r>
            <a:r>
              <a:rPr lang="en-GB" baseline="30000" dirty="0"/>
              <a:t>th</a:t>
            </a:r>
            <a:r>
              <a:rPr lang="en-GB" dirty="0"/>
              <a:t> GRBP, 30 August – 1 September, 2023 </a:t>
            </a:r>
          </a:p>
          <a:p>
            <a:pPr algn="r"/>
            <a:r>
              <a:rPr lang="en-GB" dirty="0"/>
              <a:t>agenda item 7 (f)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Transmitted by the experts of the small group on retreaded tyres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9BB240-BDAF-C5F4-E27A-BDE89C2E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en-GB" smtClean="0"/>
              <a:t>2</a:t>
            </a:fld>
            <a:endParaRPr lang="en-GB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F8D5E06C-7709-45F8-8BA5-6587A51DF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Background and participants and meetings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145309FC-72DA-496C-B988-C69BBF936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00" cy="429895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Background: presented with GRBP-76-03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Participants:</a:t>
            </a:r>
          </a:p>
          <a:p>
            <a:pPr lvl="1"/>
            <a:r>
              <a:rPr lang="en-GB" dirty="0"/>
              <a:t>France, Netherlands, ETRTO, BIPAVER</a:t>
            </a:r>
          </a:p>
          <a:p>
            <a:pPr lvl="1"/>
            <a:endParaRPr lang="en-GB" dirty="0"/>
          </a:p>
          <a:p>
            <a:r>
              <a:rPr lang="en-GB" dirty="0"/>
              <a:t>Meetings:</a:t>
            </a:r>
          </a:p>
          <a:p>
            <a:pPr lvl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 June 2022</a:t>
            </a:r>
          </a:p>
          <a:p>
            <a:pPr lvl="1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 July 2022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14 October 2022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19 December 2022</a:t>
            </a:r>
          </a:p>
          <a:p>
            <a:pPr lvl="1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17 January 2023</a:t>
            </a:r>
          </a:p>
        </p:txBody>
      </p:sp>
      <p:sp>
        <p:nvSpPr>
          <p:cNvPr id="12" name="Espace réservé du numéro de diapositive 4">
            <a:extLst>
              <a:ext uri="{FF2B5EF4-FFF2-40B4-BE49-F238E27FC236}">
                <a16:creationId xmlns:a16="http://schemas.microsoft.com/office/drawing/2014/main" id="{8DF4113D-3D2C-4B2F-AB02-78200FEC3CAC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F70BAC-4CFF-4EF1-86D7-A4269A0DB4C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3" name="ZoneTexte 3">
            <a:extLst>
              <a:ext uri="{FF2B5EF4-FFF2-40B4-BE49-F238E27FC236}">
                <a16:creationId xmlns:a16="http://schemas.microsoft.com/office/drawing/2014/main" id="{56D78F85-18A2-403B-B828-241B7C9A79AA}"/>
              </a:ext>
            </a:extLst>
          </p:cNvPr>
          <p:cNvSpPr txBox="1"/>
          <p:nvPr/>
        </p:nvSpPr>
        <p:spPr>
          <a:xfrm>
            <a:off x="5753100" y="4320520"/>
            <a:ext cx="3409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27 March 2023</a:t>
            </a:r>
          </a:p>
          <a:p>
            <a:r>
              <a:rPr lang="fr-BE" sz="2400" dirty="0"/>
              <a:t>21 April 2023</a:t>
            </a:r>
          </a:p>
          <a:p>
            <a:r>
              <a:rPr lang="fr-BE" sz="2400" dirty="0"/>
              <a:t>9 June 2023</a:t>
            </a:r>
          </a:p>
          <a:p>
            <a:r>
              <a:rPr lang="fr-BE" sz="2400" dirty="0"/>
              <a:t>24 August 2023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7645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3E736-0D60-279B-8B4C-666AEFA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EU retread market at a glance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92BEF1-6749-AD04-2110-1AE972F9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82" y="1677763"/>
            <a:ext cx="10656035" cy="5043712"/>
          </a:xfrm>
        </p:spPr>
        <p:txBody>
          <a:bodyPr>
            <a:normAutofit lnSpcReduction="10000"/>
          </a:bodyPr>
          <a:lstStyle/>
          <a:p>
            <a:r>
              <a:rPr lang="en-GB"/>
              <a:t>Approx. 400 active retreading facilities in EU</a:t>
            </a:r>
          </a:p>
          <a:p>
            <a:r>
              <a:rPr lang="en-GB"/>
              <a:t>Production Range from 1.500 tyres/year to &gt; 400.000 tyres/year</a:t>
            </a:r>
          </a:p>
          <a:p>
            <a:r>
              <a:rPr lang="en-GB"/>
              <a:t>Market Shares /replacement: PC &lt; 1%; CV ~ 23% (~4.6 Mio. In 2021)</a:t>
            </a:r>
          </a:p>
          <a:p>
            <a:r>
              <a:rPr lang="en-GB"/>
              <a:t>Hot/Mould-Cure and Cold/Pre-Cure process (estm. 60:40 ratio)</a:t>
            </a:r>
          </a:p>
          <a:p>
            <a:r>
              <a:rPr lang="en-GB"/>
              <a:t>Mainly SME-businesses with mostly regionally concentrated</a:t>
            </a:r>
          </a:p>
          <a:p>
            <a:r>
              <a:rPr lang="en-GB"/>
              <a:t>&gt; 10 retreading system/material providers from all over the world</a:t>
            </a:r>
          </a:p>
          <a:p>
            <a:r>
              <a:rPr lang="en-GB"/>
              <a:t>Retreading is a perfect example of Circular Economy:</a:t>
            </a:r>
            <a:br>
              <a:rPr lang="en-GB"/>
            </a:br>
            <a:r>
              <a:rPr lang="en-GB" sz="1600"/>
              <a:t>A Retreaded CV tyre enable savings…. 70% Ressource extraction – 29% Land use – 24% CO2 emissions – 21 % Air pollution</a:t>
            </a:r>
            <a:br>
              <a:rPr lang="en-GB" sz="1600"/>
            </a:br>
            <a:r>
              <a:rPr lang="en-GB" sz="1600"/>
              <a:t>19% Water consumption  …compared to low-end non-retreadable tyre   Source: EY Study  « The socio-economic impact of</a:t>
            </a:r>
            <a:br>
              <a:rPr lang="en-GB" sz="1600"/>
            </a:br>
            <a:r>
              <a:rPr lang="en-GB" sz="1600"/>
              <a:t>truck tyre retreading in Europe »</a:t>
            </a:r>
          </a:p>
          <a:p>
            <a:r>
              <a:rPr lang="en-GB"/>
              <a:t>CV Retreading activity in EU: ~ 30.000 employees (mostly SME)</a:t>
            </a:r>
            <a:br>
              <a:rPr lang="en-GB" sz="1600"/>
            </a:b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9BB240-BDAF-C5F4-E27A-BDE89C2E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98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4B1DE4-CCC8-108D-E3A4-DE7996D5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3450" y="6356350"/>
            <a:ext cx="2743200" cy="365125"/>
          </a:xfrm>
        </p:spPr>
        <p:txBody>
          <a:bodyPr/>
          <a:lstStyle/>
          <a:p>
            <a:fld id="{3EF70BAC-4CFF-4EF1-86D7-A4269A0DB4CC}" type="slidenum">
              <a:rPr lang="fr-FR" smtClean="0"/>
              <a:t>4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0E9B34A2-A9E8-04FA-F99A-0AA17AB0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73"/>
            <a:ext cx="10515600" cy="1325563"/>
          </a:xfrm>
        </p:spPr>
        <p:txBody>
          <a:bodyPr/>
          <a:lstStyle/>
          <a:p>
            <a:r>
              <a:rPr lang="en-GB" dirty="0"/>
              <a:t>Small Group proposal: concept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08EE4D-8D15-02B5-ABA9-32431FF80F86}"/>
              </a:ext>
            </a:extLst>
          </p:cNvPr>
          <p:cNvSpPr txBox="1"/>
          <p:nvPr/>
        </p:nvSpPr>
        <p:spPr>
          <a:xfrm>
            <a:off x="347320" y="6030500"/>
            <a:ext cx="6340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u="sng" dirty="0"/>
              <a:t>Note</a:t>
            </a:r>
            <a:r>
              <a:rPr lang="en-GB" sz="1200" i="1" dirty="0"/>
              <a:t>: in parenthesis are referred the applicable paragraphs of the new Regulation No. [X].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9F75BF-02A2-66EB-98DE-471F1F7D2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4316"/>
            <a:ext cx="12192000" cy="480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3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9BB240-BDAF-C5F4-E27A-BDE89C2E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en-GB" smtClean="0"/>
              <a:t>5</a:t>
            </a:fld>
            <a:endParaRPr lang="en-GB"/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FA94BA55-B83B-4A6A-885C-21F05E37AD0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F70BAC-4CFF-4EF1-86D7-A4269A0DB4C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9CF2E804-0C11-48CB-8459-425EA94E5E0A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F70BAC-4CFF-4EF1-86D7-A4269A0DB4C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F923D96-3C31-4F83-82E3-FFADFA122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Small group has  prepared 2 Informal Documents: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New UN Regulation: Uniform provisions concerning the approval of pre-cured tread materials which are used for producing </a:t>
            </a:r>
            <a:r>
              <a:rPr lang="en-GB" dirty="0" err="1"/>
              <a:t>retreaded</a:t>
            </a:r>
            <a:r>
              <a:rPr lang="en-GB" dirty="0"/>
              <a:t> tyres or the approval of </a:t>
            </a:r>
            <a:r>
              <a:rPr lang="en-GB" dirty="0" err="1"/>
              <a:t>retreaded</a:t>
            </a:r>
            <a:r>
              <a:rPr lang="en-GB" dirty="0"/>
              <a:t> tyres produced by using mould cure process with regard to their </a:t>
            </a:r>
            <a:r>
              <a:rPr lang="en-GB" b="1" dirty="0"/>
              <a:t>snow performance</a:t>
            </a:r>
            <a:r>
              <a:rPr lang="en-GB" dirty="0"/>
              <a:t>.</a:t>
            </a:r>
          </a:p>
          <a:p>
            <a:pPr marL="457200" lvl="1" indent="0">
              <a:buNone/>
            </a:pPr>
            <a:r>
              <a:rPr lang="en-GB" b="1" dirty="0">
                <a:sym typeface="Wingdings" panose="05000000000000000000" pitchFamily="2" charset="2"/>
              </a:rPr>
              <a:t> No change in the technical requirements comparing to current UN Regulation 109</a:t>
            </a:r>
            <a:endParaRPr lang="en-GB" b="1" dirty="0"/>
          </a:p>
          <a:p>
            <a:pPr lvl="1"/>
            <a:endParaRPr lang="en-GB" dirty="0"/>
          </a:p>
          <a:p>
            <a:pPr lvl="1"/>
            <a:r>
              <a:rPr lang="en-GB" b="1" dirty="0"/>
              <a:t>01 Series of Amendment </a:t>
            </a:r>
            <a:r>
              <a:rPr lang="en-GB" dirty="0"/>
              <a:t>to UN Regulation 109</a:t>
            </a:r>
          </a:p>
          <a:p>
            <a:pPr marL="1701800" lvl="1" indent="-1074738">
              <a:buNone/>
            </a:pP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 </a:t>
            </a:r>
            <a:r>
              <a:rPr lang="en-GB" u="sng" dirty="0"/>
              <a:t>rationale</a:t>
            </a:r>
            <a:r>
              <a:rPr lang="en-GB" dirty="0"/>
              <a:t>: to make the administrative requirements clear after a certain period (with adequate transitional provisions). Similar approach was done for TPMS moved out of R64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R141.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u="sng" dirty="0"/>
              <a:t>Next steps</a:t>
            </a:r>
          </a:p>
          <a:p>
            <a:r>
              <a:rPr lang="en-GB" dirty="0"/>
              <a:t>01 Series of Amendment to UN Regulation 108 will be prepared in analogy with R109.</a:t>
            </a:r>
          </a:p>
          <a:p>
            <a:r>
              <a:rPr lang="en-GB" dirty="0"/>
              <a:t>Further investigation on Type definition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Working Documents for consideration during GRBP 79</a:t>
            </a:r>
            <a:r>
              <a:rPr lang="en-GB" b="1" baseline="30000" dirty="0"/>
              <a:t>th</a:t>
            </a:r>
            <a:r>
              <a:rPr lang="en-GB" b="1" dirty="0"/>
              <a:t> session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DE647CC1-51B5-4B7D-A685-7254B9D76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Informal documents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413700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AA375F-B3F9-42A4-81DE-8E05FA1BCA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715A5-366E-4B16-967C-9318B6BAF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420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PowerPoint Presentation</vt:lpstr>
      <vt:lpstr>Background and participants and meetings</vt:lpstr>
      <vt:lpstr>EU retread market at a glance</vt:lpstr>
      <vt:lpstr>Small Group proposal: concept</vt:lpstr>
      <vt:lpstr>Informal documents and next steps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</cp:lastModifiedBy>
  <cp:revision>100</cp:revision>
  <dcterms:created xsi:type="dcterms:W3CDTF">2019-09-06T13:35:01Z</dcterms:created>
  <dcterms:modified xsi:type="dcterms:W3CDTF">2023-08-25T13:26:35Z</dcterms:modified>
</cp:coreProperties>
</file>