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 id="2147483665" r:id="rId4"/>
  </p:sldMasterIdLst>
  <p:notesMasterIdLst>
    <p:notesMasterId r:id="rId15"/>
  </p:notesMasterIdLst>
  <p:sldIdLst>
    <p:sldId id="416" r:id="rId5"/>
    <p:sldId id="417" r:id="rId6"/>
    <p:sldId id="418" r:id="rId7"/>
    <p:sldId id="419" r:id="rId8"/>
    <p:sldId id="420" r:id="rId9"/>
    <p:sldId id="421" r:id="rId10"/>
    <p:sldId id="425" r:id="rId11"/>
    <p:sldId id="423" r:id="rId12"/>
    <p:sldId id="426" r:id="rId13"/>
    <p:sldId id="39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6E3D"/>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C5543C-2511-43FE-B6B9-3E91FCA9044A}" v="1" dt="2023-05-24T09:42:45.0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1.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Cuenot" userId="9928dff3-8fa4-42b5-9d6e-cd4dcb89281b" providerId="ADAL" clId="{22C5543C-2511-43FE-B6B9-3E91FCA9044A}"/>
    <pc:docChg chg="modSld">
      <pc:chgData name="Francois Cuenot" userId="9928dff3-8fa4-42b5-9d6e-cd4dcb89281b" providerId="ADAL" clId="{22C5543C-2511-43FE-B6B9-3E91FCA9044A}" dt="2023-05-24T09:59:33.290" v="8" actId="20577"/>
      <pc:docMkLst>
        <pc:docMk/>
      </pc:docMkLst>
      <pc:sldChg chg="addSp modSp mod">
        <pc:chgData name="Francois Cuenot" userId="9928dff3-8fa4-42b5-9d6e-cd4dcb89281b" providerId="ADAL" clId="{22C5543C-2511-43FE-B6B9-3E91FCA9044A}" dt="2023-05-24T09:59:33.290" v="8" actId="20577"/>
        <pc:sldMkLst>
          <pc:docMk/>
          <pc:sldMk cId="1103808415" sldId="416"/>
        </pc:sldMkLst>
        <pc:spChg chg="add mod">
          <ac:chgData name="Francois Cuenot" userId="9928dff3-8fa4-42b5-9d6e-cd4dcb89281b" providerId="ADAL" clId="{22C5543C-2511-43FE-B6B9-3E91FCA9044A}" dt="2023-05-24T09:59:33.290" v="8" actId="20577"/>
          <ac:spMkLst>
            <pc:docMk/>
            <pc:sldMk cId="1103808415" sldId="416"/>
            <ac:spMk id="2" creationId="{75907A19-47C6-3E81-1ACB-CE061201F3F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D8A434-11C1-4479-81B6-A164208F3ECF}" type="datetimeFigureOut">
              <a:rPr lang="en-GB" smtClean="0"/>
              <a:t>24/05/2023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96C944-1876-45F4-8C2B-DCF538D9B284}" type="slidenum">
              <a:rPr lang="en-GB" smtClean="0"/>
              <a:t>‹#›</a:t>
            </a:fld>
            <a:endParaRPr lang="en-GB"/>
          </a:p>
        </p:txBody>
      </p:sp>
    </p:spTree>
    <p:extLst>
      <p:ext uri="{BB962C8B-B14F-4D97-AF65-F5344CB8AC3E}">
        <p14:creationId xmlns:p14="http://schemas.microsoft.com/office/powerpoint/2010/main" val="1161669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rot="5400000">
            <a:off x="5988279" y="654280"/>
            <a:ext cx="215443" cy="12192000"/>
          </a:xfrm>
          <a:prstGeom prst="rect">
            <a:avLst/>
          </a:prstGeom>
          <a:solidFill>
            <a:srgbClr val="0A6E3D"/>
          </a:solidFill>
          <a:ln>
            <a:noFill/>
          </a:ln>
        </p:spPr>
        <p:txBody>
          <a:bodyPr wrap="none" anchor="ctr"/>
          <a:lstStyle/>
          <a:p>
            <a:endParaRPr lang="en-US" sz="1800"/>
          </a:p>
        </p:txBody>
      </p:sp>
      <p:pic>
        <p:nvPicPr>
          <p:cNvPr id="12" name="Grafik 11">
            <a:extLst>
              <a:ext uri="{FF2B5EF4-FFF2-40B4-BE49-F238E27FC236}">
                <a16:creationId xmlns:a16="http://schemas.microsoft.com/office/drawing/2014/main" id="{50603769-899E-4705-9733-494C5FE8B8D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28109" y="6222817"/>
            <a:ext cx="1593425" cy="534338"/>
          </a:xfrm>
          <a:prstGeom prst="rect">
            <a:avLst/>
          </a:prstGeom>
          <a:ln>
            <a:solidFill>
              <a:schemeClr val="bg1"/>
            </a:solidFill>
          </a:ln>
        </p:spPr>
      </p:pic>
      <p:pic>
        <p:nvPicPr>
          <p:cNvPr id="7" name="Picture 9">
            <a:extLst>
              <a:ext uri="{FF2B5EF4-FFF2-40B4-BE49-F238E27FC236}">
                <a16:creationId xmlns:a16="http://schemas.microsoft.com/office/drawing/2014/main" id="{B7000653-4C7F-4101-A8D4-9304DB7BB3AB}"/>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l="5" r="5"/>
          <a:stretch/>
        </p:blipFill>
        <p:spPr bwMode="auto">
          <a:xfrm>
            <a:off x="1" y="4247206"/>
            <a:ext cx="12192001" cy="1348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2">
            <a:extLst>
              <a:ext uri="{FF2B5EF4-FFF2-40B4-BE49-F238E27FC236}">
                <a16:creationId xmlns:a16="http://schemas.microsoft.com/office/drawing/2014/main" id="{04ED764B-8D71-4A77-9D45-ADC22A004F4B}"/>
              </a:ext>
            </a:extLst>
          </p:cNvPr>
          <p:cNvSpPr txBox="1">
            <a:spLocks noChangeArrowheads="1"/>
          </p:cNvSpPr>
          <p:nvPr userDrawn="1"/>
        </p:nvSpPr>
        <p:spPr bwMode="auto">
          <a:xfrm>
            <a:off x="719667" y="6642968"/>
            <a:ext cx="11219291" cy="215444"/>
          </a:xfrm>
          <a:prstGeom prst="rect">
            <a:avLst/>
          </a:prstGeom>
          <a:noFill/>
          <a:ln w="9525">
            <a:noFill/>
            <a:miter lim="800000"/>
            <a:headEnd/>
            <a:tailEnd/>
          </a:ln>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lang="en-GB" sz="800" b="1" kern="1200" baseline="0" dirty="0">
                <a:solidFill>
                  <a:schemeClr val="bg1"/>
                </a:solidFill>
                <a:latin typeface="Arial" charset="0"/>
                <a:ea typeface="+mn-ea"/>
                <a:cs typeface="+mn-cs"/>
              </a:rPr>
              <a:t>EUROMOT proposal to amend UN Regulation 96 </a:t>
            </a:r>
            <a:r>
              <a:rPr lang="en-GB" sz="800" b="1" baseline="0" dirty="0">
                <a:solidFill>
                  <a:schemeClr val="bg1"/>
                </a:solidFill>
              </a:rPr>
              <a:t>25/3/23 Page ‹#›</a:t>
            </a:r>
          </a:p>
        </p:txBody>
      </p:sp>
      <p:sp>
        <p:nvSpPr>
          <p:cNvPr id="3" name="Text Placeholder 2">
            <a:extLst>
              <a:ext uri="{FF2B5EF4-FFF2-40B4-BE49-F238E27FC236}">
                <a16:creationId xmlns:a16="http://schemas.microsoft.com/office/drawing/2014/main" id="{C869F378-A05B-4086-8C82-DBEA3F71239F}"/>
              </a:ext>
            </a:extLst>
          </p:cNvPr>
          <p:cNvSpPr>
            <a:spLocks noGrp="1"/>
          </p:cNvSpPr>
          <p:nvPr>
            <p:ph type="body" sz="quarter" idx="10" hasCustomPrompt="1"/>
          </p:nvPr>
        </p:nvSpPr>
        <p:spPr>
          <a:xfrm>
            <a:off x="1045682" y="1319417"/>
            <a:ext cx="10293349" cy="557511"/>
          </a:xfrm>
        </p:spPr>
        <p:txBody>
          <a:bodyPr/>
          <a:lstStyle>
            <a:lvl1pPr marL="0" indent="0">
              <a:buNone/>
              <a:defRPr sz="3200" b="1">
                <a:latin typeface="Arial Black" panose="020B0A04020102020204" pitchFamily="34" charset="0"/>
              </a:defRPr>
            </a:lvl1pPr>
          </a:lstStyle>
          <a:p>
            <a:pPr lvl="0"/>
            <a:r>
              <a:rPr lang="en-US" dirty="0"/>
              <a:t>MEETING NAME/PRESENTATION TITLE</a:t>
            </a:r>
          </a:p>
        </p:txBody>
      </p:sp>
      <p:sp>
        <p:nvSpPr>
          <p:cNvPr id="11" name="Text Placeholder 2">
            <a:extLst>
              <a:ext uri="{FF2B5EF4-FFF2-40B4-BE49-F238E27FC236}">
                <a16:creationId xmlns:a16="http://schemas.microsoft.com/office/drawing/2014/main" id="{3927A34F-844E-4B3F-9DC6-2D2EB86706E7}"/>
              </a:ext>
            </a:extLst>
          </p:cNvPr>
          <p:cNvSpPr>
            <a:spLocks noGrp="1"/>
          </p:cNvSpPr>
          <p:nvPr>
            <p:ph type="body" sz="quarter" idx="11" hasCustomPrompt="1"/>
          </p:nvPr>
        </p:nvSpPr>
        <p:spPr>
          <a:xfrm>
            <a:off x="1128184" y="3004334"/>
            <a:ext cx="10293349" cy="557511"/>
          </a:xfrm>
        </p:spPr>
        <p:txBody>
          <a:bodyPr/>
          <a:lstStyle>
            <a:lvl1pPr marL="0" indent="0">
              <a:lnSpc>
                <a:spcPct val="100000"/>
              </a:lnSpc>
              <a:spcBef>
                <a:spcPts val="0"/>
              </a:spcBef>
              <a:spcAft>
                <a:spcPts val="0"/>
              </a:spcAft>
              <a:buNone/>
              <a:defRPr sz="1800" b="1">
                <a:latin typeface="Arial Black" panose="020B0A04020102020204" pitchFamily="34" charset="0"/>
              </a:defRPr>
            </a:lvl1pPr>
          </a:lstStyle>
          <a:p>
            <a:pPr lvl="0"/>
            <a:r>
              <a:rPr lang="en-US" dirty="0"/>
              <a:t>Meeting location/Subtitle 2</a:t>
            </a:r>
          </a:p>
          <a:p>
            <a:pPr marL="0" marR="0" lvl="0" indent="0" algn="l" defTabSz="914400" rtl="0" eaLnBrk="0" fontAlgn="base" latinLnBrk="0" hangingPunct="0">
              <a:lnSpc>
                <a:spcPct val="100000"/>
              </a:lnSpc>
              <a:spcBef>
                <a:spcPts val="0"/>
              </a:spcBef>
              <a:spcAft>
                <a:spcPts val="0"/>
              </a:spcAft>
              <a:buClrTx/>
              <a:buSzPct val="110000"/>
              <a:buFontTx/>
              <a:buNone/>
              <a:tabLst/>
              <a:defRPr/>
            </a:pPr>
            <a:endParaRPr lang="en-US" dirty="0"/>
          </a:p>
          <a:p>
            <a:pPr marL="0" marR="0" lvl="0" indent="0" algn="l" defTabSz="914400" rtl="0" eaLnBrk="0" fontAlgn="base" latinLnBrk="0" hangingPunct="0">
              <a:lnSpc>
                <a:spcPct val="100000"/>
              </a:lnSpc>
              <a:spcBef>
                <a:spcPts val="0"/>
              </a:spcBef>
              <a:spcAft>
                <a:spcPts val="0"/>
              </a:spcAft>
              <a:buClrTx/>
              <a:buSzPct val="110000"/>
              <a:buFontTx/>
              <a:buNone/>
              <a:tabLst/>
              <a:defRPr/>
            </a:pPr>
            <a:r>
              <a:rPr lang="en-US" dirty="0"/>
              <a:t>Meeting date/Subtitle 1</a:t>
            </a:r>
          </a:p>
          <a:p>
            <a:pPr lvl="0"/>
            <a:endParaRPr lang="en-US" dirty="0"/>
          </a:p>
          <a:p>
            <a:pPr lvl="0"/>
            <a:endParaRPr lang="en-US" dirty="0"/>
          </a:p>
        </p:txBody>
      </p:sp>
    </p:spTree>
    <p:extLst>
      <p:ext uri="{BB962C8B-B14F-4D97-AF65-F5344CB8AC3E}">
        <p14:creationId xmlns:p14="http://schemas.microsoft.com/office/powerpoint/2010/main" val="4103008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lnSpc>
                <a:spcPct val="100000"/>
              </a:lnSpc>
              <a:spcBef>
                <a:spcPts val="300"/>
              </a:spcBef>
              <a:spcAft>
                <a:spcPts val="300"/>
              </a:spcAft>
              <a:defRPr/>
            </a:lvl1pPr>
            <a:lvl2pPr>
              <a:lnSpc>
                <a:spcPct val="100000"/>
              </a:lnSpc>
              <a:spcBef>
                <a:spcPts val="300"/>
              </a:spcBef>
              <a:spcAft>
                <a:spcPts val="300"/>
              </a:spcAft>
              <a:defRPr/>
            </a:lvl2pPr>
            <a:lvl3pPr marL="1573213" indent="-228600">
              <a:lnSpc>
                <a:spcPct val="100000"/>
              </a:lnSpc>
              <a:spcBef>
                <a:spcPts val="300"/>
              </a:spcBef>
              <a:spcAft>
                <a:spcPts val="300"/>
              </a:spcAft>
              <a:buFont typeface="Courier New" panose="02070309020205020404" pitchFamily="49" charset="0"/>
              <a:buChar char="o"/>
              <a:defRPr/>
            </a:lvl3pPr>
            <a:lvl4pPr>
              <a:lnSpc>
                <a:spcPct val="100000"/>
              </a:lnSpc>
              <a:spcBef>
                <a:spcPts val="300"/>
              </a:spcBef>
              <a:spcAft>
                <a:spcPts val="300"/>
              </a:spcAft>
              <a:defRPr/>
            </a:lvl4pPr>
            <a:lvl5pPr>
              <a:lnSpc>
                <a:spcPct val="100000"/>
              </a:lnSpc>
              <a:spcBef>
                <a:spcPts val="300"/>
              </a:spcBef>
              <a:spcAft>
                <a:spcPts val="300"/>
              </a:spcAft>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p:cNvSpPr>
            <a:spLocks noGrp="1"/>
          </p:cNvSpPr>
          <p:nvPr>
            <p:ph type="title"/>
          </p:nvPr>
        </p:nvSpPr>
        <p:spPr>
          <a:xfrm>
            <a:off x="719667" y="630394"/>
            <a:ext cx="10464800" cy="645156"/>
          </a:xfrm>
        </p:spPr>
        <p:txBody>
          <a:bodyPr/>
          <a:lstStyle>
            <a:lvl1pPr>
              <a:defRPr>
                <a:latin typeface="Calibri" panose="020F0502020204030204" pitchFamily="34" charset="0"/>
                <a:cs typeface="Calibri" panose="020F0502020204030204" pitchFamily="34" charset="0"/>
              </a:defRPr>
            </a:lvl1pPr>
          </a:lstStyle>
          <a:p>
            <a:r>
              <a:rPr lang="de-DE" dirty="0"/>
              <a:t>Titelmasterformat durch Klicken bearbeiten</a:t>
            </a:r>
            <a:endParaRPr lang="en-US" dirty="0"/>
          </a:p>
        </p:txBody>
      </p:sp>
    </p:spTree>
    <p:extLst>
      <p:ext uri="{BB962C8B-B14F-4D97-AF65-F5344CB8AC3E}">
        <p14:creationId xmlns:p14="http://schemas.microsoft.com/office/powerpoint/2010/main" val="3006255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1_Titelfolie">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rot="5400000">
            <a:off x="5988279" y="654280"/>
            <a:ext cx="215443" cy="12192000"/>
          </a:xfrm>
          <a:prstGeom prst="rect">
            <a:avLst/>
          </a:prstGeom>
          <a:solidFill>
            <a:srgbClr val="0A6E3D"/>
          </a:solidFill>
          <a:ln>
            <a:noFill/>
          </a:ln>
        </p:spPr>
        <p:txBody>
          <a:bodyPr wrap="none" anchor="ctr"/>
          <a:lstStyle/>
          <a:p>
            <a:endParaRPr lang="en-US" sz="1800"/>
          </a:p>
        </p:txBody>
      </p:sp>
      <p:pic>
        <p:nvPicPr>
          <p:cNvPr id="12" name="Grafik 11">
            <a:extLst>
              <a:ext uri="{FF2B5EF4-FFF2-40B4-BE49-F238E27FC236}">
                <a16:creationId xmlns:a16="http://schemas.microsoft.com/office/drawing/2014/main" id="{50603769-899E-4705-9733-494C5FE8B8D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28109" y="6222817"/>
            <a:ext cx="1593425" cy="534338"/>
          </a:xfrm>
          <a:prstGeom prst="rect">
            <a:avLst/>
          </a:prstGeom>
          <a:ln>
            <a:solidFill>
              <a:schemeClr val="bg1"/>
            </a:solidFill>
          </a:ln>
        </p:spPr>
      </p:pic>
      <p:pic>
        <p:nvPicPr>
          <p:cNvPr id="7" name="Picture 9">
            <a:extLst>
              <a:ext uri="{FF2B5EF4-FFF2-40B4-BE49-F238E27FC236}">
                <a16:creationId xmlns:a16="http://schemas.microsoft.com/office/drawing/2014/main" id="{B7000653-4C7F-4101-A8D4-9304DB7BB3AB}"/>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l="5" r="5"/>
          <a:stretch/>
        </p:blipFill>
        <p:spPr bwMode="auto">
          <a:xfrm>
            <a:off x="1" y="4247206"/>
            <a:ext cx="12192001" cy="1348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2">
            <a:extLst>
              <a:ext uri="{FF2B5EF4-FFF2-40B4-BE49-F238E27FC236}">
                <a16:creationId xmlns:a16="http://schemas.microsoft.com/office/drawing/2014/main" id="{04ED764B-8D71-4A77-9D45-ADC22A004F4B}"/>
              </a:ext>
            </a:extLst>
          </p:cNvPr>
          <p:cNvSpPr txBox="1">
            <a:spLocks noChangeArrowheads="1"/>
          </p:cNvSpPr>
          <p:nvPr userDrawn="1"/>
        </p:nvSpPr>
        <p:spPr bwMode="auto">
          <a:xfrm>
            <a:off x="719667" y="6642968"/>
            <a:ext cx="9531349" cy="215444"/>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lang="en-GB" sz="800" b="1" kern="1200" baseline="0" dirty="0">
                <a:solidFill>
                  <a:schemeClr val="bg1"/>
                </a:solidFill>
                <a:latin typeface="Arial" charset="0"/>
                <a:ea typeface="+mn-ea"/>
                <a:cs typeface="+mn-cs"/>
              </a:rPr>
              <a:t>U gas sensitivity </a:t>
            </a:r>
            <a:r>
              <a:rPr lang="en-GB" sz="800" b="1" baseline="0" dirty="0">
                <a:solidFill>
                  <a:schemeClr val="bg1"/>
                </a:solidFill>
              </a:rPr>
              <a:t>Page ‹#›</a:t>
            </a:r>
          </a:p>
        </p:txBody>
      </p:sp>
      <p:sp>
        <p:nvSpPr>
          <p:cNvPr id="3" name="Text Placeholder 2">
            <a:extLst>
              <a:ext uri="{FF2B5EF4-FFF2-40B4-BE49-F238E27FC236}">
                <a16:creationId xmlns:a16="http://schemas.microsoft.com/office/drawing/2014/main" id="{C869F378-A05B-4086-8C82-DBEA3F71239F}"/>
              </a:ext>
            </a:extLst>
          </p:cNvPr>
          <p:cNvSpPr>
            <a:spLocks noGrp="1"/>
          </p:cNvSpPr>
          <p:nvPr>
            <p:ph type="body" sz="quarter" idx="10" hasCustomPrompt="1"/>
          </p:nvPr>
        </p:nvSpPr>
        <p:spPr>
          <a:xfrm>
            <a:off x="1045682" y="1319417"/>
            <a:ext cx="10293349" cy="557511"/>
          </a:xfrm>
        </p:spPr>
        <p:txBody>
          <a:bodyPr/>
          <a:lstStyle>
            <a:lvl1pPr marL="0" indent="0">
              <a:buNone/>
              <a:defRPr sz="3200" b="1">
                <a:latin typeface="Arial Black" panose="020B0A04020102020204" pitchFamily="34" charset="0"/>
              </a:defRPr>
            </a:lvl1pPr>
          </a:lstStyle>
          <a:p>
            <a:pPr lvl="0"/>
            <a:r>
              <a:rPr lang="en-US" dirty="0"/>
              <a:t>MEETING NAME/PRESENTATION TITLE</a:t>
            </a:r>
          </a:p>
        </p:txBody>
      </p:sp>
      <p:sp>
        <p:nvSpPr>
          <p:cNvPr id="11" name="Text Placeholder 2">
            <a:extLst>
              <a:ext uri="{FF2B5EF4-FFF2-40B4-BE49-F238E27FC236}">
                <a16:creationId xmlns:a16="http://schemas.microsoft.com/office/drawing/2014/main" id="{3927A34F-844E-4B3F-9DC6-2D2EB86706E7}"/>
              </a:ext>
            </a:extLst>
          </p:cNvPr>
          <p:cNvSpPr>
            <a:spLocks noGrp="1"/>
          </p:cNvSpPr>
          <p:nvPr>
            <p:ph type="body" sz="quarter" idx="11" hasCustomPrompt="1"/>
          </p:nvPr>
        </p:nvSpPr>
        <p:spPr>
          <a:xfrm>
            <a:off x="1128184" y="3004334"/>
            <a:ext cx="10293349" cy="557511"/>
          </a:xfrm>
        </p:spPr>
        <p:txBody>
          <a:bodyPr/>
          <a:lstStyle>
            <a:lvl1pPr marL="0" indent="0">
              <a:lnSpc>
                <a:spcPct val="100000"/>
              </a:lnSpc>
              <a:spcBef>
                <a:spcPts val="0"/>
              </a:spcBef>
              <a:spcAft>
                <a:spcPts val="0"/>
              </a:spcAft>
              <a:buNone/>
              <a:defRPr sz="1800" b="1">
                <a:latin typeface="Arial Black" panose="020B0A04020102020204" pitchFamily="34" charset="0"/>
              </a:defRPr>
            </a:lvl1pPr>
          </a:lstStyle>
          <a:p>
            <a:pPr lvl="0"/>
            <a:r>
              <a:rPr lang="en-US" dirty="0"/>
              <a:t>Meeting location/Subtitle 2</a:t>
            </a:r>
          </a:p>
          <a:p>
            <a:pPr marL="0" marR="0" lvl="0" indent="0" algn="l" defTabSz="914400" rtl="0" eaLnBrk="0" fontAlgn="base" latinLnBrk="0" hangingPunct="0">
              <a:lnSpc>
                <a:spcPct val="100000"/>
              </a:lnSpc>
              <a:spcBef>
                <a:spcPts val="0"/>
              </a:spcBef>
              <a:spcAft>
                <a:spcPts val="0"/>
              </a:spcAft>
              <a:buClrTx/>
              <a:buSzPct val="110000"/>
              <a:buFontTx/>
              <a:buNone/>
              <a:tabLst/>
              <a:defRPr/>
            </a:pPr>
            <a:endParaRPr lang="en-US" dirty="0"/>
          </a:p>
          <a:p>
            <a:pPr marL="0" marR="0" lvl="0" indent="0" algn="l" defTabSz="914400" rtl="0" eaLnBrk="0" fontAlgn="base" latinLnBrk="0" hangingPunct="0">
              <a:lnSpc>
                <a:spcPct val="100000"/>
              </a:lnSpc>
              <a:spcBef>
                <a:spcPts val="0"/>
              </a:spcBef>
              <a:spcAft>
                <a:spcPts val="0"/>
              </a:spcAft>
              <a:buClrTx/>
              <a:buSzPct val="110000"/>
              <a:buFontTx/>
              <a:buNone/>
              <a:tabLst/>
              <a:defRPr/>
            </a:pPr>
            <a:r>
              <a:rPr lang="en-US" dirty="0"/>
              <a:t>Meeting date/Subtitle 1</a:t>
            </a:r>
          </a:p>
          <a:p>
            <a:pPr lvl="0"/>
            <a:endParaRPr lang="en-US" dirty="0"/>
          </a:p>
          <a:p>
            <a:pPr lvl="0"/>
            <a:endParaRPr lang="en-US" dirty="0"/>
          </a:p>
        </p:txBody>
      </p:sp>
    </p:spTree>
    <p:extLst>
      <p:ext uri="{BB962C8B-B14F-4D97-AF65-F5344CB8AC3E}">
        <p14:creationId xmlns:p14="http://schemas.microsoft.com/office/powerpoint/2010/main" val="3489605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2_Titelfolie">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rot="5400000">
            <a:off x="5988279" y="654280"/>
            <a:ext cx="215443" cy="12192000"/>
          </a:xfrm>
          <a:prstGeom prst="rect">
            <a:avLst/>
          </a:prstGeom>
          <a:solidFill>
            <a:srgbClr val="0A6E3D"/>
          </a:solidFill>
          <a:ln>
            <a:noFill/>
          </a:ln>
        </p:spPr>
        <p:txBody>
          <a:bodyPr wrap="none" anchor="ctr"/>
          <a:lstStyle/>
          <a:p>
            <a:endParaRPr lang="en-US"/>
          </a:p>
        </p:txBody>
      </p:sp>
      <p:sp>
        <p:nvSpPr>
          <p:cNvPr id="6" name="Text Box 12"/>
          <p:cNvSpPr txBox="1">
            <a:spLocks noChangeArrowheads="1"/>
          </p:cNvSpPr>
          <p:nvPr/>
        </p:nvSpPr>
        <p:spPr bwMode="auto">
          <a:xfrm>
            <a:off x="770467" y="6646409"/>
            <a:ext cx="9531349" cy="200055"/>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de-DE" sz="700" b="1" baseline="0" dirty="0">
                <a:solidFill>
                  <a:schemeClr val="bg1"/>
                </a:solidFill>
              </a:rPr>
              <a:t>EUROMOT Profile</a:t>
            </a:r>
            <a:r>
              <a:rPr lang="de-DE" sz="700" b="1" dirty="0">
                <a:solidFill>
                  <a:schemeClr val="bg1"/>
                </a:solidFill>
              </a:rPr>
              <a:t> </a:t>
            </a:r>
            <a:r>
              <a:rPr lang="de-DE" sz="700" b="0" baseline="0" dirty="0">
                <a:solidFill>
                  <a:schemeClr val="bg1"/>
                </a:solidFill>
              </a:rPr>
              <a:t>-</a:t>
            </a:r>
            <a:r>
              <a:rPr lang="de-DE" sz="700" b="1" baseline="0" dirty="0">
                <a:solidFill>
                  <a:schemeClr val="bg1"/>
                </a:solidFill>
              </a:rPr>
              <a:t> </a:t>
            </a:r>
            <a:r>
              <a:rPr lang="de-DE" sz="700" dirty="0">
                <a:solidFill>
                  <a:schemeClr val="bg1"/>
                </a:solidFill>
              </a:rPr>
              <a:t>Page </a:t>
            </a:r>
            <a:fld id="{92D71EA9-3FDB-4355-BB2B-FA7856DA760C}" type="slidenum">
              <a:rPr lang="de-DE" sz="700" smtClean="0">
                <a:solidFill>
                  <a:schemeClr val="bg1"/>
                </a:solidFill>
              </a:rPr>
              <a:pPr eaLnBrk="1" hangingPunct="1">
                <a:spcBef>
                  <a:spcPct val="50000"/>
                </a:spcBef>
                <a:defRPr/>
              </a:pPr>
              <a:t>‹#›</a:t>
            </a:fld>
            <a:endParaRPr lang="de-DE" sz="700" dirty="0">
              <a:solidFill>
                <a:schemeClr val="bg1"/>
              </a:solidFill>
            </a:endParaRPr>
          </a:p>
        </p:txBody>
      </p:sp>
      <p:sp>
        <p:nvSpPr>
          <p:cNvPr id="10" name="Titel 9">
            <a:extLst>
              <a:ext uri="{FF2B5EF4-FFF2-40B4-BE49-F238E27FC236}">
                <a16:creationId xmlns:a16="http://schemas.microsoft.com/office/drawing/2014/main" id="{9606D95A-DC99-42FF-928C-C57A75D72F60}"/>
              </a:ext>
            </a:extLst>
          </p:cNvPr>
          <p:cNvSpPr>
            <a:spLocks noGrp="1"/>
          </p:cNvSpPr>
          <p:nvPr>
            <p:ph type="title"/>
          </p:nvPr>
        </p:nvSpPr>
        <p:spPr>
          <a:xfrm>
            <a:off x="956733" y="2762863"/>
            <a:ext cx="10464800" cy="608493"/>
          </a:xfrm>
        </p:spPr>
        <p:txBody>
          <a:bodyPr/>
          <a:lstStyle>
            <a:lvl1pPr algn="ctr">
              <a:defRPr sz="3600"/>
            </a:lvl1pPr>
          </a:lstStyle>
          <a:p>
            <a:r>
              <a:rPr lang="de-DE" dirty="0"/>
              <a:t>Mastertitelformat bearbeiten</a:t>
            </a:r>
          </a:p>
        </p:txBody>
      </p:sp>
      <p:pic>
        <p:nvPicPr>
          <p:cNvPr id="2" name="Picture 1" descr="A picture containing logo&#10;&#10;Description automatically generated">
            <a:extLst>
              <a:ext uri="{FF2B5EF4-FFF2-40B4-BE49-F238E27FC236}">
                <a16:creationId xmlns:a16="http://schemas.microsoft.com/office/drawing/2014/main" id="{72F7B797-5CAE-EFEE-2454-37A8B58C20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8109" y="6034344"/>
            <a:ext cx="1593424" cy="715936"/>
          </a:xfrm>
          <a:prstGeom prst="rect">
            <a:avLst/>
          </a:prstGeom>
          <a:ln w="9525">
            <a:solidFill>
              <a:schemeClr val="bg1"/>
            </a:solidFill>
          </a:ln>
        </p:spPr>
      </p:pic>
    </p:spTree>
    <p:extLst>
      <p:ext uri="{BB962C8B-B14F-4D97-AF65-F5344CB8AC3E}">
        <p14:creationId xmlns:p14="http://schemas.microsoft.com/office/powerpoint/2010/main" val="1643624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rot="5400000">
            <a:off x="5988279" y="654280"/>
            <a:ext cx="215443" cy="12192000"/>
          </a:xfrm>
          <a:prstGeom prst="rect">
            <a:avLst/>
          </a:prstGeom>
          <a:solidFill>
            <a:srgbClr val="0A6E3D"/>
          </a:solidFill>
          <a:ln>
            <a:noFill/>
          </a:ln>
        </p:spPr>
        <p:txBody>
          <a:bodyPr wrap="none" anchor="ctr"/>
          <a:lstStyle/>
          <a:p>
            <a:endParaRPr lang="en-US"/>
          </a:p>
        </p:txBody>
      </p:sp>
      <p:pic>
        <p:nvPicPr>
          <p:cNvPr id="7" name="Picture 9">
            <a:extLst>
              <a:ext uri="{FF2B5EF4-FFF2-40B4-BE49-F238E27FC236}">
                <a16:creationId xmlns:a16="http://schemas.microsoft.com/office/drawing/2014/main" id="{B7000653-4C7F-4101-A8D4-9304DB7BB3A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5" r="5"/>
          <a:stretch/>
        </p:blipFill>
        <p:spPr bwMode="auto">
          <a:xfrm>
            <a:off x="0" y="3957364"/>
            <a:ext cx="12192001" cy="1808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2">
            <a:extLst>
              <a:ext uri="{FF2B5EF4-FFF2-40B4-BE49-F238E27FC236}">
                <a16:creationId xmlns:a16="http://schemas.microsoft.com/office/drawing/2014/main" id="{04ED764B-8D71-4A77-9D45-ADC22A004F4B}"/>
              </a:ext>
            </a:extLst>
          </p:cNvPr>
          <p:cNvSpPr txBox="1">
            <a:spLocks noChangeArrowheads="1"/>
          </p:cNvSpPr>
          <p:nvPr userDrawn="1"/>
        </p:nvSpPr>
        <p:spPr bwMode="auto">
          <a:xfrm>
            <a:off x="719667" y="6642968"/>
            <a:ext cx="9531349" cy="215444"/>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GB" sz="800" b="1" kern="1200" baseline="0" dirty="0">
                <a:solidFill>
                  <a:schemeClr val="bg1"/>
                </a:solidFill>
                <a:latin typeface="Arial" charset="0"/>
                <a:ea typeface="+mn-ea"/>
                <a:cs typeface="+mn-cs"/>
              </a:rPr>
              <a:t>EUROMOT proposal to amend UN Regulation 96 </a:t>
            </a:r>
            <a:r>
              <a:rPr lang="de-DE" sz="800" b="0" baseline="0" dirty="0">
                <a:solidFill>
                  <a:schemeClr val="bg1"/>
                </a:solidFill>
              </a:rPr>
              <a:t>-</a:t>
            </a:r>
            <a:r>
              <a:rPr lang="de-DE" sz="800" b="1" baseline="0" dirty="0">
                <a:solidFill>
                  <a:schemeClr val="bg1"/>
                </a:solidFill>
              </a:rPr>
              <a:t> </a:t>
            </a:r>
            <a:r>
              <a:rPr lang="de-DE" sz="800" dirty="0">
                <a:solidFill>
                  <a:schemeClr val="bg1"/>
                </a:solidFill>
              </a:rPr>
              <a:t>Page </a:t>
            </a:r>
            <a:fld id="{92D71EA9-3FDB-4355-BB2B-FA7856DA760C}" type="slidenum">
              <a:rPr lang="de-DE" sz="800" smtClean="0">
                <a:solidFill>
                  <a:schemeClr val="bg1"/>
                </a:solidFill>
              </a:rPr>
              <a:pPr eaLnBrk="1" hangingPunct="1">
                <a:spcBef>
                  <a:spcPct val="50000"/>
                </a:spcBef>
                <a:defRPr/>
              </a:pPr>
              <a:t>‹#›</a:t>
            </a:fld>
            <a:endParaRPr lang="de-DE" sz="800" dirty="0">
              <a:solidFill>
                <a:schemeClr val="bg1"/>
              </a:solidFill>
            </a:endParaRPr>
          </a:p>
        </p:txBody>
      </p:sp>
      <p:sp>
        <p:nvSpPr>
          <p:cNvPr id="3" name="Text Placeholder 2">
            <a:extLst>
              <a:ext uri="{FF2B5EF4-FFF2-40B4-BE49-F238E27FC236}">
                <a16:creationId xmlns:a16="http://schemas.microsoft.com/office/drawing/2014/main" id="{C869F378-A05B-4086-8C82-DBEA3F71239F}"/>
              </a:ext>
            </a:extLst>
          </p:cNvPr>
          <p:cNvSpPr>
            <a:spLocks noGrp="1"/>
          </p:cNvSpPr>
          <p:nvPr>
            <p:ph type="body" sz="quarter" idx="10" hasCustomPrompt="1"/>
          </p:nvPr>
        </p:nvSpPr>
        <p:spPr>
          <a:xfrm>
            <a:off x="1045682" y="1319417"/>
            <a:ext cx="10293349" cy="557511"/>
          </a:xfrm>
          <a:prstGeom prst="rect">
            <a:avLst/>
          </a:prstGeom>
        </p:spPr>
        <p:txBody>
          <a:bodyPr/>
          <a:lstStyle>
            <a:lvl1pPr marL="0" indent="0">
              <a:buNone/>
              <a:defRPr sz="3200" b="1">
                <a:latin typeface="Arial Black" panose="020B0A04020102020204" pitchFamily="34" charset="0"/>
              </a:defRPr>
            </a:lvl1pPr>
          </a:lstStyle>
          <a:p>
            <a:pPr lvl="0"/>
            <a:r>
              <a:rPr lang="en-US" dirty="0"/>
              <a:t>MEETING NAME/PRESENTATION TITLE</a:t>
            </a:r>
          </a:p>
        </p:txBody>
      </p:sp>
      <p:sp>
        <p:nvSpPr>
          <p:cNvPr id="11" name="Text Placeholder 2">
            <a:extLst>
              <a:ext uri="{FF2B5EF4-FFF2-40B4-BE49-F238E27FC236}">
                <a16:creationId xmlns:a16="http://schemas.microsoft.com/office/drawing/2014/main" id="{3927A34F-844E-4B3F-9DC6-2D2EB86706E7}"/>
              </a:ext>
            </a:extLst>
          </p:cNvPr>
          <p:cNvSpPr>
            <a:spLocks noGrp="1"/>
          </p:cNvSpPr>
          <p:nvPr>
            <p:ph type="body" sz="quarter" idx="11" hasCustomPrompt="1"/>
          </p:nvPr>
        </p:nvSpPr>
        <p:spPr>
          <a:xfrm>
            <a:off x="1045682" y="2654829"/>
            <a:ext cx="10293349" cy="557511"/>
          </a:xfrm>
          <a:prstGeom prst="rect">
            <a:avLst/>
          </a:prstGeom>
        </p:spPr>
        <p:txBody>
          <a:bodyPr/>
          <a:lstStyle>
            <a:lvl1pPr marL="0" indent="0">
              <a:lnSpc>
                <a:spcPct val="100000"/>
              </a:lnSpc>
              <a:spcBef>
                <a:spcPts val="0"/>
              </a:spcBef>
              <a:spcAft>
                <a:spcPts val="0"/>
              </a:spcAft>
              <a:buNone/>
              <a:defRPr sz="1800" b="1">
                <a:latin typeface="Arial Black" panose="020B0A04020102020204" pitchFamily="34" charset="0"/>
              </a:defRPr>
            </a:lvl1pPr>
          </a:lstStyle>
          <a:p>
            <a:pPr lvl="0"/>
            <a:r>
              <a:rPr lang="en-US" dirty="0"/>
              <a:t>Meeting location/Subtitle 2</a:t>
            </a:r>
          </a:p>
          <a:p>
            <a:pPr marL="0" marR="0" lvl="0" indent="0" algn="l" defTabSz="914400" rtl="0" eaLnBrk="0" fontAlgn="base" latinLnBrk="0" hangingPunct="0">
              <a:lnSpc>
                <a:spcPct val="100000"/>
              </a:lnSpc>
              <a:spcBef>
                <a:spcPts val="0"/>
              </a:spcBef>
              <a:spcAft>
                <a:spcPts val="0"/>
              </a:spcAft>
              <a:buClrTx/>
              <a:buSzPct val="110000"/>
              <a:buFontTx/>
              <a:buNone/>
              <a:tabLst/>
              <a:defRPr/>
            </a:pPr>
            <a:endParaRPr lang="en-US" dirty="0"/>
          </a:p>
          <a:p>
            <a:pPr marL="0" marR="0" lvl="0" indent="0" algn="l" defTabSz="914400" rtl="0" eaLnBrk="0" fontAlgn="base" latinLnBrk="0" hangingPunct="0">
              <a:lnSpc>
                <a:spcPct val="100000"/>
              </a:lnSpc>
              <a:spcBef>
                <a:spcPts val="0"/>
              </a:spcBef>
              <a:spcAft>
                <a:spcPts val="0"/>
              </a:spcAft>
              <a:buClrTx/>
              <a:buSzPct val="110000"/>
              <a:buFontTx/>
              <a:buNone/>
              <a:tabLst/>
              <a:defRPr/>
            </a:pPr>
            <a:r>
              <a:rPr lang="en-US" dirty="0"/>
              <a:t>Meeting date/Subtitle 1</a:t>
            </a:r>
          </a:p>
          <a:p>
            <a:pPr lvl="0"/>
            <a:endParaRPr lang="en-US" dirty="0"/>
          </a:p>
          <a:p>
            <a:pPr lvl="0"/>
            <a:endParaRPr lang="en-US" dirty="0"/>
          </a:p>
        </p:txBody>
      </p:sp>
      <p:pic>
        <p:nvPicPr>
          <p:cNvPr id="5" name="Picture 4" descr="A picture containing logo&#10;&#10;Description automatically generated">
            <a:extLst>
              <a:ext uri="{FF2B5EF4-FFF2-40B4-BE49-F238E27FC236}">
                <a16:creationId xmlns:a16="http://schemas.microsoft.com/office/drawing/2014/main" id="{916821D9-9CE3-54A0-0FFC-F96B3B3199E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28109" y="6034344"/>
            <a:ext cx="1593424" cy="715936"/>
          </a:xfrm>
          <a:prstGeom prst="rect">
            <a:avLst/>
          </a:prstGeom>
          <a:ln w="9525">
            <a:solidFill>
              <a:schemeClr val="bg1"/>
            </a:solidFill>
          </a:ln>
        </p:spPr>
      </p:pic>
    </p:spTree>
    <p:extLst>
      <p:ext uri="{BB962C8B-B14F-4D97-AF65-F5344CB8AC3E}">
        <p14:creationId xmlns:p14="http://schemas.microsoft.com/office/powerpoint/2010/main" val="2911084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elfolie">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rot="5400000">
            <a:off x="5988279" y="654280"/>
            <a:ext cx="215443" cy="12192000"/>
          </a:xfrm>
          <a:prstGeom prst="rect">
            <a:avLst/>
          </a:prstGeom>
          <a:solidFill>
            <a:srgbClr val="0A6E3D"/>
          </a:solidFill>
          <a:ln>
            <a:noFill/>
          </a:ln>
        </p:spPr>
        <p:txBody>
          <a:bodyPr wrap="none" anchor="ctr"/>
          <a:lstStyle/>
          <a:p>
            <a:endParaRPr lang="en-US"/>
          </a:p>
        </p:txBody>
      </p:sp>
      <p:sp>
        <p:nvSpPr>
          <p:cNvPr id="6" name="Text Box 12"/>
          <p:cNvSpPr txBox="1">
            <a:spLocks noChangeArrowheads="1"/>
          </p:cNvSpPr>
          <p:nvPr/>
        </p:nvSpPr>
        <p:spPr bwMode="auto">
          <a:xfrm>
            <a:off x="770467" y="6646409"/>
            <a:ext cx="9531349" cy="200055"/>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de-DE" sz="700" b="1" baseline="0" dirty="0">
                <a:solidFill>
                  <a:schemeClr val="bg1"/>
                </a:solidFill>
              </a:rPr>
              <a:t>EUROMOT Profile</a:t>
            </a:r>
            <a:r>
              <a:rPr lang="de-DE" sz="700" b="1" dirty="0">
                <a:solidFill>
                  <a:schemeClr val="bg1"/>
                </a:solidFill>
              </a:rPr>
              <a:t> </a:t>
            </a:r>
            <a:r>
              <a:rPr lang="de-DE" sz="700" b="0" baseline="0" dirty="0">
                <a:solidFill>
                  <a:schemeClr val="bg1"/>
                </a:solidFill>
              </a:rPr>
              <a:t>-</a:t>
            </a:r>
            <a:r>
              <a:rPr lang="de-DE" sz="700" b="1" baseline="0" dirty="0">
                <a:solidFill>
                  <a:schemeClr val="bg1"/>
                </a:solidFill>
              </a:rPr>
              <a:t> </a:t>
            </a:r>
            <a:r>
              <a:rPr lang="de-DE" sz="700" dirty="0">
                <a:solidFill>
                  <a:schemeClr val="bg1"/>
                </a:solidFill>
              </a:rPr>
              <a:t>Page </a:t>
            </a:r>
            <a:fld id="{92D71EA9-3FDB-4355-BB2B-FA7856DA760C}" type="slidenum">
              <a:rPr lang="de-DE" sz="700" smtClean="0">
                <a:solidFill>
                  <a:schemeClr val="bg1"/>
                </a:solidFill>
              </a:rPr>
              <a:pPr eaLnBrk="1" hangingPunct="1">
                <a:spcBef>
                  <a:spcPct val="50000"/>
                </a:spcBef>
                <a:defRPr/>
              </a:pPr>
              <a:t>‹#›</a:t>
            </a:fld>
            <a:endParaRPr lang="de-DE" sz="700" dirty="0">
              <a:solidFill>
                <a:schemeClr val="bg1"/>
              </a:solidFill>
            </a:endParaRPr>
          </a:p>
        </p:txBody>
      </p:sp>
      <p:sp>
        <p:nvSpPr>
          <p:cNvPr id="10" name="Titel 9">
            <a:extLst>
              <a:ext uri="{FF2B5EF4-FFF2-40B4-BE49-F238E27FC236}">
                <a16:creationId xmlns:a16="http://schemas.microsoft.com/office/drawing/2014/main" id="{9606D95A-DC99-42FF-928C-C57A75D72F60}"/>
              </a:ext>
            </a:extLst>
          </p:cNvPr>
          <p:cNvSpPr>
            <a:spLocks noGrp="1"/>
          </p:cNvSpPr>
          <p:nvPr>
            <p:ph type="title"/>
          </p:nvPr>
        </p:nvSpPr>
        <p:spPr>
          <a:xfrm>
            <a:off x="956733" y="2762863"/>
            <a:ext cx="10464800" cy="608493"/>
          </a:xfrm>
        </p:spPr>
        <p:txBody>
          <a:bodyPr/>
          <a:lstStyle>
            <a:lvl1pPr algn="ctr">
              <a:defRPr sz="3600"/>
            </a:lvl1pPr>
          </a:lstStyle>
          <a:p>
            <a:r>
              <a:rPr lang="de-DE" dirty="0"/>
              <a:t>Mastertitelformat bearbeiten</a:t>
            </a:r>
          </a:p>
        </p:txBody>
      </p:sp>
      <p:pic>
        <p:nvPicPr>
          <p:cNvPr id="2" name="Picture 1" descr="A picture containing logo&#10;&#10;Description automatically generated">
            <a:extLst>
              <a:ext uri="{FF2B5EF4-FFF2-40B4-BE49-F238E27FC236}">
                <a16:creationId xmlns:a16="http://schemas.microsoft.com/office/drawing/2014/main" id="{72F7B797-5CAE-EFEE-2454-37A8B58C20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28109" y="6034344"/>
            <a:ext cx="1593424" cy="715936"/>
          </a:xfrm>
          <a:prstGeom prst="rect">
            <a:avLst/>
          </a:prstGeom>
          <a:ln w="9525">
            <a:solidFill>
              <a:schemeClr val="bg1"/>
            </a:solidFill>
          </a:ln>
        </p:spPr>
      </p:pic>
    </p:spTree>
    <p:extLst>
      <p:ext uri="{BB962C8B-B14F-4D97-AF65-F5344CB8AC3E}">
        <p14:creationId xmlns:p14="http://schemas.microsoft.com/office/powerpoint/2010/main" val="1292138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719667" y="630394"/>
            <a:ext cx="10464800" cy="645156"/>
          </a:xfrm>
        </p:spPr>
        <p:txBody>
          <a:bodyPr/>
          <a:lstStyle/>
          <a:p>
            <a:r>
              <a:rPr lang="de-DE" dirty="0"/>
              <a:t>Titelmasterformat durch Klicken bearbeiten</a:t>
            </a:r>
            <a:endParaRPr lang="en-US" dirty="0"/>
          </a:p>
        </p:txBody>
      </p:sp>
      <p:sp>
        <p:nvSpPr>
          <p:cNvPr id="3" name="Content Placeholder 2"/>
          <p:cNvSpPr>
            <a:spLocks noGrp="1"/>
          </p:cNvSpPr>
          <p:nvPr>
            <p:ph idx="1"/>
          </p:nvPr>
        </p:nvSpPr>
        <p:spPr>
          <a:xfrm>
            <a:off x="719667" y="1732583"/>
            <a:ext cx="10752667" cy="4349749"/>
          </a:xfrm>
          <a:prstGeom prst="rect">
            <a:avLst/>
          </a:prstGeom>
        </p:spPr>
        <p:txBody>
          <a:bodyPr/>
          <a:lstStyle>
            <a:lvl1pPr>
              <a:lnSpc>
                <a:spcPct val="100000"/>
              </a:lnSpc>
              <a:spcBef>
                <a:spcPts val="300"/>
              </a:spcBef>
              <a:spcAft>
                <a:spcPts val="300"/>
              </a:spcAft>
              <a:defRPr/>
            </a:lvl1pPr>
            <a:lvl2pPr>
              <a:lnSpc>
                <a:spcPct val="100000"/>
              </a:lnSpc>
              <a:spcBef>
                <a:spcPts val="300"/>
              </a:spcBef>
              <a:spcAft>
                <a:spcPts val="300"/>
              </a:spcAft>
              <a:defRPr/>
            </a:lvl2pPr>
            <a:lvl3pPr marL="1573213" indent="-228600">
              <a:lnSpc>
                <a:spcPct val="100000"/>
              </a:lnSpc>
              <a:spcBef>
                <a:spcPts val="300"/>
              </a:spcBef>
              <a:spcAft>
                <a:spcPts val="300"/>
              </a:spcAft>
              <a:buFont typeface="Courier New" panose="02070309020205020404" pitchFamily="49" charset="0"/>
              <a:buChar char="o"/>
              <a:defRPr/>
            </a:lvl3pPr>
            <a:lvl4pPr>
              <a:lnSpc>
                <a:spcPct val="100000"/>
              </a:lnSpc>
              <a:spcBef>
                <a:spcPts val="300"/>
              </a:spcBef>
              <a:spcAft>
                <a:spcPts val="300"/>
              </a:spcAft>
              <a:defRPr/>
            </a:lvl4pPr>
            <a:lvl5pPr>
              <a:lnSpc>
                <a:spcPct val="100000"/>
              </a:lnSpc>
              <a:spcBef>
                <a:spcPts val="300"/>
              </a:spcBef>
              <a:spcAft>
                <a:spcPts val="300"/>
              </a:spcAft>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Tree>
    <p:extLst>
      <p:ext uri="{BB962C8B-B14F-4D97-AF65-F5344CB8AC3E}">
        <p14:creationId xmlns:p14="http://schemas.microsoft.com/office/powerpoint/2010/main" val="34854842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719667" y="1732583"/>
            <a:ext cx="10752667"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1" name="Rectangle 10">
            <a:extLst>
              <a:ext uri="{FF2B5EF4-FFF2-40B4-BE49-F238E27FC236}">
                <a16:creationId xmlns:a16="http://schemas.microsoft.com/office/drawing/2014/main" id="{80C9E367-8AC5-41EB-87F0-C65F806E7264}"/>
              </a:ext>
            </a:extLst>
          </p:cNvPr>
          <p:cNvSpPr>
            <a:spLocks noChangeArrowheads="1"/>
          </p:cNvSpPr>
          <p:nvPr userDrawn="1"/>
        </p:nvSpPr>
        <p:spPr bwMode="auto">
          <a:xfrm rot="5400000">
            <a:off x="5988279" y="654281"/>
            <a:ext cx="215443" cy="12192000"/>
          </a:xfrm>
          <a:prstGeom prst="rect">
            <a:avLst/>
          </a:prstGeom>
          <a:solidFill>
            <a:srgbClr val="0A6E3D"/>
          </a:solidFill>
          <a:ln>
            <a:noFill/>
          </a:ln>
        </p:spPr>
        <p:txBody>
          <a:bodyPr wrap="none" anchor="ctr"/>
          <a:lstStyle/>
          <a:p>
            <a:endParaRPr lang="en-US" sz="1800" dirty="0"/>
          </a:p>
        </p:txBody>
      </p:sp>
      <p:sp>
        <p:nvSpPr>
          <p:cNvPr id="1026" name="Rectangle 2"/>
          <p:cNvSpPr>
            <a:spLocks noGrp="1" noChangeArrowheads="1"/>
          </p:cNvSpPr>
          <p:nvPr>
            <p:ph type="title"/>
          </p:nvPr>
        </p:nvSpPr>
        <p:spPr bwMode="auto">
          <a:xfrm>
            <a:off x="719667" y="655761"/>
            <a:ext cx="10752667" cy="712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dirty="0"/>
              <a:t>Titelmasterformat durch Klicken bearbeiten</a:t>
            </a:r>
          </a:p>
        </p:txBody>
      </p:sp>
      <p:sp>
        <p:nvSpPr>
          <p:cNvPr id="9" name="Text Box 12"/>
          <p:cNvSpPr txBox="1">
            <a:spLocks noChangeArrowheads="1"/>
          </p:cNvSpPr>
          <p:nvPr userDrawn="1"/>
        </p:nvSpPr>
        <p:spPr bwMode="auto">
          <a:xfrm>
            <a:off x="719667" y="6642968"/>
            <a:ext cx="9531349" cy="215444"/>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lang="en-GB" sz="800" b="1" kern="1200" baseline="0" dirty="0">
                <a:solidFill>
                  <a:schemeClr val="bg1"/>
                </a:solidFill>
                <a:latin typeface="Arial" charset="0"/>
                <a:ea typeface="+mn-ea"/>
                <a:cs typeface="+mn-cs"/>
              </a:rPr>
              <a:t>EUROMOT proposal to amend UN Regulation 96 </a:t>
            </a:r>
            <a:r>
              <a:rPr lang="en-GB" sz="800" b="1" baseline="0" dirty="0">
                <a:solidFill>
                  <a:schemeClr val="bg1"/>
                </a:solidFill>
              </a:rPr>
              <a:t>25/3/23 Page ‹#›</a:t>
            </a:r>
          </a:p>
        </p:txBody>
      </p:sp>
      <p:pic>
        <p:nvPicPr>
          <p:cNvPr id="10" name="Grafik 9">
            <a:extLst>
              <a:ext uri="{FF2B5EF4-FFF2-40B4-BE49-F238E27FC236}">
                <a16:creationId xmlns:a16="http://schemas.microsoft.com/office/drawing/2014/main" id="{19E239D0-8CF9-4F29-B9A0-351D46E6132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878909" y="6215943"/>
            <a:ext cx="1593425" cy="534338"/>
          </a:xfrm>
          <a:prstGeom prst="rect">
            <a:avLst/>
          </a:prstGeom>
          <a:ln>
            <a:solidFill>
              <a:schemeClr val="bg1"/>
            </a:solidFill>
          </a:ln>
        </p:spPr>
      </p:pic>
      <p:cxnSp>
        <p:nvCxnSpPr>
          <p:cNvPr id="3" name="Straight Connector 2">
            <a:extLst>
              <a:ext uri="{FF2B5EF4-FFF2-40B4-BE49-F238E27FC236}">
                <a16:creationId xmlns:a16="http://schemas.microsoft.com/office/drawing/2014/main" id="{0AECD2DD-57C8-4890-B5A4-46175E237747}"/>
              </a:ext>
            </a:extLst>
          </p:cNvPr>
          <p:cNvCxnSpPr>
            <a:cxnSpLocks/>
          </p:cNvCxnSpPr>
          <p:nvPr userDrawn="1"/>
        </p:nvCxnSpPr>
        <p:spPr>
          <a:xfrm>
            <a:off x="806690" y="1138043"/>
            <a:ext cx="11385311" cy="0"/>
          </a:xfrm>
          <a:prstGeom prst="line">
            <a:avLst/>
          </a:prstGeom>
          <a:ln w="19050">
            <a:solidFill>
              <a:srgbClr val="0A6E3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22706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600" b="1">
          <a:solidFill>
            <a:schemeClr val="tx2"/>
          </a:solidFill>
          <a:latin typeface="Arial" charset="0"/>
        </a:defRPr>
      </a:lvl2pPr>
      <a:lvl3pPr algn="l" rtl="0" eaLnBrk="0" fontAlgn="base" hangingPunct="0">
        <a:spcBef>
          <a:spcPct val="0"/>
        </a:spcBef>
        <a:spcAft>
          <a:spcPct val="0"/>
        </a:spcAft>
        <a:defRPr sz="2600" b="1">
          <a:solidFill>
            <a:schemeClr val="tx2"/>
          </a:solidFill>
          <a:latin typeface="Arial" charset="0"/>
        </a:defRPr>
      </a:lvl3pPr>
      <a:lvl4pPr algn="l" rtl="0" eaLnBrk="0" fontAlgn="base" hangingPunct="0">
        <a:spcBef>
          <a:spcPct val="0"/>
        </a:spcBef>
        <a:spcAft>
          <a:spcPct val="0"/>
        </a:spcAft>
        <a:defRPr sz="2600" b="1">
          <a:solidFill>
            <a:schemeClr val="tx2"/>
          </a:solidFill>
          <a:latin typeface="Arial" charset="0"/>
        </a:defRPr>
      </a:lvl4pPr>
      <a:lvl5pPr algn="l" rtl="0" eaLnBrk="0" fontAlgn="base" hangingPunct="0">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447675" indent="-447675" algn="l" rtl="0" eaLnBrk="0" fontAlgn="base" hangingPunct="0">
        <a:lnSpc>
          <a:spcPct val="110000"/>
        </a:lnSpc>
        <a:spcBef>
          <a:spcPct val="20000"/>
        </a:spcBef>
        <a:spcAft>
          <a:spcPct val="40000"/>
        </a:spcAft>
        <a:buSzPct val="110000"/>
        <a:buChar char="•"/>
        <a:defRPr sz="1800">
          <a:solidFill>
            <a:schemeClr val="tx1"/>
          </a:solidFill>
          <a:latin typeface="+mn-lt"/>
          <a:ea typeface="+mn-ea"/>
          <a:cs typeface="+mn-cs"/>
        </a:defRPr>
      </a:lvl1pPr>
      <a:lvl2pPr marL="1165225" indent="-363538" algn="l" rtl="0" eaLnBrk="0" fontAlgn="base" hangingPunct="0">
        <a:spcBef>
          <a:spcPct val="20000"/>
        </a:spcBef>
        <a:spcAft>
          <a:spcPct val="0"/>
        </a:spcAft>
        <a:buChar char="–"/>
        <a:defRPr sz="1800">
          <a:solidFill>
            <a:schemeClr val="tx1"/>
          </a:solidFill>
          <a:latin typeface="+mn-lt"/>
        </a:defRPr>
      </a:lvl2pPr>
      <a:lvl3pPr marL="1573213" indent="-228600" algn="l" rtl="0" eaLnBrk="0" fontAlgn="base" hangingPunct="0">
        <a:spcBef>
          <a:spcPct val="20000"/>
        </a:spcBef>
        <a:spcAft>
          <a:spcPct val="0"/>
        </a:spcAft>
        <a:buChar char="•"/>
        <a:defRPr sz="1800">
          <a:solidFill>
            <a:schemeClr val="tx1"/>
          </a:solidFill>
          <a:latin typeface="+mn-lt"/>
        </a:defRPr>
      </a:lvl3pPr>
      <a:lvl4pPr marL="1981200" indent="-228600" algn="l" rtl="0" eaLnBrk="0" fontAlgn="base" hangingPunct="0">
        <a:spcBef>
          <a:spcPct val="20000"/>
        </a:spcBef>
        <a:spcAft>
          <a:spcPct val="0"/>
        </a:spcAft>
        <a:buChar char="–"/>
        <a:defRPr sz="1800">
          <a:solidFill>
            <a:schemeClr val="tx1"/>
          </a:solidFill>
          <a:latin typeface="+mn-lt"/>
        </a:defRPr>
      </a:lvl4pPr>
      <a:lvl5pPr marL="2389188" indent="-228600" algn="l" rtl="0" eaLnBrk="0" fontAlgn="base" hangingPunct="0">
        <a:spcBef>
          <a:spcPct val="20000"/>
        </a:spcBef>
        <a:spcAft>
          <a:spcPct val="0"/>
        </a:spcAft>
        <a:buChar char="»"/>
        <a:defRPr sz="1800">
          <a:solidFill>
            <a:schemeClr val="tx1"/>
          </a:solidFill>
          <a:latin typeface="+mn-lt"/>
        </a:defRPr>
      </a:lvl5pPr>
      <a:lvl6pPr marL="2846388" indent="-228600" algn="l" rtl="0" eaLnBrk="1" fontAlgn="base" hangingPunct="1">
        <a:spcBef>
          <a:spcPct val="20000"/>
        </a:spcBef>
        <a:spcAft>
          <a:spcPct val="0"/>
        </a:spcAft>
        <a:buChar char="»"/>
        <a:defRPr sz="1200">
          <a:solidFill>
            <a:schemeClr val="tx1"/>
          </a:solidFill>
          <a:latin typeface="+mn-lt"/>
        </a:defRPr>
      </a:lvl6pPr>
      <a:lvl7pPr marL="3303588" indent="-228600" algn="l" rtl="0" eaLnBrk="1" fontAlgn="base" hangingPunct="1">
        <a:spcBef>
          <a:spcPct val="20000"/>
        </a:spcBef>
        <a:spcAft>
          <a:spcPct val="0"/>
        </a:spcAft>
        <a:buChar char="»"/>
        <a:defRPr sz="1200">
          <a:solidFill>
            <a:schemeClr val="tx1"/>
          </a:solidFill>
          <a:latin typeface="+mn-lt"/>
        </a:defRPr>
      </a:lvl7pPr>
      <a:lvl8pPr marL="3760788" indent="-228600" algn="l" rtl="0" eaLnBrk="1" fontAlgn="base" hangingPunct="1">
        <a:spcBef>
          <a:spcPct val="20000"/>
        </a:spcBef>
        <a:spcAft>
          <a:spcPct val="0"/>
        </a:spcAft>
        <a:buChar char="»"/>
        <a:defRPr sz="1200">
          <a:solidFill>
            <a:schemeClr val="tx1"/>
          </a:solidFill>
          <a:latin typeface="+mn-lt"/>
        </a:defRPr>
      </a:lvl8pPr>
      <a:lvl9pPr marL="4217988" indent="-22860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0C9E367-8AC5-41EB-87F0-C65F806E7264}"/>
              </a:ext>
            </a:extLst>
          </p:cNvPr>
          <p:cNvSpPr>
            <a:spLocks noChangeArrowheads="1"/>
          </p:cNvSpPr>
          <p:nvPr userDrawn="1"/>
        </p:nvSpPr>
        <p:spPr bwMode="auto">
          <a:xfrm rot="5400000">
            <a:off x="5988279" y="654281"/>
            <a:ext cx="215443" cy="12192000"/>
          </a:xfrm>
          <a:prstGeom prst="rect">
            <a:avLst/>
          </a:prstGeom>
          <a:solidFill>
            <a:srgbClr val="0A6E3D"/>
          </a:solidFill>
          <a:ln>
            <a:noFill/>
          </a:ln>
        </p:spPr>
        <p:txBody>
          <a:bodyPr wrap="none" anchor="ctr"/>
          <a:lstStyle/>
          <a:p>
            <a:endParaRPr lang="en-US" dirty="0"/>
          </a:p>
        </p:txBody>
      </p:sp>
      <p:sp>
        <p:nvSpPr>
          <p:cNvPr id="1026" name="Rectangle 2"/>
          <p:cNvSpPr>
            <a:spLocks noGrp="1" noChangeArrowheads="1"/>
          </p:cNvSpPr>
          <p:nvPr>
            <p:ph type="title"/>
          </p:nvPr>
        </p:nvSpPr>
        <p:spPr bwMode="auto">
          <a:xfrm>
            <a:off x="719667" y="655761"/>
            <a:ext cx="10752667" cy="712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dirty="0"/>
              <a:t>EUROMOT Annual Meeting  20 - 22 June at STIHL (Waiblingen/Germany)</a:t>
            </a:r>
          </a:p>
        </p:txBody>
      </p:sp>
      <p:sp>
        <p:nvSpPr>
          <p:cNvPr id="9" name="Text Box 12"/>
          <p:cNvSpPr txBox="1">
            <a:spLocks noChangeArrowheads="1"/>
          </p:cNvSpPr>
          <p:nvPr userDrawn="1"/>
        </p:nvSpPr>
        <p:spPr bwMode="auto">
          <a:xfrm>
            <a:off x="719667" y="6642968"/>
            <a:ext cx="9531349" cy="215444"/>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GB" sz="800" b="1" kern="1200" baseline="0" dirty="0">
                <a:solidFill>
                  <a:schemeClr val="bg1"/>
                </a:solidFill>
                <a:latin typeface="Arial" charset="0"/>
                <a:ea typeface="+mn-ea"/>
                <a:cs typeface="+mn-cs"/>
              </a:rPr>
              <a:t>EUROMOT proposal to amend UN Regulation 96 </a:t>
            </a:r>
            <a:r>
              <a:rPr lang="de-DE" sz="800" b="0" baseline="0" dirty="0">
                <a:solidFill>
                  <a:schemeClr val="bg1"/>
                </a:solidFill>
              </a:rPr>
              <a:t>-</a:t>
            </a:r>
            <a:r>
              <a:rPr lang="de-DE" sz="800" b="1" baseline="0" dirty="0">
                <a:solidFill>
                  <a:schemeClr val="bg1"/>
                </a:solidFill>
              </a:rPr>
              <a:t> </a:t>
            </a:r>
            <a:r>
              <a:rPr lang="de-DE" sz="800" dirty="0">
                <a:solidFill>
                  <a:schemeClr val="bg1"/>
                </a:solidFill>
              </a:rPr>
              <a:t>Page </a:t>
            </a:r>
            <a:fld id="{92D71EA9-3FDB-4355-BB2B-FA7856DA760C}" type="slidenum">
              <a:rPr lang="de-DE" sz="800" smtClean="0">
                <a:solidFill>
                  <a:schemeClr val="bg1"/>
                </a:solidFill>
              </a:rPr>
              <a:pPr eaLnBrk="1" hangingPunct="1">
                <a:spcBef>
                  <a:spcPct val="50000"/>
                </a:spcBef>
                <a:defRPr/>
              </a:pPr>
              <a:t>‹#›</a:t>
            </a:fld>
            <a:endParaRPr lang="de-DE" sz="800" dirty="0">
              <a:solidFill>
                <a:schemeClr val="bg1"/>
              </a:solidFill>
            </a:endParaRPr>
          </a:p>
        </p:txBody>
      </p:sp>
      <p:cxnSp>
        <p:nvCxnSpPr>
          <p:cNvPr id="3" name="Straight Connector 2">
            <a:extLst>
              <a:ext uri="{FF2B5EF4-FFF2-40B4-BE49-F238E27FC236}">
                <a16:creationId xmlns:a16="http://schemas.microsoft.com/office/drawing/2014/main" id="{0AECD2DD-57C8-4890-B5A4-46175E237747}"/>
              </a:ext>
            </a:extLst>
          </p:cNvPr>
          <p:cNvCxnSpPr>
            <a:cxnSpLocks/>
          </p:cNvCxnSpPr>
          <p:nvPr userDrawn="1"/>
        </p:nvCxnSpPr>
        <p:spPr>
          <a:xfrm>
            <a:off x="806690" y="1138043"/>
            <a:ext cx="11385311" cy="0"/>
          </a:xfrm>
          <a:prstGeom prst="line">
            <a:avLst/>
          </a:prstGeom>
          <a:ln w="19050">
            <a:solidFill>
              <a:srgbClr val="0A6E3D"/>
            </a:solidFill>
          </a:ln>
        </p:spPr>
        <p:style>
          <a:lnRef idx="1">
            <a:schemeClr val="accent1"/>
          </a:lnRef>
          <a:fillRef idx="0">
            <a:schemeClr val="accent1"/>
          </a:fillRef>
          <a:effectRef idx="0">
            <a:schemeClr val="accent1"/>
          </a:effectRef>
          <a:fontRef idx="minor">
            <a:schemeClr val="tx1"/>
          </a:fontRef>
        </p:style>
      </p:cxnSp>
      <p:pic>
        <p:nvPicPr>
          <p:cNvPr id="2" name="Picture 1" descr="A picture containing logo&#10;&#10;Description automatically generated">
            <a:extLst>
              <a:ext uri="{FF2B5EF4-FFF2-40B4-BE49-F238E27FC236}">
                <a16:creationId xmlns:a16="http://schemas.microsoft.com/office/drawing/2014/main" id="{FCC8C6EC-437F-4DA4-C69B-035049AD21C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828109" y="6034344"/>
            <a:ext cx="1593424" cy="715936"/>
          </a:xfrm>
          <a:prstGeom prst="rect">
            <a:avLst/>
          </a:prstGeom>
          <a:ln w="9525">
            <a:solidFill>
              <a:schemeClr val="bg1"/>
            </a:solidFill>
          </a:ln>
        </p:spPr>
      </p:pic>
    </p:spTree>
    <p:extLst>
      <p:ext uri="{BB962C8B-B14F-4D97-AF65-F5344CB8AC3E}">
        <p14:creationId xmlns:p14="http://schemas.microsoft.com/office/powerpoint/2010/main" val="299272430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600" b="1">
          <a:solidFill>
            <a:schemeClr val="tx2"/>
          </a:solidFill>
          <a:latin typeface="Arial" charset="0"/>
        </a:defRPr>
      </a:lvl2pPr>
      <a:lvl3pPr algn="l" rtl="0" eaLnBrk="0" fontAlgn="base" hangingPunct="0">
        <a:spcBef>
          <a:spcPct val="0"/>
        </a:spcBef>
        <a:spcAft>
          <a:spcPct val="0"/>
        </a:spcAft>
        <a:defRPr sz="2600" b="1">
          <a:solidFill>
            <a:schemeClr val="tx2"/>
          </a:solidFill>
          <a:latin typeface="Arial" charset="0"/>
        </a:defRPr>
      </a:lvl3pPr>
      <a:lvl4pPr algn="l" rtl="0" eaLnBrk="0" fontAlgn="base" hangingPunct="0">
        <a:spcBef>
          <a:spcPct val="0"/>
        </a:spcBef>
        <a:spcAft>
          <a:spcPct val="0"/>
        </a:spcAft>
        <a:defRPr sz="2600" b="1">
          <a:solidFill>
            <a:schemeClr val="tx2"/>
          </a:solidFill>
          <a:latin typeface="Arial" charset="0"/>
        </a:defRPr>
      </a:lvl4pPr>
      <a:lvl5pPr algn="l" rtl="0" eaLnBrk="0" fontAlgn="base" hangingPunct="0">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447675" indent="-447675" algn="l" rtl="0" eaLnBrk="0" fontAlgn="base" hangingPunct="0">
        <a:lnSpc>
          <a:spcPct val="110000"/>
        </a:lnSpc>
        <a:spcBef>
          <a:spcPct val="20000"/>
        </a:spcBef>
        <a:spcAft>
          <a:spcPct val="40000"/>
        </a:spcAft>
        <a:buSzPct val="110000"/>
        <a:buChar char="•"/>
        <a:defRPr sz="1800">
          <a:solidFill>
            <a:schemeClr val="tx1"/>
          </a:solidFill>
          <a:latin typeface="+mn-lt"/>
          <a:ea typeface="+mn-ea"/>
          <a:cs typeface="+mn-cs"/>
        </a:defRPr>
      </a:lvl1pPr>
      <a:lvl2pPr marL="1165225" indent="-363538" algn="l" rtl="0" eaLnBrk="0" fontAlgn="base" hangingPunct="0">
        <a:spcBef>
          <a:spcPct val="20000"/>
        </a:spcBef>
        <a:spcAft>
          <a:spcPct val="0"/>
        </a:spcAft>
        <a:buChar char="–"/>
        <a:defRPr sz="1800">
          <a:solidFill>
            <a:schemeClr val="tx1"/>
          </a:solidFill>
          <a:latin typeface="+mn-lt"/>
        </a:defRPr>
      </a:lvl2pPr>
      <a:lvl3pPr marL="1573213" indent="-228600" algn="l" rtl="0" eaLnBrk="0" fontAlgn="base" hangingPunct="0">
        <a:spcBef>
          <a:spcPct val="20000"/>
        </a:spcBef>
        <a:spcAft>
          <a:spcPct val="0"/>
        </a:spcAft>
        <a:buChar char="•"/>
        <a:defRPr sz="1800">
          <a:solidFill>
            <a:schemeClr val="tx1"/>
          </a:solidFill>
          <a:latin typeface="+mn-lt"/>
        </a:defRPr>
      </a:lvl3pPr>
      <a:lvl4pPr marL="1981200" indent="-228600" algn="l" rtl="0" eaLnBrk="0" fontAlgn="base" hangingPunct="0">
        <a:spcBef>
          <a:spcPct val="20000"/>
        </a:spcBef>
        <a:spcAft>
          <a:spcPct val="0"/>
        </a:spcAft>
        <a:buChar char="–"/>
        <a:defRPr sz="1800">
          <a:solidFill>
            <a:schemeClr val="tx1"/>
          </a:solidFill>
          <a:latin typeface="+mn-lt"/>
        </a:defRPr>
      </a:lvl4pPr>
      <a:lvl5pPr marL="2389188" indent="-228600" algn="l" rtl="0" eaLnBrk="0" fontAlgn="base" hangingPunct="0">
        <a:spcBef>
          <a:spcPct val="20000"/>
        </a:spcBef>
        <a:spcAft>
          <a:spcPct val="0"/>
        </a:spcAft>
        <a:buChar char="»"/>
        <a:defRPr sz="1800">
          <a:solidFill>
            <a:schemeClr val="tx1"/>
          </a:solidFill>
          <a:latin typeface="+mn-lt"/>
        </a:defRPr>
      </a:lvl5pPr>
      <a:lvl6pPr marL="2846388" indent="-228600" algn="l" rtl="0" eaLnBrk="1" fontAlgn="base" hangingPunct="1">
        <a:spcBef>
          <a:spcPct val="20000"/>
        </a:spcBef>
        <a:spcAft>
          <a:spcPct val="0"/>
        </a:spcAft>
        <a:buChar char="»"/>
        <a:defRPr sz="1200">
          <a:solidFill>
            <a:schemeClr val="tx1"/>
          </a:solidFill>
          <a:latin typeface="+mn-lt"/>
        </a:defRPr>
      </a:lvl6pPr>
      <a:lvl7pPr marL="3303588" indent="-228600" algn="l" rtl="0" eaLnBrk="1" fontAlgn="base" hangingPunct="1">
        <a:spcBef>
          <a:spcPct val="20000"/>
        </a:spcBef>
        <a:spcAft>
          <a:spcPct val="0"/>
        </a:spcAft>
        <a:buChar char="»"/>
        <a:defRPr sz="1200">
          <a:solidFill>
            <a:schemeClr val="tx1"/>
          </a:solidFill>
          <a:latin typeface="+mn-lt"/>
        </a:defRPr>
      </a:lvl7pPr>
      <a:lvl8pPr marL="3760788" indent="-228600" algn="l" rtl="0" eaLnBrk="1" fontAlgn="base" hangingPunct="1">
        <a:spcBef>
          <a:spcPct val="20000"/>
        </a:spcBef>
        <a:spcAft>
          <a:spcPct val="0"/>
        </a:spcAft>
        <a:buChar char="»"/>
        <a:defRPr sz="1200">
          <a:solidFill>
            <a:schemeClr val="tx1"/>
          </a:solidFill>
          <a:latin typeface="+mn-lt"/>
        </a:defRPr>
      </a:lvl8pPr>
      <a:lvl9pPr marL="4217988" indent="-22860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hyperlink" Target="https://www.govinfo.gov/content/pkg/FR-2023-04-27/pdf/2023-07955.pdf" TargetMode="External"/><Relationship Id="rId5" Type="http://schemas.openxmlformats.org/officeDocument/2006/relationships/image" Target="../media/image8.sv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AC6810F-AAE6-4F40-83F0-FFE6C82D6DDC}"/>
              </a:ext>
            </a:extLst>
          </p:cNvPr>
          <p:cNvSpPr>
            <a:spLocks noGrp="1"/>
          </p:cNvSpPr>
          <p:nvPr>
            <p:ph type="body" sz="quarter" idx="10"/>
          </p:nvPr>
        </p:nvSpPr>
        <p:spPr/>
        <p:txBody>
          <a:bodyPr/>
          <a:lstStyle/>
          <a:p>
            <a:r>
              <a:rPr lang="en-GB" sz="2800" dirty="0">
                <a:latin typeface="Calibri" panose="020F0502020204030204" pitchFamily="34" charset="0"/>
                <a:cs typeface="Calibri" panose="020F0502020204030204" pitchFamily="34" charset="0"/>
              </a:rPr>
              <a:t>EUROMOT proposal to amend the 05 series of amendments to UN Regulation 96</a:t>
            </a:r>
          </a:p>
        </p:txBody>
      </p:sp>
      <p:sp>
        <p:nvSpPr>
          <p:cNvPr id="5" name="Text Placeholder 4">
            <a:extLst>
              <a:ext uri="{FF2B5EF4-FFF2-40B4-BE49-F238E27FC236}">
                <a16:creationId xmlns:a16="http://schemas.microsoft.com/office/drawing/2014/main" id="{FA17C50E-F685-4EAE-A469-A905EFFF30EF}"/>
              </a:ext>
            </a:extLst>
          </p:cNvPr>
          <p:cNvSpPr>
            <a:spLocks noGrp="1"/>
          </p:cNvSpPr>
          <p:nvPr>
            <p:ph type="body" sz="quarter" idx="11"/>
          </p:nvPr>
        </p:nvSpPr>
        <p:spPr/>
        <p:txBody>
          <a:bodyPr/>
          <a:lstStyle/>
          <a:p>
            <a:r>
              <a:rPr lang="en-GB" dirty="0">
                <a:latin typeface="Calibri" panose="020F0502020204030204" pitchFamily="34" charset="0"/>
                <a:cs typeface="Calibri" panose="020F0502020204030204" pitchFamily="34" charset="0"/>
              </a:rPr>
              <a:t>Submitted to June 2023 session of GRPE, to provide explanation of EUROMOT’s proposed amendment to the 05 series of amendments to UN Regulation 96, to allow the type approval of engine operated solely on hydrogen. </a:t>
            </a:r>
          </a:p>
        </p:txBody>
      </p:sp>
      <p:sp>
        <p:nvSpPr>
          <p:cNvPr id="2" name="Textfeld 12">
            <a:extLst>
              <a:ext uri="{FF2B5EF4-FFF2-40B4-BE49-F238E27FC236}">
                <a16:creationId xmlns:a16="http://schemas.microsoft.com/office/drawing/2014/main" id="{75907A19-47C6-3E81-1ACB-CE061201F3FB}"/>
              </a:ext>
            </a:extLst>
          </p:cNvPr>
          <p:cNvSpPr txBox="1"/>
          <p:nvPr/>
        </p:nvSpPr>
        <p:spPr>
          <a:xfrm>
            <a:off x="8494826" y="14770"/>
            <a:ext cx="3530610" cy="830997"/>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45719" rIns="45719">
            <a:spAutoFit/>
          </a:bodyPr>
          <a:lstStyle/>
          <a:p>
            <a:pPr algn="r">
              <a:defRPr sz="1600" u="sng">
                <a:solidFill>
                  <a:schemeClr val="accent3">
                    <a:lumOff val="44000"/>
                  </a:schemeClr>
                </a:solidFill>
                <a:latin typeface="Times New Roman"/>
                <a:ea typeface="Times New Roman"/>
                <a:cs typeface="Times New Roman"/>
                <a:sym typeface="Times New Roman"/>
              </a:defRPr>
            </a:pPr>
            <a:r>
              <a:rPr dirty="0">
                <a:solidFill>
                  <a:schemeClr val="tx1">
                    <a:lumMod val="95000"/>
                    <a:lumOff val="5000"/>
                  </a:schemeClr>
                </a:solidFill>
              </a:rPr>
              <a:t>Informal document</a:t>
            </a:r>
            <a:r>
              <a:rPr u="none" dirty="0">
                <a:solidFill>
                  <a:schemeClr val="tx1">
                    <a:lumMod val="95000"/>
                    <a:lumOff val="5000"/>
                  </a:schemeClr>
                </a:solidFill>
              </a:rPr>
              <a:t> </a:t>
            </a:r>
            <a:r>
              <a:rPr b="1" u="none" dirty="0">
                <a:solidFill>
                  <a:schemeClr val="tx1">
                    <a:lumMod val="95000"/>
                    <a:lumOff val="5000"/>
                  </a:schemeClr>
                </a:solidFill>
              </a:rPr>
              <a:t>GR</a:t>
            </a:r>
            <a:r>
              <a:rPr lang="fr-FR" b="1" u="none" dirty="0">
                <a:solidFill>
                  <a:schemeClr val="tx1">
                    <a:lumMod val="95000"/>
                    <a:lumOff val="5000"/>
                  </a:schemeClr>
                </a:solidFill>
              </a:rPr>
              <a:t>PE</a:t>
            </a:r>
            <a:r>
              <a:rPr b="1" u="none" dirty="0">
                <a:solidFill>
                  <a:schemeClr val="tx1">
                    <a:lumMod val="95000"/>
                    <a:lumOff val="5000"/>
                  </a:schemeClr>
                </a:solidFill>
              </a:rPr>
              <a:t>-</a:t>
            </a:r>
            <a:r>
              <a:rPr lang="fr-FR" b="1" u="none" dirty="0">
                <a:solidFill>
                  <a:schemeClr val="tx1">
                    <a:lumMod val="95000"/>
                    <a:lumOff val="5000"/>
                  </a:schemeClr>
                </a:solidFill>
              </a:rPr>
              <a:t>89</a:t>
            </a:r>
            <a:r>
              <a:rPr b="1" u="none" dirty="0">
                <a:solidFill>
                  <a:schemeClr val="tx1">
                    <a:lumMod val="95000"/>
                    <a:lumOff val="5000"/>
                  </a:schemeClr>
                </a:solidFill>
              </a:rPr>
              <a:t>-</a:t>
            </a:r>
            <a:r>
              <a:rPr lang="fr-CH" b="1" u="none" dirty="0">
                <a:solidFill>
                  <a:schemeClr val="tx1">
                    <a:lumMod val="95000"/>
                    <a:lumOff val="5000"/>
                  </a:schemeClr>
                </a:solidFill>
              </a:rPr>
              <a:t>08</a:t>
            </a:r>
            <a:endParaRPr b="1" dirty="0">
              <a:solidFill>
                <a:schemeClr val="tx1">
                  <a:lumMod val="95000"/>
                  <a:lumOff val="5000"/>
                </a:schemeClr>
              </a:solidFill>
            </a:endParaRPr>
          </a:p>
          <a:p>
            <a:pPr algn="r">
              <a:defRPr sz="1600">
                <a:solidFill>
                  <a:schemeClr val="accent3">
                    <a:lumOff val="44000"/>
                  </a:schemeClr>
                </a:solidFill>
                <a:latin typeface="Times New Roman"/>
                <a:ea typeface="Times New Roman"/>
                <a:cs typeface="Times New Roman"/>
                <a:sym typeface="Times New Roman"/>
              </a:defRPr>
            </a:pPr>
            <a:r>
              <a:rPr lang="fr-CH" dirty="0">
                <a:solidFill>
                  <a:schemeClr val="tx1">
                    <a:lumMod val="95000"/>
                    <a:lumOff val="5000"/>
                  </a:schemeClr>
                </a:solidFill>
              </a:rPr>
              <a:t>89</a:t>
            </a:r>
            <a:r>
              <a:rPr dirty="0" err="1">
                <a:solidFill>
                  <a:schemeClr val="tx1">
                    <a:lumMod val="95000"/>
                    <a:lumOff val="5000"/>
                  </a:schemeClr>
                </a:solidFill>
              </a:rPr>
              <a:t>th</a:t>
            </a:r>
            <a:r>
              <a:rPr dirty="0">
                <a:solidFill>
                  <a:schemeClr val="tx1">
                    <a:lumMod val="95000"/>
                    <a:lumOff val="5000"/>
                  </a:schemeClr>
                </a:solidFill>
              </a:rPr>
              <a:t> GR</a:t>
            </a:r>
            <a:r>
              <a:rPr lang="fr-FR" dirty="0">
                <a:solidFill>
                  <a:schemeClr val="tx1">
                    <a:lumMod val="95000"/>
                    <a:lumOff val="5000"/>
                  </a:schemeClr>
                </a:solidFill>
              </a:rPr>
              <a:t>PE</a:t>
            </a:r>
            <a:r>
              <a:rPr dirty="0">
                <a:solidFill>
                  <a:schemeClr val="tx1">
                    <a:lumMod val="95000"/>
                    <a:lumOff val="5000"/>
                  </a:schemeClr>
                </a:solidFill>
              </a:rPr>
              <a:t>, </a:t>
            </a:r>
            <a:r>
              <a:rPr lang="fr-FR" dirty="0">
                <a:solidFill>
                  <a:schemeClr val="tx1">
                    <a:lumMod val="95000"/>
                    <a:lumOff val="5000"/>
                  </a:schemeClr>
                </a:solidFill>
              </a:rPr>
              <a:t>30 May - 2 June</a:t>
            </a:r>
            <a:r>
              <a:rPr lang="fr-CH" dirty="0">
                <a:solidFill>
                  <a:schemeClr val="tx1">
                    <a:lumMod val="95000"/>
                    <a:lumOff val="5000"/>
                  </a:schemeClr>
                </a:solidFill>
              </a:rPr>
              <a:t> </a:t>
            </a:r>
            <a:r>
              <a:rPr dirty="0">
                <a:solidFill>
                  <a:schemeClr val="tx1">
                    <a:lumMod val="95000"/>
                    <a:lumOff val="5000"/>
                  </a:schemeClr>
                </a:solidFill>
              </a:rPr>
              <a:t>202</a:t>
            </a:r>
            <a:r>
              <a:rPr lang="fr-FR" dirty="0">
                <a:solidFill>
                  <a:schemeClr val="tx1">
                    <a:lumMod val="95000"/>
                    <a:lumOff val="5000"/>
                  </a:schemeClr>
                </a:solidFill>
              </a:rPr>
              <a:t>3</a:t>
            </a:r>
            <a:endParaRPr dirty="0">
              <a:solidFill>
                <a:schemeClr val="tx1">
                  <a:lumMod val="95000"/>
                  <a:lumOff val="5000"/>
                </a:schemeClr>
              </a:solidFill>
            </a:endParaRPr>
          </a:p>
          <a:p>
            <a:pPr algn="r">
              <a:defRPr sz="1600">
                <a:solidFill>
                  <a:schemeClr val="accent3">
                    <a:lumOff val="44000"/>
                  </a:schemeClr>
                </a:solidFill>
                <a:latin typeface="Times New Roman"/>
                <a:ea typeface="Times New Roman"/>
                <a:cs typeface="Times New Roman"/>
                <a:sym typeface="Times New Roman"/>
              </a:defRPr>
            </a:pPr>
            <a:r>
              <a:rPr dirty="0">
                <a:solidFill>
                  <a:schemeClr val="tx1">
                    <a:lumMod val="95000"/>
                    <a:lumOff val="5000"/>
                  </a:schemeClr>
                </a:solidFill>
              </a:rPr>
              <a:t>Agenda item </a:t>
            </a:r>
            <a:r>
              <a:rPr lang="fr-FR" dirty="0">
                <a:solidFill>
                  <a:schemeClr val="tx1">
                    <a:lumMod val="95000"/>
                    <a:lumOff val="5000"/>
                  </a:schemeClr>
                </a:solidFill>
              </a:rPr>
              <a:t>6.(a)</a:t>
            </a:r>
            <a:endParaRPr dirty="0">
              <a:solidFill>
                <a:schemeClr val="tx1">
                  <a:lumMod val="95000"/>
                  <a:lumOff val="5000"/>
                </a:schemeClr>
              </a:solidFill>
            </a:endParaRPr>
          </a:p>
        </p:txBody>
      </p:sp>
    </p:spTree>
    <p:extLst>
      <p:ext uri="{BB962C8B-B14F-4D97-AF65-F5344CB8AC3E}">
        <p14:creationId xmlns:p14="http://schemas.microsoft.com/office/powerpoint/2010/main" val="1103808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D1319003-5E91-4AE8-96E5-9DC5E55E6772}"/>
              </a:ext>
            </a:extLst>
          </p:cNvPr>
          <p:cNvSpPr/>
          <p:nvPr/>
        </p:nvSpPr>
        <p:spPr bwMode="auto">
          <a:xfrm>
            <a:off x="1524000" y="4452752"/>
            <a:ext cx="9144000" cy="1238250"/>
          </a:xfrm>
          <a:prstGeom prst="rect">
            <a:avLst/>
          </a:prstGeom>
          <a:solidFill>
            <a:srgbClr val="92D050">
              <a:alpha val="15000"/>
            </a:srgbClr>
          </a:solidFill>
          <a:ln w="127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endParaRPr lang="de-DE" b="1" dirty="0"/>
          </a:p>
        </p:txBody>
      </p:sp>
      <p:sp>
        <p:nvSpPr>
          <p:cNvPr id="7" name="Text Box 5">
            <a:extLst>
              <a:ext uri="{FF2B5EF4-FFF2-40B4-BE49-F238E27FC236}">
                <a16:creationId xmlns:a16="http://schemas.microsoft.com/office/drawing/2014/main" id="{7D0E20C7-B7A7-4BCA-B0FB-970CA1A762ED}"/>
              </a:ext>
            </a:extLst>
          </p:cNvPr>
          <p:cNvSpPr txBox="1">
            <a:spLocks noChangeArrowheads="1"/>
          </p:cNvSpPr>
          <p:nvPr/>
        </p:nvSpPr>
        <p:spPr bwMode="auto">
          <a:xfrm>
            <a:off x="1462123" y="4664261"/>
            <a:ext cx="9144000" cy="1867178"/>
          </a:xfrm>
          <a:prstGeom prst="rect">
            <a:avLst/>
          </a:prstGeom>
          <a:noFill/>
          <a:ln w="1270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803275" algn="l"/>
              </a:tabLst>
              <a:defRPr b="1">
                <a:solidFill>
                  <a:schemeClr val="tx1"/>
                </a:solidFill>
                <a:latin typeface="Arial" charset="0"/>
              </a:defRPr>
            </a:lvl1pPr>
            <a:lvl2pPr marL="742950" indent="-285750" eaLnBrk="0" hangingPunct="0">
              <a:tabLst>
                <a:tab pos="803275" algn="l"/>
              </a:tabLst>
              <a:defRPr b="1">
                <a:solidFill>
                  <a:schemeClr val="tx1"/>
                </a:solidFill>
                <a:latin typeface="Arial" charset="0"/>
              </a:defRPr>
            </a:lvl2pPr>
            <a:lvl3pPr marL="1143000" indent="-228600" eaLnBrk="0" hangingPunct="0">
              <a:tabLst>
                <a:tab pos="803275" algn="l"/>
              </a:tabLst>
              <a:defRPr b="1">
                <a:solidFill>
                  <a:schemeClr val="tx1"/>
                </a:solidFill>
                <a:latin typeface="Arial" charset="0"/>
              </a:defRPr>
            </a:lvl3pPr>
            <a:lvl4pPr marL="1600200" indent="-228600" eaLnBrk="0" hangingPunct="0">
              <a:tabLst>
                <a:tab pos="803275" algn="l"/>
              </a:tabLst>
              <a:defRPr b="1">
                <a:solidFill>
                  <a:schemeClr val="tx1"/>
                </a:solidFill>
                <a:latin typeface="Arial" charset="0"/>
              </a:defRPr>
            </a:lvl4pPr>
            <a:lvl5pPr marL="2057400" indent="-228600" eaLnBrk="0" hangingPunct="0">
              <a:tabLst>
                <a:tab pos="803275" algn="l"/>
              </a:tabLst>
              <a:defRPr b="1">
                <a:solidFill>
                  <a:schemeClr val="tx1"/>
                </a:solidFill>
                <a:latin typeface="Arial" charset="0"/>
              </a:defRPr>
            </a:lvl5pPr>
            <a:lvl6pPr marL="2514600" indent="-228600" eaLnBrk="0" fontAlgn="base" hangingPunct="0">
              <a:spcBef>
                <a:spcPct val="0"/>
              </a:spcBef>
              <a:spcAft>
                <a:spcPct val="0"/>
              </a:spcAft>
              <a:tabLst>
                <a:tab pos="803275" algn="l"/>
              </a:tabLst>
              <a:defRPr b="1">
                <a:solidFill>
                  <a:schemeClr val="tx1"/>
                </a:solidFill>
                <a:latin typeface="Arial" charset="0"/>
              </a:defRPr>
            </a:lvl6pPr>
            <a:lvl7pPr marL="2971800" indent="-228600" eaLnBrk="0" fontAlgn="base" hangingPunct="0">
              <a:spcBef>
                <a:spcPct val="0"/>
              </a:spcBef>
              <a:spcAft>
                <a:spcPct val="0"/>
              </a:spcAft>
              <a:tabLst>
                <a:tab pos="803275" algn="l"/>
              </a:tabLst>
              <a:defRPr b="1">
                <a:solidFill>
                  <a:schemeClr val="tx1"/>
                </a:solidFill>
                <a:latin typeface="Arial" charset="0"/>
              </a:defRPr>
            </a:lvl7pPr>
            <a:lvl8pPr marL="3429000" indent="-228600" eaLnBrk="0" fontAlgn="base" hangingPunct="0">
              <a:spcBef>
                <a:spcPct val="0"/>
              </a:spcBef>
              <a:spcAft>
                <a:spcPct val="0"/>
              </a:spcAft>
              <a:tabLst>
                <a:tab pos="803275" algn="l"/>
              </a:tabLst>
              <a:defRPr b="1">
                <a:solidFill>
                  <a:schemeClr val="tx1"/>
                </a:solidFill>
                <a:latin typeface="Arial" charset="0"/>
              </a:defRPr>
            </a:lvl8pPr>
            <a:lvl9pPr marL="3886200" indent="-228600" eaLnBrk="0" fontAlgn="base" hangingPunct="0">
              <a:spcBef>
                <a:spcPct val="0"/>
              </a:spcBef>
              <a:spcAft>
                <a:spcPct val="0"/>
              </a:spcAft>
              <a:tabLst>
                <a:tab pos="803275" algn="l"/>
              </a:tabLst>
              <a:defRPr b="1">
                <a:solidFill>
                  <a:schemeClr val="tx1"/>
                </a:solidFill>
                <a:latin typeface="Arial" charset="0"/>
              </a:defRPr>
            </a:lvl9pPr>
          </a:lstStyle>
          <a:p>
            <a:pPr algn="ctr" eaLnBrk="1" hangingPunct="1">
              <a:spcBef>
                <a:spcPts val="600"/>
              </a:spcBef>
              <a:spcAft>
                <a:spcPts val="600"/>
              </a:spcAft>
            </a:pPr>
            <a:r>
              <a:rPr lang="de-DE" sz="1200" b="0" dirty="0">
                <a:solidFill>
                  <a:schemeClr val="tx1">
                    <a:lumMod val="65000"/>
                    <a:lumOff val="35000"/>
                  </a:schemeClr>
                </a:solidFill>
                <a:latin typeface="Arial Black" panose="020B0A04020102020204" pitchFamily="34" charset="0"/>
              </a:rPr>
              <a:t>EUROMOT </a:t>
            </a:r>
            <a:r>
              <a:rPr lang="de-DE" sz="1200" b="0" dirty="0" err="1">
                <a:solidFill>
                  <a:schemeClr val="tx1">
                    <a:lumMod val="65000"/>
                    <a:lumOff val="35000"/>
                  </a:schemeClr>
                </a:solidFill>
                <a:latin typeface="Arial Black" panose="020B0A04020102020204" pitchFamily="34" charset="0"/>
              </a:rPr>
              <a:t>aisbl</a:t>
            </a:r>
            <a:r>
              <a:rPr lang="de-DE" sz="1200" b="0" dirty="0">
                <a:solidFill>
                  <a:schemeClr val="tx1">
                    <a:lumMod val="65000"/>
                    <a:lumOff val="35000"/>
                  </a:schemeClr>
                </a:solidFill>
                <a:latin typeface="Arial Black" panose="020B0A04020102020204" pitchFamily="34" charset="0"/>
              </a:rPr>
              <a:t>  </a:t>
            </a:r>
            <a:r>
              <a:rPr lang="de-DE" sz="1200" b="0" dirty="0">
                <a:solidFill>
                  <a:schemeClr val="tx1">
                    <a:lumMod val="65000"/>
                    <a:lumOff val="35000"/>
                  </a:schemeClr>
                </a:solidFill>
                <a:latin typeface="Arial Black" panose="020B0A04020102020204" pitchFamily="34" charset="0"/>
                <a:sym typeface="Symbol" panose="05050102010706020507" pitchFamily="18" charset="2"/>
              </a:rPr>
              <a:t>  </a:t>
            </a:r>
            <a:r>
              <a:rPr lang="de-DE" sz="1200" dirty="0">
                <a:solidFill>
                  <a:schemeClr val="tx1">
                    <a:lumMod val="65000"/>
                    <a:lumOff val="35000"/>
                  </a:schemeClr>
                </a:solidFill>
                <a:latin typeface="Arial Black" panose="020B0A04020102020204" pitchFamily="34" charset="0"/>
              </a:rPr>
              <a:t>Rue Joseph Stevens 7 </a:t>
            </a:r>
            <a:r>
              <a:rPr lang="de-DE" sz="1200" b="0" dirty="0">
                <a:solidFill>
                  <a:schemeClr val="tx1">
                    <a:lumMod val="65000"/>
                    <a:lumOff val="35000"/>
                  </a:schemeClr>
                </a:solidFill>
                <a:latin typeface="Arial Black" panose="020B0A04020102020204" pitchFamily="34" charset="0"/>
              </a:rPr>
              <a:t> </a:t>
            </a:r>
            <a:r>
              <a:rPr lang="de-DE" sz="1200" b="0" dirty="0">
                <a:solidFill>
                  <a:schemeClr val="tx1">
                    <a:lumMod val="65000"/>
                    <a:lumOff val="35000"/>
                  </a:schemeClr>
                </a:solidFill>
                <a:latin typeface="Arial Black" panose="020B0A04020102020204" pitchFamily="34" charset="0"/>
                <a:sym typeface="Symbol" panose="05050102010706020507" pitchFamily="18" charset="2"/>
              </a:rPr>
              <a:t> </a:t>
            </a:r>
            <a:r>
              <a:rPr lang="de-DE" sz="1200" dirty="0">
                <a:solidFill>
                  <a:schemeClr val="tx1">
                    <a:lumMod val="65000"/>
                    <a:lumOff val="35000"/>
                  </a:schemeClr>
                </a:solidFill>
                <a:latin typeface="Arial Black" panose="020B0A04020102020204" pitchFamily="34" charset="0"/>
              </a:rPr>
              <a:t> 1000 </a:t>
            </a:r>
            <a:r>
              <a:rPr lang="de-DE" sz="1200" dirty="0" err="1">
                <a:solidFill>
                  <a:schemeClr val="tx1">
                    <a:lumMod val="65000"/>
                    <a:lumOff val="35000"/>
                  </a:schemeClr>
                </a:solidFill>
                <a:latin typeface="Arial Black" panose="020B0A04020102020204" pitchFamily="34" charset="0"/>
              </a:rPr>
              <a:t>Brussels</a:t>
            </a:r>
            <a:r>
              <a:rPr lang="de-DE" sz="1200" dirty="0">
                <a:solidFill>
                  <a:schemeClr val="tx1">
                    <a:lumMod val="65000"/>
                    <a:lumOff val="35000"/>
                  </a:schemeClr>
                </a:solidFill>
                <a:latin typeface="Arial Black" panose="020B0A04020102020204" pitchFamily="34" charset="0"/>
              </a:rPr>
              <a:t>  </a:t>
            </a:r>
            <a:r>
              <a:rPr lang="de-DE" sz="1200" b="0" dirty="0">
                <a:solidFill>
                  <a:schemeClr val="tx1">
                    <a:lumMod val="65000"/>
                    <a:lumOff val="35000"/>
                  </a:schemeClr>
                </a:solidFill>
                <a:latin typeface="Arial Black" panose="020B0A04020102020204" pitchFamily="34" charset="0"/>
                <a:sym typeface="Symbol" panose="05050102010706020507" pitchFamily="18" charset="2"/>
              </a:rPr>
              <a:t>  </a:t>
            </a:r>
            <a:r>
              <a:rPr lang="de-DE" sz="1200" dirty="0" err="1">
                <a:solidFill>
                  <a:schemeClr val="tx1">
                    <a:lumMod val="65000"/>
                    <a:lumOff val="35000"/>
                  </a:schemeClr>
                </a:solidFill>
                <a:latin typeface="Arial Black" panose="020B0A04020102020204" pitchFamily="34" charset="0"/>
              </a:rPr>
              <a:t>Belgium</a:t>
            </a:r>
            <a:endParaRPr lang="de-DE" sz="1200" dirty="0">
              <a:solidFill>
                <a:schemeClr val="tx1">
                  <a:lumMod val="65000"/>
                  <a:lumOff val="35000"/>
                </a:schemeClr>
              </a:solidFill>
              <a:latin typeface="Arial Black" panose="020B0A04020102020204" pitchFamily="34" charset="0"/>
            </a:endParaRPr>
          </a:p>
          <a:p>
            <a:pPr algn="ctr" eaLnBrk="1" hangingPunct="1">
              <a:spcBef>
                <a:spcPts val="600"/>
              </a:spcBef>
              <a:spcAft>
                <a:spcPts val="0"/>
              </a:spcAft>
            </a:pPr>
            <a:r>
              <a:rPr lang="de-DE" sz="1000" b="0" dirty="0">
                <a:solidFill>
                  <a:schemeClr val="tx1">
                    <a:lumMod val="65000"/>
                    <a:lumOff val="35000"/>
                  </a:schemeClr>
                </a:solidFill>
                <a:latin typeface="+mn-lt"/>
                <a:cs typeface="Arial" panose="020B0604020202020204" pitchFamily="34" charset="0"/>
              </a:rPr>
              <a:t>Tel: +32 2 893.21.42  </a:t>
            </a:r>
            <a:r>
              <a:rPr lang="en-US" sz="1000" b="0" dirty="0">
                <a:solidFill>
                  <a:schemeClr val="tx1">
                    <a:lumMod val="65000"/>
                    <a:lumOff val="35000"/>
                  </a:schemeClr>
                </a:solidFill>
                <a:latin typeface="+mn-lt"/>
                <a:cs typeface="Arial" panose="020B0604020202020204" pitchFamily="34" charset="0"/>
              </a:rPr>
              <a:t> </a:t>
            </a:r>
            <a:r>
              <a:rPr lang="de-DE" sz="1000" b="0" dirty="0">
                <a:solidFill>
                  <a:schemeClr val="tx1">
                    <a:lumMod val="65000"/>
                    <a:lumOff val="35000"/>
                  </a:schemeClr>
                </a:solidFill>
                <a:latin typeface="+mn-lt"/>
                <a:sym typeface="Symbol" panose="05050102010706020507" pitchFamily="18" charset="2"/>
              </a:rPr>
              <a:t> </a:t>
            </a:r>
            <a:r>
              <a:rPr lang="de-DE" sz="1000" b="0" dirty="0">
                <a:solidFill>
                  <a:schemeClr val="tx1">
                    <a:lumMod val="65000"/>
                    <a:lumOff val="35000"/>
                  </a:schemeClr>
                </a:solidFill>
                <a:latin typeface="+mn-lt"/>
                <a:cs typeface="Arial" panose="020B0604020202020204" pitchFamily="34" charset="0"/>
              </a:rPr>
              <a:t>  E-Mail: secretariat@euromot.eu</a:t>
            </a:r>
          </a:p>
          <a:p>
            <a:pPr algn="ctr">
              <a:spcBef>
                <a:spcPts val="600"/>
              </a:spcBef>
              <a:spcAft>
                <a:spcPts val="600"/>
              </a:spcAft>
            </a:pPr>
            <a:r>
              <a:rPr lang="en-US" sz="1000" b="0" dirty="0">
                <a:solidFill>
                  <a:schemeClr val="tx1">
                    <a:lumMod val="65000"/>
                    <a:lumOff val="35000"/>
                  </a:schemeClr>
                </a:solidFill>
                <a:latin typeface="+mn-lt"/>
                <a:cs typeface="Arial" panose="020B0604020202020204" pitchFamily="34" charset="0"/>
              </a:rPr>
              <a:t>TVA BE 0599.830.578  ·  RPM Brussels  </a:t>
            </a:r>
            <a:r>
              <a:rPr lang="de-DE" sz="1000" b="0" dirty="0">
                <a:solidFill>
                  <a:schemeClr val="tx1">
                    <a:lumMod val="65000"/>
                    <a:lumOff val="35000"/>
                  </a:schemeClr>
                </a:solidFill>
                <a:latin typeface="+mn-lt"/>
                <a:sym typeface="Symbol" panose="05050102010706020507" pitchFamily="18" charset="2"/>
              </a:rPr>
              <a:t>   </a:t>
            </a:r>
            <a:r>
              <a:rPr lang="en-US" sz="1000" b="0" dirty="0">
                <a:solidFill>
                  <a:schemeClr val="tx1">
                    <a:lumMod val="65000"/>
                    <a:lumOff val="35000"/>
                  </a:schemeClr>
                </a:solidFill>
                <a:latin typeface="+mn-lt"/>
                <a:cs typeface="Arial" panose="020B0604020202020204" pitchFamily="34" charset="0"/>
              </a:rPr>
              <a:t>EU Transparency Register Id. No. 6284937371-73</a:t>
            </a:r>
            <a:endParaRPr lang="de-DE" sz="1000" b="0" dirty="0">
              <a:solidFill>
                <a:schemeClr val="tx1">
                  <a:lumMod val="65000"/>
                  <a:lumOff val="35000"/>
                </a:schemeClr>
              </a:solidFill>
              <a:latin typeface="+mn-lt"/>
              <a:cs typeface="Arial" panose="020B0604020202020204" pitchFamily="34" charset="0"/>
            </a:endParaRPr>
          </a:p>
          <a:p>
            <a:pPr algn="ctr" eaLnBrk="1" hangingPunct="1">
              <a:spcAft>
                <a:spcPts val="1400"/>
              </a:spcAft>
            </a:pPr>
            <a:r>
              <a:rPr lang="de-DE" sz="1100" b="0" dirty="0">
                <a:solidFill>
                  <a:schemeClr val="tx1">
                    <a:lumMod val="65000"/>
                    <a:lumOff val="35000"/>
                  </a:schemeClr>
                </a:solidFill>
                <a:latin typeface="Arial" panose="020B0604020202020204" pitchFamily="34" charset="0"/>
                <a:cs typeface="Arial" panose="020B0604020202020204" pitchFamily="34" charset="0"/>
              </a:rPr>
              <a:t> </a:t>
            </a:r>
          </a:p>
          <a:p>
            <a:pPr algn="ctr" eaLnBrk="1" hangingPunct="1">
              <a:spcAft>
                <a:spcPts val="1400"/>
              </a:spcAft>
            </a:pPr>
            <a:r>
              <a:rPr lang="de-DE" sz="1600" b="0" dirty="0">
                <a:solidFill>
                  <a:schemeClr val="tx1">
                    <a:lumMod val="65000"/>
                    <a:lumOff val="35000"/>
                  </a:schemeClr>
                </a:solidFill>
                <a:latin typeface="Arial Black" pitchFamily="34" charset="0"/>
              </a:rPr>
              <a:t>www.euromot.eu</a:t>
            </a:r>
          </a:p>
          <a:p>
            <a:pPr algn="ctr" eaLnBrk="1" hangingPunct="1"/>
            <a:endParaRPr lang="de-DE" sz="1300" b="0" dirty="0">
              <a:latin typeface="Arial Black" pitchFamily="34" charset="0"/>
            </a:endParaRPr>
          </a:p>
        </p:txBody>
      </p:sp>
      <p:pic>
        <p:nvPicPr>
          <p:cNvPr id="8" name="Picture 7" descr="Text&#10;&#10;Description automatically generated with low confidence">
            <a:extLst>
              <a:ext uri="{FF2B5EF4-FFF2-40B4-BE49-F238E27FC236}">
                <a16:creationId xmlns:a16="http://schemas.microsoft.com/office/drawing/2014/main" id="{5EAAF572-D1C3-487E-AA6F-15FC2C1ED8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91372" y="844457"/>
            <a:ext cx="6609257" cy="299189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400886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5E862-9264-4DB8-D900-F13E988BDDB9}"/>
              </a:ext>
            </a:extLst>
          </p:cNvPr>
          <p:cNvSpPr>
            <a:spLocks noGrp="1"/>
          </p:cNvSpPr>
          <p:nvPr>
            <p:ph type="title"/>
          </p:nvPr>
        </p:nvSpPr>
        <p:spPr/>
        <p:txBody>
          <a:bodyPr/>
          <a:lstStyle/>
          <a:p>
            <a:r>
              <a:rPr lang="en-GB" dirty="0"/>
              <a:t>Contents</a:t>
            </a:r>
          </a:p>
        </p:txBody>
      </p:sp>
      <p:sp>
        <p:nvSpPr>
          <p:cNvPr id="3" name="Content Placeholder 2">
            <a:extLst>
              <a:ext uri="{FF2B5EF4-FFF2-40B4-BE49-F238E27FC236}">
                <a16:creationId xmlns:a16="http://schemas.microsoft.com/office/drawing/2014/main" id="{EC3A99EE-1175-52E3-2B65-88EAD6EBB731}"/>
              </a:ext>
            </a:extLst>
          </p:cNvPr>
          <p:cNvSpPr>
            <a:spLocks noGrp="1"/>
          </p:cNvSpPr>
          <p:nvPr>
            <p:ph idx="1"/>
          </p:nvPr>
        </p:nvSpPr>
        <p:spPr/>
        <p:txBody>
          <a:bodyPr/>
          <a:lstStyle/>
          <a:p>
            <a:r>
              <a:rPr lang="en-GB" dirty="0"/>
              <a:t>Guiding principles</a:t>
            </a:r>
          </a:p>
          <a:p>
            <a:r>
              <a:rPr lang="en-GB" dirty="0"/>
              <a:t>Areas of equivalency between R49 amendments and R96 proposal</a:t>
            </a:r>
          </a:p>
          <a:p>
            <a:r>
              <a:rPr lang="en-GB" dirty="0"/>
              <a:t>Areas in which the R49 amendments and R96 proposal differ</a:t>
            </a:r>
          </a:p>
          <a:p>
            <a:pPr lvl="1"/>
            <a:r>
              <a:rPr lang="en-GB" dirty="0"/>
              <a:t>Structure</a:t>
            </a:r>
          </a:p>
          <a:p>
            <a:pPr lvl="1"/>
            <a:r>
              <a:rPr lang="en-GB" dirty="0"/>
              <a:t>Terminology</a:t>
            </a:r>
          </a:p>
          <a:p>
            <a:pPr lvl="1"/>
            <a:r>
              <a:rPr lang="en-GB" dirty="0"/>
              <a:t>Calculation modifications</a:t>
            </a:r>
          </a:p>
          <a:p>
            <a:r>
              <a:rPr lang="en-GB" dirty="0"/>
              <a:t>Conclusion</a:t>
            </a:r>
          </a:p>
        </p:txBody>
      </p:sp>
    </p:spTree>
    <p:extLst>
      <p:ext uri="{BB962C8B-B14F-4D97-AF65-F5344CB8AC3E}">
        <p14:creationId xmlns:p14="http://schemas.microsoft.com/office/powerpoint/2010/main" val="1213441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B45D5-CA00-608D-9EB1-AE3153370862}"/>
              </a:ext>
            </a:extLst>
          </p:cNvPr>
          <p:cNvSpPr>
            <a:spLocks noGrp="1"/>
          </p:cNvSpPr>
          <p:nvPr>
            <p:ph type="title"/>
          </p:nvPr>
        </p:nvSpPr>
        <p:spPr/>
        <p:txBody>
          <a:bodyPr/>
          <a:lstStyle/>
          <a:p>
            <a:r>
              <a:rPr lang="en-GB" dirty="0"/>
              <a:t>Guiding principles</a:t>
            </a:r>
          </a:p>
        </p:txBody>
      </p:sp>
      <p:sp>
        <p:nvSpPr>
          <p:cNvPr id="3" name="Content Placeholder 2">
            <a:extLst>
              <a:ext uri="{FF2B5EF4-FFF2-40B4-BE49-F238E27FC236}">
                <a16:creationId xmlns:a16="http://schemas.microsoft.com/office/drawing/2014/main" id="{B6BC0DC6-3992-F0C3-7974-8D1F971CF323}"/>
              </a:ext>
            </a:extLst>
          </p:cNvPr>
          <p:cNvSpPr>
            <a:spLocks noGrp="1"/>
          </p:cNvSpPr>
          <p:nvPr>
            <p:ph idx="1"/>
          </p:nvPr>
        </p:nvSpPr>
        <p:spPr/>
        <p:txBody>
          <a:bodyPr/>
          <a:lstStyle/>
          <a:p>
            <a:r>
              <a:rPr lang="en-GB" dirty="0"/>
              <a:t>Preserve the outcome of EU/OICA amendments to R49</a:t>
            </a:r>
          </a:p>
          <a:p>
            <a:r>
              <a:rPr lang="en-GB" dirty="0"/>
              <a:t>Maintain a “lean approach” to the proposal – minimum necessary changes to allow type approval of hydrogen internal combustion engines</a:t>
            </a:r>
          </a:p>
          <a:p>
            <a:r>
              <a:rPr lang="en-GB" dirty="0"/>
              <a:t>Only include technical concepts that have been accepted in R49</a:t>
            </a:r>
          </a:p>
          <a:p>
            <a:endParaRPr lang="en-GB" dirty="0"/>
          </a:p>
          <a:p>
            <a:pPr marL="0" indent="0">
              <a:buNone/>
            </a:pPr>
            <a:r>
              <a:rPr lang="en-GB" dirty="0"/>
              <a:t>Whilst also:</a:t>
            </a:r>
          </a:p>
          <a:p>
            <a:r>
              <a:rPr lang="en-GB" dirty="0"/>
              <a:t>Respecting the differences between R96 and R49</a:t>
            </a:r>
          </a:p>
          <a:p>
            <a:r>
              <a:rPr lang="en-GB" dirty="0"/>
              <a:t>Being conscious of international developments in NRMM emission calculations for alternative carbon free and low net carbon fuels</a:t>
            </a:r>
          </a:p>
        </p:txBody>
      </p:sp>
    </p:spTree>
    <p:extLst>
      <p:ext uri="{BB962C8B-B14F-4D97-AF65-F5344CB8AC3E}">
        <p14:creationId xmlns:p14="http://schemas.microsoft.com/office/powerpoint/2010/main" val="216273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06C26-622A-ACDF-8258-4DC1AB302680}"/>
              </a:ext>
            </a:extLst>
          </p:cNvPr>
          <p:cNvSpPr>
            <a:spLocks noGrp="1"/>
          </p:cNvSpPr>
          <p:nvPr>
            <p:ph type="title"/>
          </p:nvPr>
        </p:nvSpPr>
        <p:spPr/>
        <p:txBody>
          <a:bodyPr/>
          <a:lstStyle/>
          <a:p>
            <a:r>
              <a:rPr lang="en-GB" dirty="0"/>
              <a:t>Equivalent modifications</a:t>
            </a:r>
          </a:p>
        </p:txBody>
      </p:sp>
      <p:graphicFrame>
        <p:nvGraphicFramePr>
          <p:cNvPr id="4" name="Table 4">
            <a:extLst>
              <a:ext uri="{FF2B5EF4-FFF2-40B4-BE49-F238E27FC236}">
                <a16:creationId xmlns:a16="http://schemas.microsoft.com/office/drawing/2014/main" id="{6224251D-1B9D-CC65-9AF3-F9B0AC44717E}"/>
              </a:ext>
            </a:extLst>
          </p:cNvPr>
          <p:cNvGraphicFramePr>
            <a:graphicFrameLocks noGrp="1"/>
          </p:cNvGraphicFramePr>
          <p:nvPr>
            <p:extLst>
              <p:ext uri="{D42A27DB-BD31-4B8C-83A1-F6EECF244321}">
                <p14:modId xmlns:p14="http://schemas.microsoft.com/office/powerpoint/2010/main" val="4271489734"/>
              </p:ext>
            </p:extLst>
          </p:nvPr>
        </p:nvGraphicFramePr>
        <p:xfrm>
          <a:off x="435187" y="1275550"/>
          <a:ext cx="11033759" cy="4424680"/>
        </p:xfrm>
        <a:graphic>
          <a:graphicData uri="http://schemas.openxmlformats.org/drawingml/2006/table">
            <a:tbl>
              <a:tblPr firstRow="1" bandRow="1">
                <a:tableStyleId>{5C22544A-7EE6-4342-B048-85BDC9FD1C3A}</a:tableStyleId>
              </a:tblPr>
              <a:tblGrid>
                <a:gridCol w="5645753">
                  <a:extLst>
                    <a:ext uri="{9D8B030D-6E8A-4147-A177-3AD203B41FA5}">
                      <a16:colId xmlns:a16="http://schemas.microsoft.com/office/drawing/2014/main" val="3112788859"/>
                    </a:ext>
                  </a:extLst>
                </a:gridCol>
                <a:gridCol w="2694003">
                  <a:extLst>
                    <a:ext uri="{9D8B030D-6E8A-4147-A177-3AD203B41FA5}">
                      <a16:colId xmlns:a16="http://schemas.microsoft.com/office/drawing/2014/main" val="2001170902"/>
                    </a:ext>
                  </a:extLst>
                </a:gridCol>
                <a:gridCol w="2694003">
                  <a:extLst>
                    <a:ext uri="{9D8B030D-6E8A-4147-A177-3AD203B41FA5}">
                      <a16:colId xmlns:a16="http://schemas.microsoft.com/office/drawing/2014/main" val="3077326497"/>
                    </a:ext>
                  </a:extLst>
                </a:gridCol>
              </a:tblGrid>
              <a:tr h="370840">
                <a:tc>
                  <a:txBody>
                    <a:bodyPr/>
                    <a:lstStyle/>
                    <a:p>
                      <a:r>
                        <a:rPr lang="en-GB" dirty="0">
                          <a:solidFill>
                            <a:schemeClr val="tx1"/>
                          </a:solidFill>
                        </a:rPr>
                        <a:t>Area</a:t>
                      </a:r>
                    </a:p>
                  </a:txBody>
                  <a:tcPr/>
                </a:tc>
                <a:tc>
                  <a:txBody>
                    <a:bodyPr/>
                    <a:lstStyle/>
                    <a:p>
                      <a:r>
                        <a:rPr lang="en-GB" dirty="0">
                          <a:solidFill>
                            <a:schemeClr val="tx1"/>
                          </a:solidFill>
                        </a:rPr>
                        <a:t>R49 amendment</a:t>
                      </a:r>
                    </a:p>
                  </a:txBody>
                  <a:tcPr/>
                </a:tc>
                <a:tc>
                  <a:txBody>
                    <a:bodyPr/>
                    <a:lstStyle/>
                    <a:p>
                      <a:r>
                        <a:rPr lang="en-GB" dirty="0">
                          <a:solidFill>
                            <a:schemeClr val="tx1"/>
                          </a:solidFill>
                        </a:rPr>
                        <a:t>R96 proposal</a:t>
                      </a:r>
                    </a:p>
                  </a:txBody>
                  <a:tcPr/>
                </a:tc>
                <a:extLst>
                  <a:ext uri="{0D108BD9-81ED-4DB2-BD59-A6C34878D82A}">
                    <a16:rowId xmlns:a16="http://schemas.microsoft.com/office/drawing/2014/main" val="2832421771"/>
                  </a:ext>
                </a:extLst>
              </a:tr>
              <a:tr h="370840">
                <a:tc>
                  <a:txBody>
                    <a:bodyPr/>
                    <a:lstStyle/>
                    <a:p>
                      <a:r>
                        <a:rPr lang="en-GB" dirty="0"/>
                        <a:t>Mono-fuel hydrogen engine</a:t>
                      </a:r>
                    </a:p>
                  </a:txBody>
                  <a:tcPr/>
                </a:tc>
                <a:tc>
                  <a:txBody>
                    <a:bodyPr/>
                    <a:lstStyle/>
                    <a:p>
                      <a:pPr algn="ctr"/>
                      <a:r>
                        <a:rPr lang="en-GB" sz="2000" dirty="0">
                          <a:solidFill>
                            <a:srgbClr val="00B050"/>
                          </a:solidFill>
                          <a:sym typeface="Wingdings" panose="05000000000000000000" pitchFamily="2" charset="2"/>
                        </a:rPr>
                        <a:t></a:t>
                      </a:r>
                      <a:endParaRPr lang="en-GB" sz="2000" dirty="0">
                        <a:solidFill>
                          <a:srgbClr val="00B05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rgbClr val="00B050"/>
                          </a:solidFill>
                          <a:sym typeface="Wingdings" panose="05000000000000000000" pitchFamily="2" charset="2"/>
                        </a:rPr>
                        <a:t></a:t>
                      </a:r>
                      <a:endParaRPr lang="en-GB" sz="1800" dirty="0">
                        <a:solidFill>
                          <a:srgbClr val="00B050"/>
                        </a:solidFill>
                      </a:endParaRPr>
                    </a:p>
                  </a:txBody>
                  <a:tcPr/>
                </a:tc>
                <a:extLst>
                  <a:ext uri="{0D108BD9-81ED-4DB2-BD59-A6C34878D82A}">
                    <a16:rowId xmlns:a16="http://schemas.microsoft.com/office/drawing/2014/main" val="2762207598"/>
                  </a:ext>
                </a:extLst>
              </a:tr>
              <a:tr h="370840">
                <a:tc>
                  <a:txBody>
                    <a:bodyPr/>
                    <a:lstStyle/>
                    <a:p>
                      <a:r>
                        <a:rPr lang="en-GB" dirty="0"/>
                        <a:t>Lean burn, complete combustion</a:t>
                      </a:r>
                    </a:p>
                  </a:txBody>
                  <a:tcPr/>
                </a:tc>
                <a:tc>
                  <a:txBody>
                    <a:bodyPr/>
                    <a:lstStyle/>
                    <a:p>
                      <a:pPr algn="ctr"/>
                      <a:r>
                        <a:rPr lang="en-GB" sz="2000" dirty="0">
                          <a:solidFill>
                            <a:srgbClr val="00B050"/>
                          </a:solidFill>
                          <a:sym typeface="Wingdings" panose="05000000000000000000" pitchFamily="2" charset="2"/>
                        </a:rPr>
                        <a:t></a:t>
                      </a:r>
                      <a:endParaRPr lang="en-GB" sz="2000" dirty="0">
                        <a:solidFill>
                          <a:srgbClr val="00B05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rgbClr val="00B050"/>
                          </a:solidFill>
                          <a:sym typeface="Wingdings" panose="05000000000000000000" pitchFamily="2" charset="2"/>
                        </a:rPr>
                        <a:t></a:t>
                      </a:r>
                      <a:endParaRPr lang="en-GB" sz="1800" dirty="0">
                        <a:solidFill>
                          <a:srgbClr val="00B050"/>
                        </a:solidFill>
                      </a:endParaRPr>
                    </a:p>
                  </a:txBody>
                  <a:tcPr/>
                </a:tc>
                <a:extLst>
                  <a:ext uri="{0D108BD9-81ED-4DB2-BD59-A6C34878D82A}">
                    <a16:rowId xmlns:a16="http://schemas.microsoft.com/office/drawing/2014/main" val="815343096"/>
                  </a:ext>
                </a:extLst>
              </a:tr>
              <a:tr h="370840">
                <a:tc>
                  <a:txBody>
                    <a:bodyPr/>
                    <a:lstStyle/>
                    <a:p>
                      <a:r>
                        <a:rPr lang="en-GB" dirty="0"/>
                        <a:t>ISO 14687 Grade D hydrogen</a:t>
                      </a:r>
                    </a:p>
                  </a:txBody>
                  <a:tcPr/>
                </a:tc>
                <a:tc>
                  <a:txBody>
                    <a:bodyPr/>
                    <a:lstStyle/>
                    <a:p>
                      <a:pPr algn="ctr"/>
                      <a:r>
                        <a:rPr lang="en-GB" sz="2000" dirty="0">
                          <a:solidFill>
                            <a:srgbClr val="00B050"/>
                          </a:solidFill>
                          <a:sym typeface="Wingdings" panose="05000000000000000000" pitchFamily="2" charset="2"/>
                        </a:rPr>
                        <a:t></a:t>
                      </a:r>
                      <a:endParaRPr lang="en-GB" sz="2000" dirty="0">
                        <a:solidFill>
                          <a:srgbClr val="00B05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rgbClr val="00B050"/>
                          </a:solidFill>
                          <a:sym typeface="Wingdings" panose="05000000000000000000" pitchFamily="2" charset="2"/>
                        </a:rPr>
                        <a:t></a:t>
                      </a:r>
                      <a:endParaRPr lang="en-GB" sz="1800" dirty="0">
                        <a:solidFill>
                          <a:srgbClr val="00B050"/>
                        </a:solidFill>
                      </a:endParaRPr>
                    </a:p>
                  </a:txBody>
                  <a:tcPr/>
                </a:tc>
                <a:extLst>
                  <a:ext uri="{0D108BD9-81ED-4DB2-BD59-A6C34878D82A}">
                    <a16:rowId xmlns:a16="http://schemas.microsoft.com/office/drawing/2014/main" val="853364970"/>
                  </a:ext>
                </a:extLst>
              </a:tr>
              <a:tr h="370840">
                <a:tc>
                  <a:txBody>
                    <a:bodyPr/>
                    <a:lstStyle/>
                    <a:p>
                      <a:r>
                        <a:rPr lang="en-GB" dirty="0"/>
                        <a:t>Measure NOx, CO, HC, PM</a:t>
                      </a:r>
                    </a:p>
                  </a:txBody>
                  <a:tcPr/>
                </a:tc>
                <a:tc>
                  <a:txBody>
                    <a:bodyPr/>
                    <a:lstStyle/>
                    <a:p>
                      <a:pPr algn="ctr"/>
                      <a:r>
                        <a:rPr lang="en-GB" sz="2000" dirty="0">
                          <a:solidFill>
                            <a:srgbClr val="00B050"/>
                          </a:solidFill>
                          <a:sym typeface="Wingdings" panose="05000000000000000000" pitchFamily="2" charset="2"/>
                        </a:rPr>
                        <a:t></a:t>
                      </a:r>
                      <a:endParaRPr lang="en-GB" sz="2000" dirty="0">
                        <a:solidFill>
                          <a:srgbClr val="00B05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rgbClr val="00B050"/>
                          </a:solidFill>
                          <a:sym typeface="Wingdings" panose="05000000000000000000" pitchFamily="2" charset="2"/>
                        </a:rPr>
                        <a:t></a:t>
                      </a:r>
                      <a:endParaRPr lang="en-GB" sz="1800" dirty="0">
                        <a:solidFill>
                          <a:srgbClr val="00B050"/>
                        </a:solidFill>
                      </a:endParaRPr>
                    </a:p>
                  </a:txBody>
                  <a:tcPr/>
                </a:tc>
                <a:extLst>
                  <a:ext uri="{0D108BD9-81ED-4DB2-BD59-A6C34878D82A}">
                    <a16:rowId xmlns:a16="http://schemas.microsoft.com/office/drawing/2014/main" val="420206334"/>
                  </a:ext>
                </a:extLst>
              </a:tr>
              <a:tr h="370840">
                <a:tc>
                  <a:txBody>
                    <a:bodyPr/>
                    <a:lstStyle/>
                    <a:p>
                      <a:r>
                        <a:rPr lang="en-GB" dirty="0"/>
                        <a:t>CO</a:t>
                      </a:r>
                      <a:r>
                        <a:rPr lang="en-GB" baseline="-25000" dirty="0"/>
                        <a:t>2</a:t>
                      </a:r>
                      <a:r>
                        <a:rPr lang="en-GB" baseline="0" dirty="0"/>
                        <a:t> measurement not required</a:t>
                      </a:r>
                      <a:endParaRPr lang="en-GB" dirty="0"/>
                    </a:p>
                  </a:txBody>
                  <a:tcPr/>
                </a:tc>
                <a:tc>
                  <a:txBody>
                    <a:bodyPr/>
                    <a:lstStyle/>
                    <a:p>
                      <a:pPr algn="ctr"/>
                      <a:r>
                        <a:rPr lang="en-GB" sz="2000" dirty="0">
                          <a:solidFill>
                            <a:srgbClr val="00B050"/>
                          </a:solidFill>
                          <a:sym typeface="Wingdings" panose="05000000000000000000" pitchFamily="2" charset="2"/>
                        </a:rPr>
                        <a:t></a:t>
                      </a:r>
                      <a:endParaRPr lang="en-GB" sz="2000" dirty="0">
                        <a:solidFill>
                          <a:srgbClr val="00B05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rgbClr val="00B050"/>
                          </a:solidFill>
                          <a:sym typeface="Wingdings" panose="05000000000000000000" pitchFamily="2" charset="2"/>
                        </a:rPr>
                        <a:t></a:t>
                      </a:r>
                      <a:endParaRPr lang="en-GB" sz="1800" dirty="0">
                        <a:solidFill>
                          <a:srgbClr val="00B050"/>
                        </a:solidFill>
                      </a:endParaRPr>
                    </a:p>
                  </a:txBody>
                  <a:tcPr/>
                </a:tc>
                <a:extLst>
                  <a:ext uri="{0D108BD9-81ED-4DB2-BD59-A6C34878D82A}">
                    <a16:rowId xmlns:a16="http://schemas.microsoft.com/office/drawing/2014/main" val="660623669"/>
                  </a:ext>
                </a:extLst>
              </a:tr>
              <a:tr h="370840">
                <a:tc>
                  <a:txBody>
                    <a:bodyPr/>
                    <a:lstStyle/>
                    <a:p>
                      <a:r>
                        <a:rPr lang="en-GB" dirty="0"/>
                        <a:t>Raw sampling of gaseous emissions</a:t>
                      </a:r>
                    </a:p>
                  </a:txBody>
                  <a:tcPr/>
                </a:tc>
                <a:tc>
                  <a:txBody>
                    <a:bodyPr/>
                    <a:lstStyle/>
                    <a:p>
                      <a:pPr algn="ctr"/>
                      <a:r>
                        <a:rPr lang="en-GB" sz="2000" dirty="0">
                          <a:solidFill>
                            <a:srgbClr val="00B050"/>
                          </a:solidFill>
                          <a:sym typeface="Wingdings" panose="05000000000000000000" pitchFamily="2" charset="2"/>
                        </a:rPr>
                        <a:t></a:t>
                      </a:r>
                      <a:endParaRPr lang="en-GB" sz="2000" dirty="0">
                        <a:solidFill>
                          <a:srgbClr val="00B05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rgbClr val="00B050"/>
                          </a:solidFill>
                          <a:sym typeface="Wingdings" panose="05000000000000000000" pitchFamily="2" charset="2"/>
                        </a:rPr>
                        <a:t></a:t>
                      </a:r>
                      <a:endParaRPr lang="en-GB" sz="1800" dirty="0">
                        <a:solidFill>
                          <a:srgbClr val="00B050"/>
                        </a:solidFill>
                      </a:endParaRPr>
                    </a:p>
                  </a:txBody>
                  <a:tcPr/>
                </a:tc>
                <a:extLst>
                  <a:ext uri="{0D108BD9-81ED-4DB2-BD59-A6C34878D82A}">
                    <a16:rowId xmlns:a16="http://schemas.microsoft.com/office/drawing/2014/main" val="1206516231"/>
                  </a:ext>
                </a:extLst>
              </a:tr>
              <a:tr h="370840">
                <a:tc>
                  <a:txBody>
                    <a:bodyPr/>
                    <a:lstStyle/>
                    <a:p>
                      <a:r>
                        <a:rPr lang="en-GB" dirty="0"/>
                        <a:t>Measurement equipment must comply at expected water content</a:t>
                      </a:r>
                    </a:p>
                  </a:txBody>
                  <a:tcPr/>
                </a:tc>
                <a:tc>
                  <a:txBody>
                    <a:bodyPr/>
                    <a:lstStyle/>
                    <a:p>
                      <a:pPr algn="ctr"/>
                      <a:r>
                        <a:rPr lang="en-GB" sz="2000" dirty="0">
                          <a:solidFill>
                            <a:srgbClr val="00B050"/>
                          </a:solidFill>
                          <a:sym typeface="Wingdings" panose="05000000000000000000" pitchFamily="2" charset="2"/>
                        </a:rPr>
                        <a:t></a:t>
                      </a:r>
                      <a:endParaRPr lang="en-GB" sz="2000" dirty="0">
                        <a:solidFill>
                          <a:srgbClr val="00B05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rgbClr val="00B050"/>
                          </a:solidFill>
                          <a:sym typeface="Wingdings" panose="05000000000000000000" pitchFamily="2" charset="2"/>
                        </a:rPr>
                        <a:t></a:t>
                      </a:r>
                      <a:endParaRPr lang="en-GB" sz="1800" dirty="0">
                        <a:solidFill>
                          <a:srgbClr val="00B050"/>
                        </a:solidFill>
                      </a:endParaRPr>
                    </a:p>
                  </a:txBody>
                  <a:tcPr/>
                </a:tc>
                <a:extLst>
                  <a:ext uri="{0D108BD9-81ED-4DB2-BD59-A6C34878D82A}">
                    <a16:rowId xmlns:a16="http://schemas.microsoft.com/office/drawing/2014/main" val="3295736645"/>
                  </a:ext>
                </a:extLst>
              </a:tr>
              <a:tr h="370840">
                <a:tc>
                  <a:txBody>
                    <a:bodyPr/>
                    <a:lstStyle/>
                    <a:p>
                      <a:r>
                        <a:rPr lang="en-GB" dirty="0"/>
                        <a:t>Maintain sample gas carrying components &gt;10°K over sample dew point</a:t>
                      </a:r>
                    </a:p>
                  </a:txBody>
                  <a:tcPr/>
                </a:tc>
                <a:tc>
                  <a:txBody>
                    <a:bodyPr/>
                    <a:lstStyle/>
                    <a:p>
                      <a:pPr algn="ctr"/>
                      <a:r>
                        <a:rPr lang="en-GB" sz="2000" dirty="0">
                          <a:solidFill>
                            <a:srgbClr val="00B050"/>
                          </a:solidFill>
                          <a:sym typeface="Wingdings" panose="05000000000000000000" pitchFamily="2" charset="2"/>
                        </a:rPr>
                        <a:t></a:t>
                      </a:r>
                      <a:endParaRPr lang="en-GB" sz="2000" dirty="0">
                        <a:solidFill>
                          <a:srgbClr val="00B05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rgbClr val="00B050"/>
                          </a:solidFill>
                          <a:sym typeface="Wingdings" panose="05000000000000000000" pitchFamily="2" charset="2"/>
                        </a:rPr>
                        <a:t></a:t>
                      </a:r>
                      <a:endParaRPr lang="en-GB" sz="1800" dirty="0">
                        <a:solidFill>
                          <a:srgbClr val="00B050"/>
                        </a:solidFill>
                      </a:endParaRPr>
                    </a:p>
                  </a:txBody>
                  <a:tcPr/>
                </a:tc>
                <a:extLst>
                  <a:ext uri="{0D108BD9-81ED-4DB2-BD59-A6C34878D82A}">
                    <a16:rowId xmlns:a16="http://schemas.microsoft.com/office/drawing/2014/main" val="912356039"/>
                  </a:ext>
                </a:extLst>
              </a:tr>
              <a:tr h="370840">
                <a:tc>
                  <a:txBody>
                    <a:bodyPr/>
                    <a:lstStyle/>
                    <a:p>
                      <a:r>
                        <a:rPr lang="en-GB" dirty="0"/>
                        <a:t>Mass based emissions method</a:t>
                      </a:r>
                    </a:p>
                  </a:txBody>
                  <a:tcPr/>
                </a:tc>
                <a:tc>
                  <a:txBody>
                    <a:bodyPr/>
                    <a:lstStyle/>
                    <a:p>
                      <a:pPr algn="ctr"/>
                      <a:r>
                        <a:rPr lang="en-GB" sz="2000" dirty="0">
                          <a:solidFill>
                            <a:srgbClr val="00B050"/>
                          </a:solidFill>
                          <a:sym typeface="Wingdings" panose="05000000000000000000" pitchFamily="2" charset="2"/>
                        </a:rPr>
                        <a:t></a:t>
                      </a:r>
                      <a:endParaRPr lang="en-GB" sz="2000" dirty="0">
                        <a:solidFill>
                          <a:srgbClr val="00B05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rgbClr val="00B050"/>
                          </a:solidFill>
                          <a:sym typeface="Wingdings" panose="05000000000000000000" pitchFamily="2" charset="2"/>
                        </a:rPr>
                        <a:t></a:t>
                      </a:r>
                      <a:endParaRPr lang="en-GB" sz="1800" dirty="0">
                        <a:solidFill>
                          <a:srgbClr val="00B050"/>
                        </a:solidFill>
                      </a:endParaRPr>
                    </a:p>
                  </a:txBody>
                  <a:tcPr/>
                </a:tc>
                <a:extLst>
                  <a:ext uri="{0D108BD9-81ED-4DB2-BD59-A6C34878D82A}">
                    <a16:rowId xmlns:a16="http://schemas.microsoft.com/office/drawing/2014/main" val="501829816"/>
                  </a:ext>
                </a:extLst>
              </a:tr>
            </a:tbl>
          </a:graphicData>
        </a:graphic>
      </p:graphicFrame>
    </p:spTree>
    <p:extLst>
      <p:ext uri="{BB962C8B-B14F-4D97-AF65-F5344CB8AC3E}">
        <p14:creationId xmlns:p14="http://schemas.microsoft.com/office/powerpoint/2010/main" val="18981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1F05A-DAC7-B099-3203-CA5F99E883AC}"/>
              </a:ext>
            </a:extLst>
          </p:cNvPr>
          <p:cNvSpPr>
            <a:spLocks noGrp="1"/>
          </p:cNvSpPr>
          <p:nvPr>
            <p:ph type="title"/>
          </p:nvPr>
        </p:nvSpPr>
        <p:spPr/>
        <p:txBody>
          <a:bodyPr/>
          <a:lstStyle/>
          <a:p>
            <a:r>
              <a:rPr lang="en-GB" dirty="0"/>
              <a:t>Differences in proposals</a:t>
            </a:r>
          </a:p>
        </p:txBody>
      </p:sp>
      <p:graphicFrame>
        <p:nvGraphicFramePr>
          <p:cNvPr id="5" name="Table 4">
            <a:extLst>
              <a:ext uri="{FF2B5EF4-FFF2-40B4-BE49-F238E27FC236}">
                <a16:creationId xmlns:a16="http://schemas.microsoft.com/office/drawing/2014/main" id="{DDC4D3ED-275A-6A80-69DC-456ED199344C}"/>
              </a:ext>
            </a:extLst>
          </p:cNvPr>
          <p:cNvGraphicFramePr>
            <a:graphicFrameLocks noGrp="1"/>
          </p:cNvGraphicFramePr>
          <p:nvPr>
            <p:extLst>
              <p:ext uri="{D42A27DB-BD31-4B8C-83A1-F6EECF244321}">
                <p14:modId xmlns:p14="http://schemas.microsoft.com/office/powerpoint/2010/main" val="1783658543"/>
              </p:ext>
            </p:extLst>
          </p:nvPr>
        </p:nvGraphicFramePr>
        <p:xfrm>
          <a:off x="435187" y="1275550"/>
          <a:ext cx="11033759" cy="3114040"/>
        </p:xfrm>
        <a:graphic>
          <a:graphicData uri="http://schemas.openxmlformats.org/drawingml/2006/table">
            <a:tbl>
              <a:tblPr firstRow="1" bandRow="1">
                <a:tableStyleId>{5C22544A-7EE6-4342-B048-85BDC9FD1C3A}</a:tableStyleId>
              </a:tblPr>
              <a:tblGrid>
                <a:gridCol w="4041019">
                  <a:extLst>
                    <a:ext uri="{9D8B030D-6E8A-4147-A177-3AD203B41FA5}">
                      <a16:colId xmlns:a16="http://schemas.microsoft.com/office/drawing/2014/main" val="3112788859"/>
                    </a:ext>
                  </a:extLst>
                </a:gridCol>
                <a:gridCol w="3344091">
                  <a:extLst>
                    <a:ext uri="{9D8B030D-6E8A-4147-A177-3AD203B41FA5}">
                      <a16:colId xmlns:a16="http://schemas.microsoft.com/office/drawing/2014/main" val="2001170902"/>
                    </a:ext>
                  </a:extLst>
                </a:gridCol>
                <a:gridCol w="3648649">
                  <a:extLst>
                    <a:ext uri="{9D8B030D-6E8A-4147-A177-3AD203B41FA5}">
                      <a16:colId xmlns:a16="http://schemas.microsoft.com/office/drawing/2014/main" val="3077326497"/>
                    </a:ext>
                  </a:extLst>
                </a:gridCol>
              </a:tblGrid>
              <a:tr h="370840">
                <a:tc>
                  <a:txBody>
                    <a:bodyPr/>
                    <a:lstStyle/>
                    <a:p>
                      <a:r>
                        <a:rPr lang="en-GB" sz="1800" dirty="0">
                          <a:solidFill>
                            <a:schemeClr val="tx1"/>
                          </a:solidFill>
                        </a:rPr>
                        <a:t>Area</a:t>
                      </a:r>
                    </a:p>
                  </a:txBody>
                  <a:tcPr/>
                </a:tc>
                <a:tc>
                  <a:txBody>
                    <a:bodyPr/>
                    <a:lstStyle/>
                    <a:p>
                      <a:r>
                        <a:rPr lang="en-GB" sz="1800" dirty="0">
                          <a:solidFill>
                            <a:schemeClr val="tx1"/>
                          </a:solidFill>
                        </a:rPr>
                        <a:t>R49 amendment</a:t>
                      </a:r>
                    </a:p>
                  </a:txBody>
                  <a:tcPr/>
                </a:tc>
                <a:tc>
                  <a:txBody>
                    <a:bodyPr/>
                    <a:lstStyle/>
                    <a:p>
                      <a:r>
                        <a:rPr lang="en-GB" sz="1800" dirty="0">
                          <a:solidFill>
                            <a:schemeClr val="tx1"/>
                          </a:solidFill>
                        </a:rPr>
                        <a:t>R96 proposal</a:t>
                      </a:r>
                    </a:p>
                  </a:txBody>
                  <a:tcPr/>
                </a:tc>
                <a:extLst>
                  <a:ext uri="{0D108BD9-81ED-4DB2-BD59-A6C34878D82A}">
                    <a16:rowId xmlns:a16="http://schemas.microsoft.com/office/drawing/2014/main" val="2832421771"/>
                  </a:ext>
                </a:extLst>
              </a:tr>
              <a:tr h="370840">
                <a:tc>
                  <a:txBody>
                    <a:bodyPr/>
                    <a:lstStyle/>
                    <a:p>
                      <a:r>
                        <a:rPr lang="en-GB" sz="1800" dirty="0"/>
                        <a:t>Structure</a:t>
                      </a:r>
                    </a:p>
                  </a:txBody>
                  <a:tcPr/>
                </a:tc>
                <a:tc>
                  <a:txBody>
                    <a:bodyPr/>
                    <a:lstStyle/>
                    <a:p>
                      <a:pPr algn="ctr"/>
                      <a:r>
                        <a:rPr lang="en-GB" sz="1800" dirty="0">
                          <a:solidFill>
                            <a:schemeClr val="tx1"/>
                          </a:solidFill>
                        </a:rPr>
                        <a:t>Existing carbon containing methodology has been modified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sym typeface="Wingdings" panose="05000000000000000000" pitchFamily="2" charset="2"/>
                        </a:rPr>
                        <a:t>Hydrogen treated in separate Annex</a:t>
                      </a:r>
                      <a:endParaRPr lang="en-GB" sz="1800" dirty="0">
                        <a:solidFill>
                          <a:schemeClr val="tx1"/>
                        </a:solidFill>
                      </a:endParaRPr>
                    </a:p>
                  </a:txBody>
                  <a:tcPr/>
                </a:tc>
                <a:extLst>
                  <a:ext uri="{0D108BD9-81ED-4DB2-BD59-A6C34878D82A}">
                    <a16:rowId xmlns:a16="http://schemas.microsoft.com/office/drawing/2014/main" val="2762207598"/>
                  </a:ext>
                </a:extLst>
              </a:tr>
              <a:tr h="370840">
                <a:tc>
                  <a:txBody>
                    <a:bodyPr/>
                    <a:lstStyle/>
                    <a:p>
                      <a:r>
                        <a:rPr lang="en-GB" sz="1800" dirty="0"/>
                        <a:t>Terminology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t>“For engines where all the fuels used have a molar carbon to hydrogen ratio of 0”</a:t>
                      </a:r>
                      <a:endParaRPr lang="en-GB" sz="1800" i="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rPr>
                        <a:t>“Engines operated solely on hydrogen”</a:t>
                      </a:r>
                    </a:p>
                  </a:txBody>
                  <a:tcPr/>
                </a:tc>
                <a:extLst>
                  <a:ext uri="{0D108BD9-81ED-4DB2-BD59-A6C34878D82A}">
                    <a16:rowId xmlns:a16="http://schemas.microsoft.com/office/drawing/2014/main" val="3619328"/>
                  </a:ext>
                </a:extLst>
              </a:tr>
              <a:tr h="370840">
                <a:tc>
                  <a:txBody>
                    <a:bodyPr/>
                    <a:lstStyle/>
                    <a:p>
                      <a:r>
                        <a:rPr lang="en-GB" sz="1800" dirty="0"/>
                        <a:t>Calculation modification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sym typeface="Wingdings" panose="05000000000000000000" pitchFamily="2" charset="2"/>
                        </a:rPr>
                        <a:t>Based upon a fuel </a:t>
                      </a:r>
                      <a:r>
                        <a:rPr lang="en-GB" sz="1800" dirty="0">
                          <a:solidFill>
                            <a:schemeClr val="tx1"/>
                          </a:solidFill>
                        </a:rPr>
                        <a:t>𝐻</a:t>
                      </a:r>
                      <a:r>
                        <a:rPr lang="en-GB" sz="1800" baseline="-25000" dirty="0">
                          <a:solidFill>
                            <a:schemeClr val="tx1"/>
                          </a:solidFill>
                        </a:rPr>
                        <a:t>𝛼</a:t>
                      </a:r>
                      <a:r>
                        <a:rPr lang="en-GB" sz="1800" dirty="0">
                          <a:solidFill>
                            <a:schemeClr val="tx1"/>
                          </a:solidFill>
                        </a:rPr>
                        <a:t>𝐶</a:t>
                      </a:r>
                      <a:r>
                        <a:rPr lang="en-GB" sz="1800" baseline="-25000" dirty="0">
                          <a:solidFill>
                            <a:schemeClr val="tx1"/>
                          </a:solidFill>
                        </a:rPr>
                        <a:t>𝛽</a:t>
                      </a:r>
                      <a:r>
                        <a:rPr lang="en-GB" sz="1800" dirty="0">
                          <a:solidFill>
                            <a:schemeClr val="tx1"/>
                          </a:solidFill>
                        </a:rPr>
                        <a:t>𝑆</a:t>
                      </a:r>
                      <a:r>
                        <a:rPr lang="en-GB" sz="1800" baseline="-25000" dirty="0">
                          <a:solidFill>
                            <a:schemeClr val="tx1"/>
                          </a:solidFill>
                        </a:rPr>
                        <a:t>𝛾</a:t>
                      </a:r>
                      <a:r>
                        <a:rPr lang="en-GB" sz="1800" dirty="0">
                          <a:solidFill>
                            <a:schemeClr val="tx1"/>
                          </a:solidFill>
                        </a:rPr>
                        <a:t>𝑁</a:t>
                      </a:r>
                      <a:r>
                        <a:rPr lang="en-GB" sz="1800" baseline="-25000" dirty="0">
                          <a:solidFill>
                            <a:schemeClr val="tx1"/>
                          </a:solidFill>
                        </a:rPr>
                        <a:t>𝛿</a:t>
                      </a:r>
                      <a:r>
                        <a:rPr lang="en-GB" sz="1800" dirty="0">
                          <a:solidFill>
                            <a:schemeClr val="tx1"/>
                          </a:solidFill>
                        </a:rPr>
                        <a:t>𝑂</a:t>
                      </a:r>
                      <a:r>
                        <a:rPr lang="el-GR" sz="1800" i="1" baseline="-25000" dirty="0">
                          <a:solidFill>
                            <a:schemeClr val="tx1"/>
                          </a:solidFill>
                        </a:rPr>
                        <a:t>ε</a:t>
                      </a:r>
                      <a:endParaRPr lang="en-GB" sz="1800" i="1" baseline="-250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sym typeface="Wingdings" panose="05000000000000000000" pitchFamily="2" charset="2"/>
                        </a:rPr>
                        <a:t>Not required. Compatibility ensured by constraining calculation options.</a:t>
                      </a:r>
                      <a:endParaRPr lang="en-GB" sz="1800" dirty="0">
                        <a:solidFill>
                          <a:schemeClr val="tx1"/>
                        </a:solidFill>
                      </a:endParaRPr>
                    </a:p>
                  </a:txBody>
                  <a:tcPr/>
                </a:tc>
                <a:extLst>
                  <a:ext uri="{0D108BD9-81ED-4DB2-BD59-A6C34878D82A}">
                    <a16:rowId xmlns:a16="http://schemas.microsoft.com/office/drawing/2014/main" val="815343096"/>
                  </a:ext>
                </a:extLst>
              </a:tr>
            </a:tbl>
          </a:graphicData>
        </a:graphic>
      </p:graphicFrame>
    </p:spTree>
    <p:extLst>
      <p:ext uri="{BB962C8B-B14F-4D97-AF65-F5344CB8AC3E}">
        <p14:creationId xmlns:p14="http://schemas.microsoft.com/office/powerpoint/2010/main" val="811956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BCE3A-B5AA-FB12-748F-2A785DEFB642}"/>
              </a:ext>
            </a:extLst>
          </p:cNvPr>
          <p:cNvSpPr>
            <a:spLocks noGrp="1"/>
          </p:cNvSpPr>
          <p:nvPr>
            <p:ph type="title"/>
          </p:nvPr>
        </p:nvSpPr>
        <p:spPr/>
        <p:txBody>
          <a:bodyPr/>
          <a:lstStyle/>
          <a:p>
            <a:r>
              <a:rPr lang="en-GB" dirty="0"/>
              <a:t>Structural difference between R49 amendment and R96 proposal</a:t>
            </a:r>
          </a:p>
        </p:txBody>
      </p:sp>
      <p:grpSp>
        <p:nvGrpSpPr>
          <p:cNvPr id="25" name="Group 24">
            <a:extLst>
              <a:ext uri="{FF2B5EF4-FFF2-40B4-BE49-F238E27FC236}">
                <a16:creationId xmlns:a16="http://schemas.microsoft.com/office/drawing/2014/main" id="{F37237C3-C46D-3096-46B4-7CFC3E4A1DE6}"/>
              </a:ext>
            </a:extLst>
          </p:cNvPr>
          <p:cNvGrpSpPr/>
          <p:nvPr/>
        </p:nvGrpSpPr>
        <p:grpSpPr>
          <a:xfrm>
            <a:off x="551301" y="2014250"/>
            <a:ext cx="1293223" cy="1293223"/>
            <a:chOff x="9670868" y="1691329"/>
            <a:chExt cx="1293223" cy="1293223"/>
          </a:xfrm>
        </p:grpSpPr>
        <p:pic>
          <p:nvPicPr>
            <p:cNvPr id="5" name="Graphic 4" descr="Document with solid fill">
              <a:extLst>
                <a:ext uri="{FF2B5EF4-FFF2-40B4-BE49-F238E27FC236}">
                  <a16:creationId xmlns:a16="http://schemas.microsoft.com/office/drawing/2014/main" id="{5DABCE7A-2DF8-AB9B-EF8B-520F485412E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70868" y="1691329"/>
              <a:ext cx="1293223" cy="1293223"/>
            </a:xfrm>
            <a:prstGeom prst="rect">
              <a:avLst/>
            </a:prstGeom>
          </p:spPr>
        </p:pic>
        <p:cxnSp>
          <p:nvCxnSpPr>
            <p:cNvPr id="7" name="Straight Connector 6">
              <a:extLst>
                <a:ext uri="{FF2B5EF4-FFF2-40B4-BE49-F238E27FC236}">
                  <a16:creationId xmlns:a16="http://schemas.microsoft.com/office/drawing/2014/main" id="{36F7F01B-3369-F66C-AFF8-092307F4BEB4}"/>
                </a:ext>
              </a:extLst>
            </p:cNvPr>
            <p:cNvCxnSpPr/>
            <p:nvPr/>
          </p:nvCxnSpPr>
          <p:spPr>
            <a:xfrm>
              <a:off x="10258698" y="2324878"/>
              <a:ext cx="200297"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022D8DC-B54D-694D-95BE-9A509C85FA3D}"/>
                </a:ext>
              </a:extLst>
            </p:cNvPr>
            <p:cNvCxnSpPr>
              <a:cxnSpLocks/>
            </p:cNvCxnSpPr>
            <p:nvPr/>
          </p:nvCxnSpPr>
          <p:spPr>
            <a:xfrm>
              <a:off x="10084527" y="2537875"/>
              <a:ext cx="35705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EAC463B-4061-816C-A788-FA5C13ADD176}"/>
                </a:ext>
              </a:extLst>
            </p:cNvPr>
            <p:cNvCxnSpPr>
              <a:cxnSpLocks/>
            </p:cNvCxnSpPr>
            <p:nvPr/>
          </p:nvCxnSpPr>
          <p:spPr>
            <a:xfrm>
              <a:off x="10084527" y="2645825"/>
              <a:ext cx="20465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12" name="TextBox 11">
            <a:extLst>
              <a:ext uri="{FF2B5EF4-FFF2-40B4-BE49-F238E27FC236}">
                <a16:creationId xmlns:a16="http://schemas.microsoft.com/office/drawing/2014/main" id="{1E372437-43CB-4429-7F47-EDC46F605927}"/>
              </a:ext>
            </a:extLst>
          </p:cNvPr>
          <p:cNvSpPr txBox="1"/>
          <p:nvPr/>
        </p:nvSpPr>
        <p:spPr>
          <a:xfrm>
            <a:off x="714152" y="1643815"/>
            <a:ext cx="607859" cy="369332"/>
          </a:xfrm>
          <a:prstGeom prst="rect">
            <a:avLst/>
          </a:prstGeom>
          <a:noFill/>
        </p:spPr>
        <p:txBody>
          <a:bodyPr wrap="none" rtlCol="0">
            <a:spAutoFit/>
          </a:bodyPr>
          <a:lstStyle/>
          <a:p>
            <a:r>
              <a:rPr lang="en-GB" dirty="0"/>
              <a:t>R49</a:t>
            </a:r>
          </a:p>
        </p:txBody>
      </p:sp>
      <p:pic>
        <p:nvPicPr>
          <p:cNvPr id="14" name="Graphic 13" descr="Document with solid fill">
            <a:extLst>
              <a:ext uri="{FF2B5EF4-FFF2-40B4-BE49-F238E27FC236}">
                <a16:creationId xmlns:a16="http://schemas.microsoft.com/office/drawing/2014/main" id="{6C30A823-6625-88A6-CB5D-C2303492A2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1301" y="3884946"/>
            <a:ext cx="1293223" cy="1293223"/>
          </a:xfrm>
          <a:prstGeom prst="rect">
            <a:avLst/>
          </a:prstGeom>
        </p:spPr>
      </p:pic>
      <p:pic>
        <p:nvPicPr>
          <p:cNvPr id="15" name="Graphic 14" descr="Document with solid fill">
            <a:extLst>
              <a:ext uri="{FF2B5EF4-FFF2-40B4-BE49-F238E27FC236}">
                <a16:creationId xmlns:a16="http://schemas.microsoft.com/office/drawing/2014/main" id="{06775D82-8E87-69FF-436F-A707E284C1F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96330" y="3884945"/>
            <a:ext cx="1293223" cy="1293223"/>
          </a:xfrm>
          <a:prstGeom prst="rect">
            <a:avLst/>
          </a:prstGeom>
        </p:spPr>
      </p:pic>
      <p:sp>
        <p:nvSpPr>
          <p:cNvPr id="23" name="TextBox 22">
            <a:extLst>
              <a:ext uri="{FF2B5EF4-FFF2-40B4-BE49-F238E27FC236}">
                <a16:creationId xmlns:a16="http://schemas.microsoft.com/office/drawing/2014/main" id="{5F04DA1A-FE36-6FC5-2888-C16ABF57AF46}"/>
              </a:ext>
            </a:extLst>
          </p:cNvPr>
          <p:cNvSpPr txBox="1"/>
          <p:nvPr/>
        </p:nvSpPr>
        <p:spPr>
          <a:xfrm>
            <a:off x="703701" y="3473211"/>
            <a:ext cx="607859" cy="369332"/>
          </a:xfrm>
          <a:prstGeom prst="rect">
            <a:avLst/>
          </a:prstGeom>
          <a:noFill/>
        </p:spPr>
        <p:txBody>
          <a:bodyPr wrap="none" rtlCol="0">
            <a:spAutoFit/>
          </a:bodyPr>
          <a:lstStyle/>
          <a:p>
            <a:r>
              <a:rPr lang="en-GB" dirty="0"/>
              <a:t>R96</a:t>
            </a:r>
          </a:p>
        </p:txBody>
      </p:sp>
      <p:sp>
        <p:nvSpPr>
          <p:cNvPr id="3" name="TextBox 2">
            <a:extLst>
              <a:ext uri="{FF2B5EF4-FFF2-40B4-BE49-F238E27FC236}">
                <a16:creationId xmlns:a16="http://schemas.microsoft.com/office/drawing/2014/main" id="{94DB5A75-E3E1-DB1F-7681-DE8656793D34}"/>
              </a:ext>
            </a:extLst>
          </p:cNvPr>
          <p:cNvSpPr txBox="1"/>
          <p:nvPr/>
        </p:nvSpPr>
        <p:spPr>
          <a:xfrm>
            <a:off x="3119359" y="1275550"/>
            <a:ext cx="8652938" cy="5416868"/>
          </a:xfrm>
          <a:prstGeom prst="rect">
            <a:avLst/>
          </a:prstGeom>
          <a:noFill/>
        </p:spPr>
        <p:txBody>
          <a:bodyPr wrap="square" rtlCol="0">
            <a:spAutoFit/>
          </a:bodyPr>
          <a:lstStyle/>
          <a:p>
            <a:r>
              <a:rPr lang="en-GB" dirty="0"/>
              <a:t>In the R49 amendment, existing methodology was modified to be compatible with lean-burn engines operated solely on hydrogen. </a:t>
            </a:r>
          </a:p>
          <a:p>
            <a:endParaRPr lang="en-GB" dirty="0"/>
          </a:p>
          <a:p>
            <a:r>
              <a:rPr lang="en-GB" dirty="0"/>
              <a:t>In R96, it was decided to create a new Annex to contain the specific requirements for such engines.</a:t>
            </a:r>
          </a:p>
          <a:p>
            <a:endParaRPr lang="en-GB" dirty="0"/>
          </a:p>
          <a:p>
            <a:r>
              <a:rPr lang="en-GB" dirty="0"/>
              <a:t>Reasoning:</a:t>
            </a:r>
          </a:p>
          <a:p>
            <a:pPr marL="285750" indent="-285750">
              <a:spcAft>
                <a:spcPts val="1200"/>
              </a:spcAft>
              <a:buFont typeface="Arial" panose="020B0604020202020204" pitchFamily="34" charset="0"/>
              <a:buChar char="•"/>
            </a:pPr>
            <a:r>
              <a:rPr lang="en-GB" sz="1800" dirty="0">
                <a:effectLst/>
                <a:latin typeface="+mj-lt"/>
                <a:ea typeface="Calibri" panose="020F0502020204030204" pitchFamily="34" charset="0"/>
              </a:rPr>
              <a:t>R96 already contains both mass based and molar based emission calculations in alignment with GTR11, ISO 8178 and EU Stage V Regulation (EU) 2017/654</a:t>
            </a:r>
            <a:endParaRPr lang="en-GB" dirty="0">
              <a:latin typeface="+mj-lt"/>
              <a:ea typeface="Calibri" panose="020F0502020204030204" pitchFamily="34" charset="0"/>
            </a:endParaRPr>
          </a:p>
          <a:p>
            <a:pPr marL="285750" indent="-285750">
              <a:spcAft>
                <a:spcPts val="1200"/>
              </a:spcAft>
              <a:buFont typeface="Arial" panose="020B0604020202020204" pitchFamily="34" charset="0"/>
              <a:buChar char="•"/>
            </a:pPr>
            <a:r>
              <a:rPr lang="en-GB" sz="1800" dirty="0">
                <a:effectLst/>
                <a:latin typeface="+mj-lt"/>
                <a:ea typeface="Calibri" panose="020F0502020204030204" pitchFamily="34" charset="0"/>
              </a:rPr>
              <a:t>The molar based calculations originate from US EPA 40CFR1065.655, for which a separate section dedicated to carbon-free fuels is currently under development (</a:t>
            </a:r>
            <a:r>
              <a:rPr lang="en-GB" sz="1800" dirty="0">
                <a:hlinkClick r:id="rId6"/>
              </a:rPr>
              <a:t>2023-07955.pdf (govinfo.gov)</a:t>
            </a:r>
            <a:r>
              <a:rPr lang="en-GB" sz="1800" dirty="0"/>
              <a:t>)</a:t>
            </a:r>
            <a:endParaRPr lang="en-GB" sz="1800" dirty="0">
              <a:effectLst/>
              <a:latin typeface="+mj-lt"/>
              <a:ea typeface="Calibri" panose="020F0502020204030204" pitchFamily="34" charset="0"/>
            </a:endParaRPr>
          </a:p>
          <a:p>
            <a:pPr marL="285750" indent="-285750">
              <a:spcAft>
                <a:spcPts val="1200"/>
              </a:spcAft>
              <a:buFont typeface="Arial" panose="020B0604020202020204" pitchFamily="34" charset="0"/>
              <a:buChar char="•"/>
            </a:pPr>
            <a:r>
              <a:rPr lang="en-GB" sz="1800" dirty="0">
                <a:effectLst/>
                <a:latin typeface="+mj-lt"/>
                <a:ea typeface="Calibri" panose="020F0502020204030204" pitchFamily="34" charset="0"/>
              </a:rPr>
              <a:t>To reduce risk of inadvertently creating incompatibilities within R96 the existing Annex 5 is retained unchanged for fuels other than hydrogen</a:t>
            </a:r>
          </a:p>
          <a:p>
            <a:pPr marL="285750" indent="-285750">
              <a:spcAft>
                <a:spcPts val="1200"/>
              </a:spcAft>
              <a:buFont typeface="Arial" panose="020B0604020202020204" pitchFamily="34" charset="0"/>
              <a:buChar char="•"/>
            </a:pPr>
            <a:r>
              <a:rPr lang="en-GB" sz="1800" dirty="0">
                <a:effectLst/>
                <a:latin typeface="+mj-lt"/>
                <a:ea typeface="Calibri" panose="020F0502020204030204" pitchFamily="34" charset="0"/>
              </a:rPr>
              <a:t>This approach is consistent with how the existing natural gas dual-fuel requirements are addressed in R96 Annex 7</a:t>
            </a:r>
          </a:p>
          <a:p>
            <a:endParaRPr lang="en-GB" dirty="0"/>
          </a:p>
        </p:txBody>
      </p:sp>
    </p:spTree>
    <p:extLst>
      <p:ext uri="{BB962C8B-B14F-4D97-AF65-F5344CB8AC3E}">
        <p14:creationId xmlns:p14="http://schemas.microsoft.com/office/powerpoint/2010/main" val="220165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93ABF-A439-045C-41ED-E9EF3C3F3A1F}"/>
              </a:ext>
            </a:extLst>
          </p:cNvPr>
          <p:cNvSpPr>
            <a:spLocks noGrp="1"/>
          </p:cNvSpPr>
          <p:nvPr>
            <p:ph type="title"/>
          </p:nvPr>
        </p:nvSpPr>
        <p:spPr/>
        <p:txBody>
          <a:bodyPr/>
          <a:lstStyle/>
          <a:p>
            <a:r>
              <a:rPr lang="en-GB" dirty="0"/>
              <a:t>Terminology, scope</a:t>
            </a:r>
          </a:p>
        </p:txBody>
      </p:sp>
      <p:sp>
        <p:nvSpPr>
          <p:cNvPr id="3" name="Content Placeholder 2">
            <a:extLst>
              <a:ext uri="{FF2B5EF4-FFF2-40B4-BE49-F238E27FC236}">
                <a16:creationId xmlns:a16="http://schemas.microsoft.com/office/drawing/2014/main" id="{4CDBEA68-D1D3-911F-0541-04AB3685F5E9}"/>
              </a:ext>
            </a:extLst>
          </p:cNvPr>
          <p:cNvSpPr>
            <a:spLocks noGrp="1"/>
          </p:cNvSpPr>
          <p:nvPr>
            <p:ph idx="1"/>
          </p:nvPr>
        </p:nvSpPr>
        <p:spPr/>
        <p:txBody>
          <a:bodyPr/>
          <a:lstStyle/>
          <a:p>
            <a:r>
              <a:rPr lang="en-GB" dirty="0"/>
              <a:t>Framed by what EUROMOT wanted to avoid:</a:t>
            </a:r>
          </a:p>
          <a:p>
            <a:pPr lvl="1"/>
            <a:r>
              <a:rPr lang="en-GB" dirty="0"/>
              <a:t>Making any unilateral definition of “zero CO</a:t>
            </a:r>
            <a:r>
              <a:rPr lang="en-GB" baseline="-25000" dirty="0"/>
              <a:t>2</a:t>
            </a:r>
            <a:r>
              <a:rPr lang="en-GB" dirty="0"/>
              <a:t>” in the NRMM sector.</a:t>
            </a:r>
          </a:p>
          <a:p>
            <a:pPr lvl="1"/>
            <a:r>
              <a:rPr lang="en-GB" dirty="0"/>
              <a:t>Making use of the </a:t>
            </a:r>
            <a:r>
              <a:rPr lang="en-GB" sz="1800" dirty="0">
                <a:solidFill>
                  <a:schemeClr val="tx1"/>
                </a:solidFill>
              </a:rPr>
              <a:t>𝛽 constant – due to existence of multiple methodologies in development, and subsequent decision to avoid redefining 𝛽 in R96 (see next slide).</a:t>
            </a:r>
          </a:p>
          <a:p>
            <a:pPr lvl="1"/>
            <a:r>
              <a:rPr lang="en-GB" dirty="0"/>
              <a:t>Hindering future developments of R96 to account for additional “zero” or “net-zero” carbon fuels.</a:t>
            </a:r>
          </a:p>
          <a:p>
            <a:pPr lvl="1"/>
            <a:endParaRPr lang="en-GB" dirty="0"/>
          </a:p>
          <a:p>
            <a:r>
              <a:rPr lang="en-GB" dirty="0"/>
              <a:t>Taking the above into account, the scope of the EUROMOT proposal has been limited to “engines operated solely on hydrogen” at this time.</a:t>
            </a:r>
          </a:p>
          <a:p>
            <a:pPr lvl="1"/>
            <a:r>
              <a:rPr lang="en-GB" dirty="0"/>
              <a:t>Does not pre-determine any aspects that could relate to potential future amendment. </a:t>
            </a:r>
            <a:endParaRPr lang="en-GB" dirty="0">
              <a:solidFill>
                <a:srgbClr val="00B050"/>
              </a:solidFill>
            </a:endParaRPr>
          </a:p>
        </p:txBody>
      </p:sp>
    </p:spTree>
    <p:extLst>
      <p:ext uri="{BB962C8B-B14F-4D97-AF65-F5344CB8AC3E}">
        <p14:creationId xmlns:p14="http://schemas.microsoft.com/office/powerpoint/2010/main" val="1597034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65AE4-1CA1-04D9-1417-FD39FC6ACC43}"/>
              </a:ext>
            </a:extLst>
          </p:cNvPr>
          <p:cNvSpPr>
            <a:spLocks noGrp="1"/>
          </p:cNvSpPr>
          <p:nvPr>
            <p:ph type="title"/>
          </p:nvPr>
        </p:nvSpPr>
        <p:spPr/>
        <p:txBody>
          <a:bodyPr/>
          <a:lstStyle/>
          <a:p>
            <a:r>
              <a:rPr lang="en-GB" dirty="0"/>
              <a:t>Calculation modification differences between R49 and R96; Detail</a:t>
            </a:r>
          </a:p>
        </p:txBody>
      </p:sp>
      <p:sp>
        <p:nvSpPr>
          <p:cNvPr id="3" name="Content Placeholder 2">
            <a:extLst>
              <a:ext uri="{FF2B5EF4-FFF2-40B4-BE49-F238E27FC236}">
                <a16:creationId xmlns:a16="http://schemas.microsoft.com/office/drawing/2014/main" id="{19EDB9E8-8A3F-6AEA-EE51-89F47C83CF4D}"/>
              </a:ext>
            </a:extLst>
          </p:cNvPr>
          <p:cNvSpPr>
            <a:spLocks noGrp="1"/>
          </p:cNvSpPr>
          <p:nvPr>
            <p:ph idx="1"/>
          </p:nvPr>
        </p:nvSpPr>
        <p:spPr>
          <a:xfrm>
            <a:off x="716134" y="1215770"/>
            <a:ext cx="10752667" cy="4349749"/>
          </a:xfrm>
        </p:spPr>
        <p:txBody>
          <a:bodyPr/>
          <a:lstStyle/>
          <a:p>
            <a:r>
              <a:rPr lang="en-GB" dirty="0"/>
              <a:t>For each calculation step, there is an option available that either does not need to be altered for use with hydrogen, or that can be constrained in order to not require modification. This avoids the need to define a </a:t>
            </a:r>
            <a:r>
              <a:rPr lang="en-GB" sz="1800" dirty="0">
                <a:solidFill>
                  <a:schemeClr val="tx1"/>
                </a:solidFill>
              </a:rPr>
              <a:t>𝛽 factor, or alter the definition of the existing ratios</a:t>
            </a:r>
            <a:endParaRPr lang="en-GB" dirty="0"/>
          </a:p>
        </p:txBody>
      </p:sp>
      <p:pic>
        <p:nvPicPr>
          <p:cNvPr id="5" name="Picture 4">
            <a:extLst>
              <a:ext uri="{FF2B5EF4-FFF2-40B4-BE49-F238E27FC236}">
                <a16:creationId xmlns:a16="http://schemas.microsoft.com/office/drawing/2014/main" id="{ADBE63EC-B64F-1F18-C829-CE124715E10B}"/>
              </a:ext>
            </a:extLst>
          </p:cNvPr>
          <p:cNvPicPr>
            <a:picLocks noChangeAspect="1"/>
          </p:cNvPicPr>
          <p:nvPr/>
        </p:nvPicPr>
        <p:blipFill>
          <a:blip r:embed="rId2"/>
          <a:stretch>
            <a:fillRect/>
          </a:stretch>
        </p:blipFill>
        <p:spPr>
          <a:xfrm>
            <a:off x="387184" y="5071283"/>
            <a:ext cx="5114896" cy="449370"/>
          </a:xfrm>
          <a:prstGeom prst="rect">
            <a:avLst/>
          </a:prstGeom>
        </p:spPr>
      </p:pic>
      <p:sp>
        <p:nvSpPr>
          <p:cNvPr id="6" name="TextBox 5">
            <a:extLst>
              <a:ext uri="{FF2B5EF4-FFF2-40B4-BE49-F238E27FC236}">
                <a16:creationId xmlns:a16="http://schemas.microsoft.com/office/drawing/2014/main" id="{4A000314-3F6D-B828-5B79-84D4009DE215}"/>
              </a:ext>
            </a:extLst>
          </p:cNvPr>
          <p:cNvSpPr txBox="1"/>
          <p:nvPr/>
        </p:nvSpPr>
        <p:spPr>
          <a:xfrm>
            <a:off x="2192644" y="2420064"/>
            <a:ext cx="607859" cy="369332"/>
          </a:xfrm>
          <a:prstGeom prst="rect">
            <a:avLst/>
          </a:prstGeom>
          <a:noFill/>
        </p:spPr>
        <p:txBody>
          <a:bodyPr wrap="none" rtlCol="0">
            <a:spAutoFit/>
          </a:bodyPr>
          <a:lstStyle/>
          <a:p>
            <a:r>
              <a:rPr lang="en-GB" dirty="0"/>
              <a:t>R49</a:t>
            </a:r>
          </a:p>
        </p:txBody>
      </p:sp>
      <p:sp>
        <p:nvSpPr>
          <p:cNvPr id="7" name="TextBox 6">
            <a:extLst>
              <a:ext uri="{FF2B5EF4-FFF2-40B4-BE49-F238E27FC236}">
                <a16:creationId xmlns:a16="http://schemas.microsoft.com/office/drawing/2014/main" id="{32596475-8E50-396A-A7FE-6232B7B215E0}"/>
              </a:ext>
            </a:extLst>
          </p:cNvPr>
          <p:cNvSpPr txBox="1"/>
          <p:nvPr/>
        </p:nvSpPr>
        <p:spPr>
          <a:xfrm>
            <a:off x="7960284" y="2454393"/>
            <a:ext cx="1809085" cy="369332"/>
          </a:xfrm>
          <a:prstGeom prst="rect">
            <a:avLst/>
          </a:prstGeom>
          <a:noFill/>
        </p:spPr>
        <p:txBody>
          <a:bodyPr wrap="none" rtlCol="0">
            <a:spAutoFit/>
          </a:bodyPr>
          <a:lstStyle/>
          <a:p>
            <a:r>
              <a:rPr lang="en-GB" dirty="0"/>
              <a:t>R96 – Annex 11</a:t>
            </a:r>
          </a:p>
        </p:txBody>
      </p:sp>
      <p:sp>
        <p:nvSpPr>
          <p:cNvPr id="8" name="TextBox 7">
            <a:extLst>
              <a:ext uri="{FF2B5EF4-FFF2-40B4-BE49-F238E27FC236}">
                <a16:creationId xmlns:a16="http://schemas.microsoft.com/office/drawing/2014/main" id="{FED7BF47-6585-D284-50E2-96760633CD97}"/>
              </a:ext>
            </a:extLst>
          </p:cNvPr>
          <p:cNvSpPr txBox="1"/>
          <p:nvPr/>
        </p:nvSpPr>
        <p:spPr>
          <a:xfrm>
            <a:off x="6189875" y="5127670"/>
            <a:ext cx="5349904" cy="523220"/>
          </a:xfrm>
          <a:prstGeom prst="rect">
            <a:avLst/>
          </a:prstGeom>
          <a:noFill/>
        </p:spPr>
        <p:txBody>
          <a:bodyPr wrap="square" rtlCol="0">
            <a:spAutoFit/>
          </a:bodyPr>
          <a:lstStyle/>
          <a:p>
            <a:r>
              <a:rPr lang="en-GB" sz="1400" dirty="0"/>
              <a:t>“</a:t>
            </a:r>
            <a:r>
              <a:rPr lang="en-GB" sz="1400" b="1" dirty="0">
                <a:effectLst/>
                <a:latin typeface="Times New Roman" panose="02020603050405020304" pitchFamily="18" charset="0"/>
                <a:ea typeface="Times New Roman" panose="02020603050405020304" pitchFamily="18" charset="0"/>
              </a:rPr>
              <a:t>Equation A.5-18 shall not be used to calculate A/</a:t>
            </a:r>
            <a:r>
              <a:rPr lang="en-GB" sz="1400" b="1" dirty="0" err="1">
                <a:effectLst/>
                <a:latin typeface="Times New Roman" panose="02020603050405020304" pitchFamily="18" charset="0"/>
                <a:ea typeface="Times New Roman" panose="02020603050405020304" pitchFamily="18" charset="0"/>
              </a:rPr>
              <a:t>F</a:t>
            </a:r>
            <a:r>
              <a:rPr lang="en-GB" sz="1400" b="1" baseline="-25000" dirty="0" err="1">
                <a:effectLst/>
                <a:latin typeface="Times New Roman" panose="02020603050405020304" pitchFamily="18" charset="0"/>
                <a:ea typeface="Times New Roman" panose="02020603050405020304" pitchFamily="18" charset="0"/>
              </a:rPr>
              <a:t>st</a:t>
            </a:r>
            <a:r>
              <a:rPr lang="en-GB" sz="1400" b="1" dirty="0">
                <a:effectLst/>
                <a:latin typeface="Times New Roman" panose="02020603050405020304" pitchFamily="18" charset="0"/>
                <a:ea typeface="Times New Roman" panose="02020603050405020304" pitchFamily="18" charset="0"/>
              </a:rPr>
              <a:t>, and instead a value of </a:t>
            </a:r>
            <a:r>
              <a:rPr lang="en-GB" sz="1400" b="1" dirty="0">
                <a:solidFill>
                  <a:srgbClr val="00B050"/>
                </a:solidFill>
                <a:effectLst/>
                <a:latin typeface="Times New Roman" panose="02020603050405020304" pitchFamily="18" charset="0"/>
                <a:ea typeface="Times New Roman" panose="02020603050405020304" pitchFamily="18" charset="0"/>
              </a:rPr>
              <a:t>34.2282</a:t>
            </a:r>
            <a:r>
              <a:rPr lang="en-GB" sz="1400" b="1" dirty="0">
                <a:effectLst/>
                <a:latin typeface="Times New Roman" panose="02020603050405020304" pitchFamily="18" charset="0"/>
                <a:ea typeface="Times New Roman" panose="02020603050405020304" pitchFamily="18" charset="0"/>
              </a:rPr>
              <a:t> shall be used.”</a:t>
            </a:r>
            <a:endParaRPr lang="en-GB" sz="1400" dirty="0"/>
          </a:p>
        </p:txBody>
      </p:sp>
      <p:pic>
        <p:nvPicPr>
          <p:cNvPr id="14" name="Picture 13">
            <a:extLst>
              <a:ext uri="{FF2B5EF4-FFF2-40B4-BE49-F238E27FC236}">
                <a16:creationId xmlns:a16="http://schemas.microsoft.com/office/drawing/2014/main" id="{1BC0E5C6-D8C6-6B4C-6128-7FDED8D931C7}"/>
              </a:ext>
            </a:extLst>
          </p:cNvPr>
          <p:cNvPicPr>
            <a:picLocks noChangeAspect="1"/>
          </p:cNvPicPr>
          <p:nvPr/>
        </p:nvPicPr>
        <p:blipFill>
          <a:blip r:embed="rId3"/>
          <a:stretch>
            <a:fillRect/>
          </a:stretch>
        </p:blipFill>
        <p:spPr>
          <a:xfrm>
            <a:off x="41627" y="3202049"/>
            <a:ext cx="5381897" cy="847150"/>
          </a:xfrm>
          <a:prstGeom prst="rect">
            <a:avLst/>
          </a:prstGeom>
        </p:spPr>
      </p:pic>
      <p:sp>
        <p:nvSpPr>
          <p:cNvPr id="16" name="TextBox 15">
            <a:extLst>
              <a:ext uri="{FF2B5EF4-FFF2-40B4-BE49-F238E27FC236}">
                <a16:creationId xmlns:a16="http://schemas.microsoft.com/office/drawing/2014/main" id="{9D3186D1-8765-21A5-DAAA-F74315EEA962}"/>
              </a:ext>
            </a:extLst>
          </p:cNvPr>
          <p:cNvSpPr txBox="1"/>
          <p:nvPr/>
        </p:nvSpPr>
        <p:spPr>
          <a:xfrm>
            <a:off x="6103533" y="3078561"/>
            <a:ext cx="6104708" cy="954107"/>
          </a:xfrm>
          <a:prstGeom prst="rect">
            <a:avLst/>
          </a:prstGeom>
          <a:noFill/>
        </p:spPr>
        <p:txBody>
          <a:bodyPr wrap="square">
            <a:spAutoFit/>
          </a:bodyPr>
          <a:lstStyle/>
          <a:p>
            <a:r>
              <a:rPr lang="en-GB" sz="1400" b="1" dirty="0">
                <a:effectLst/>
                <a:latin typeface="Times New Roman" panose="02020603050405020304" pitchFamily="18" charset="0"/>
                <a:ea typeface="Times New Roman" panose="02020603050405020304" pitchFamily="18" charset="0"/>
              </a:rPr>
              <a:t>“Equation A.5-11 shall not be used to calculate u values for engines operated solely on hydrogen. The </a:t>
            </a:r>
            <a:r>
              <a:rPr lang="en-GB" sz="1400" b="1" dirty="0">
                <a:solidFill>
                  <a:srgbClr val="00B050"/>
                </a:solidFill>
                <a:effectLst/>
                <a:latin typeface="Times New Roman" panose="02020603050405020304" pitchFamily="18" charset="0"/>
                <a:ea typeface="Times New Roman" panose="02020603050405020304" pitchFamily="18" charset="0"/>
              </a:rPr>
              <a:t>values in Table A.11.1</a:t>
            </a:r>
            <a:r>
              <a:rPr lang="en-GB" sz="1400" b="1" dirty="0">
                <a:effectLst/>
                <a:latin typeface="Times New Roman" panose="02020603050405020304" pitchFamily="18" charset="0"/>
                <a:ea typeface="Times New Roman" panose="02020603050405020304" pitchFamily="18" charset="0"/>
              </a:rPr>
              <a:t>. may be used for the raw exhaust gas u and component densities. Alternatively, </a:t>
            </a:r>
            <a:r>
              <a:rPr lang="en-GB" sz="1400" b="1" dirty="0">
                <a:solidFill>
                  <a:srgbClr val="00B050"/>
                </a:solidFill>
                <a:effectLst/>
                <a:latin typeface="Times New Roman" panose="02020603050405020304" pitchFamily="18" charset="0"/>
                <a:ea typeface="Times New Roman" panose="02020603050405020304" pitchFamily="18" charset="0"/>
              </a:rPr>
              <a:t>Equation A.5-12 may be used </a:t>
            </a:r>
            <a:r>
              <a:rPr lang="en-GB" sz="1400" b="1" dirty="0">
                <a:effectLst/>
                <a:latin typeface="Times New Roman" panose="02020603050405020304" pitchFamily="18" charset="0"/>
                <a:ea typeface="Times New Roman" panose="02020603050405020304" pitchFamily="18" charset="0"/>
              </a:rPr>
              <a:t>to calculate u values.”</a:t>
            </a:r>
            <a:endParaRPr lang="en-GB" sz="1400" dirty="0"/>
          </a:p>
        </p:txBody>
      </p:sp>
      <p:sp>
        <p:nvSpPr>
          <p:cNvPr id="19" name="TextBox 18">
            <a:extLst>
              <a:ext uri="{FF2B5EF4-FFF2-40B4-BE49-F238E27FC236}">
                <a16:creationId xmlns:a16="http://schemas.microsoft.com/office/drawing/2014/main" id="{C5879BD4-2E1D-E6C6-450A-E6B36736C6E7}"/>
              </a:ext>
            </a:extLst>
          </p:cNvPr>
          <p:cNvSpPr txBox="1"/>
          <p:nvPr/>
        </p:nvSpPr>
        <p:spPr>
          <a:xfrm>
            <a:off x="-29351" y="2884564"/>
            <a:ext cx="3557384" cy="369332"/>
          </a:xfrm>
          <a:prstGeom prst="rect">
            <a:avLst/>
          </a:prstGeom>
          <a:noFill/>
        </p:spPr>
        <p:txBody>
          <a:bodyPr wrap="none" rtlCol="0">
            <a:spAutoFit/>
          </a:bodyPr>
          <a:lstStyle/>
          <a:p>
            <a:r>
              <a:rPr lang="en-GB" b="1" dirty="0" err="1"/>
              <a:t>Exh</a:t>
            </a:r>
            <a:r>
              <a:rPr lang="en-GB" b="1" dirty="0"/>
              <a:t> molar mass/U gas factors:</a:t>
            </a:r>
          </a:p>
        </p:txBody>
      </p:sp>
      <p:sp>
        <p:nvSpPr>
          <p:cNvPr id="20" name="TextBox 19">
            <a:extLst>
              <a:ext uri="{FF2B5EF4-FFF2-40B4-BE49-F238E27FC236}">
                <a16:creationId xmlns:a16="http://schemas.microsoft.com/office/drawing/2014/main" id="{816F0AAE-D864-BBC0-0BE6-C805D161936F}"/>
              </a:ext>
            </a:extLst>
          </p:cNvPr>
          <p:cNvSpPr txBox="1"/>
          <p:nvPr/>
        </p:nvSpPr>
        <p:spPr>
          <a:xfrm>
            <a:off x="41627" y="4656836"/>
            <a:ext cx="9898607" cy="369332"/>
          </a:xfrm>
          <a:prstGeom prst="rect">
            <a:avLst/>
          </a:prstGeom>
          <a:noFill/>
        </p:spPr>
        <p:txBody>
          <a:bodyPr wrap="none" rtlCol="0">
            <a:spAutoFit/>
          </a:bodyPr>
          <a:lstStyle/>
          <a:p>
            <a:r>
              <a:rPr lang="en-GB" b="1" dirty="0"/>
              <a:t>Exhaust mass flow </a:t>
            </a:r>
            <a:r>
              <a:rPr lang="en-GB" sz="1400" i="1" dirty="0"/>
              <a:t>(Intake flow + fuel flow is already compatible, but Intake + AFR should be modified to allow ISM</a:t>
            </a:r>
            <a:r>
              <a:rPr lang="en-GB" sz="1400" dirty="0"/>
              <a:t>:</a:t>
            </a:r>
            <a:endParaRPr lang="en-GB" dirty="0"/>
          </a:p>
        </p:txBody>
      </p:sp>
      <p:cxnSp>
        <p:nvCxnSpPr>
          <p:cNvPr id="13" name="Straight Arrow Connector 12">
            <a:extLst>
              <a:ext uri="{FF2B5EF4-FFF2-40B4-BE49-F238E27FC236}">
                <a16:creationId xmlns:a16="http://schemas.microsoft.com/office/drawing/2014/main" id="{3A0233BC-A68A-52DF-5416-444782749782}"/>
              </a:ext>
            </a:extLst>
          </p:cNvPr>
          <p:cNvCxnSpPr>
            <a:cxnSpLocks/>
          </p:cNvCxnSpPr>
          <p:nvPr/>
        </p:nvCxnSpPr>
        <p:spPr>
          <a:xfrm>
            <a:off x="5423524" y="3597712"/>
            <a:ext cx="491614" cy="0"/>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29C5AD9E-E5ED-8CEC-A558-027CB1A82ADC}"/>
              </a:ext>
            </a:extLst>
          </p:cNvPr>
          <p:cNvCxnSpPr>
            <a:cxnSpLocks/>
          </p:cNvCxnSpPr>
          <p:nvPr/>
        </p:nvCxnSpPr>
        <p:spPr>
          <a:xfrm>
            <a:off x="5502080" y="5409425"/>
            <a:ext cx="491614" cy="0"/>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779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0875-5B52-30A7-DB88-9B383F3DA318}"/>
              </a:ext>
            </a:extLst>
          </p:cNvPr>
          <p:cNvSpPr>
            <a:spLocks noGrp="1"/>
          </p:cNvSpPr>
          <p:nvPr>
            <p:ph type="title"/>
          </p:nvPr>
        </p:nvSpPr>
        <p:spPr/>
        <p:txBody>
          <a:bodyPr/>
          <a:lstStyle/>
          <a:p>
            <a:r>
              <a:rPr lang="en-GB" dirty="0"/>
              <a:t>Conclusion</a:t>
            </a:r>
          </a:p>
        </p:txBody>
      </p:sp>
      <p:sp>
        <p:nvSpPr>
          <p:cNvPr id="3" name="Content Placeholder 2">
            <a:extLst>
              <a:ext uri="{FF2B5EF4-FFF2-40B4-BE49-F238E27FC236}">
                <a16:creationId xmlns:a16="http://schemas.microsoft.com/office/drawing/2014/main" id="{8DA298F6-1D08-7C0B-1C41-FB0C56488058}"/>
              </a:ext>
            </a:extLst>
          </p:cNvPr>
          <p:cNvSpPr>
            <a:spLocks noGrp="1"/>
          </p:cNvSpPr>
          <p:nvPr>
            <p:ph idx="1"/>
          </p:nvPr>
        </p:nvSpPr>
        <p:spPr/>
        <p:txBody>
          <a:bodyPr/>
          <a:lstStyle/>
          <a:p>
            <a:r>
              <a:rPr lang="en-GB" dirty="0"/>
              <a:t>A lean amendment has been proposed to enable the type-approval of engines fuelled solely on gaseous hydrogen. </a:t>
            </a:r>
          </a:p>
          <a:p>
            <a:r>
              <a:rPr lang="en-GB" dirty="0"/>
              <a:t>Follows the principles adopted in the EU/OICA amendment to R49 (GRPE-87-30e).</a:t>
            </a:r>
          </a:p>
          <a:p>
            <a:r>
              <a:rPr lang="en-GB" dirty="0"/>
              <a:t>Minor amendments to R120, to include hydrogen as a reference fuel have been submitted in parallel. </a:t>
            </a:r>
          </a:p>
          <a:p>
            <a:r>
              <a:rPr lang="en-GB" dirty="0"/>
              <a:t>Minor administrative corrections to R96 and R120 submitted in separate documents. </a:t>
            </a:r>
          </a:p>
          <a:p>
            <a:r>
              <a:rPr lang="en-GB" dirty="0"/>
              <a:t>Subject to agreement from GRPE, EUROMOT intends to submit corresponding working documents for the January 2024 GRPE session. </a:t>
            </a:r>
          </a:p>
          <a:p>
            <a:r>
              <a:rPr lang="en-GB" dirty="0"/>
              <a:t>EUROMOT intends to continue working towards future amendments that would be inclusive of a wider range of alternative low and net zero carbon fuels and technologies. </a:t>
            </a:r>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717134913"/>
      </p:ext>
    </p:extLst>
  </p:cSld>
  <p:clrMapOvr>
    <a:masterClrMapping/>
  </p:clrMapOvr>
</p:sld>
</file>

<file path=ppt/theme/theme1.xml><?xml version="1.0" encoding="utf-8"?>
<a:theme xmlns:a="http://schemas.openxmlformats.org/drawingml/2006/main" name="Presentation">
  <a:themeElements>
    <a:clrScheme name="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resentation">
  <a:themeElements>
    <a:clrScheme name="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879E51-9D1A-4E09-90B4-BBA108553D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A20847-F14B-4DC9-9FA3-10F2204735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1368</TotalTime>
  <Words>922</Words>
  <Application>Microsoft Office PowerPoint</Application>
  <PresentationFormat>Widescreen</PresentationFormat>
  <Paragraphs>108</Paragraphs>
  <Slides>10</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Arial Black</vt:lpstr>
      <vt:lpstr>Calibri</vt:lpstr>
      <vt:lpstr>Courier New</vt:lpstr>
      <vt:lpstr>Times New Roman</vt:lpstr>
      <vt:lpstr>Wingdings</vt:lpstr>
      <vt:lpstr>Presentation</vt:lpstr>
      <vt:lpstr>1_Presentation</vt:lpstr>
      <vt:lpstr>PowerPoint Presentation</vt:lpstr>
      <vt:lpstr>Contents</vt:lpstr>
      <vt:lpstr>Guiding principles</vt:lpstr>
      <vt:lpstr>Equivalent modifications</vt:lpstr>
      <vt:lpstr>Differences in proposals</vt:lpstr>
      <vt:lpstr>Structural difference between R49 amendment and R96 proposal</vt:lpstr>
      <vt:lpstr>Terminology, scope</vt:lpstr>
      <vt:lpstr>Calculation modification differences between R49 and R96; Detail</vt:lpstr>
      <vt:lpstr>Conclusion</vt:lpstr>
      <vt:lpstr>PowerPoint Presentation</vt:lpstr>
    </vt:vector>
  </TitlesOfParts>
  <Company>JCB Excavators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Addison</dc:creator>
  <cp:lastModifiedBy>Francois Cuenot</cp:lastModifiedBy>
  <cp:revision>29</cp:revision>
  <dcterms:created xsi:type="dcterms:W3CDTF">2023-03-16T10:38:35Z</dcterms:created>
  <dcterms:modified xsi:type="dcterms:W3CDTF">2023-05-24T09:59:35Z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b5e2db6-eecf-4aa2-8fc3-174bf94bce19_Enabled">
    <vt:lpwstr>true</vt:lpwstr>
  </property>
  <property fmtid="{D5CDD505-2E9C-101B-9397-08002B2CF9AE}" pid="3" name="MSIP_Label_fb5e2db6-eecf-4aa2-8fc3-174bf94bce19_SetDate">
    <vt:lpwstr>2023-05-18T07:58:14Z</vt:lpwstr>
  </property>
  <property fmtid="{D5CDD505-2E9C-101B-9397-08002B2CF9AE}" pid="4" name="MSIP_Label_fb5e2db6-eecf-4aa2-8fc3-174bf94bce19_Method">
    <vt:lpwstr>Standard</vt:lpwstr>
  </property>
  <property fmtid="{D5CDD505-2E9C-101B-9397-08002B2CF9AE}" pid="5" name="MSIP_Label_fb5e2db6-eecf-4aa2-8fc3-174bf94bce19_Name">
    <vt:lpwstr>fb5e2db6-eecf-4aa2-8fc3-174bf94bce19</vt:lpwstr>
  </property>
  <property fmtid="{D5CDD505-2E9C-101B-9397-08002B2CF9AE}" pid="6" name="MSIP_Label_fb5e2db6-eecf-4aa2-8fc3-174bf94bce19_SiteId">
    <vt:lpwstr>ceb177bf-013b-49ab-8a9c-4abce32afc1e</vt:lpwstr>
  </property>
  <property fmtid="{D5CDD505-2E9C-101B-9397-08002B2CF9AE}" pid="7" name="MSIP_Label_fb5e2db6-eecf-4aa2-8fc3-174bf94bce19_ActionId">
    <vt:lpwstr>19a4ded5-4327-4719-9ea4-d8d5e85c09b5</vt:lpwstr>
  </property>
  <property fmtid="{D5CDD505-2E9C-101B-9397-08002B2CF9AE}" pid="8" name="MSIP_Label_fb5e2db6-eecf-4aa2-8fc3-174bf94bce19_ContentBits">
    <vt:lpwstr>2</vt:lpwstr>
  </property>
</Properties>
</file>