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88" r:id="rId5"/>
    <p:sldId id="289" r:id="rId6"/>
    <p:sldId id="287" r:id="rId7"/>
  </p:sldIdLst>
  <p:sldSz cx="9906000" cy="6858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BBB286-DDC3-478A-B2A6-785C267EC55D}" v="13" dt="2023-05-24T08:42:31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581" autoAdjust="0"/>
  </p:normalViewPr>
  <p:slideViewPr>
    <p:cSldViewPr>
      <p:cViewPr>
        <p:scale>
          <a:sx n="150" d="100"/>
          <a:sy n="150" d="100"/>
        </p:scale>
        <p:origin x="120" y="-141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Cuenot" userId="9928dff3-8fa4-42b5-9d6e-cd4dcb89281b" providerId="ADAL" clId="{85B2AEAB-36DB-4161-9729-182F0909309F}"/>
    <pc:docChg chg="custSel modSld">
      <pc:chgData name="Francois Cuenot" userId="9928dff3-8fa4-42b5-9d6e-cd4dcb89281b" providerId="ADAL" clId="{85B2AEAB-36DB-4161-9729-182F0909309F}" dt="2023-01-06T15:23:41.574" v="8"/>
      <pc:docMkLst>
        <pc:docMk/>
      </pc:docMkLst>
      <pc:sldChg chg="addSp delSp modSp mod">
        <pc:chgData name="Francois Cuenot" userId="9928dff3-8fa4-42b5-9d6e-cd4dcb89281b" providerId="ADAL" clId="{85B2AEAB-36DB-4161-9729-182F0909309F}" dt="2023-01-06T15:23:41.574" v="8"/>
        <pc:sldMkLst>
          <pc:docMk/>
          <pc:sldMk cId="2256515904" sldId="287"/>
        </pc:sldMkLst>
        <pc:spChg chg="add mod">
          <ac:chgData name="Francois Cuenot" userId="9928dff3-8fa4-42b5-9d6e-cd4dcb89281b" providerId="ADAL" clId="{85B2AEAB-36DB-4161-9729-182F0909309F}" dt="2023-01-06T15:23:41.574" v="8"/>
          <ac:spMkLst>
            <pc:docMk/>
            <pc:sldMk cId="2256515904" sldId="287"/>
            <ac:spMk id="6" creationId="{104D6ECF-92A5-40AA-8C98-513D3431F3ED}"/>
          </ac:spMkLst>
        </pc:spChg>
        <pc:spChg chg="del">
          <ac:chgData name="Francois Cuenot" userId="9928dff3-8fa4-42b5-9d6e-cd4dcb89281b" providerId="ADAL" clId="{85B2AEAB-36DB-4161-9729-182F0909309F}" dt="2023-01-06T15:23:41.086" v="7" actId="478"/>
          <ac:spMkLst>
            <pc:docMk/>
            <pc:sldMk cId="2256515904" sldId="287"/>
            <ac:spMk id="7" creationId="{FC876E54-4D34-451D-B667-C62177C7305B}"/>
          </ac:spMkLst>
        </pc:spChg>
      </pc:sldChg>
      <pc:sldChg chg="modSp mod">
        <pc:chgData name="Francois Cuenot" userId="9928dff3-8fa4-42b5-9d6e-cd4dcb89281b" providerId="ADAL" clId="{85B2AEAB-36DB-4161-9729-182F0909309F}" dt="2023-01-06T15:23:32.774" v="6" actId="14100"/>
        <pc:sldMkLst>
          <pc:docMk/>
          <pc:sldMk cId="2724631893" sldId="288"/>
        </pc:sldMkLst>
        <pc:spChg chg="mod">
          <ac:chgData name="Francois Cuenot" userId="9928dff3-8fa4-42b5-9d6e-cd4dcb89281b" providerId="ADAL" clId="{85B2AEAB-36DB-4161-9729-182F0909309F}" dt="2023-01-06T15:23:32.774" v="6" actId="14100"/>
          <ac:spMkLst>
            <pc:docMk/>
            <pc:sldMk cId="2724631893" sldId="288"/>
            <ac:spMk id="6" creationId="{6A14295E-2DF7-4063-8CEE-4CDF413A2A6C}"/>
          </ac:spMkLst>
        </pc:spChg>
      </pc:sldChg>
    </pc:docChg>
  </pc:docChgLst>
  <pc:docChgLst>
    <pc:chgData name="Francois Cuenot" userId="9928dff3-8fa4-42b5-9d6e-cd4dcb89281b" providerId="ADAL" clId="{08BBB286-DDC3-478A-B2A6-785C267EC55D}"/>
    <pc:docChg chg="undo custSel modSld">
      <pc:chgData name="Francois Cuenot" userId="9928dff3-8fa4-42b5-9d6e-cd4dcb89281b" providerId="ADAL" clId="{08BBB286-DDC3-478A-B2A6-785C267EC55D}" dt="2023-05-24T08:57:51.127" v="141" actId="20577"/>
      <pc:docMkLst>
        <pc:docMk/>
      </pc:docMkLst>
      <pc:sldChg chg="modSp mod">
        <pc:chgData name="Francois Cuenot" userId="9928dff3-8fa4-42b5-9d6e-cd4dcb89281b" providerId="ADAL" clId="{08BBB286-DDC3-478A-B2A6-785C267EC55D}" dt="2023-05-24T08:57:51.127" v="141" actId="20577"/>
        <pc:sldMkLst>
          <pc:docMk/>
          <pc:sldMk cId="2256515904" sldId="287"/>
        </pc:sldMkLst>
        <pc:spChg chg="mod">
          <ac:chgData name="Francois Cuenot" userId="9928dff3-8fa4-42b5-9d6e-cd4dcb89281b" providerId="ADAL" clId="{08BBB286-DDC3-478A-B2A6-785C267EC55D}" dt="2023-05-24T08:57:51.127" v="141" actId="20577"/>
          <ac:spMkLst>
            <pc:docMk/>
            <pc:sldMk cId="2256515904" sldId="287"/>
            <ac:spMk id="3" creationId="{00000000-0000-0000-0000-000000000000}"/>
          </ac:spMkLst>
        </pc:spChg>
      </pc:sldChg>
      <pc:sldChg chg="addSp delSp modSp mod">
        <pc:chgData name="Francois Cuenot" userId="9928dff3-8fa4-42b5-9d6e-cd4dcb89281b" providerId="ADAL" clId="{08BBB286-DDC3-478A-B2A6-785C267EC55D}" dt="2023-05-24T08:42:41.111" v="136" actId="14100"/>
        <pc:sldMkLst>
          <pc:docMk/>
          <pc:sldMk cId="2724631893" sldId="288"/>
        </pc:sldMkLst>
        <pc:spChg chg="add mod">
          <ac:chgData name="Francois Cuenot" userId="9928dff3-8fa4-42b5-9d6e-cd4dcb89281b" providerId="ADAL" clId="{08BBB286-DDC3-478A-B2A6-785C267EC55D}" dt="2023-05-24T08:37:06.853" v="51" actId="14100"/>
          <ac:spMkLst>
            <pc:docMk/>
            <pc:sldMk cId="2724631893" sldId="288"/>
            <ac:spMk id="4" creationId="{79997FD2-0F30-32A8-E1B2-5B10F7C50E87}"/>
          </ac:spMkLst>
        </pc:spChg>
        <pc:spChg chg="add mod">
          <ac:chgData name="Francois Cuenot" userId="9928dff3-8fa4-42b5-9d6e-cd4dcb89281b" providerId="ADAL" clId="{08BBB286-DDC3-478A-B2A6-785C267EC55D}" dt="2023-05-24T08:37:31.427" v="63" actId="207"/>
          <ac:spMkLst>
            <pc:docMk/>
            <pc:sldMk cId="2724631893" sldId="288"/>
            <ac:spMk id="9" creationId="{9FDF894B-4C25-1573-7BAF-9D201BEE3CFA}"/>
          </ac:spMkLst>
        </pc:spChg>
        <pc:spChg chg="add mod">
          <ac:chgData name="Francois Cuenot" userId="9928dff3-8fa4-42b5-9d6e-cd4dcb89281b" providerId="ADAL" clId="{08BBB286-DDC3-478A-B2A6-785C267EC55D}" dt="2023-05-24T08:38:18.165" v="86" actId="1076"/>
          <ac:spMkLst>
            <pc:docMk/>
            <pc:sldMk cId="2724631893" sldId="288"/>
            <ac:spMk id="12" creationId="{FF599827-954C-5E60-8C1A-713A82B8BF71}"/>
          </ac:spMkLst>
        </pc:spChg>
        <pc:spChg chg="add mod">
          <ac:chgData name="Francois Cuenot" userId="9928dff3-8fa4-42b5-9d6e-cd4dcb89281b" providerId="ADAL" clId="{08BBB286-DDC3-478A-B2A6-785C267EC55D}" dt="2023-05-24T08:41:47.386" v="115" actId="208"/>
          <ac:spMkLst>
            <pc:docMk/>
            <pc:sldMk cId="2724631893" sldId="288"/>
            <ac:spMk id="15" creationId="{3D4700FA-00E3-240D-9AAA-0965C493D674}"/>
          </ac:spMkLst>
        </pc:spChg>
        <pc:spChg chg="add mod">
          <ac:chgData name="Francois Cuenot" userId="9928dff3-8fa4-42b5-9d6e-cd4dcb89281b" providerId="ADAL" clId="{08BBB286-DDC3-478A-B2A6-785C267EC55D}" dt="2023-05-24T08:41:41.039" v="113" actId="208"/>
          <ac:spMkLst>
            <pc:docMk/>
            <pc:sldMk cId="2724631893" sldId="288"/>
            <ac:spMk id="16" creationId="{F05B841E-59B9-38AE-7F33-1B4CD9570F30}"/>
          </ac:spMkLst>
        </pc:spChg>
        <pc:spChg chg="add del mod ord">
          <ac:chgData name="Francois Cuenot" userId="9928dff3-8fa4-42b5-9d6e-cd4dcb89281b" providerId="ADAL" clId="{08BBB286-DDC3-478A-B2A6-785C267EC55D}" dt="2023-05-24T08:41:44.982" v="114" actId="1076"/>
          <ac:spMkLst>
            <pc:docMk/>
            <pc:sldMk cId="2724631893" sldId="288"/>
            <ac:spMk id="17" creationId="{6C3EEA1E-8C5C-6616-AA72-CC510F907C8B}"/>
          </ac:spMkLst>
        </pc:spChg>
        <pc:spChg chg="add mod">
          <ac:chgData name="Francois Cuenot" userId="9928dff3-8fa4-42b5-9d6e-cd4dcb89281b" providerId="ADAL" clId="{08BBB286-DDC3-478A-B2A6-785C267EC55D}" dt="2023-05-24T08:42:10.689" v="127" actId="207"/>
          <ac:spMkLst>
            <pc:docMk/>
            <pc:sldMk cId="2724631893" sldId="288"/>
            <ac:spMk id="18" creationId="{5E7782FB-5140-CDCC-5242-12D23C4B3B89}"/>
          </ac:spMkLst>
        </pc:spChg>
        <pc:cxnChg chg="add mod">
          <ac:chgData name="Francois Cuenot" userId="9928dff3-8fa4-42b5-9d6e-cd4dcb89281b" providerId="ADAL" clId="{08BBB286-DDC3-478A-B2A6-785C267EC55D}" dt="2023-05-24T08:37:54.720" v="67" actId="1582"/>
          <ac:cxnSpMkLst>
            <pc:docMk/>
            <pc:sldMk cId="2724631893" sldId="288"/>
            <ac:cxnSpMk id="11" creationId="{6CD641EA-B760-1BA0-F2B8-59807C6DCE29}"/>
          </ac:cxnSpMkLst>
        </pc:cxnChg>
        <pc:cxnChg chg="add mod">
          <ac:chgData name="Francois Cuenot" userId="9928dff3-8fa4-42b5-9d6e-cd4dcb89281b" providerId="ADAL" clId="{08BBB286-DDC3-478A-B2A6-785C267EC55D}" dt="2023-05-24T08:38:26.863" v="89" actId="14100"/>
          <ac:cxnSpMkLst>
            <pc:docMk/>
            <pc:sldMk cId="2724631893" sldId="288"/>
            <ac:cxnSpMk id="13" creationId="{E69094E6-8A13-EDE0-451A-23680E4CC042}"/>
          </ac:cxnSpMkLst>
        </pc:cxnChg>
        <pc:cxnChg chg="add mod">
          <ac:chgData name="Francois Cuenot" userId="9928dff3-8fa4-42b5-9d6e-cd4dcb89281b" providerId="ADAL" clId="{08BBB286-DDC3-478A-B2A6-785C267EC55D}" dt="2023-05-24T08:42:30.630" v="132" actId="14100"/>
          <ac:cxnSpMkLst>
            <pc:docMk/>
            <pc:sldMk cId="2724631893" sldId="288"/>
            <ac:cxnSpMk id="19" creationId="{1A03EC11-C492-E0CD-D9EE-442105807307}"/>
          </ac:cxnSpMkLst>
        </pc:cxnChg>
        <pc:cxnChg chg="add mod">
          <ac:chgData name="Francois Cuenot" userId="9928dff3-8fa4-42b5-9d6e-cd4dcb89281b" providerId="ADAL" clId="{08BBB286-DDC3-478A-B2A6-785C267EC55D}" dt="2023-05-24T08:42:41.111" v="136" actId="14100"/>
          <ac:cxnSpMkLst>
            <pc:docMk/>
            <pc:sldMk cId="2724631893" sldId="288"/>
            <ac:cxnSpMk id="22" creationId="{86FFF78C-DD4F-6845-CF0E-83275013D632}"/>
          </ac:cxnSpMkLst>
        </pc:cxnChg>
      </pc:sldChg>
      <pc:sldChg chg="modSp mod">
        <pc:chgData name="Francois Cuenot" userId="9928dff3-8fa4-42b5-9d6e-cd4dcb89281b" providerId="ADAL" clId="{08BBB286-DDC3-478A-B2A6-785C267EC55D}" dt="2023-05-23T12:47:01.257" v="0" actId="20577"/>
        <pc:sldMkLst>
          <pc:docMk/>
          <pc:sldMk cId="99742674" sldId="289"/>
        </pc:sldMkLst>
        <pc:spChg chg="mod">
          <ac:chgData name="Francois Cuenot" userId="9928dff3-8fa4-42b5-9d6e-cd4dcb89281b" providerId="ADAL" clId="{08BBB286-DDC3-478A-B2A6-785C267EC55D}" dt="2023-05-23T12:47:01.257" v="0" actId="20577"/>
          <ac:spMkLst>
            <pc:docMk/>
            <pc:sldMk cId="99742674" sldId="289"/>
            <ac:spMk id="3" creationId="{00000000-0000-0000-0000-000000000000}"/>
          </ac:spMkLst>
        </pc:spChg>
      </pc:sldChg>
    </pc:docChg>
  </pc:docChgLst>
  <pc:docChgLst>
    <pc:chgData name="François Cuenot" userId="9928dff3-8fa4-42b5-9d6e-cd4dcb89281b" providerId="ADAL" clId="{08BBB286-DDC3-478A-B2A6-785C267EC55D}"/>
    <pc:docChg chg="custSel addSld modSld">
      <pc:chgData name="François Cuenot" userId="9928dff3-8fa4-42b5-9d6e-cd4dcb89281b" providerId="ADAL" clId="{08BBB286-DDC3-478A-B2A6-785C267EC55D}" dt="2023-05-22T19:39:18.317" v="233" actId="20577"/>
      <pc:docMkLst>
        <pc:docMk/>
      </pc:docMkLst>
      <pc:sldChg chg="addSp delSp modSp mod">
        <pc:chgData name="François Cuenot" userId="9928dff3-8fa4-42b5-9d6e-cd4dcb89281b" providerId="ADAL" clId="{08BBB286-DDC3-478A-B2A6-785C267EC55D}" dt="2023-05-22T19:39:18.317" v="233" actId="20577"/>
        <pc:sldMkLst>
          <pc:docMk/>
          <pc:sldMk cId="2256515904" sldId="287"/>
        </pc:sldMkLst>
        <pc:spChg chg="mod">
          <ac:chgData name="François Cuenot" userId="9928dff3-8fa4-42b5-9d6e-cd4dcb89281b" providerId="ADAL" clId="{08BBB286-DDC3-478A-B2A6-785C267EC55D}" dt="2023-05-22T19:39:18.317" v="233" actId="20577"/>
          <ac:spMkLst>
            <pc:docMk/>
            <pc:sldMk cId="2256515904" sldId="287"/>
            <ac:spMk id="3" creationId="{00000000-0000-0000-0000-000000000000}"/>
          </ac:spMkLst>
        </pc:spChg>
        <pc:spChg chg="add mod">
          <ac:chgData name="François Cuenot" userId="9928dff3-8fa4-42b5-9d6e-cd4dcb89281b" providerId="ADAL" clId="{08BBB286-DDC3-478A-B2A6-785C267EC55D}" dt="2023-05-22T19:21:22.643" v="150"/>
          <ac:spMkLst>
            <pc:docMk/>
            <pc:sldMk cId="2256515904" sldId="287"/>
            <ac:spMk id="4" creationId="{D55220A3-7768-1B5E-4C3F-94B68DE126AF}"/>
          </ac:spMkLst>
        </pc:spChg>
        <pc:spChg chg="del mod">
          <ac:chgData name="François Cuenot" userId="9928dff3-8fa4-42b5-9d6e-cd4dcb89281b" providerId="ADAL" clId="{08BBB286-DDC3-478A-B2A6-785C267EC55D}" dt="2023-05-22T19:21:22.277" v="149" actId="478"/>
          <ac:spMkLst>
            <pc:docMk/>
            <pc:sldMk cId="2256515904" sldId="287"/>
            <ac:spMk id="6" creationId="{104D6ECF-92A5-40AA-8C98-513D3431F3ED}"/>
          </ac:spMkLst>
        </pc:spChg>
      </pc:sldChg>
      <pc:sldChg chg="modSp mod">
        <pc:chgData name="François Cuenot" userId="9928dff3-8fa4-42b5-9d6e-cd4dcb89281b" providerId="ADAL" clId="{08BBB286-DDC3-478A-B2A6-785C267EC55D}" dt="2023-05-22T19:21:08.370" v="147" actId="20577"/>
        <pc:sldMkLst>
          <pc:docMk/>
          <pc:sldMk cId="2724631893" sldId="288"/>
        </pc:sldMkLst>
        <pc:spChg chg="mod">
          <ac:chgData name="François Cuenot" userId="9928dff3-8fa4-42b5-9d6e-cd4dcb89281b" providerId="ADAL" clId="{08BBB286-DDC3-478A-B2A6-785C267EC55D}" dt="2023-05-22T19:20:32.908" v="119" actId="20577"/>
          <ac:spMkLst>
            <pc:docMk/>
            <pc:sldMk cId="2724631893" sldId="288"/>
            <ac:spMk id="3" creationId="{00000000-0000-0000-0000-000000000000}"/>
          </ac:spMkLst>
        </pc:spChg>
        <pc:spChg chg="mod">
          <ac:chgData name="François Cuenot" userId="9928dff3-8fa4-42b5-9d6e-cd4dcb89281b" providerId="ADAL" clId="{08BBB286-DDC3-478A-B2A6-785C267EC55D}" dt="2023-05-22T19:21:08.370" v="147" actId="20577"/>
          <ac:spMkLst>
            <pc:docMk/>
            <pc:sldMk cId="2724631893" sldId="288"/>
            <ac:spMk id="6" creationId="{6A14295E-2DF7-4063-8CEE-4CDF413A2A6C}"/>
          </ac:spMkLst>
        </pc:spChg>
        <pc:spChg chg="mod">
          <ac:chgData name="François Cuenot" userId="9928dff3-8fa4-42b5-9d6e-cd4dcb89281b" providerId="ADAL" clId="{08BBB286-DDC3-478A-B2A6-785C267EC55D}" dt="2023-05-22T19:19:01.221" v="37" actId="1076"/>
          <ac:spMkLst>
            <pc:docMk/>
            <pc:sldMk cId="2724631893" sldId="288"/>
            <ac:spMk id="8" creationId="{732FA649-01CF-4561-A091-BE6F12685E9E}"/>
          </ac:spMkLst>
        </pc:spChg>
        <pc:picChg chg="mod">
          <ac:chgData name="François Cuenot" userId="9928dff3-8fa4-42b5-9d6e-cd4dcb89281b" providerId="ADAL" clId="{08BBB286-DDC3-478A-B2A6-785C267EC55D}" dt="2023-05-22T19:18:58.867" v="36" actId="1076"/>
          <ac:picMkLst>
            <pc:docMk/>
            <pc:sldMk cId="2724631893" sldId="288"/>
            <ac:picMk id="7" creationId="{CEA124E5-C98A-457C-83BD-BFF51E1633B0}"/>
          </ac:picMkLst>
        </pc:picChg>
      </pc:sldChg>
      <pc:sldChg chg="delSp modSp add mod">
        <pc:chgData name="François Cuenot" userId="9928dff3-8fa4-42b5-9d6e-cd4dcb89281b" providerId="ADAL" clId="{08BBB286-DDC3-478A-B2A6-785C267EC55D}" dt="2023-05-22T19:36:39.341" v="225" actId="6549"/>
        <pc:sldMkLst>
          <pc:docMk/>
          <pc:sldMk cId="99742674" sldId="289"/>
        </pc:sldMkLst>
        <pc:spChg chg="mod">
          <ac:chgData name="François Cuenot" userId="9928dff3-8fa4-42b5-9d6e-cd4dcb89281b" providerId="ADAL" clId="{08BBB286-DDC3-478A-B2A6-785C267EC55D}" dt="2023-05-22T19:36:39.341" v="225" actId="6549"/>
          <ac:spMkLst>
            <pc:docMk/>
            <pc:sldMk cId="99742674" sldId="289"/>
            <ac:spMk id="3" creationId="{00000000-0000-0000-0000-000000000000}"/>
          </ac:spMkLst>
        </pc:spChg>
        <pc:spChg chg="del">
          <ac:chgData name="François Cuenot" userId="9928dff3-8fa4-42b5-9d6e-cd4dcb89281b" providerId="ADAL" clId="{08BBB286-DDC3-478A-B2A6-785C267EC55D}" dt="2023-05-22T19:36:05.564" v="217" actId="478"/>
          <ac:spMkLst>
            <pc:docMk/>
            <pc:sldMk cId="99742674" sldId="289"/>
            <ac:spMk id="8" creationId="{732FA649-01CF-4561-A091-BE6F12685E9E}"/>
          </ac:spMkLst>
        </pc:spChg>
        <pc:picChg chg="del">
          <ac:chgData name="François Cuenot" userId="9928dff3-8fa4-42b5-9d6e-cd4dcb89281b" providerId="ADAL" clId="{08BBB286-DDC3-478A-B2A6-785C267EC55D}" dt="2023-05-22T19:36:03.264" v="216" actId="478"/>
          <ac:picMkLst>
            <pc:docMk/>
            <pc:sldMk cId="99742674" sldId="289"/>
            <ac:picMk id="7" creationId="{CEA124E5-C98A-457C-83BD-BFF51E1633B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75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24-May-23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75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24/05/2023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720725"/>
            <a:ext cx="52006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8FC0D7-00BE-487F-A0DC-9FF156A82E8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477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8FC0D7-00BE-487F-A0DC-9FF156A82E8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504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26" y="294235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General information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7560" y="1534203"/>
            <a:ext cx="9579282" cy="5323797"/>
          </a:xfrm>
        </p:spPr>
        <p:txBody>
          <a:bodyPr>
            <a:noAutofit/>
          </a:bodyPr>
          <a:lstStyle/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This 89th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fr-CH" sz="2000" dirty="0" err="1"/>
              <a:t>Pregny</a:t>
            </a:r>
            <a:r>
              <a:rPr lang="fr-CH" sz="2000" dirty="0"/>
              <a:t> </a:t>
            </a:r>
            <a:r>
              <a:rPr lang="fr-CH" sz="2000" dirty="0" err="1"/>
              <a:t>gate</a:t>
            </a:r>
            <a:r>
              <a:rPr lang="fr-CH" sz="2000" dirty="0"/>
              <a:t> re-</a:t>
            </a:r>
            <a:r>
              <a:rPr lang="fr-CH" sz="2000" dirty="0" err="1"/>
              <a:t>opened</a:t>
            </a:r>
            <a:r>
              <a:rPr lang="fr-CH" sz="2000" dirty="0"/>
              <a:t> on 22 May, badges to </a:t>
            </a:r>
            <a:r>
              <a:rPr lang="fr-CH" sz="2000" dirty="0" err="1"/>
              <a:t>be</a:t>
            </a:r>
            <a:r>
              <a:rPr lang="fr-CH" sz="2000" dirty="0"/>
              <a:t> </a:t>
            </a:r>
            <a:r>
              <a:rPr lang="fr-CH" sz="2000" dirty="0" err="1"/>
              <a:t>collected</a:t>
            </a:r>
            <a:r>
              <a:rPr lang="fr-CH" sz="2000" dirty="0"/>
              <a:t> at </a:t>
            </a:r>
            <a:r>
              <a:rPr lang="fr-CH" sz="2000" dirty="0" err="1"/>
              <a:t>Pregny</a:t>
            </a:r>
            <a:r>
              <a:rPr lang="fr-CH" sz="2000" dirty="0"/>
              <a:t> </a:t>
            </a:r>
            <a:r>
              <a:rPr lang="fr-CH" sz="2000" dirty="0" err="1"/>
              <a:t>again</a:t>
            </a:r>
            <a:br>
              <a:rPr lang="fr-CH" sz="2000" dirty="0"/>
            </a:br>
            <a:r>
              <a:rPr lang="fr-CH" sz="2000" dirty="0"/>
              <a:t>	more info: https://www.ungeneva.org/en/practical-information/delegates</a:t>
            </a:r>
          </a:p>
          <a:p>
            <a:pPr marL="447675" indent="-180975">
              <a:buFont typeface="Arial" pitchFamily="34" charset="0"/>
              <a:buChar char="•"/>
            </a:pPr>
            <a:endParaRPr lang="fr-CH" sz="2000" dirty="0"/>
          </a:p>
          <a:p>
            <a:pPr marL="447675" indent="-180975">
              <a:buFont typeface="Arial" pitchFamily="34" charset="0"/>
              <a:buChar char="•"/>
            </a:pPr>
            <a:endParaRPr lang="fr-CH" sz="2000" dirty="0"/>
          </a:p>
          <a:p>
            <a:pPr marL="447675" indent="-180975">
              <a:buFont typeface="Arial" pitchFamily="34" charset="0"/>
              <a:buChar char="•"/>
            </a:pPr>
            <a:endParaRPr lang="fr-CH" sz="2000" dirty="0"/>
          </a:p>
          <a:p>
            <a:pPr marL="447675" indent="-180975">
              <a:buFont typeface="Arial" pitchFamily="34" charset="0"/>
              <a:buChar char="•"/>
            </a:pPr>
            <a:endParaRPr lang="fr-CH" sz="2000" dirty="0"/>
          </a:p>
          <a:p>
            <a:pPr marL="447675" indent="-180975">
              <a:buFont typeface="Arial" pitchFamily="34" charset="0"/>
              <a:buChar char="•"/>
            </a:pPr>
            <a:endParaRPr lang="fr-CH" sz="2000" dirty="0"/>
          </a:p>
          <a:p>
            <a:pPr marL="447675" indent="-180975">
              <a:buFont typeface="Arial" pitchFamily="34" charset="0"/>
              <a:buChar char="•"/>
            </a:pPr>
            <a:endParaRPr lang="fr-CH" sz="2000" dirty="0"/>
          </a:p>
          <a:p>
            <a:pPr marL="447675" indent="-180975">
              <a:buFont typeface="Arial" pitchFamily="34" charset="0"/>
              <a:buChar char="•"/>
            </a:pPr>
            <a:endParaRPr lang="fr-CH" sz="2800" dirty="0"/>
          </a:p>
          <a:p>
            <a:pPr marL="447675" indent="-180975">
              <a:buFont typeface="Arial" pitchFamily="34" charset="0"/>
              <a:buChar char="•"/>
            </a:pPr>
            <a:endParaRPr lang="en-US" sz="20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2000" dirty="0"/>
              <a:t>2 Nominations of officers (Chair(s) / Vice-chair(s)) received</a:t>
            </a:r>
            <a:endParaRPr lang="en-US" sz="2000" dirty="0"/>
          </a:p>
          <a:p>
            <a:pPr marL="1190625" lvl="1" indent="-180975">
              <a:buFont typeface="Arial" pitchFamily="34" charset="0"/>
              <a:buChar char="•"/>
            </a:pPr>
            <a:r>
              <a:rPr lang="fr-FR" sz="1600" dirty="0"/>
              <a:t>Election of </a:t>
            </a:r>
            <a:r>
              <a:rPr lang="fr-FR" sz="1600" dirty="0" err="1"/>
              <a:t>officers</a:t>
            </a:r>
            <a:r>
              <a:rPr lang="fr-FR" sz="1600" dirty="0"/>
              <a:t> to </a:t>
            </a:r>
            <a:r>
              <a:rPr lang="fr-FR" sz="1600" dirty="0" err="1"/>
              <a:t>take</a:t>
            </a:r>
            <a:r>
              <a:rPr lang="fr-FR" sz="1600" dirty="0"/>
              <a:t> place by acclamation</a:t>
            </a:r>
            <a:endParaRPr lang="en-GB" sz="1600" dirty="0"/>
          </a:p>
          <a:p>
            <a:pPr marL="447675" indent="-180975">
              <a:buFont typeface="Arial" pitchFamily="34" charset="0"/>
              <a:buChar char="•"/>
            </a:pPr>
            <a:endParaRPr lang="fr-CH" sz="900" dirty="0"/>
          </a:p>
          <a:p>
            <a:pPr marL="274320" indent="-180975">
              <a:buFont typeface="Arial" pitchFamily="34" charset="0"/>
              <a:buChar char="•"/>
            </a:pPr>
            <a:endParaRPr lang="en-US" sz="800" dirty="0">
              <a:solidFill>
                <a:srgbClr val="002060"/>
              </a:solidFill>
            </a:endParaRPr>
          </a:p>
          <a:p>
            <a:pPr marL="379095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379095" indent="-28575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feld 12">
            <a:extLst>
              <a:ext uri="{FF2B5EF4-FFF2-40B4-BE49-F238E27FC236}">
                <a16:creationId xmlns:a16="http://schemas.microsoft.com/office/drawing/2014/main" id="{6A14295E-2DF7-4063-8CEE-4CDF413A2A6C}"/>
              </a:ext>
            </a:extLst>
          </p:cNvPr>
          <p:cNvSpPr txBox="1"/>
          <p:nvPr/>
        </p:nvSpPr>
        <p:spPr>
          <a:xfrm>
            <a:off x="6177136" y="29822"/>
            <a:ext cx="3530610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algn="r">
              <a:defRPr sz="1600" u="sng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Informal document</a:t>
            </a:r>
            <a:r>
              <a:rPr u="none" dirty="0"/>
              <a:t> </a:t>
            </a:r>
            <a:r>
              <a:rPr b="1" u="none" dirty="0"/>
              <a:t>GR</a:t>
            </a:r>
            <a:r>
              <a:rPr lang="fr-FR" b="1" u="none" dirty="0"/>
              <a:t>PE</a:t>
            </a:r>
            <a:r>
              <a:rPr b="1" u="none" dirty="0"/>
              <a:t>-</a:t>
            </a:r>
            <a:r>
              <a:rPr lang="fr-FR" b="1" u="none" dirty="0"/>
              <a:t>89</a:t>
            </a:r>
            <a:r>
              <a:rPr b="1" u="none" dirty="0"/>
              <a:t>-</a:t>
            </a:r>
            <a:r>
              <a:rPr lang="fr-CH" b="1" u="none" dirty="0"/>
              <a:t>04</a:t>
            </a:r>
            <a:endParaRPr b="1" dirty="0"/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fr-CH" dirty="0"/>
              <a:t>89</a:t>
            </a:r>
            <a:r>
              <a:rPr dirty="0" err="1"/>
              <a:t>th</a:t>
            </a:r>
            <a:r>
              <a:rPr dirty="0"/>
              <a:t> GR</a:t>
            </a:r>
            <a:r>
              <a:rPr lang="fr-FR" dirty="0"/>
              <a:t>PE</a:t>
            </a:r>
            <a:r>
              <a:rPr dirty="0"/>
              <a:t>, </a:t>
            </a:r>
            <a:r>
              <a:rPr lang="fr-FR" dirty="0"/>
              <a:t>30 May - 2 June</a:t>
            </a:r>
            <a:r>
              <a:rPr lang="fr-CH" dirty="0"/>
              <a:t> </a:t>
            </a:r>
            <a:r>
              <a:rPr dirty="0"/>
              <a:t>202</a:t>
            </a:r>
            <a:r>
              <a:rPr lang="fr-FR" dirty="0"/>
              <a:t>3</a:t>
            </a:r>
            <a:endParaRPr dirty="0"/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Agenda item </a:t>
            </a:r>
            <a:r>
              <a:rPr lang="fr-FR" dirty="0"/>
              <a:t>1</a:t>
            </a:r>
            <a:endParaRPr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A124E5-C98A-457C-83BD-BFF51E163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512" y="2672916"/>
            <a:ext cx="8512802" cy="295232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32FA649-01CF-4561-A091-BE6F12685E9E}"/>
              </a:ext>
            </a:extLst>
          </p:cNvPr>
          <p:cNvSpPr/>
          <p:nvPr/>
        </p:nvSpPr>
        <p:spPr>
          <a:xfrm>
            <a:off x="5097016" y="2731763"/>
            <a:ext cx="753866" cy="7553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997FD2-0F30-32A8-E1B2-5B10F7C50E87}"/>
              </a:ext>
            </a:extLst>
          </p:cNvPr>
          <p:cNvSpPr/>
          <p:nvPr/>
        </p:nvSpPr>
        <p:spPr>
          <a:xfrm>
            <a:off x="4376936" y="4653135"/>
            <a:ext cx="144016" cy="14401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DF894B-4C25-1573-7BAF-9D201BEE3CFA}"/>
              </a:ext>
            </a:extLst>
          </p:cNvPr>
          <p:cNvSpPr txBox="1"/>
          <p:nvPr/>
        </p:nvSpPr>
        <p:spPr>
          <a:xfrm>
            <a:off x="3000270" y="4355811"/>
            <a:ext cx="1243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GRPE room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CD641EA-B760-1BA0-F2B8-59807C6DCE29}"/>
              </a:ext>
            </a:extLst>
          </p:cNvPr>
          <p:cNvCxnSpPr/>
          <p:nvPr/>
        </p:nvCxnSpPr>
        <p:spPr>
          <a:xfrm>
            <a:off x="4166456" y="4581128"/>
            <a:ext cx="144016" cy="7200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F599827-954C-5E60-8C1A-713A82B8BF71}"/>
              </a:ext>
            </a:extLst>
          </p:cNvPr>
          <p:cNvSpPr txBox="1"/>
          <p:nvPr/>
        </p:nvSpPr>
        <p:spPr>
          <a:xfrm>
            <a:off x="2852093" y="2647033"/>
            <a:ext cx="1727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Badge collection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69094E6-8A13-EDE0-451A-23680E4CC042}"/>
              </a:ext>
            </a:extLst>
          </p:cNvPr>
          <p:cNvCxnSpPr>
            <a:cxnSpLocks/>
          </p:cNvCxnSpPr>
          <p:nvPr/>
        </p:nvCxnSpPr>
        <p:spPr>
          <a:xfrm>
            <a:off x="4482480" y="2924944"/>
            <a:ext cx="542528" cy="1173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3D4700FA-00E3-240D-9AAA-0965C493D674}"/>
              </a:ext>
            </a:extLst>
          </p:cNvPr>
          <p:cNvSpPr/>
          <p:nvPr/>
        </p:nvSpPr>
        <p:spPr>
          <a:xfrm>
            <a:off x="4544864" y="4797152"/>
            <a:ext cx="264120" cy="21602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05B841E-59B9-38AE-7F33-1B4CD9570F30}"/>
              </a:ext>
            </a:extLst>
          </p:cNvPr>
          <p:cNvSpPr/>
          <p:nvPr/>
        </p:nvSpPr>
        <p:spPr>
          <a:xfrm>
            <a:off x="4472758" y="3975767"/>
            <a:ext cx="264120" cy="21602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3EEA1E-8C5C-6616-AA72-CC510F907C8B}"/>
              </a:ext>
            </a:extLst>
          </p:cNvPr>
          <p:cNvSpPr txBox="1"/>
          <p:nvPr/>
        </p:nvSpPr>
        <p:spPr>
          <a:xfrm>
            <a:off x="4406223" y="3952974"/>
            <a:ext cx="4106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>
                <a:solidFill>
                  <a:srgbClr val="00B050"/>
                </a:solidFill>
              </a:rPr>
              <a:t>A11</a:t>
            </a:r>
            <a:endParaRPr lang="en-GB" sz="1050" b="1" dirty="0">
              <a:solidFill>
                <a:srgbClr val="00B05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7782FB-5140-CDCC-5242-12D23C4B3B89}"/>
              </a:ext>
            </a:extLst>
          </p:cNvPr>
          <p:cNvSpPr txBox="1"/>
          <p:nvPr/>
        </p:nvSpPr>
        <p:spPr>
          <a:xfrm>
            <a:off x="3163288" y="3583952"/>
            <a:ext cx="1104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Entrances</a:t>
            </a:r>
            <a:endParaRPr lang="en-GB" dirty="0">
              <a:solidFill>
                <a:srgbClr val="00B050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A03EC11-C492-E0CD-D9EE-442105807307}"/>
              </a:ext>
            </a:extLst>
          </p:cNvPr>
          <p:cNvCxnSpPr>
            <a:cxnSpLocks/>
          </p:cNvCxnSpPr>
          <p:nvPr/>
        </p:nvCxnSpPr>
        <p:spPr>
          <a:xfrm>
            <a:off x="4192910" y="3841636"/>
            <a:ext cx="213313" cy="11133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6FFF78C-DD4F-6845-CF0E-83275013D632}"/>
              </a:ext>
            </a:extLst>
          </p:cNvPr>
          <p:cNvCxnSpPr>
            <a:cxnSpLocks/>
          </p:cNvCxnSpPr>
          <p:nvPr/>
        </p:nvCxnSpPr>
        <p:spPr>
          <a:xfrm>
            <a:off x="4099498" y="3911768"/>
            <a:ext cx="557871" cy="81337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63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26" y="294235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General information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7560" y="1534203"/>
            <a:ext cx="9579282" cy="5323797"/>
          </a:xfrm>
        </p:spPr>
        <p:txBody>
          <a:bodyPr>
            <a:noAutofit/>
          </a:bodyPr>
          <a:lstStyle/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This 89th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US" sz="2000" dirty="0"/>
              <a:t>The session is organized as an in-person session.</a:t>
            </a:r>
            <a:br>
              <a:rPr lang="en-US" sz="2000" dirty="0"/>
            </a:br>
            <a:r>
              <a:rPr lang="en-US" sz="2000" dirty="0"/>
              <a:t>The Special Regime for COVID-19 (list of decisions approved via silence procedure) is lifted since May 2023.</a:t>
            </a:r>
          </a:p>
          <a:p>
            <a:pPr marL="447675" indent="-180975">
              <a:buFont typeface="Arial" pitchFamily="34" charset="0"/>
              <a:buChar char="•"/>
            </a:pPr>
            <a:endParaRPr lang="fr-CH" sz="2000" dirty="0"/>
          </a:p>
          <a:p>
            <a:pPr marL="447675" indent="-180975">
              <a:buFont typeface="Arial" pitchFamily="34" charset="0"/>
              <a:buChar char="•"/>
            </a:pPr>
            <a:endParaRPr lang="fr-CH" sz="2000" dirty="0"/>
          </a:p>
          <a:p>
            <a:pPr marL="447675" indent="-180975">
              <a:buFont typeface="Arial" pitchFamily="34" charset="0"/>
              <a:buChar char="•"/>
            </a:pPr>
            <a:endParaRPr lang="fr-CH" sz="2000" dirty="0"/>
          </a:p>
          <a:p>
            <a:pPr marL="447675" indent="-180975">
              <a:buFont typeface="Arial" pitchFamily="34" charset="0"/>
              <a:buChar char="•"/>
            </a:pPr>
            <a:endParaRPr lang="fr-CH" sz="2000" dirty="0"/>
          </a:p>
          <a:p>
            <a:pPr marL="447675" indent="-180975">
              <a:buFont typeface="Arial" pitchFamily="34" charset="0"/>
              <a:buChar char="•"/>
            </a:pPr>
            <a:endParaRPr lang="fr-CH" sz="2000" dirty="0"/>
          </a:p>
          <a:p>
            <a:pPr marL="447675" indent="-180975">
              <a:buFont typeface="Arial" pitchFamily="34" charset="0"/>
              <a:buChar char="•"/>
            </a:pPr>
            <a:endParaRPr lang="fr-CH" sz="2800" dirty="0"/>
          </a:p>
          <a:p>
            <a:pPr marL="447675" indent="-180975">
              <a:buFont typeface="Arial" pitchFamily="34" charset="0"/>
              <a:buChar char="•"/>
            </a:pPr>
            <a:endParaRPr lang="fr-CH" sz="900" dirty="0"/>
          </a:p>
          <a:p>
            <a:pPr marL="274320" indent="-180975">
              <a:buFont typeface="Arial" pitchFamily="34" charset="0"/>
              <a:buChar char="•"/>
            </a:pPr>
            <a:endParaRPr lang="en-US" sz="800" dirty="0">
              <a:solidFill>
                <a:srgbClr val="002060"/>
              </a:solidFill>
            </a:endParaRPr>
          </a:p>
          <a:p>
            <a:pPr marL="379095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379095" indent="-28575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feld 12">
            <a:extLst>
              <a:ext uri="{FF2B5EF4-FFF2-40B4-BE49-F238E27FC236}">
                <a16:creationId xmlns:a16="http://schemas.microsoft.com/office/drawing/2014/main" id="{6A14295E-2DF7-4063-8CEE-4CDF413A2A6C}"/>
              </a:ext>
            </a:extLst>
          </p:cNvPr>
          <p:cNvSpPr txBox="1"/>
          <p:nvPr/>
        </p:nvSpPr>
        <p:spPr>
          <a:xfrm>
            <a:off x="6177136" y="29822"/>
            <a:ext cx="3530610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algn="r">
              <a:defRPr sz="1600" u="sng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Informal document</a:t>
            </a:r>
            <a:r>
              <a:rPr u="none" dirty="0"/>
              <a:t> </a:t>
            </a:r>
            <a:r>
              <a:rPr b="1" u="none" dirty="0"/>
              <a:t>GR</a:t>
            </a:r>
            <a:r>
              <a:rPr lang="fr-FR" b="1" u="none" dirty="0"/>
              <a:t>PE</a:t>
            </a:r>
            <a:r>
              <a:rPr b="1" u="none" dirty="0"/>
              <a:t>-</a:t>
            </a:r>
            <a:r>
              <a:rPr lang="fr-FR" b="1" u="none" dirty="0"/>
              <a:t>89</a:t>
            </a:r>
            <a:r>
              <a:rPr b="1" u="none" dirty="0"/>
              <a:t>-</a:t>
            </a:r>
            <a:r>
              <a:rPr lang="fr-CH" b="1" u="none" dirty="0"/>
              <a:t>04</a:t>
            </a:r>
            <a:endParaRPr b="1" dirty="0"/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fr-CH" dirty="0"/>
              <a:t>89</a:t>
            </a:r>
            <a:r>
              <a:rPr dirty="0" err="1"/>
              <a:t>th</a:t>
            </a:r>
            <a:r>
              <a:rPr dirty="0"/>
              <a:t> GR</a:t>
            </a:r>
            <a:r>
              <a:rPr lang="fr-FR" dirty="0"/>
              <a:t>PE</a:t>
            </a:r>
            <a:r>
              <a:rPr dirty="0"/>
              <a:t>, </a:t>
            </a:r>
            <a:r>
              <a:rPr lang="fr-FR" dirty="0"/>
              <a:t>30 May - 2 June</a:t>
            </a:r>
            <a:r>
              <a:rPr lang="fr-CH" dirty="0"/>
              <a:t> </a:t>
            </a:r>
            <a:r>
              <a:rPr dirty="0"/>
              <a:t>202</a:t>
            </a:r>
            <a:r>
              <a:rPr lang="fr-FR" dirty="0"/>
              <a:t>3</a:t>
            </a:r>
            <a:endParaRPr dirty="0"/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Agenda item </a:t>
            </a:r>
            <a:r>
              <a:rPr lang="fr-FR" dirty="0"/>
              <a:t>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9742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26" y="294235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General information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649072" cy="5323797"/>
          </a:xfrm>
        </p:spPr>
        <p:txBody>
          <a:bodyPr>
            <a:noAutofit/>
          </a:bodyPr>
          <a:lstStyle/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Next sessions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2000" dirty="0"/>
              <a:t>The </a:t>
            </a:r>
            <a:r>
              <a:rPr lang="en-GB" sz="2000" b="1" dirty="0"/>
              <a:t>next (90th) session</a:t>
            </a:r>
            <a:r>
              <a:rPr lang="en-GB" sz="2000" dirty="0"/>
              <a:t> will be held on </a:t>
            </a:r>
            <a:r>
              <a:rPr lang="en-GB" sz="2000" b="1" dirty="0"/>
              <a:t>9 - 12 Jan 2024, tbc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2000" dirty="0"/>
              <a:t>For IWG meetings in conjunction with GRPE, please inform secretariat</a:t>
            </a:r>
            <a:endParaRPr lang="en-GB" sz="2000" b="1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2000" dirty="0"/>
              <a:t>Proper session  to tentatively start on Wednesday 10 Jan morning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2000" dirty="0"/>
              <a:t>The </a:t>
            </a:r>
            <a:r>
              <a:rPr lang="en-GB" sz="2000" b="1" dirty="0"/>
              <a:t>deadline for the submission of official working documents</a:t>
            </a:r>
            <a:r>
              <a:rPr lang="en-GB" sz="2000" dirty="0"/>
              <a:t> is </a:t>
            </a:r>
            <a:r>
              <a:rPr lang="en-GB" sz="2000" b="1" u="sng" dirty="0"/>
              <a:t>17 October  2023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US" sz="2000" dirty="0"/>
              <a:t>Scheduled as in-person session</a:t>
            </a:r>
            <a:br>
              <a:rPr lang="en-US" sz="2000" dirty="0"/>
            </a:br>
            <a:r>
              <a:rPr lang="en-US" sz="2000" dirty="0"/>
              <a:t>(unless a sponsor is identified and approval is granted by EXCOM)</a:t>
            </a:r>
            <a:endParaRPr lang="en-GB" sz="2000" dirty="0"/>
          </a:p>
          <a:p>
            <a:pPr marL="447675" indent="-180975">
              <a:buFont typeface="Arial" pitchFamily="34" charset="0"/>
              <a:buChar char="•"/>
            </a:pPr>
            <a:endParaRPr lang="en-GB" sz="2000"/>
          </a:p>
          <a:p>
            <a:pPr marL="447675" indent="-180975">
              <a:buFont typeface="Arial" pitchFamily="34" charset="0"/>
              <a:buChar char="•"/>
            </a:pPr>
            <a:r>
              <a:rPr lang="en-GB" sz="2000"/>
              <a:t>Tentative </a:t>
            </a:r>
            <a:r>
              <a:rPr lang="en-GB" sz="2000" dirty="0"/>
              <a:t>timetable, subject to change</a:t>
            </a:r>
          </a:p>
          <a:p>
            <a:pPr marL="1190625" lvl="1" indent="-180975">
              <a:buFont typeface="Arial" pitchFamily="34" charset="0"/>
              <a:buChar char="•"/>
            </a:pPr>
            <a:r>
              <a:rPr lang="en-GB" sz="1800" dirty="0"/>
              <a:t>9 Jan : 14:30-17:30</a:t>
            </a:r>
          </a:p>
          <a:p>
            <a:pPr marL="1190625" lvl="1" indent="-180975">
              <a:buFont typeface="Arial" pitchFamily="34" charset="0"/>
              <a:buChar char="•"/>
            </a:pPr>
            <a:r>
              <a:rPr lang="en-GB" sz="1800" dirty="0"/>
              <a:t>10 - 11 Jan :  9:30-12.30/14:30- 17:30</a:t>
            </a:r>
          </a:p>
          <a:p>
            <a:pPr marL="1190625" lvl="1" indent="-180975">
              <a:buFont typeface="Arial" pitchFamily="34" charset="0"/>
              <a:buChar char="•"/>
            </a:pPr>
            <a:r>
              <a:rPr lang="en-GB" sz="1800" dirty="0"/>
              <a:t>12 Jan  : 9:30-12.30</a:t>
            </a:r>
            <a:endParaRPr lang="en-GB" sz="1800" b="1" dirty="0"/>
          </a:p>
          <a:p>
            <a:pPr marL="447675" indent="-180975">
              <a:buFont typeface="Arial" pitchFamily="34" charset="0"/>
              <a:buChar char="•"/>
            </a:pPr>
            <a:endParaRPr lang="en-GB" sz="20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2000" dirty="0"/>
              <a:t>91</a:t>
            </a:r>
            <a:r>
              <a:rPr lang="en-GB" sz="2000" baseline="30000" dirty="0"/>
              <a:t>st</a:t>
            </a:r>
            <a:r>
              <a:rPr lang="en-GB" sz="2000" dirty="0"/>
              <a:t> session scheduled from 11-14 June 2024</a:t>
            </a:r>
          </a:p>
          <a:p>
            <a:pPr marL="447675" indent="-180975">
              <a:buFont typeface="Arial" pitchFamily="34" charset="0"/>
              <a:buChar char="•"/>
            </a:pPr>
            <a:endParaRPr lang="en-GB" sz="2000" b="1" dirty="0"/>
          </a:p>
          <a:p>
            <a:pPr marL="274320" indent="-180975">
              <a:buFont typeface="Arial" pitchFamily="34" charset="0"/>
              <a:buChar char="•"/>
            </a:pPr>
            <a:endParaRPr lang="en-US" sz="800" dirty="0">
              <a:solidFill>
                <a:srgbClr val="002060"/>
              </a:solidFill>
            </a:endParaRPr>
          </a:p>
          <a:p>
            <a:pPr marL="379095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379095" indent="-28575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feld 12">
            <a:extLst>
              <a:ext uri="{FF2B5EF4-FFF2-40B4-BE49-F238E27FC236}">
                <a16:creationId xmlns:a16="http://schemas.microsoft.com/office/drawing/2014/main" id="{D55220A3-7768-1B5E-4C3F-94B68DE126AF}"/>
              </a:ext>
            </a:extLst>
          </p:cNvPr>
          <p:cNvSpPr txBox="1"/>
          <p:nvPr/>
        </p:nvSpPr>
        <p:spPr>
          <a:xfrm>
            <a:off x="6177136" y="29822"/>
            <a:ext cx="3530610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algn="r">
              <a:defRPr sz="1600" u="sng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Informal document</a:t>
            </a:r>
            <a:r>
              <a:rPr u="none" dirty="0"/>
              <a:t> </a:t>
            </a:r>
            <a:r>
              <a:rPr b="1" u="none" dirty="0"/>
              <a:t>GR</a:t>
            </a:r>
            <a:r>
              <a:rPr lang="fr-FR" b="1" u="none" dirty="0"/>
              <a:t>PE</a:t>
            </a:r>
            <a:r>
              <a:rPr b="1" u="none" dirty="0"/>
              <a:t>-</a:t>
            </a:r>
            <a:r>
              <a:rPr lang="fr-FR" b="1" u="none" dirty="0"/>
              <a:t>89</a:t>
            </a:r>
            <a:r>
              <a:rPr b="1" u="none" dirty="0"/>
              <a:t>-</a:t>
            </a:r>
            <a:r>
              <a:rPr lang="fr-CH" b="1" u="none" dirty="0"/>
              <a:t>04</a:t>
            </a:r>
            <a:endParaRPr b="1" dirty="0"/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fr-CH" dirty="0"/>
              <a:t>89</a:t>
            </a:r>
            <a:r>
              <a:rPr dirty="0" err="1"/>
              <a:t>th</a:t>
            </a:r>
            <a:r>
              <a:rPr dirty="0"/>
              <a:t> GR</a:t>
            </a:r>
            <a:r>
              <a:rPr lang="fr-FR" dirty="0"/>
              <a:t>PE</a:t>
            </a:r>
            <a:r>
              <a:rPr dirty="0"/>
              <a:t>, </a:t>
            </a:r>
            <a:r>
              <a:rPr lang="fr-FR" dirty="0"/>
              <a:t>30 May - 2 June</a:t>
            </a:r>
            <a:r>
              <a:rPr lang="fr-CH" dirty="0"/>
              <a:t> </a:t>
            </a:r>
            <a:r>
              <a:rPr dirty="0"/>
              <a:t>202</a:t>
            </a:r>
            <a:r>
              <a:rPr lang="fr-FR" dirty="0"/>
              <a:t>3</a:t>
            </a:r>
            <a:endParaRPr dirty="0"/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Agenda item </a:t>
            </a:r>
            <a:r>
              <a:rPr lang="fr-FR" dirty="0"/>
              <a:t>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C7ADF1-7AD8-4EE3-A08D-254DE8B369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1D324A-8CBD-434A-9FAF-712B0B98227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b4a1c0d-4a69-4996-a84a-fc699b9f49de"/>
    <ds:schemaRef ds:uri="acccb6d4-dbe5-46d2-b4d3-5733603d8cc6"/>
    <ds:schemaRef ds:uri="http://www.w3.org/XML/1998/namespace"/>
    <ds:schemaRef ds:uri="http://purl.org/dc/dcmitype/"/>
    <ds:schemaRef ds:uri="985ec44e-1bab-4c0b-9df0-6ba128686fc9"/>
  </ds:schemaRefs>
</ds:datastoreItem>
</file>

<file path=customXml/itemProps3.xml><?xml version="1.0" encoding="utf-8"?>
<ds:datastoreItem xmlns:ds="http://schemas.openxmlformats.org/officeDocument/2006/customXml" ds:itemID="{D3846CD9-8A0B-49AD-AD3F-8E44C8D747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3339</TotalTime>
  <Words>315</Words>
  <Application>Microsoft Office PowerPoint</Application>
  <PresentationFormat>A4 Paper (210x297 mm)</PresentationFormat>
  <Paragraphs>60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Verdana</vt:lpstr>
      <vt:lpstr>Office Theme</vt:lpstr>
      <vt:lpstr>Working Party on Pollution and Energy (GRPE) General information</vt:lpstr>
      <vt:lpstr>Working Party on Pollution and Energy (GRPE) General information</vt:lpstr>
      <vt:lpstr>Working Party on Pollution and Energy (GRPE) General information</vt:lpstr>
    </vt:vector>
  </TitlesOfParts>
  <Company>ECE-ISU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Miquel Gangonells</dc:creator>
  <cp:lastModifiedBy>Francois Cuenot</cp:lastModifiedBy>
  <cp:revision>165</cp:revision>
  <cp:lastPrinted>2017-05-22T14:09:07Z</cp:lastPrinted>
  <dcterms:created xsi:type="dcterms:W3CDTF">2014-05-01T14:53:07Z</dcterms:created>
  <dcterms:modified xsi:type="dcterms:W3CDTF">2023-05-24T08:57:52Z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Order">
    <vt:r8>3623200</vt:r8>
  </property>
  <property fmtid="{D5CDD505-2E9C-101B-9397-08002B2CF9AE}" pid="4" name="MediaServiceImageTags">
    <vt:lpwstr/>
  </property>
  <property fmtid="{D5CDD505-2E9C-101B-9397-08002B2CF9AE}" pid="5" name="Office_x0020_of_x0020_Origin">
    <vt:lpwstr/>
  </property>
  <property fmtid="{D5CDD505-2E9C-101B-9397-08002B2CF9AE}" pid="6" name="gba66df640194346a5267c50f24d4797">
    <vt:lpwstr/>
  </property>
  <property fmtid="{D5CDD505-2E9C-101B-9397-08002B2CF9AE}" pid="7" name="Office of Origin">
    <vt:lpwstr/>
  </property>
</Properties>
</file>