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8" r:id="rId6"/>
    <p:sldId id="260" r:id="rId7"/>
    <p:sldId id="262" r:id="rId8"/>
    <p:sldId id="261" r:id="rId9"/>
    <p:sldId id="265" r:id="rId10"/>
    <p:sldId id="266" r:id="rId11"/>
    <p:sldId id="297" r:id="rId12"/>
    <p:sldId id="267" r:id="rId13"/>
    <p:sldId id="263" r:id="rId14"/>
    <p:sldId id="298" r:id="rId15"/>
    <p:sldId id="268" r:id="rId16"/>
    <p:sldId id="269" r:id="rId17"/>
    <p:sldId id="264"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2DCA16AD-552C-6CE2-CA30-8310327CAC27}"/>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3" name="Platshållare för datum 2">
            <a:extLst>
              <a:ext uri="{FF2B5EF4-FFF2-40B4-BE49-F238E27FC236}">
                <a16:creationId xmlns:a16="http://schemas.microsoft.com/office/drawing/2014/main" id="{ADA1109C-5AEA-AB39-BC90-916B7EA34D84}"/>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44E8E0F6-3636-4630-A69C-2504DE719E52}" type="datetime1">
              <a:rPr lang="sv-SE"/>
              <a:pPr lvl="0"/>
              <a:t>2022-11-14</a:t>
            </a:fld>
            <a:endParaRPr lang="sv-SE"/>
          </a:p>
        </p:txBody>
      </p:sp>
      <p:sp>
        <p:nvSpPr>
          <p:cNvPr id="4" name="Platshållare för bildobjekt 3">
            <a:extLst>
              <a:ext uri="{FF2B5EF4-FFF2-40B4-BE49-F238E27FC236}">
                <a16:creationId xmlns:a16="http://schemas.microsoft.com/office/drawing/2014/main" id="{22E279E0-C330-4723-4C43-D11DF22794A4}"/>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Platshållare för anteckningar 4">
            <a:extLst>
              <a:ext uri="{FF2B5EF4-FFF2-40B4-BE49-F238E27FC236}">
                <a16:creationId xmlns:a16="http://schemas.microsoft.com/office/drawing/2014/main" id="{E971CE00-DACA-280F-41CD-C294518E989A}"/>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a:extLst>
              <a:ext uri="{FF2B5EF4-FFF2-40B4-BE49-F238E27FC236}">
                <a16:creationId xmlns:a16="http://schemas.microsoft.com/office/drawing/2014/main" id="{17423CD6-C73B-0205-EDF5-2E15A3F8613F}"/>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7" name="Platshållare för bildnummer 6">
            <a:extLst>
              <a:ext uri="{FF2B5EF4-FFF2-40B4-BE49-F238E27FC236}">
                <a16:creationId xmlns:a16="http://schemas.microsoft.com/office/drawing/2014/main" id="{8B69F8EA-F558-D34C-11F3-6222EC12B782}"/>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4572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B2830A73-0166-4925-9E61-C585695B8A4C}" type="slidenum">
              <a:t>‹#›</a:t>
            </a:fld>
            <a:endParaRPr lang="sv-SE"/>
          </a:p>
        </p:txBody>
      </p:sp>
    </p:spTree>
    <p:extLst>
      <p:ext uri="{BB962C8B-B14F-4D97-AF65-F5344CB8AC3E}">
        <p14:creationId xmlns:p14="http://schemas.microsoft.com/office/powerpoint/2010/main" val="4015834792"/>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ABED8BD9-33DE-4C0E-AD2F-A18B04BF11DF}"/>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BB9E8918-52F4-09E7-449B-9AA5A706A6A7}"/>
              </a:ext>
            </a:extLst>
          </p:cNvPr>
          <p:cNvSpPr txBox="1">
            <a:spLocks noGrp="1"/>
          </p:cNvSpPr>
          <p:nvPr>
            <p:ph type="body" sz="quarter" idx="1"/>
          </p:nvPr>
        </p:nvSpPr>
        <p:spPr/>
        <p:txBody>
          <a:bodyPr/>
          <a:lstStyle/>
          <a:p>
            <a:pPr lvl="0"/>
            <a:endParaRPr lang="sv-SE"/>
          </a:p>
          <a:p>
            <a:pPr lvl="0"/>
            <a:r>
              <a:rPr lang="sv-SE"/>
              <a:t>Let me say something about two key words: Circular economy and Nexus.</a:t>
            </a:r>
          </a:p>
          <a:p>
            <a:pPr lvl="0"/>
            <a:r>
              <a:rPr lang="en-US"/>
              <a:t>In a circular economy water should be used more efficiently, where possible reused and only minimally polluted. This is what we should aim for and what is needed! This is very much linked to trade relations.</a:t>
            </a:r>
          </a:p>
          <a:p>
            <a:pPr lvl="0"/>
            <a:endParaRPr lang="en-US"/>
          </a:p>
          <a:p>
            <a:pPr lvl="0"/>
            <a:r>
              <a:rPr lang="en-US"/>
              <a:t>The food, water and energy nexus defines where and how these three systems interconnect. In this presentation I will add another nexus component – trade.</a:t>
            </a:r>
          </a:p>
          <a:p>
            <a:pPr lvl="0"/>
            <a:endParaRPr lang="en-US"/>
          </a:p>
          <a:p>
            <a:pPr lvl="0"/>
            <a:r>
              <a:rPr lang="en-US"/>
              <a:t>I will very briefly outline what is developed in more detail in the paper that I have written with the same title. Any comments on the paper that is made available on the web is very welcome.</a:t>
            </a:r>
            <a:endParaRPr lang="sv-SE"/>
          </a:p>
        </p:txBody>
      </p:sp>
      <p:sp>
        <p:nvSpPr>
          <p:cNvPr id="4" name="Platshållare för bildnummer 3">
            <a:extLst>
              <a:ext uri="{FF2B5EF4-FFF2-40B4-BE49-F238E27FC236}">
                <a16:creationId xmlns:a16="http://schemas.microsoft.com/office/drawing/2014/main" id="{8EBEBCEB-9759-96E2-8812-D1A3B64E755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832F9C4-165B-43EE-9195-9B6E03E1562A}" type="slidenum">
              <a:t>1</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8E9D05A-8C8C-8E4F-AF32-DF4F605CE33A}"/>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4D45B603-68CB-1120-0F04-6EB6E186C2E5}"/>
              </a:ext>
            </a:extLst>
          </p:cNvPr>
          <p:cNvSpPr txBox="1">
            <a:spLocks noGrp="1"/>
          </p:cNvSpPr>
          <p:nvPr>
            <p:ph type="body" sz="quarter" idx="1"/>
          </p:nvPr>
        </p:nvSpPr>
        <p:spPr/>
        <p:txBody>
          <a:bodyPr/>
          <a:lstStyle/>
          <a:p>
            <a:pPr lvl="0"/>
            <a:r>
              <a:rPr lang="sv-SE"/>
              <a:t>A UNECE project reviewing the different options to develop sustainable trade will be implemented.</a:t>
            </a:r>
          </a:p>
        </p:txBody>
      </p:sp>
      <p:sp>
        <p:nvSpPr>
          <p:cNvPr id="4" name="Platshållare för bildnummer 3">
            <a:extLst>
              <a:ext uri="{FF2B5EF4-FFF2-40B4-BE49-F238E27FC236}">
                <a16:creationId xmlns:a16="http://schemas.microsoft.com/office/drawing/2014/main" id="{95D55318-A92C-ED53-C6A9-45BE4C736A6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2E9DDA67-FD2E-482C-8FA4-02BB5E617D4E}" type="slidenum">
              <a:rPr kumimoji="0" sz="1800" b="0" i="0" u="none" strike="noStrike" kern="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11</a:t>
            </a:fld>
            <a:endParaRPr kumimoji="0" lang="sv-SE" sz="1200" b="0" i="0" u="none" strike="noStrike" kern="1200" cap="none" spc="0" normalizeH="0" baseline="0" noProof="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34754503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BFB3E9B-6B8B-134C-94E5-7CBCA5724777}"/>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FEEA3A6E-39BA-F841-AE46-4B642CA16AB0}"/>
              </a:ext>
            </a:extLst>
          </p:cNvPr>
          <p:cNvSpPr txBox="1">
            <a:spLocks noGrp="1"/>
          </p:cNvSpPr>
          <p:nvPr>
            <p:ph type="body" sz="quarter" idx="1"/>
          </p:nvPr>
        </p:nvSpPr>
        <p:spPr/>
        <p:txBody>
          <a:bodyPr/>
          <a:lstStyle/>
          <a:p>
            <a:pPr lvl="0"/>
            <a:r>
              <a:rPr lang="sv-SE"/>
              <a:t>This is the most difficult issue of all. Even in the region where I am living this is a challenge.</a:t>
            </a:r>
          </a:p>
          <a:p>
            <a:pPr lvl="0"/>
            <a:endParaRPr lang="sv-SE"/>
          </a:p>
          <a:p>
            <a:pPr lvl="0"/>
            <a:r>
              <a:rPr lang="en-US"/>
              <a:t>The pandemic highlights the importance and vulnerability of trade and cooperation. It is a challenge to overcome the negative aspects of cooperation that has been the result of the pandemic (including in my part of the world). It is important to rebuild and build trust between countries within and outside the SPECA sub-region. </a:t>
            </a:r>
            <a:endParaRPr lang="sv-SE"/>
          </a:p>
        </p:txBody>
      </p:sp>
      <p:sp>
        <p:nvSpPr>
          <p:cNvPr id="4" name="Platshållare för bildnummer 3">
            <a:extLst>
              <a:ext uri="{FF2B5EF4-FFF2-40B4-BE49-F238E27FC236}">
                <a16:creationId xmlns:a16="http://schemas.microsoft.com/office/drawing/2014/main" id="{94497172-6FC9-12F2-A6F5-006C532F0D2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D47DF28-34B4-45F2-8466-E5936EE9E2D6}" type="slidenum">
              <a:t>12</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ECE4BB6-57A4-DAE6-624B-258E815E6776}"/>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286A43EF-27CE-C93E-12BA-BE9A5762112E}"/>
              </a:ext>
            </a:extLst>
          </p:cNvPr>
          <p:cNvSpPr txBox="1">
            <a:spLocks noGrp="1"/>
          </p:cNvSpPr>
          <p:nvPr>
            <p:ph type="body" sz="quarter" idx="1"/>
          </p:nvPr>
        </p:nvSpPr>
        <p:spPr/>
        <p:txBody>
          <a:bodyPr/>
          <a:lstStyle/>
          <a:p>
            <a:pPr lvl="0"/>
            <a:r>
              <a:rPr lang="sv-SE"/>
              <a:t>This is the most difficult issue of all. Even in the region where I am living this is a challenge.</a:t>
            </a:r>
          </a:p>
          <a:p>
            <a:pPr lvl="0"/>
            <a:endParaRPr lang="sv-SE"/>
          </a:p>
          <a:p>
            <a:pPr lvl="0"/>
            <a:r>
              <a:rPr lang="en-US"/>
              <a:t>The pandemic highlights the importance and vulnerability of trade and cooperation. It is a challenge to overcome the negative aspects of cooperation that has been the result of the pandemic (including in my part of the world). It is important to rebuild and build trust between countries within and outside the SPECA sub-region. </a:t>
            </a:r>
            <a:endParaRPr lang="sv-SE"/>
          </a:p>
        </p:txBody>
      </p:sp>
      <p:sp>
        <p:nvSpPr>
          <p:cNvPr id="4" name="Platshållare för bildnummer 3">
            <a:extLst>
              <a:ext uri="{FF2B5EF4-FFF2-40B4-BE49-F238E27FC236}">
                <a16:creationId xmlns:a16="http://schemas.microsoft.com/office/drawing/2014/main" id="{9B0D5196-9C7D-E6B5-891E-66C8AE1A19E2}"/>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9711143-B935-41A4-9C57-B28212A51D4F}" type="slidenum">
              <a:t>13</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2F8E4F0-C42C-7E4D-6B54-386442BCEC1E}"/>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DEA0FF50-AE60-6208-C20B-AEC957184EB2}"/>
              </a:ext>
            </a:extLst>
          </p:cNvPr>
          <p:cNvSpPr txBox="1">
            <a:spLocks noGrp="1"/>
          </p:cNvSpPr>
          <p:nvPr>
            <p:ph type="body" sz="quarter" idx="1"/>
          </p:nvPr>
        </p:nvSpPr>
        <p:spPr/>
        <p:txBody>
          <a:bodyPr/>
          <a:lstStyle/>
          <a:p>
            <a:pPr lvl="0"/>
            <a:r>
              <a:rPr lang="sv-SE"/>
              <a:t>This is the most difficult issue of all. Even in the region where I am living this is a challenge.</a:t>
            </a:r>
          </a:p>
          <a:p>
            <a:pPr lvl="0"/>
            <a:endParaRPr lang="sv-SE"/>
          </a:p>
          <a:p>
            <a:pPr lvl="0"/>
            <a:r>
              <a:rPr lang="en-US"/>
              <a:t>The pandemic highlights the importance and vulnerability of trade and cooperation. It is a challenge to overcome the negative aspects of cooperation that has been the result of the pandemic (including in my part of the world). It is important to rebuild and build trust between countries within and outside the SPECA sub-region. </a:t>
            </a:r>
            <a:endParaRPr lang="sv-SE"/>
          </a:p>
        </p:txBody>
      </p:sp>
      <p:sp>
        <p:nvSpPr>
          <p:cNvPr id="4" name="Platshållare för bildnummer 3">
            <a:extLst>
              <a:ext uri="{FF2B5EF4-FFF2-40B4-BE49-F238E27FC236}">
                <a16:creationId xmlns:a16="http://schemas.microsoft.com/office/drawing/2014/main" id="{445BF0DD-DD37-8B3F-E293-D0F598923442}"/>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92EB70A-E3B4-49A3-9962-35F5ECB5EBC3}" type="slidenum">
              <a:t>14</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1DF85A78-F1BA-B76D-9D42-F9E05341ED0E}"/>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88B3B44B-962B-40C6-ABA0-4335D3D49521}"/>
              </a:ext>
            </a:extLst>
          </p:cNvPr>
          <p:cNvSpPr txBox="1">
            <a:spLocks noGrp="1"/>
          </p:cNvSpPr>
          <p:nvPr>
            <p:ph type="body" sz="quarter" idx="1"/>
          </p:nvPr>
        </p:nvSpPr>
        <p:spPr/>
        <p:txBody>
          <a:bodyPr/>
          <a:lstStyle/>
          <a:p>
            <a:pPr lvl="0"/>
            <a:r>
              <a:rPr lang="sv-SE"/>
              <a:t>I will begin by speaking about four interrelated policy areas. The first one is food security.</a:t>
            </a:r>
          </a:p>
          <a:p>
            <a:pPr lvl="0"/>
            <a:endParaRPr lang="sv-SE"/>
          </a:p>
          <a:p>
            <a:pPr lvl="0"/>
            <a:r>
              <a:rPr lang="sv-SE"/>
              <a:t>Good improvements over the past years! Food security is not necessarily producíng food ”at home”! Food is not necessarily food independence. Trade is an important component to provide food security</a:t>
            </a:r>
          </a:p>
        </p:txBody>
      </p:sp>
      <p:sp>
        <p:nvSpPr>
          <p:cNvPr id="4" name="Platshållare för bildnummer 3">
            <a:extLst>
              <a:ext uri="{FF2B5EF4-FFF2-40B4-BE49-F238E27FC236}">
                <a16:creationId xmlns:a16="http://schemas.microsoft.com/office/drawing/2014/main" id="{1DB0BD4E-35E0-1092-CB7D-62D274BD721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DA2F58A-8496-40F1-9164-3C004510B2E0}" type="slidenum">
              <a:t>2</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C7603655-E810-98E8-61B1-8D523CD0C42C}"/>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22BE703B-F4F2-B9B7-2008-B8152F6C62AE}"/>
              </a:ext>
            </a:extLst>
          </p:cNvPr>
          <p:cNvSpPr txBox="1">
            <a:spLocks noGrp="1"/>
          </p:cNvSpPr>
          <p:nvPr>
            <p:ph type="body" sz="quarter" idx="1"/>
          </p:nvPr>
        </p:nvSpPr>
        <p:spPr/>
        <p:txBody>
          <a:bodyPr/>
          <a:lstStyle/>
          <a:p>
            <a:pPr lvl="0"/>
            <a:r>
              <a:rPr lang="en-US"/>
              <a:t>The social and economic importance of the agricultural sector in SPECA countries is high. It is a relatively poor sector.</a:t>
            </a:r>
          </a:p>
          <a:p>
            <a:pPr lvl="0"/>
            <a:endParaRPr lang="sv-SE"/>
          </a:p>
          <a:p>
            <a:pPr lvl="0"/>
            <a:r>
              <a:rPr lang="sv-SE"/>
              <a:t>Agriculture in the SPECA countries is under severe pressure due to overuse of water for irrigation and climate change making the situation worse. Agriculture is less market-oriented than it could be. </a:t>
            </a:r>
          </a:p>
          <a:p>
            <a:pPr lvl="0"/>
            <a:endParaRPr lang="sv-SE"/>
          </a:p>
          <a:p>
            <a:pPr lvl="0"/>
            <a:r>
              <a:rPr lang="en-US"/>
              <a:t>The contrast with other export-oriented agricultural countries, with comparable conditions for production, is considerable. As a comparison, 1 ha in Uzbekistan produces 300 USD worth of goods, the corresponding figure in Turkey is 2,000, in Egypt 8,000 and in Israel 12,000. The differences here is linked to opportunities and organization of trade. There are some positive developments in this direction in the region.</a:t>
            </a:r>
            <a:endParaRPr lang="sv-SE"/>
          </a:p>
        </p:txBody>
      </p:sp>
      <p:sp>
        <p:nvSpPr>
          <p:cNvPr id="4" name="Platshållare för bildnummer 3">
            <a:extLst>
              <a:ext uri="{FF2B5EF4-FFF2-40B4-BE49-F238E27FC236}">
                <a16:creationId xmlns:a16="http://schemas.microsoft.com/office/drawing/2014/main" id="{2B3D3F58-7670-D895-55C4-11BC7EFF3101}"/>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16BBA9E-3A57-4950-8B87-D36DAE5E2AC9}" type="slidenum">
              <a:t>3</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014AA06-9300-C97F-6B64-07BD03F55D50}"/>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15470A2D-365C-1FEF-21C3-D8955357BA8F}"/>
              </a:ext>
            </a:extLst>
          </p:cNvPr>
          <p:cNvSpPr txBox="1">
            <a:spLocks noGrp="1"/>
          </p:cNvSpPr>
          <p:nvPr>
            <p:ph type="body" sz="quarter" idx="1"/>
          </p:nvPr>
        </p:nvSpPr>
        <p:spPr/>
        <p:txBody>
          <a:bodyPr/>
          <a:lstStyle/>
          <a:p>
            <a:pPr lvl="0"/>
            <a:r>
              <a:rPr lang="sv-SE"/>
              <a:t>This is a new aspect –  not so often linked to the issue of sustainable development. In this presentation I will discuss the importance of trade for sustainable development.</a:t>
            </a:r>
          </a:p>
          <a:p>
            <a:pPr lvl="0"/>
            <a:endParaRPr lang="sv-SE"/>
          </a:p>
          <a:p>
            <a:pPr lvl="0"/>
            <a:r>
              <a:rPr lang="sv-SE"/>
              <a:t>I recommend you to look more closely at the SPECA Principles for Sustainable Trade that in a very compact way outlines necessary steps that need to be taken.</a:t>
            </a:r>
          </a:p>
          <a:p>
            <a:pPr lvl="0"/>
            <a:endParaRPr lang="sv-SE"/>
          </a:p>
          <a:p>
            <a:pPr lvl="0"/>
            <a:r>
              <a:rPr lang="sv-SE"/>
              <a:t>One important principle: </a:t>
            </a:r>
            <a:r>
              <a:rPr lang="en-US"/>
              <a:t>1.	Mainstream trade into national and sector strategies to achieve the SDGs, and relevant SDGs into trade development strategies</a:t>
            </a:r>
          </a:p>
          <a:p>
            <a:pPr lvl="0"/>
            <a:endParaRPr lang="en-US"/>
          </a:p>
          <a:p>
            <a:pPr lvl="0"/>
            <a:r>
              <a:rPr lang="en-US"/>
              <a:t>The document concludes that the SPECA framework can serve as a platform to analyse the effects of trade growth in the sub-region and promote trade policy reform and subregional cooperation in support of SPECA countries’ implementation of SDGs.</a:t>
            </a:r>
            <a:endParaRPr lang="sv-SE"/>
          </a:p>
        </p:txBody>
      </p:sp>
      <p:sp>
        <p:nvSpPr>
          <p:cNvPr id="4" name="Platshållare för bildnummer 3">
            <a:extLst>
              <a:ext uri="{FF2B5EF4-FFF2-40B4-BE49-F238E27FC236}">
                <a16:creationId xmlns:a16="http://schemas.microsoft.com/office/drawing/2014/main" id="{2A6CA194-86D3-8864-3FEE-0D76FA0317C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23D937A-F9FC-497A-88A0-FA7CE946C789}" type="slidenum">
              <a:t>4</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DEBD8FE-9DA5-2936-C100-E72599A6A76F}"/>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ECDE113F-4D40-06BD-A096-21C3DDAFB0D9}"/>
              </a:ext>
            </a:extLst>
          </p:cNvPr>
          <p:cNvSpPr txBox="1">
            <a:spLocks noGrp="1"/>
          </p:cNvSpPr>
          <p:nvPr>
            <p:ph type="body" sz="quarter" idx="1"/>
          </p:nvPr>
        </p:nvSpPr>
        <p:spPr/>
        <p:txBody>
          <a:bodyPr/>
          <a:lstStyle/>
          <a:p>
            <a:pPr lvl="0"/>
            <a:r>
              <a:rPr lang="sv-SE"/>
              <a:t>A key weak point for the future of the region. In particular visible during dry years such as 2020 and 2021. Something really needs to be done!</a:t>
            </a:r>
          </a:p>
          <a:p>
            <a:pPr lvl="0"/>
            <a:endParaRPr lang="sv-SE"/>
          </a:p>
          <a:p>
            <a:pPr lvl="0"/>
            <a:r>
              <a:rPr lang="en-US"/>
              <a:t>Climate change can already be observed in higher average temperatures. As a consequence, more water per ha is needed for irrigation. At the same time, less water is likely to be available in the longer term due to the melting of glaciers and decreasing precipitation during summers.  With declining glaciers, the river seasonal flows will be less adapted to the needs of irrigation.</a:t>
            </a:r>
          </a:p>
          <a:p>
            <a:pPr lvl="0"/>
            <a:endParaRPr lang="en-US"/>
          </a:p>
          <a:p>
            <a:pPr lvl="0"/>
            <a:r>
              <a:rPr lang="en-US"/>
              <a:t>This is partly an issue of trade as equipment for improved irrigation should be made available as cheaply and smoothly as possible.</a:t>
            </a:r>
            <a:endParaRPr lang="sv-SE"/>
          </a:p>
          <a:p>
            <a:pPr lvl="0"/>
            <a:endParaRPr lang="sv-SE"/>
          </a:p>
          <a:p>
            <a:pPr lvl="0"/>
            <a:endParaRPr lang="sv-SE"/>
          </a:p>
        </p:txBody>
      </p:sp>
      <p:sp>
        <p:nvSpPr>
          <p:cNvPr id="4" name="Platshållare för bildnummer 3">
            <a:extLst>
              <a:ext uri="{FF2B5EF4-FFF2-40B4-BE49-F238E27FC236}">
                <a16:creationId xmlns:a16="http://schemas.microsoft.com/office/drawing/2014/main" id="{A4EDB446-BB4A-14A1-3081-0AC33F8E0AF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714E0EC-8B9E-4EA5-A84E-F757983DA059}" type="slidenum">
              <a:t>5</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632A25D4-D804-DE91-7BCA-07F84E38EBA6}"/>
              </a:ext>
            </a:extLst>
          </p:cNvPr>
          <p:cNvSpPr>
            <a:spLocks noGrp="1" noRot="1" noChangeAspect="1"/>
          </p:cNvSpPr>
          <p:nvPr>
            <p:ph type="sldImg"/>
          </p:nvPr>
        </p:nvSpPr>
        <p:spPr/>
      </p:sp>
      <p:sp>
        <p:nvSpPr>
          <p:cNvPr id="3" name="Platshållare för anteckningar 2">
            <a:extLst>
              <a:ext uri="{FF2B5EF4-FFF2-40B4-BE49-F238E27FC236}">
                <a16:creationId xmlns:a16="http://schemas.microsoft.com/office/drawing/2014/main" id="{B6FF72D2-9102-1C38-3D71-D96E08A43893}"/>
              </a:ext>
            </a:extLst>
          </p:cNvPr>
          <p:cNvSpPr txBox="1">
            <a:spLocks noGrp="1"/>
          </p:cNvSpPr>
          <p:nvPr>
            <p:ph type="body" sz="quarter" idx="1"/>
          </p:nvPr>
        </p:nvSpPr>
        <p:spPr/>
        <p:txBody>
          <a:bodyPr/>
          <a:lstStyle/>
          <a:p>
            <a:pPr lvl="0"/>
            <a:r>
              <a:rPr lang="sv-SE"/>
              <a:t>There is a considerable interaction between these policy areas that needs to be taken into account.</a:t>
            </a:r>
          </a:p>
          <a:p>
            <a:pPr lvl="0"/>
            <a:endParaRPr lang="sv-SE"/>
          </a:p>
          <a:p>
            <a:pPr lvl="0"/>
            <a:r>
              <a:rPr lang="sv-SE"/>
              <a:t>Policy development could and should take into account this interaction.</a:t>
            </a:r>
          </a:p>
        </p:txBody>
      </p:sp>
      <p:sp>
        <p:nvSpPr>
          <p:cNvPr id="4" name="Platshållare för bildnummer 3">
            <a:extLst>
              <a:ext uri="{FF2B5EF4-FFF2-40B4-BE49-F238E27FC236}">
                <a16:creationId xmlns:a16="http://schemas.microsoft.com/office/drawing/2014/main" id="{D8373603-925B-1AF5-CA9D-0804CA1907B3}"/>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0E6607E-3DA4-47E6-95FF-9283C3C360E9}" type="slidenum">
              <a:t>6</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E76D9DC-DA79-D427-92BA-0DAA6420D48E}"/>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9FF6B77E-1D48-4BBF-69A4-CBEA6A228DF5}"/>
              </a:ext>
            </a:extLst>
          </p:cNvPr>
          <p:cNvSpPr txBox="1">
            <a:spLocks noGrp="1"/>
          </p:cNvSpPr>
          <p:nvPr>
            <p:ph type="body" sz="quarter" idx="1"/>
          </p:nvPr>
        </p:nvSpPr>
        <p:spPr/>
        <p:txBody>
          <a:bodyPr/>
          <a:lstStyle/>
          <a:p>
            <a:pPr lvl="0"/>
            <a:r>
              <a:rPr lang="sv-SE"/>
              <a:t>I am not saying that irrigated wheat should not be produced. But how much is actually needed to provide food security?</a:t>
            </a:r>
          </a:p>
          <a:p>
            <a:pPr lvl="0"/>
            <a:endParaRPr lang="sv-SE"/>
          </a:p>
          <a:p>
            <a:pPr lvl="0"/>
            <a:r>
              <a:rPr lang="sv-SE"/>
              <a:t>I want to stress the opportunity to grow high-value crops including for export. This is a direction that is already developing. The plans to institute a rail transport route from Uzbekistan to Russia is one example. SPECA countries have good opportunities for export to the North – Russia, and to the South – China. Better economy in agriculture will give better opportunities to invest in using water more efficiently. Investments are really needed!</a:t>
            </a:r>
          </a:p>
          <a:p>
            <a:pPr lvl="0"/>
            <a:endParaRPr lang="sv-SE"/>
          </a:p>
          <a:p>
            <a:pPr lvl="0"/>
            <a:r>
              <a:rPr lang="en-US"/>
              <a:t>Increasing production of high-value crops for export while making sure that these and other agricultural commodities can be traded for water-intensive crops without obstacles is proposed in my report as a way forward.  </a:t>
            </a:r>
          </a:p>
          <a:p>
            <a:pPr lvl="0"/>
            <a:endParaRPr lang="en-US"/>
          </a:p>
          <a:p>
            <a:pPr lvl="0"/>
            <a:r>
              <a:rPr lang="en-US"/>
              <a:t>Establishment of efficient logistical supply chains is a basic condition for developing trade of high-value agricultural products but also for important bulk products such as wheat. </a:t>
            </a:r>
          </a:p>
          <a:p>
            <a:pPr lvl="0"/>
            <a:endParaRPr lang="en-US"/>
          </a:p>
          <a:p>
            <a:pPr lvl="0"/>
            <a:r>
              <a:rPr lang="en-US"/>
              <a:t>The core of the reasoning in this report: Improved conditions for trade complemented by better water management and food security policies are likely to have a positive impact on sustainable development including its economic growth aspect. </a:t>
            </a:r>
          </a:p>
          <a:p>
            <a:pPr lvl="0"/>
            <a:endParaRPr lang="en-US"/>
          </a:p>
          <a:p>
            <a:pPr lvl="0"/>
            <a:r>
              <a:rPr lang="en-US"/>
              <a:t>The ad hoc evidence presented in the Annex of my report provides a rather clear picture. SPECA countries are actively developing their production and export opportunities for high-value agricultural products. </a:t>
            </a:r>
            <a:endParaRPr lang="sv-SE"/>
          </a:p>
          <a:p>
            <a:pPr lvl="0"/>
            <a:endParaRPr lang="sv-SE"/>
          </a:p>
          <a:p>
            <a:pPr lvl="0"/>
            <a:r>
              <a:rPr lang="sv-SE"/>
              <a:t>Improved cooperation with regard to electricity production and distribution is an example of a positive development linked to trade and cooperation. And a more efficient use of hydropower.</a:t>
            </a:r>
          </a:p>
        </p:txBody>
      </p:sp>
      <p:sp>
        <p:nvSpPr>
          <p:cNvPr id="4" name="Platshållare för bildnummer 3">
            <a:extLst>
              <a:ext uri="{FF2B5EF4-FFF2-40B4-BE49-F238E27FC236}">
                <a16:creationId xmlns:a16="http://schemas.microsoft.com/office/drawing/2014/main" id="{36F5CC05-324C-3327-6BA7-12066665D1C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DDCC446-B39F-4DE1-B154-446848F7F5C8}" type="slidenum">
              <a:t>7</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CECBBD84-2F34-D5B7-56A2-BC04A66B78A0}"/>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3041FF8F-5A9B-4B7F-8E7A-0BE25BA9FF82}"/>
              </a:ext>
            </a:extLst>
          </p:cNvPr>
          <p:cNvSpPr txBox="1">
            <a:spLocks noGrp="1"/>
          </p:cNvSpPr>
          <p:nvPr>
            <p:ph type="body" sz="quarter" idx="1"/>
          </p:nvPr>
        </p:nvSpPr>
        <p:spPr/>
        <p:txBody>
          <a:bodyPr/>
          <a:lstStyle/>
          <a:p>
            <a:pPr lvl="0"/>
            <a:r>
              <a:rPr lang="sv-SE"/>
              <a:t>Some of you may ask – what does sustainable trade has to do with the other policy areas that I am referring to?</a:t>
            </a:r>
          </a:p>
        </p:txBody>
      </p:sp>
      <p:sp>
        <p:nvSpPr>
          <p:cNvPr id="4" name="Platshållare för bildnummer 3">
            <a:extLst>
              <a:ext uri="{FF2B5EF4-FFF2-40B4-BE49-F238E27FC236}">
                <a16:creationId xmlns:a16="http://schemas.microsoft.com/office/drawing/2014/main" id="{8C8B4BFC-06E2-63BF-51D9-D0D529DCF972}"/>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7386CC-ECC0-412F-9A1B-45B32475BA1A}" type="slidenum">
              <a:t>9</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8E9D05A-8C8C-8E4F-AF32-DF4F605CE33A}"/>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4D45B603-68CB-1120-0F04-6EB6E186C2E5}"/>
              </a:ext>
            </a:extLst>
          </p:cNvPr>
          <p:cNvSpPr txBox="1">
            <a:spLocks noGrp="1"/>
          </p:cNvSpPr>
          <p:nvPr>
            <p:ph type="body" sz="quarter" idx="1"/>
          </p:nvPr>
        </p:nvSpPr>
        <p:spPr/>
        <p:txBody>
          <a:bodyPr/>
          <a:lstStyle/>
          <a:p>
            <a:pPr lvl="0"/>
            <a:r>
              <a:rPr lang="sv-SE"/>
              <a:t>A UNECE project reviewing the different options to develop sustainable trade will be implemented.</a:t>
            </a:r>
          </a:p>
        </p:txBody>
      </p:sp>
      <p:sp>
        <p:nvSpPr>
          <p:cNvPr id="4" name="Platshållare för bildnummer 3">
            <a:extLst>
              <a:ext uri="{FF2B5EF4-FFF2-40B4-BE49-F238E27FC236}">
                <a16:creationId xmlns:a16="http://schemas.microsoft.com/office/drawing/2014/main" id="{95D55318-A92C-ED53-C6A9-45BE4C736A6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E9DDA67-FD2E-482C-8FA4-02BB5E617D4E}" type="slidenum">
              <a:t>10</a:t>
            </a:fld>
            <a:endParaRPr lang="sv-SE"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DC2179C9-A7A7-3F7D-7BDA-BF3C44066CAB}"/>
              </a:ext>
            </a:extLst>
          </p:cNvPr>
          <p:cNvGrpSpPr/>
          <p:nvPr/>
        </p:nvGrpSpPr>
        <p:grpSpPr>
          <a:xfrm>
            <a:off x="-1" y="-8467"/>
            <a:ext cx="12192006" cy="6866467"/>
            <a:chOff x="-1" y="-8467"/>
            <a:chExt cx="12192006" cy="6866467"/>
          </a:xfrm>
        </p:grpSpPr>
        <p:cxnSp>
          <p:nvCxnSpPr>
            <p:cNvPr id="3" name="Straight Connector 31">
              <a:extLst>
                <a:ext uri="{FF2B5EF4-FFF2-40B4-BE49-F238E27FC236}">
                  <a16:creationId xmlns:a16="http://schemas.microsoft.com/office/drawing/2014/main" id="{803F8CCE-01FA-2562-6E61-82993FB552CE}"/>
                </a:ext>
              </a:extLst>
            </p:cNvPr>
            <p:cNvCxnSpPr/>
            <p:nvPr/>
          </p:nvCxnSpPr>
          <p:spPr>
            <a:xfrm>
              <a:off x="9371008" y="0"/>
              <a:ext cx="1219207" cy="6858000"/>
            </a:xfrm>
            <a:prstGeom prst="straightConnector1">
              <a:avLst/>
            </a:prstGeom>
            <a:noFill/>
            <a:ln w="9528" cap="rnd">
              <a:solidFill>
                <a:srgbClr val="BFBFBF"/>
              </a:solidFill>
              <a:prstDash val="solid"/>
              <a:miter/>
            </a:ln>
          </p:spPr>
        </p:cxnSp>
        <p:cxnSp>
          <p:nvCxnSpPr>
            <p:cNvPr id="4" name="Straight Connector 20">
              <a:extLst>
                <a:ext uri="{FF2B5EF4-FFF2-40B4-BE49-F238E27FC236}">
                  <a16:creationId xmlns:a16="http://schemas.microsoft.com/office/drawing/2014/main" id="{E62581F0-3812-558D-F664-52B757EB1ABA}"/>
                </a:ext>
              </a:extLst>
            </p:cNvPr>
            <p:cNvCxnSpPr/>
            <p:nvPr/>
          </p:nvCxnSpPr>
          <p:spPr>
            <a:xfrm flipH="1">
              <a:off x="7425266" y="3681410"/>
              <a:ext cx="4763557" cy="3176590"/>
            </a:xfrm>
            <a:prstGeom prst="straightConnector1">
              <a:avLst/>
            </a:prstGeom>
            <a:noFill/>
            <a:ln w="9528" cap="rnd">
              <a:solidFill>
                <a:srgbClr val="D9D9D9"/>
              </a:solidFill>
              <a:prstDash val="solid"/>
              <a:miter/>
            </a:ln>
          </p:spPr>
        </p:cxnSp>
        <p:sp>
          <p:nvSpPr>
            <p:cNvPr id="5" name="Rectangle 23">
              <a:extLst>
                <a:ext uri="{FF2B5EF4-FFF2-40B4-BE49-F238E27FC236}">
                  <a16:creationId xmlns:a16="http://schemas.microsoft.com/office/drawing/2014/main" id="{C042758A-9C23-EBA0-D4DD-6390864CE18B}"/>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90C226">
                <a:alpha val="3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6" name="Rectangle 25">
              <a:extLst>
                <a:ext uri="{FF2B5EF4-FFF2-40B4-BE49-F238E27FC236}">
                  <a16:creationId xmlns:a16="http://schemas.microsoft.com/office/drawing/2014/main" id="{24DF431B-2B5D-C89D-5831-DB37240A61A2}"/>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90C226">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7" name="Isosceles Triangle 26">
              <a:extLst>
                <a:ext uri="{FF2B5EF4-FFF2-40B4-BE49-F238E27FC236}">
                  <a16:creationId xmlns:a16="http://schemas.microsoft.com/office/drawing/2014/main" id="{7D4FEAD3-0731-1094-4BD4-D68E386E5656}"/>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54A021">
                <a:alpha val="7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8" name="Rectangle 27">
              <a:extLst>
                <a:ext uri="{FF2B5EF4-FFF2-40B4-BE49-F238E27FC236}">
                  <a16:creationId xmlns:a16="http://schemas.microsoft.com/office/drawing/2014/main" id="{EFB6E70E-D7F8-1294-FA3E-9B2E7662A0F7}"/>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3F7819">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9" name="Rectangle 28">
              <a:extLst>
                <a:ext uri="{FF2B5EF4-FFF2-40B4-BE49-F238E27FC236}">
                  <a16:creationId xmlns:a16="http://schemas.microsoft.com/office/drawing/2014/main" id="{8941B7F3-66A1-A689-FEEB-EA0744DBF31A}"/>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C0E474">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10" name="Rectangle 29">
              <a:extLst>
                <a:ext uri="{FF2B5EF4-FFF2-40B4-BE49-F238E27FC236}">
                  <a16:creationId xmlns:a16="http://schemas.microsoft.com/office/drawing/2014/main" id="{2FE63A01-E4EB-2E3A-807D-1A42FFCC77B1}"/>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90C226">
                <a:alpha val="6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11" name="Isosceles Triangle 30">
              <a:extLst>
                <a:ext uri="{FF2B5EF4-FFF2-40B4-BE49-F238E27FC236}">
                  <a16:creationId xmlns:a16="http://schemas.microsoft.com/office/drawing/2014/main" id="{E9C80DE9-8372-9578-00DA-08D59C16E179}"/>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90C226">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12" name="Isosceles Triangle 18">
              <a:extLst>
                <a:ext uri="{FF2B5EF4-FFF2-40B4-BE49-F238E27FC236}">
                  <a16:creationId xmlns:a16="http://schemas.microsoft.com/office/drawing/2014/main" id="{C869A175-FD6E-748F-BA1C-22218F8E1BDB}"/>
                </a:ext>
              </a:extLst>
            </p:cNvPr>
            <p:cNvSpPr/>
            <p:nvPr/>
          </p:nvSpPr>
          <p:spPr>
            <a:xfrm rot="10799991">
              <a:off x="-1" y="0"/>
              <a:ext cx="842592" cy="5666152"/>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90C226">
                <a:alpha val="8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grpSp>
      <p:sp>
        <p:nvSpPr>
          <p:cNvPr id="13" name="Title 1">
            <a:extLst>
              <a:ext uri="{FF2B5EF4-FFF2-40B4-BE49-F238E27FC236}">
                <a16:creationId xmlns:a16="http://schemas.microsoft.com/office/drawing/2014/main" id="{FDA0EE1E-3EBD-7A69-439A-E8C5151F9910}"/>
              </a:ext>
            </a:extLst>
          </p:cNvPr>
          <p:cNvSpPr txBox="1">
            <a:spLocks noGrp="1"/>
          </p:cNvSpPr>
          <p:nvPr>
            <p:ph type="ctrTitle"/>
          </p:nvPr>
        </p:nvSpPr>
        <p:spPr>
          <a:xfrm>
            <a:off x="1507068" y="2404533"/>
            <a:ext cx="7766931" cy="1646304"/>
          </a:xfrm>
        </p:spPr>
        <p:txBody>
          <a:bodyPr anchor="b">
            <a:noAutofit/>
          </a:bodyPr>
          <a:lstStyle>
            <a:lvl1pPr algn="r">
              <a:defRPr sz="5400"/>
            </a:lvl1pPr>
          </a:lstStyle>
          <a:p>
            <a:pPr lvl="0"/>
            <a:r>
              <a:rPr lang="sv-SE"/>
              <a:t>Klicka här för att ändra mall för rubrikformat</a:t>
            </a:r>
            <a:endParaRPr lang="en-US"/>
          </a:p>
        </p:txBody>
      </p:sp>
      <p:sp>
        <p:nvSpPr>
          <p:cNvPr id="14" name="Subtitle 2">
            <a:extLst>
              <a:ext uri="{FF2B5EF4-FFF2-40B4-BE49-F238E27FC236}">
                <a16:creationId xmlns:a16="http://schemas.microsoft.com/office/drawing/2014/main" id="{B6D213B2-5EAE-85F9-096D-5FE66AFD5864}"/>
              </a:ext>
            </a:extLst>
          </p:cNvPr>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sv-SE"/>
              <a:t>Klicka här för att ändra mall för underrubrikformat</a:t>
            </a:r>
            <a:endParaRPr lang="en-US"/>
          </a:p>
        </p:txBody>
      </p:sp>
      <p:sp>
        <p:nvSpPr>
          <p:cNvPr id="15" name="Date Placeholder 3">
            <a:extLst>
              <a:ext uri="{FF2B5EF4-FFF2-40B4-BE49-F238E27FC236}">
                <a16:creationId xmlns:a16="http://schemas.microsoft.com/office/drawing/2014/main" id="{EFD2A053-C802-0CA3-763A-C49916F4375F}"/>
              </a:ext>
            </a:extLst>
          </p:cNvPr>
          <p:cNvSpPr txBox="1">
            <a:spLocks noGrp="1"/>
          </p:cNvSpPr>
          <p:nvPr>
            <p:ph type="dt" sz="half" idx="7"/>
          </p:nvPr>
        </p:nvSpPr>
        <p:spPr/>
        <p:txBody>
          <a:bodyPr/>
          <a:lstStyle>
            <a:lvl1pPr>
              <a:defRPr/>
            </a:lvl1pPr>
          </a:lstStyle>
          <a:p>
            <a:pPr lvl="0"/>
            <a:fld id="{5566C1FB-81C7-4AD8-931D-77409A23A875}" type="datetime1">
              <a:rPr lang="sv-SE"/>
              <a:pPr lvl="0"/>
              <a:t>2022-11-14</a:t>
            </a:fld>
            <a:endParaRPr lang="sv-SE"/>
          </a:p>
        </p:txBody>
      </p:sp>
      <p:sp>
        <p:nvSpPr>
          <p:cNvPr id="16" name="Footer Placeholder 4">
            <a:extLst>
              <a:ext uri="{FF2B5EF4-FFF2-40B4-BE49-F238E27FC236}">
                <a16:creationId xmlns:a16="http://schemas.microsoft.com/office/drawing/2014/main" id="{D1B9FEB7-7A95-C09E-CA08-C10A9543B0BC}"/>
              </a:ext>
            </a:extLst>
          </p:cNvPr>
          <p:cNvSpPr txBox="1">
            <a:spLocks noGrp="1"/>
          </p:cNvSpPr>
          <p:nvPr>
            <p:ph type="ftr" sz="quarter" idx="9"/>
          </p:nvPr>
        </p:nvSpPr>
        <p:spPr/>
        <p:txBody>
          <a:bodyPr/>
          <a:lstStyle>
            <a:lvl1pPr>
              <a:defRPr/>
            </a:lvl1pPr>
          </a:lstStyle>
          <a:p>
            <a:pPr lvl="0"/>
            <a:endParaRPr lang="sv-SE"/>
          </a:p>
        </p:txBody>
      </p:sp>
      <p:sp>
        <p:nvSpPr>
          <p:cNvPr id="17" name="Slide Number Placeholder 5">
            <a:extLst>
              <a:ext uri="{FF2B5EF4-FFF2-40B4-BE49-F238E27FC236}">
                <a16:creationId xmlns:a16="http://schemas.microsoft.com/office/drawing/2014/main" id="{90E9BA2F-04B8-D9A5-BED5-0DF7C8AE7266}"/>
              </a:ext>
            </a:extLst>
          </p:cNvPr>
          <p:cNvSpPr txBox="1">
            <a:spLocks noGrp="1"/>
          </p:cNvSpPr>
          <p:nvPr>
            <p:ph type="sldNum" sz="quarter" idx="8"/>
          </p:nvPr>
        </p:nvSpPr>
        <p:spPr/>
        <p:txBody>
          <a:bodyPr/>
          <a:lstStyle>
            <a:lvl1pPr>
              <a:defRPr/>
            </a:lvl1pPr>
          </a:lstStyle>
          <a:p>
            <a:pPr lvl="0"/>
            <a:fld id="{BB129AE1-3DC7-479F-8544-27520709566D}" type="slidenum">
              <a:t>‹#›</a:t>
            </a:fld>
            <a:endParaRPr lang="sv-SE"/>
          </a:p>
        </p:txBody>
      </p:sp>
    </p:spTree>
    <p:extLst>
      <p:ext uri="{BB962C8B-B14F-4D97-AF65-F5344CB8AC3E}">
        <p14:creationId xmlns:p14="http://schemas.microsoft.com/office/powerpoint/2010/main" val="222956436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73BA-06CA-B9F5-6FD7-1DBB78CBB24D}"/>
              </a:ext>
            </a:extLst>
          </p:cNvPr>
          <p:cNvSpPr txBox="1">
            <a:spLocks noGrp="1"/>
          </p:cNvSpPr>
          <p:nvPr>
            <p:ph type="title"/>
          </p:nvPr>
        </p:nvSpPr>
        <p:spPr>
          <a:xfrm>
            <a:off x="677332" y="609603"/>
            <a:ext cx="8596667" cy="3403597"/>
          </a:xfrm>
        </p:spPr>
        <p:txBody>
          <a:bodyPr anchor="ctr"/>
          <a:lstStyle>
            <a:lvl1pPr>
              <a:defRPr sz="4400"/>
            </a:lvl1pPr>
          </a:lstStyle>
          <a:p>
            <a:pPr lvl="0"/>
            <a:r>
              <a:rPr lang="sv-SE"/>
              <a:t>Klicka här för att ändra mall för rubrikformat</a:t>
            </a:r>
            <a:endParaRPr lang="en-US"/>
          </a:p>
        </p:txBody>
      </p:sp>
      <p:sp>
        <p:nvSpPr>
          <p:cNvPr id="3" name="Text Placeholder 2">
            <a:extLst>
              <a:ext uri="{FF2B5EF4-FFF2-40B4-BE49-F238E27FC236}">
                <a16:creationId xmlns:a16="http://schemas.microsoft.com/office/drawing/2014/main" id="{0DB02B99-C006-94F3-7BBB-B1FD727A9896}"/>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sv-SE"/>
              <a:t>Klicka här för att ändra format på bakgrundstexten</a:t>
            </a:r>
          </a:p>
        </p:txBody>
      </p:sp>
      <p:sp>
        <p:nvSpPr>
          <p:cNvPr id="4" name="Date Placeholder 3">
            <a:extLst>
              <a:ext uri="{FF2B5EF4-FFF2-40B4-BE49-F238E27FC236}">
                <a16:creationId xmlns:a16="http://schemas.microsoft.com/office/drawing/2014/main" id="{399B2D44-27F9-9050-731A-A09BE197A82D}"/>
              </a:ext>
            </a:extLst>
          </p:cNvPr>
          <p:cNvSpPr txBox="1">
            <a:spLocks noGrp="1"/>
          </p:cNvSpPr>
          <p:nvPr>
            <p:ph type="dt" sz="half" idx="7"/>
          </p:nvPr>
        </p:nvSpPr>
        <p:spPr/>
        <p:txBody>
          <a:bodyPr/>
          <a:lstStyle>
            <a:lvl1pPr>
              <a:defRPr/>
            </a:lvl1pPr>
          </a:lstStyle>
          <a:p>
            <a:pPr lvl="0"/>
            <a:fld id="{39AA10BC-096F-4CA6-A8FF-B4AB01BF48DD}" type="datetime1">
              <a:rPr lang="sv-SE"/>
              <a:pPr lvl="0"/>
              <a:t>2022-11-14</a:t>
            </a:fld>
            <a:endParaRPr lang="sv-SE"/>
          </a:p>
        </p:txBody>
      </p:sp>
      <p:sp>
        <p:nvSpPr>
          <p:cNvPr id="5" name="Footer Placeholder 4">
            <a:extLst>
              <a:ext uri="{FF2B5EF4-FFF2-40B4-BE49-F238E27FC236}">
                <a16:creationId xmlns:a16="http://schemas.microsoft.com/office/drawing/2014/main" id="{279BAB10-51A1-8B59-926A-1645B6381843}"/>
              </a:ext>
            </a:extLst>
          </p:cNvPr>
          <p:cNvSpPr txBox="1">
            <a:spLocks noGrp="1"/>
          </p:cNvSpPr>
          <p:nvPr>
            <p:ph type="ftr" sz="quarter" idx="9"/>
          </p:nvPr>
        </p:nvSpPr>
        <p:spPr/>
        <p:txBody>
          <a:bodyPr/>
          <a:lstStyle>
            <a:lvl1pPr>
              <a:defRPr/>
            </a:lvl1pPr>
          </a:lstStyle>
          <a:p>
            <a:pPr lvl="0"/>
            <a:endParaRPr lang="sv-SE"/>
          </a:p>
        </p:txBody>
      </p:sp>
      <p:sp>
        <p:nvSpPr>
          <p:cNvPr id="6" name="Slide Number Placeholder 5">
            <a:extLst>
              <a:ext uri="{FF2B5EF4-FFF2-40B4-BE49-F238E27FC236}">
                <a16:creationId xmlns:a16="http://schemas.microsoft.com/office/drawing/2014/main" id="{2EBBE77D-440B-D1FC-0E45-BFE3609106A4}"/>
              </a:ext>
            </a:extLst>
          </p:cNvPr>
          <p:cNvSpPr txBox="1">
            <a:spLocks noGrp="1"/>
          </p:cNvSpPr>
          <p:nvPr>
            <p:ph type="sldNum" sz="quarter" idx="8"/>
          </p:nvPr>
        </p:nvSpPr>
        <p:spPr/>
        <p:txBody>
          <a:bodyPr/>
          <a:lstStyle>
            <a:lvl1pPr>
              <a:defRPr/>
            </a:lvl1pPr>
          </a:lstStyle>
          <a:p>
            <a:pPr lvl="0"/>
            <a:fld id="{31F3701F-A53C-467B-BFB6-9BA630ED9624}" type="slidenum">
              <a:t>‹#›</a:t>
            </a:fld>
            <a:endParaRPr lang="sv-SE"/>
          </a:p>
        </p:txBody>
      </p:sp>
    </p:spTree>
    <p:extLst>
      <p:ext uri="{BB962C8B-B14F-4D97-AF65-F5344CB8AC3E}">
        <p14:creationId xmlns:p14="http://schemas.microsoft.com/office/powerpoint/2010/main" val="3299451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1E4A5-FF34-8B59-8B85-EE161B6FA285}"/>
              </a:ext>
            </a:extLst>
          </p:cNvPr>
          <p:cNvSpPr txBox="1">
            <a:spLocks noGrp="1"/>
          </p:cNvSpPr>
          <p:nvPr>
            <p:ph type="title"/>
          </p:nvPr>
        </p:nvSpPr>
        <p:spPr>
          <a:xfrm>
            <a:off x="931334" y="609603"/>
            <a:ext cx="8094131" cy="3022604"/>
          </a:xfrm>
        </p:spPr>
        <p:txBody>
          <a:bodyPr anchor="ctr"/>
          <a:lstStyle>
            <a:lvl1pPr>
              <a:defRPr sz="4400"/>
            </a:lvl1pPr>
          </a:lstStyle>
          <a:p>
            <a:pPr lvl="0"/>
            <a:r>
              <a:rPr lang="sv-SE"/>
              <a:t>Klicka här för att ändra mall för rubrikformat</a:t>
            </a:r>
            <a:endParaRPr lang="en-US"/>
          </a:p>
        </p:txBody>
      </p:sp>
      <p:sp>
        <p:nvSpPr>
          <p:cNvPr id="3" name="Text Placeholder 9">
            <a:extLst>
              <a:ext uri="{FF2B5EF4-FFF2-40B4-BE49-F238E27FC236}">
                <a16:creationId xmlns:a16="http://schemas.microsoft.com/office/drawing/2014/main" id="{885BB522-622A-21E2-2328-9056CC28BE7B}"/>
              </a:ext>
            </a:extLst>
          </p:cNvPr>
          <p:cNvSpPr txBox="1">
            <a:spLocks noGrp="1"/>
          </p:cNvSpPr>
          <p:nvPr>
            <p:ph type="body" idx="4294967295"/>
          </p:nvPr>
        </p:nvSpPr>
        <p:spPr>
          <a:xfrm>
            <a:off x="1366141" y="3632197"/>
            <a:ext cx="7224528" cy="381003"/>
          </a:xfrm>
        </p:spPr>
        <p:txBody>
          <a:bodyPr anchor="ctr">
            <a:noAutofit/>
          </a:bodyPr>
          <a:lstStyle>
            <a:lvl1pPr marL="0" indent="0">
              <a:buNone/>
              <a:defRPr sz="1600">
                <a:solidFill>
                  <a:srgbClr val="7F7F7F"/>
                </a:solidFill>
              </a:defRPr>
            </a:lvl1pPr>
          </a:lstStyle>
          <a:p>
            <a:pPr lvl="0"/>
            <a:r>
              <a:rPr lang="sv-SE"/>
              <a:t>Klicka här för att ändra format på bakgrundstexten</a:t>
            </a:r>
          </a:p>
        </p:txBody>
      </p:sp>
      <p:sp>
        <p:nvSpPr>
          <p:cNvPr id="4" name="Text Placeholder 2">
            <a:extLst>
              <a:ext uri="{FF2B5EF4-FFF2-40B4-BE49-F238E27FC236}">
                <a16:creationId xmlns:a16="http://schemas.microsoft.com/office/drawing/2014/main" id="{9C706D06-F109-2EFB-5369-0406BE6985A4}"/>
              </a:ext>
            </a:extLst>
          </p:cNvPr>
          <p:cNvSpPr txBox="1">
            <a:spLocks noGrp="1"/>
          </p:cNvSpPr>
          <p:nvPr>
            <p:ph type="body" idx="4294967295"/>
          </p:nvPr>
        </p:nvSpPr>
        <p:spPr>
          <a:xfrm>
            <a:off x="677332" y="4470401"/>
            <a:ext cx="8596667" cy="1570957"/>
          </a:xfrm>
        </p:spPr>
        <p:txBody>
          <a:bodyPr anchor="ctr"/>
          <a:lstStyle>
            <a:lvl1pPr marL="0" indent="0">
              <a:buNone/>
              <a:defRPr/>
            </a:lvl1pPr>
          </a:lstStyle>
          <a:p>
            <a:pPr lvl="0"/>
            <a:r>
              <a:rPr lang="sv-SE"/>
              <a:t>Klicka här för att ändra format på bakgrundstexten</a:t>
            </a:r>
          </a:p>
        </p:txBody>
      </p:sp>
      <p:sp>
        <p:nvSpPr>
          <p:cNvPr id="5" name="Date Placeholder 3">
            <a:extLst>
              <a:ext uri="{FF2B5EF4-FFF2-40B4-BE49-F238E27FC236}">
                <a16:creationId xmlns:a16="http://schemas.microsoft.com/office/drawing/2014/main" id="{C7C23DCC-722C-AEB6-CFE5-EC0960ADC676}"/>
              </a:ext>
            </a:extLst>
          </p:cNvPr>
          <p:cNvSpPr txBox="1">
            <a:spLocks noGrp="1"/>
          </p:cNvSpPr>
          <p:nvPr>
            <p:ph type="dt" sz="half" idx="7"/>
          </p:nvPr>
        </p:nvSpPr>
        <p:spPr/>
        <p:txBody>
          <a:bodyPr/>
          <a:lstStyle>
            <a:lvl1pPr>
              <a:defRPr/>
            </a:lvl1pPr>
          </a:lstStyle>
          <a:p>
            <a:pPr lvl="0"/>
            <a:fld id="{ECFF0724-B1EE-49F5-8A46-169735CC4252}" type="datetime1">
              <a:rPr lang="sv-SE"/>
              <a:pPr lvl="0"/>
              <a:t>2022-11-14</a:t>
            </a:fld>
            <a:endParaRPr lang="sv-SE"/>
          </a:p>
        </p:txBody>
      </p:sp>
      <p:sp>
        <p:nvSpPr>
          <p:cNvPr id="6" name="Footer Placeholder 4">
            <a:extLst>
              <a:ext uri="{FF2B5EF4-FFF2-40B4-BE49-F238E27FC236}">
                <a16:creationId xmlns:a16="http://schemas.microsoft.com/office/drawing/2014/main" id="{95C5D759-D457-90CC-56FA-6B32E75E824C}"/>
              </a:ext>
            </a:extLst>
          </p:cNvPr>
          <p:cNvSpPr txBox="1">
            <a:spLocks noGrp="1"/>
          </p:cNvSpPr>
          <p:nvPr>
            <p:ph type="ftr" sz="quarter" idx="9"/>
          </p:nvPr>
        </p:nvSpPr>
        <p:spPr/>
        <p:txBody>
          <a:bodyPr/>
          <a:lstStyle>
            <a:lvl1pPr>
              <a:defRPr/>
            </a:lvl1pPr>
          </a:lstStyle>
          <a:p>
            <a:pPr lvl="0"/>
            <a:endParaRPr lang="sv-SE"/>
          </a:p>
        </p:txBody>
      </p:sp>
      <p:sp>
        <p:nvSpPr>
          <p:cNvPr id="7" name="Slide Number Placeholder 5">
            <a:extLst>
              <a:ext uri="{FF2B5EF4-FFF2-40B4-BE49-F238E27FC236}">
                <a16:creationId xmlns:a16="http://schemas.microsoft.com/office/drawing/2014/main" id="{2A14A944-F989-4696-F6C6-7E600FC9A399}"/>
              </a:ext>
            </a:extLst>
          </p:cNvPr>
          <p:cNvSpPr txBox="1">
            <a:spLocks noGrp="1"/>
          </p:cNvSpPr>
          <p:nvPr>
            <p:ph type="sldNum" sz="quarter" idx="8"/>
          </p:nvPr>
        </p:nvSpPr>
        <p:spPr/>
        <p:txBody>
          <a:bodyPr/>
          <a:lstStyle>
            <a:lvl1pPr>
              <a:defRPr/>
            </a:lvl1pPr>
          </a:lstStyle>
          <a:p>
            <a:pPr lvl="0"/>
            <a:fld id="{1474FB54-A45E-43FF-B29E-DF52DAB07C3B}" type="slidenum">
              <a:t>‹#›</a:t>
            </a:fld>
            <a:endParaRPr lang="sv-SE"/>
          </a:p>
        </p:txBody>
      </p:sp>
      <p:sp>
        <p:nvSpPr>
          <p:cNvPr id="8" name="TextBox 19">
            <a:extLst>
              <a:ext uri="{FF2B5EF4-FFF2-40B4-BE49-F238E27FC236}">
                <a16:creationId xmlns:a16="http://schemas.microsoft.com/office/drawing/2014/main" id="{E2D9B101-5BB4-019C-3E97-19A1A4175E61}"/>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1">
            <a:extLst>
              <a:ext uri="{FF2B5EF4-FFF2-40B4-BE49-F238E27FC236}">
                <a16:creationId xmlns:a16="http://schemas.microsoft.com/office/drawing/2014/main" id="{F7CBBAFD-6DA9-000D-4C55-6B490E98251E}"/>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endParaRPr lang="en-US" sz="1800" b="0" i="0" u="none" strike="noStrike" kern="1200" cap="none" spc="0" baseline="0">
              <a:solidFill>
                <a:srgbClr val="C0E474"/>
              </a:solidFill>
              <a:uFillTx/>
              <a:latin typeface="Arial"/>
            </a:endParaRPr>
          </a:p>
        </p:txBody>
      </p:sp>
    </p:spTree>
    <p:extLst>
      <p:ext uri="{BB962C8B-B14F-4D97-AF65-F5344CB8AC3E}">
        <p14:creationId xmlns:p14="http://schemas.microsoft.com/office/powerpoint/2010/main" val="3375290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56AA4-B534-159E-8583-73509E41D378}"/>
              </a:ext>
            </a:extLst>
          </p:cNvPr>
          <p:cNvSpPr txBox="1">
            <a:spLocks noGrp="1"/>
          </p:cNvSpPr>
          <p:nvPr>
            <p:ph type="title"/>
          </p:nvPr>
        </p:nvSpPr>
        <p:spPr>
          <a:xfrm>
            <a:off x="677332" y="1931990"/>
            <a:ext cx="8596667" cy="2595460"/>
          </a:xfrm>
        </p:spPr>
        <p:txBody>
          <a:bodyPr anchor="b"/>
          <a:lstStyle>
            <a:lvl1pPr>
              <a:defRPr sz="4400"/>
            </a:lvl1pPr>
          </a:lstStyle>
          <a:p>
            <a:pPr lvl="0"/>
            <a:r>
              <a:rPr lang="sv-SE"/>
              <a:t>Klicka här för att ändra mall för rubrikformat</a:t>
            </a:r>
            <a:endParaRPr lang="en-US"/>
          </a:p>
        </p:txBody>
      </p:sp>
      <p:sp>
        <p:nvSpPr>
          <p:cNvPr id="3" name="Text Placeholder 2">
            <a:extLst>
              <a:ext uri="{FF2B5EF4-FFF2-40B4-BE49-F238E27FC236}">
                <a16:creationId xmlns:a16="http://schemas.microsoft.com/office/drawing/2014/main" id="{ACF10455-5ACD-7FC1-E3B9-39B5852DE6D0}"/>
              </a:ext>
            </a:extLst>
          </p:cNvPr>
          <p:cNvSpPr txBox="1">
            <a:spLocks noGrp="1"/>
          </p:cNvSpPr>
          <p:nvPr>
            <p:ph type="body" idx="4294967295"/>
          </p:nvPr>
        </p:nvSpPr>
        <p:spPr>
          <a:xfrm>
            <a:off x="677332" y="4527450"/>
            <a:ext cx="8596667" cy="1513917"/>
          </a:xfrm>
        </p:spPr>
        <p:txBody>
          <a:bodyPr/>
          <a:lstStyle>
            <a:lvl1pPr marL="0" indent="0">
              <a:buNone/>
              <a:defRPr/>
            </a:lvl1pPr>
          </a:lstStyle>
          <a:p>
            <a:pPr lvl="0"/>
            <a:r>
              <a:rPr lang="sv-SE"/>
              <a:t>Klicka här för att ändra format på bakgrundstexten</a:t>
            </a:r>
          </a:p>
        </p:txBody>
      </p:sp>
      <p:sp>
        <p:nvSpPr>
          <p:cNvPr id="4" name="Date Placeholder 3">
            <a:extLst>
              <a:ext uri="{FF2B5EF4-FFF2-40B4-BE49-F238E27FC236}">
                <a16:creationId xmlns:a16="http://schemas.microsoft.com/office/drawing/2014/main" id="{434AEF36-5E97-C2C0-DE89-D435001437EE}"/>
              </a:ext>
            </a:extLst>
          </p:cNvPr>
          <p:cNvSpPr txBox="1">
            <a:spLocks noGrp="1"/>
          </p:cNvSpPr>
          <p:nvPr>
            <p:ph type="dt" sz="half" idx="7"/>
          </p:nvPr>
        </p:nvSpPr>
        <p:spPr/>
        <p:txBody>
          <a:bodyPr/>
          <a:lstStyle>
            <a:lvl1pPr>
              <a:defRPr/>
            </a:lvl1pPr>
          </a:lstStyle>
          <a:p>
            <a:pPr lvl="0"/>
            <a:fld id="{B5090EA6-E911-4188-BAAB-4C45536BE97A}" type="datetime1">
              <a:rPr lang="sv-SE"/>
              <a:pPr lvl="0"/>
              <a:t>2022-11-14</a:t>
            </a:fld>
            <a:endParaRPr lang="sv-SE"/>
          </a:p>
        </p:txBody>
      </p:sp>
      <p:sp>
        <p:nvSpPr>
          <p:cNvPr id="5" name="Footer Placeholder 4">
            <a:extLst>
              <a:ext uri="{FF2B5EF4-FFF2-40B4-BE49-F238E27FC236}">
                <a16:creationId xmlns:a16="http://schemas.microsoft.com/office/drawing/2014/main" id="{178D098A-C224-0766-A3B8-CD165DD2F1AF}"/>
              </a:ext>
            </a:extLst>
          </p:cNvPr>
          <p:cNvSpPr txBox="1">
            <a:spLocks noGrp="1"/>
          </p:cNvSpPr>
          <p:nvPr>
            <p:ph type="ftr" sz="quarter" idx="9"/>
          </p:nvPr>
        </p:nvSpPr>
        <p:spPr/>
        <p:txBody>
          <a:bodyPr/>
          <a:lstStyle>
            <a:lvl1pPr>
              <a:defRPr/>
            </a:lvl1pPr>
          </a:lstStyle>
          <a:p>
            <a:pPr lvl="0"/>
            <a:endParaRPr lang="sv-SE"/>
          </a:p>
        </p:txBody>
      </p:sp>
      <p:sp>
        <p:nvSpPr>
          <p:cNvPr id="6" name="Slide Number Placeholder 5">
            <a:extLst>
              <a:ext uri="{FF2B5EF4-FFF2-40B4-BE49-F238E27FC236}">
                <a16:creationId xmlns:a16="http://schemas.microsoft.com/office/drawing/2014/main" id="{F744703A-8198-16DC-E312-0CED2C156DFD}"/>
              </a:ext>
            </a:extLst>
          </p:cNvPr>
          <p:cNvSpPr txBox="1">
            <a:spLocks noGrp="1"/>
          </p:cNvSpPr>
          <p:nvPr>
            <p:ph type="sldNum" sz="quarter" idx="8"/>
          </p:nvPr>
        </p:nvSpPr>
        <p:spPr/>
        <p:txBody>
          <a:bodyPr/>
          <a:lstStyle>
            <a:lvl1pPr>
              <a:defRPr/>
            </a:lvl1pPr>
          </a:lstStyle>
          <a:p>
            <a:pPr lvl="0"/>
            <a:fld id="{D424A6BB-851B-438F-A48C-BEE65FBFB39C}" type="slidenum">
              <a:t>‹#›</a:t>
            </a:fld>
            <a:endParaRPr lang="sv-SE"/>
          </a:p>
        </p:txBody>
      </p:sp>
    </p:spTree>
    <p:extLst>
      <p:ext uri="{BB962C8B-B14F-4D97-AF65-F5344CB8AC3E}">
        <p14:creationId xmlns:p14="http://schemas.microsoft.com/office/powerpoint/2010/main" val="3859619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E2473-2C5B-902B-66CC-6F9CB264ADC2}"/>
              </a:ext>
            </a:extLst>
          </p:cNvPr>
          <p:cNvSpPr txBox="1">
            <a:spLocks noGrp="1"/>
          </p:cNvSpPr>
          <p:nvPr>
            <p:ph type="title"/>
          </p:nvPr>
        </p:nvSpPr>
        <p:spPr>
          <a:xfrm>
            <a:off x="931334" y="609603"/>
            <a:ext cx="8094131" cy="3022604"/>
          </a:xfrm>
        </p:spPr>
        <p:txBody>
          <a:bodyPr anchor="ctr"/>
          <a:lstStyle>
            <a:lvl1pPr>
              <a:defRPr sz="4400"/>
            </a:lvl1pPr>
          </a:lstStyle>
          <a:p>
            <a:pPr lvl="0"/>
            <a:r>
              <a:rPr lang="sv-SE"/>
              <a:t>Klicka här för att ändra mall för rubrikformat</a:t>
            </a:r>
            <a:endParaRPr lang="en-US"/>
          </a:p>
        </p:txBody>
      </p:sp>
      <p:sp>
        <p:nvSpPr>
          <p:cNvPr id="3" name="Text Placeholder 9">
            <a:extLst>
              <a:ext uri="{FF2B5EF4-FFF2-40B4-BE49-F238E27FC236}">
                <a16:creationId xmlns:a16="http://schemas.microsoft.com/office/drawing/2014/main" id="{F77688B5-BD69-348C-52FC-F4FEA0B09602}"/>
              </a:ext>
            </a:extLst>
          </p:cNvPr>
          <p:cNvSpPr txBox="1">
            <a:spLocks noGrp="1"/>
          </p:cNvSpPr>
          <p:nvPr>
            <p:ph type="body" idx="4294967295"/>
          </p:nvPr>
        </p:nvSpPr>
        <p:spPr>
          <a:xfrm>
            <a:off x="677332" y="4013201"/>
            <a:ext cx="8596667" cy="514249"/>
          </a:xfrm>
        </p:spPr>
        <p:txBody>
          <a:bodyPr anchor="b">
            <a:noAutofit/>
          </a:bodyPr>
          <a:lstStyle>
            <a:lvl1pPr marL="0" indent="0">
              <a:buNone/>
              <a:defRPr sz="2400"/>
            </a:lvl1pPr>
          </a:lstStyle>
          <a:p>
            <a:pPr lvl="0"/>
            <a:r>
              <a:rPr lang="sv-SE"/>
              <a:t>Klicka här för att ändra format på bakgrundstexten</a:t>
            </a:r>
          </a:p>
        </p:txBody>
      </p:sp>
      <p:sp>
        <p:nvSpPr>
          <p:cNvPr id="4" name="Text Placeholder 2">
            <a:extLst>
              <a:ext uri="{FF2B5EF4-FFF2-40B4-BE49-F238E27FC236}">
                <a16:creationId xmlns:a16="http://schemas.microsoft.com/office/drawing/2014/main" id="{A6EEFBE4-425C-DA0B-D159-D8CAD6039F20}"/>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sv-SE"/>
              <a:t>Klicka här för att ändra format på bakgrundstexten</a:t>
            </a:r>
          </a:p>
        </p:txBody>
      </p:sp>
      <p:sp>
        <p:nvSpPr>
          <p:cNvPr id="5" name="Date Placeholder 3">
            <a:extLst>
              <a:ext uri="{FF2B5EF4-FFF2-40B4-BE49-F238E27FC236}">
                <a16:creationId xmlns:a16="http://schemas.microsoft.com/office/drawing/2014/main" id="{B31A6DEA-DF94-AB62-98DC-FF31F74A7ED0}"/>
              </a:ext>
            </a:extLst>
          </p:cNvPr>
          <p:cNvSpPr txBox="1">
            <a:spLocks noGrp="1"/>
          </p:cNvSpPr>
          <p:nvPr>
            <p:ph type="dt" sz="half" idx="7"/>
          </p:nvPr>
        </p:nvSpPr>
        <p:spPr/>
        <p:txBody>
          <a:bodyPr/>
          <a:lstStyle>
            <a:lvl1pPr>
              <a:defRPr/>
            </a:lvl1pPr>
          </a:lstStyle>
          <a:p>
            <a:pPr lvl="0"/>
            <a:fld id="{90FC4671-F0F8-446D-A01C-B79AF5EA6F4E}" type="datetime1">
              <a:rPr lang="sv-SE"/>
              <a:pPr lvl="0"/>
              <a:t>2022-11-14</a:t>
            </a:fld>
            <a:endParaRPr lang="sv-SE"/>
          </a:p>
        </p:txBody>
      </p:sp>
      <p:sp>
        <p:nvSpPr>
          <p:cNvPr id="6" name="Footer Placeholder 4">
            <a:extLst>
              <a:ext uri="{FF2B5EF4-FFF2-40B4-BE49-F238E27FC236}">
                <a16:creationId xmlns:a16="http://schemas.microsoft.com/office/drawing/2014/main" id="{C448EACA-421A-027E-A0BD-A8B87C780528}"/>
              </a:ext>
            </a:extLst>
          </p:cNvPr>
          <p:cNvSpPr txBox="1">
            <a:spLocks noGrp="1"/>
          </p:cNvSpPr>
          <p:nvPr>
            <p:ph type="ftr" sz="quarter" idx="9"/>
          </p:nvPr>
        </p:nvSpPr>
        <p:spPr/>
        <p:txBody>
          <a:bodyPr/>
          <a:lstStyle>
            <a:lvl1pPr>
              <a:defRPr/>
            </a:lvl1pPr>
          </a:lstStyle>
          <a:p>
            <a:pPr lvl="0"/>
            <a:endParaRPr lang="sv-SE"/>
          </a:p>
        </p:txBody>
      </p:sp>
      <p:sp>
        <p:nvSpPr>
          <p:cNvPr id="7" name="Slide Number Placeholder 5">
            <a:extLst>
              <a:ext uri="{FF2B5EF4-FFF2-40B4-BE49-F238E27FC236}">
                <a16:creationId xmlns:a16="http://schemas.microsoft.com/office/drawing/2014/main" id="{420C3156-4DA2-100B-ADFE-83257E7F4730}"/>
              </a:ext>
            </a:extLst>
          </p:cNvPr>
          <p:cNvSpPr txBox="1">
            <a:spLocks noGrp="1"/>
          </p:cNvSpPr>
          <p:nvPr>
            <p:ph type="sldNum" sz="quarter" idx="8"/>
          </p:nvPr>
        </p:nvSpPr>
        <p:spPr/>
        <p:txBody>
          <a:bodyPr/>
          <a:lstStyle>
            <a:lvl1pPr>
              <a:defRPr/>
            </a:lvl1pPr>
          </a:lstStyle>
          <a:p>
            <a:pPr lvl="0"/>
            <a:fld id="{49112A07-D768-4913-84EE-44624E717C71}" type="slidenum">
              <a:t>‹#›</a:t>
            </a:fld>
            <a:endParaRPr lang="sv-SE"/>
          </a:p>
        </p:txBody>
      </p:sp>
      <p:sp>
        <p:nvSpPr>
          <p:cNvPr id="8" name="TextBox 23">
            <a:extLst>
              <a:ext uri="{FF2B5EF4-FFF2-40B4-BE49-F238E27FC236}">
                <a16:creationId xmlns:a16="http://schemas.microsoft.com/office/drawing/2014/main" id="{27C99ED8-AFEB-A4DA-4F54-C30CE7B8963E}"/>
              </a:ext>
            </a:extLst>
          </p:cNvPr>
          <p:cNvSpPr txBox="1"/>
          <p:nvPr/>
        </p:nvSpPr>
        <p:spPr>
          <a:xfrm>
            <a:off x="541873" y="79037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
        <p:nvSpPr>
          <p:cNvPr id="9" name="TextBox 24">
            <a:extLst>
              <a:ext uri="{FF2B5EF4-FFF2-40B4-BE49-F238E27FC236}">
                <a16:creationId xmlns:a16="http://schemas.microsoft.com/office/drawing/2014/main" id="{5410234C-6112-A38A-3C47-0B6FDB13BE3B}"/>
              </a:ext>
            </a:extLst>
          </p:cNvPr>
          <p:cNvSpPr txBox="1"/>
          <p:nvPr/>
        </p:nvSpPr>
        <p:spPr>
          <a:xfrm>
            <a:off x="8893015" y="2886559"/>
            <a:ext cx="609603" cy="584777"/>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C0E474"/>
                </a:solidFill>
                <a:uFillTx/>
                <a:latin typeface="Arial"/>
              </a:rPr>
              <a:t>”</a:t>
            </a:r>
          </a:p>
        </p:txBody>
      </p:sp>
    </p:spTree>
    <p:extLst>
      <p:ext uri="{BB962C8B-B14F-4D97-AF65-F5344CB8AC3E}">
        <p14:creationId xmlns:p14="http://schemas.microsoft.com/office/powerpoint/2010/main" val="2052509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C7C63-0CAE-6925-D033-3B4730832919}"/>
              </a:ext>
            </a:extLst>
          </p:cNvPr>
          <p:cNvSpPr txBox="1">
            <a:spLocks noGrp="1"/>
          </p:cNvSpPr>
          <p:nvPr>
            <p:ph type="title"/>
          </p:nvPr>
        </p:nvSpPr>
        <p:spPr>
          <a:xfrm>
            <a:off x="685800" y="609603"/>
            <a:ext cx="8588200" cy="3022604"/>
          </a:xfrm>
        </p:spPr>
        <p:txBody>
          <a:bodyPr anchor="ctr"/>
          <a:lstStyle>
            <a:lvl1pPr>
              <a:defRPr sz="4400"/>
            </a:lvl1pPr>
          </a:lstStyle>
          <a:p>
            <a:pPr lvl="0"/>
            <a:r>
              <a:rPr lang="sv-SE"/>
              <a:t>Klicka här för att ändra mall för rubrikformat</a:t>
            </a:r>
            <a:endParaRPr lang="en-US"/>
          </a:p>
        </p:txBody>
      </p:sp>
      <p:sp>
        <p:nvSpPr>
          <p:cNvPr id="3" name="Text Placeholder 9">
            <a:extLst>
              <a:ext uri="{FF2B5EF4-FFF2-40B4-BE49-F238E27FC236}">
                <a16:creationId xmlns:a16="http://schemas.microsoft.com/office/drawing/2014/main" id="{891B0642-EE4D-7F29-839A-271A0F3B2EE9}"/>
              </a:ext>
            </a:extLst>
          </p:cNvPr>
          <p:cNvSpPr txBox="1">
            <a:spLocks noGrp="1"/>
          </p:cNvSpPr>
          <p:nvPr>
            <p:ph type="body" idx="4294967295"/>
          </p:nvPr>
        </p:nvSpPr>
        <p:spPr>
          <a:xfrm>
            <a:off x="677332" y="4013201"/>
            <a:ext cx="8596667" cy="514249"/>
          </a:xfrm>
        </p:spPr>
        <p:txBody>
          <a:bodyPr anchor="b">
            <a:noAutofit/>
          </a:bodyPr>
          <a:lstStyle>
            <a:lvl1pPr marL="0" indent="0">
              <a:buNone/>
              <a:defRPr sz="2400">
                <a:solidFill>
                  <a:srgbClr val="90C226"/>
                </a:solidFill>
              </a:defRPr>
            </a:lvl1pPr>
          </a:lstStyle>
          <a:p>
            <a:pPr lvl="0"/>
            <a:r>
              <a:rPr lang="sv-SE"/>
              <a:t>Klicka här för att ändra format på bakgrundstexten</a:t>
            </a:r>
          </a:p>
        </p:txBody>
      </p:sp>
      <p:sp>
        <p:nvSpPr>
          <p:cNvPr id="4" name="Text Placeholder 2">
            <a:extLst>
              <a:ext uri="{FF2B5EF4-FFF2-40B4-BE49-F238E27FC236}">
                <a16:creationId xmlns:a16="http://schemas.microsoft.com/office/drawing/2014/main" id="{3BB8CB94-B803-274C-B260-EB1B1258F4ED}"/>
              </a:ext>
            </a:extLst>
          </p:cNvPr>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sv-SE"/>
              <a:t>Klicka här för att ändra format på bakgrundstexten</a:t>
            </a:r>
          </a:p>
        </p:txBody>
      </p:sp>
      <p:sp>
        <p:nvSpPr>
          <p:cNvPr id="5" name="Date Placeholder 3">
            <a:extLst>
              <a:ext uri="{FF2B5EF4-FFF2-40B4-BE49-F238E27FC236}">
                <a16:creationId xmlns:a16="http://schemas.microsoft.com/office/drawing/2014/main" id="{05CBCD0E-0AE3-F472-E05B-170EC3BDCC8F}"/>
              </a:ext>
            </a:extLst>
          </p:cNvPr>
          <p:cNvSpPr txBox="1">
            <a:spLocks noGrp="1"/>
          </p:cNvSpPr>
          <p:nvPr>
            <p:ph type="dt" sz="half" idx="7"/>
          </p:nvPr>
        </p:nvSpPr>
        <p:spPr/>
        <p:txBody>
          <a:bodyPr/>
          <a:lstStyle>
            <a:lvl1pPr>
              <a:defRPr/>
            </a:lvl1pPr>
          </a:lstStyle>
          <a:p>
            <a:pPr lvl="0"/>
            <a:fld id="{01A9AADA-2E3F-4E6A-9FE4-EC9076E9209E}" type="datetime1">
              <a:rPr lang="sv-SE"/>
              <a:pPr lvl="0"/>
              <a:t>2022-11-14</a:t>
            </a:fld>
            <a:endParaRPr lang="sv-SE"/>
          </a:p>
        </p:txBody>
      </p:sp>
      <p:sp>
        <p:nvSpPr>
          <p:cNvPr id="6" name="Footer Placeholder 4">
            <a:extLst>
              <a:ext uri="{FF2B5EF4-FFF2-40B4-BE49-F238E27FC236}">
                <a16:creationId xmlns:a16="http://schemas.microsoft.com/office/drawing/2014/main" id="{87AB4694-F208-982F-D83B-5209893A605F}"/>
              </a:ext>
            </a:extLst>
          </p:cNvPr>
          <p:cNvSpPr txBox="1">
            <a:spLocks noGrp="1"/>
          </p:cNvSpPr>
          <p:nvPr>
            <p:ph type="ftr" sz="quarter" idx="9"/>
          </p:nvPr>
        </p:nvSpPr>
        <p:spPr/>
        <p:txBody>
          <a:bodyPr/>
          <a:lstStyle>
            <a:lvl1pPr>
              <a:defRPr/>
            </a:lvl1pPr>
          </a:lstStyle>
          <a:p>
            <a:pPr lvl="0"/>
            <a:endParaRPr lang="sv-SE"/>
          </a:p>
        </p:txBody>
      </p:sp>
      <p:sp>
        <p:nvSpPr>
          <p:cNvPr id="7" name="Slide Number Placeholder 5">
            <a:extLst>
              <a:ext uri="{FF2B5EF4-FFF2-40B4-BE49-F238E27FC236}">
                <a16:creationId xmlns:a16="http://schemas.microsoft.com/office/drawing/2014/main" id="{6348C128-1595-A2D0-8657-AB884FA146C4}"/>
              </a:ext>
            </a:extLst>
          </p:cNvPr>
          <p:cNvSpPr txBox="1">
            <a:spLocks noGrp="1"/>
          </p:cNvSpPr>
          <p:nvPr>
            <p:ph type="sldNum" sz="quarter" idx="8"/>
          </p:nvPr>
        </p:nvSpPr>
        <p:spPr/>
        <p:txBody>
          <a:bodyPr/>
          <a:lstStyle>
            <a:lvl1pPr>
              <a:defRPr/>
            </a:lvl1pPr>
          </a:lstStyle>
          <a:p>
            <a:pPr lvl="0"/>
            <a:fld id="{C8807638-7824-41AA-B05F-724759A048A4}" type="slidenum">
              <a:t>‹#›</a:t>
            </a:fld>
            <a:endParaRPr lang="sv-SE"/>
          </a:p>
        </p:txBody>
      </p:sp>
    </p:spTree>
    <p:extLst>
      <p:ext uri="{BB962C8B-B14F-4D97-AF65-F5344CB8AC3E}">
        <p14:creationId xmlns:p14="http://schemas.microsoft.com/office/powerpoint/2010/main" val="3521931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960DE-7DE2-7904-ABEE-B51064CD17C3}"/>
              </a:ext>
            </a:extLst>
          </p:cNvPr>
          <p:cNvSpPr txBox="1">
            <a:spLocks noGrp="1"/>
          </p:cNvSpPr>
          <p:nvPr>
            <p:ph type="title"/>
          </p:nvPr>
        </p:nvSpPr>
        <p:spPr/>
        <p:txBody>
          <a:bodyPr/>
          <a:lstStyle>
            <a:lvl1pPr>
              <a:defRPr/>
            </a:lvl1pPr>
          </a:lstStyle>
          <a:p>
            <a:pPr lvl="0"/>
            <a:r>
              <a:rPr lang="sv-SE"/>
              <a:t>Klicka här för att ändra mall för rubrikformat</a:t>
            </a:r>
            <a:endParaRPr lang="en-US"/>
          </a:p>
        </p:txBody>
      </p:sp>
      <p:sp>
        <p:nvSpPr>
          <p:cNvPr id="3" name="Vertical Text Placeholder 2">
            <a:extLst>
              <a:ext uri="{FF2B5EF4-FFF2-40B4-BE49-F238E27FC236}">
                <a16:creationId xmlns:a16="http://schemas.microsoft.com/office/drawing/2014/main" id="{E63235A8-CFF8-DFF5-1915-6372B4B247C9}"/>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a:extLst>
              <a:ext uri="{FF2B5EF4-FFF2-40B4-BE49-F238E27FC236}">
                <a16:creationId xmlns:a16="http://schemas.microsoft.com/office/drawing/2014/main" id="{47636DDA-58A2-2728-21B0-5691414065B7}"/>
              </a:ext>
            </a:extLst>
          </p:cNvPr>
          <p:cNvSpPr txBox="1">
            <a:spLocks noGrp="1"/>
          </p:cNvSpPr>
          <p:nvPr>
            <p:ph type="dt" sz="half" idx="7"/>
          </p:nvPr>
        </p:nvSpPr>
        <p:spPr/>
        <p:txBody>
          <a:bodyPr/>
          <a:lstStyle>
            <a:lvl1pPr>
              <a:defRPr/>
            </a:lvl1pPr>
          </a:lstStyle>
          <a:p>
            <a:pPr lvl="0"/>
            <a:fld id="{BC1FFBBE-C75E-4B12-A47A-B8DFE589052C}" type="datetime1">
              <a:rPr lang="sv-SE"/>
              <a:pPr lvl="0"/>
              <a:t>2022-11-14</a:t>
            </a:fld>
            <a:endParaRPr lang="sv-SE"/>
          </a:p>
        </p:txBody>
      </p:sp>
      <p:sp>
        <p:nvSpPr>
          <p:cNvPr id="5" name="Footer Placeholder 4">
            <a:extLst>
              <a:ext uri="{FF2B5EF4-FFF2-40B4-BE49-F238E27FC236}">
                <a16:creationId xmlns:a16="http://schemas.microsoft.com/office/drawing/2014/main" id="{7C349A9C-A18B-F646-2770-84C44322212C}"/>
              </a:ext>
            </a:extLst>
          </p:cNvPr>
          <p:cNvSpPr txBox="1">
            <a:spLocks noGrp="1"/>
          </p:cNvSpPr>
          <p:nvPr>
            <p:ph type="ftr" sz="quarter" idx="9"/>
          </p:nvPr>
        </p:nvSpPr>
        <p:spPr/>
        <p:txBody>
          <a:bodyPr/>
          <a:lstStyle>
            <a:lvl1pPr>
              <a:defRPr/>
            </a:lvl1pPr>
          </a:lstStyle>
          <a:p>
            <a:pPr lvl="0"/>
            <a:endParaRPr lang="sv-SE"/>
          </a:p>
        </p:txBody>
      </p:sp>
      <p:sp>
        <p:nvSpPr>
          <p:cNvPr id="6" name="Slide Number Placeholder 5">
            <a:extLst>
              <a:ext uri="{FF2B5EF4-FFF2-40B4-BE49-F238E27FC236}">
                <a16:creationId xmlns:a16="http://schemas.microsoft.com/office/drawing/2014/main" id="{5B0C8F47-4763-11EC-0F08-B8C85ED7BEA2}"/>
              </a:ext>
            </a:extLst>
          </p:cNvPr>
          <p:cNvSpPr txBox="1">
            <a:spLocks noGrp="1"/>
          </p:cNvSpPr>
          <p:nvPr>
            <p:ph type="sldNum" sz="quarter" idx="8"/>
          </p:nvPr>
        </p:nvSpPr>
        <p:spPr/>
        <p:txBody>
          <a:bodyPr/>
          <a:lstStyle>
            <a:lvl1pPr>
              <a:defRPr/>
            </a:lvl1pPr>
          </a:lstStyle>
          <a:p>
            <a:pPr lvl="0"/>
            <a:fld id="{5F8CAFAF-EB18-4FA3-A4E9-FDD8B9C9AF9F}" type="slidenum">
              <a:t>‹#›</a:t>
            </a:fld>
            <a:endParaRPr lang="sv-SE"/>
          </a:p>
        </p:txBody>
      </p:sp>
    </p:spTree>
    <p:extLst>
      <p:ext uri="{BB962C8B-B14F-4D97-AF65-F5344CB8AC3E}">
        <p14:creationId xmlns:p14="http://schemas.microsoft.com/office/powerpoint/2010/main" val="97157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A181DD-1530-C98C-00C8-C3D56E556E2E}"/>
              </a:ext>
            </a:extLst>
          </p:cNvPr>
          <p:cNvSpPr txBox="1">
            <a:spLocks noGrp="1"/>
          </p:cNvSpPr>
          <p:nvPr>
            <p:ph type="title" orient="vert"/>
          </p:nvPr>
        </p:nvSpPr>
        <p:spPr>
          <a:xfrm>
            <a:off x="7967670" y="609603"/>
            <a:ext cx="1304739" cy="5251454"/>
          </a:xfrm>
        </p:spPr>
        <p:txBody>
          <a:bodyPr vert="eaVert" anchor="ctr"/>
          <a:lstStyle>
            <a:lvl1pPr>
              <a:defRPr/>
            </a:lvl1pPr>
          </a:lstStyle>
          <a:p>
            <a:pPr lvl="0"/>
            <a:r>
              <a:rPr lang="sv-SE"/>
              <a:t>Klicka här för att ändra mall för rubrikformat</a:t>
            </a:r>
            <a:endParaRPr lang="en-US"/>
          </a:p>
        </p:txBody>
      </p:sp>
      <p:sp>
        <p:nvSpPr>
          <p:cNvPr id="3" name="Vertical Text Placeholder 2">
            <a:extLst>
              <a:ext uri="{FF2B5EF4-FFF2-40B4-BE49-F238E27FC236}">
                <a16:creationId xmlns:a16="http://schemas.microsoft.com/office/drawing/2014/main" id="{436F8AE9-40DE-5712-8468-0927B474EB2F}"/>
              </a:ext>
            </a:extLst>
          </p:cNvPr>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a:extLst>
              <a:ext uri="{FF2B5EF4-FFF2-40B4-BE49-F238E27FC236}">
                <a16:creationId xmlns:a16="http://schemas.microsoft.com/office/drawing/2014/main" id="{373E0B04-AAF6-066C-8CF3-F8CBF7293713}"/>
              </a:ext>
            </a:extLst>
          </p:cNvPr>
          <p:cNvSpPr txBox="1">
            <a:spLocks noGrp="1"/>
          </p:cNvSpPr>
          <p:nvPr>
            <p:ph type="dt" sz="half" idx="7"/>
          </p:nvPr>
        </p:nvSpPr>
        <p:spPr/>
        <p:txBody>
          <a:bodyPr/>
          <a:lstStyle>
            <a:lvl1pPr>
              <a:defRPr/>
            </a:lvl1pPr>
          </a:lstStyle>
          <a:p>
            <a:pPr lvl="0"/>
            <a:fld id="{8068C319-CEDC-4EBE-9C2D-87354E3A4B79}" type="datetime1">
              <a:rPr lang="sv-SE"/>
              <a:pPr lvl="0"/>
              <a:t>2022-11-14</a:t>
            </a:fld>
            <a:endParaRPr lang="sv-SE"/>
          </a:p>
        </p:txBody>
      </p:sp>
      <p:sp>
        <p:nvSpPr>
          <p:cNvPr id="5" name="Footer Placeholder 4">
            <a:extLst>
              <a:ext uri="{FF2B5EF4-FFF2-40B4-BE49-F238E27FC236}">
                <a16:creationId xmlns:a16="http://schemas.microsoft.com/office/drawing/2014/main" id="{8147BDD2-9ED6-EB36-468F-B8610EDD269F}"/>
              </a:ext>
            </a:extLst>
          </p:cNvPr>
          <p:cNvSpPr txBox="1">
            <a:spLocks noGrp="1"/>
          </p:cNvSpPr>
          <p:nvPr>
            <p:ph type="ftr" sz="quarter" idx="9"/>
          </p:nvPr>
        </p:nvSpPr>
        <p:spPr/>
        <p:txBody>
          <a:bodyPr/>
          <a:lstStyle>
            <a:lvl1pPr>
              <a:defRPr/>
            </a:lvl1pPr>
          </a:lstStyle>
          <a:p>
            <a:pPr lvl="0"/>
            <a:endParaRPr lang="sv-SE"/>
          </a:p>
        </p:txBody>
      </p:sp>
      <p:sp>
        <p:nvSpPr>
          <p:cNvPr id="6" name="Slide Number Placeholder 5">
            <a:extLst>
              <a:ext uri="{FF2B5EF4-FFF2-40B4-BE49-F238E27FC236}">
                <a16:creationId xmlns:a16="http://schemas.microsoft.com/office/drawing/2014/main" id="{B2502471-4E6F-84F9-8640-0BFB1CDD9A92}"/>
              </a:ext>
            </a:extLst>
          </p:cNvPr>
          <p:cNvSpPr txBox="1">
            <a:spLocks noGrp="1"/>
          </p:cNvSpPr>
          <p:nvPr>
            <p:ph type="sldNum" sz="quarter" idx="8"/>
          </p:nvPr>
        </p:nvSpPr>
        <p:spPr/>
        <p:txBody>
          <a:bodyPr/>
          <a:lstStyle>
            <a:lvl1pPr>
              <a:defRPr/>
            </a:lvl1pPr>
          </a:lstStyle>
          <a:p>
            <a:pPr lvl="0"/>
            <a:fld id="{98173FC2-C9EC-49FA-8DF5-DACAD0F5156E}" type="slidenum">
              <a:t>‹#›</a:t>
            </a:fld>
            <a:endParaRPr lang="sv-SE"/>
          </a:p>
        </p:txBody>
      </p:sp>
    </p:spTree>
    <p:extLst>
      <p:ext uri="{BB962C8B-B14F-4D97-AF65-F5344CB8AC3E}">
        <p14:creationId xmlns:p14="http://schemas.microsoft.com/office/powerpoint/2010/main" val="19295799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16"/>
        <p:cNvGrpSpPr/>
        <p:nvPr/>
      </p:nvGrpSpPr>
      <p:grpSpPr>
        <a:xfrm>
          <a:off x="0" y="0"/>
          <a:ext cx="0" cy="0"/>
          <a:chOff x="0" y="0"/>
          <a:chExt cx="0" cy="0"/>
        </a:xfrm>
      </p:grpSpPr>
      <p:pic>
        <p:nvPicPr>
          <p:cNvPr id="117" name="Google Shape;117;p15"/>
          <p:cNvPicPr preferRelativeResize="0"/>
          <p:nvPr/>
        </p:nvPicPr>
        <p:blipFill rotWithShape="1">
          <a:blip r:embed="rId2">
            <a:alphaModFix/>
          </a:blip>
          <a:srcRect/>
          <a:stretch/>
        </p:blipFill>
        <p:spPr>
          <a:xfrm>
            <a:off x="8515784" y="4903695"/>
            <a:ext cx="3676216" cy="1954306"/>
          </a:xfrm>
          <a:prstGeom prst="rect">
            <a:avLst/>
          </a:prstGeom>
          <a:noFill/>
          <a:ln>
            <a:noFill/>
          </a:ln>
        </p:spPr>
      </p:pic>
      <p:sp>
        <p:nvSpPr>
          <p:cNvPr id="119" name="Google Shape;119;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009CD1"/>
              </a:buClr>
              <a:buSzPts val="6000"/>
              <a:buFont typeface="Arial"/>
              <a:buNone/>
              <a:defRPr>
                <a:solidFill>
                  <a:srgbClr val="009CD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0" name="Google Shape;12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2" name="Google Shape;12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extLst>
      <p:ext uri="{BB962C8B-B14F-4D97-AF65-F5344CB8AC3E}">
        <p14:creationId xmlns:p14="http://schemas.microsoft.com/office/powerpoint/2010/main" val="2410159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DF486-76EB-FE01-BF5E-099BEEF3ABE9}"/>
              </a:ext>
            </a:extLst>
          </p:cNvPr>
          <p:cNvSpPr txBox="1">
            <a:spLocks noGrp="1"/>
          </p:cNvSpPr>
          <p:nvPr>
            <p:ph type="title"/>
          </p:nvPr>
        </p:nvSpPr>
        <p:spPr/>
        <p:txBody>
          <a:bodyPr/>
          <a:lstStyle>
            <a:lvl1pPr>
              <a:defRPr/>
            </a:lvl1pPr>
          </a:lstStyle>
          <a:p>
            <a:pPr lvl="0"/>
            <a:r>
              <a:rPr lang="sv-SE"/>
              <a:t>Klicka här för att ändra mall för rubrikformat</a:t>
            </a:r>
            <a:endParaRPr lang="en-US"/>
          </a:p>
        </p:txBody>
      </p:sp>
      <p:sp>
        <p:nvSpPr>
          <p:cNvPr id="3" name="Content Placeholder 2">
            <a:extLst>
              <a:ext uri="{FF2B5EF4-FFF2-40B4-BE49-F238E27FC236}">
                <a16:creationId xmlns:a16="http://schemas.microsoft.com/office/drawing/2014/main" id="{64F84E28-2B55-ECAD-675F-513B2044F3F9}"/>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a:extLst>
              <a:ext uri="{FF2B5EF4-FFF2-40B4-BE49-F238E27FC236}">
                <a16:creationId xmlns:a16="http://schemas.microsoft.com/office/drawing/2014/main" id="{17E937F6-0201-B297-1B28-8EE9BD41812D}"/>
              </a:ext>
            </a:extLst>
          </p:cNvPr>
          <p:cNvSpPr txBox="1">
            <a:spLocks noGrp="1"/>
          </p:cNvSpPr>
          <p:nvPr>
            <p:ph type="dt" sz="half" idx="7"/>
          </p:nvPr>
        </p:nvSpPr>
        <p:spPr/>
        <p:txBody>
          <a:bodyPr/>
          <a:lstStyle>
            <a:lvl1pPr>
              <a:defRPr/>
            </a:lvl1pPr>
          </a:lstStyle>
          <a:p>
            <a:pPr lvl="0"/>
            <a:fld id="{AB8B4B80-2830-44B6-90F3-32AFD8A9F06C}" type="datetime1">
              <a:rPr lang="sv-SE"/>
              <a:pPr lvl="0"/>
              <a:t>2022-11-14</a:t>
            </a:fld>
            <a:endParaRPr lang="sv-SE"/>
          </a:p>
        </p:txBody>
      </p:sp>
      <p:sp>
        <p:nvSpPr>
          <p:cNvPr id="5" name="Footer Placeholder 4">
            <a:extLst>
              <a:ext uri="{FF2B5EF4-FFF2-40B4-BE49-F238E27FC236}">
                <a16:creationId xmlns:a16="http://schemas.microsoft.com/office/drawing/2014/main" id="{D3C1598E-8628-A1D7-95EF-60C12B3C7FE5}"/>
              </a:ext>
            </a:extLst>
          </p:cNvPr>
          <p:cNvSpPr txBox="1">
            <a:spLocks noGrp="1"/>
          </p:cNvSpPr>
          <p:nvPr>
            <p:ph type="ftr" sz="quarter" idx="9"/>
          </p:nvPr>
        </p:nvSpPr>
        <p:spPr/>
        <p:txBody>
          <a:bodyPr/>
          <a:lstStyle>
            <a:lvl1pPr>
              <a:defRPr/>
            </a:lvl1pPr>
          </a:lstStyle>
          <a:p>
            <a:pPr lvl="0"/>
            <a:endParaRPr lang="sv-SE"/>
          </a:p>
        </p:txBody>
      </p:sp>
      <p:sp>
        <p:nvSpPr>
          <p:cNvPr id="6" name="Slide Number Placeholder 5">
            <a:extLst>
              <a:ext uri="{FF2B5EF4-FFF2-40B4-BE49-F238E27FC236}">
                <a16:creationId xmlns:a16="http://schemas.microsoft.com/office/drawing/2014/main" id="{888D6667-ECF4-4332-0CBC-61D15F4D3180}"/>
              </a:ext>
            </a:extLst>
          </p:cNvPr>
          <p:cNvSpPr txBox="1">
            <a:spLocks noGrp="1"/>
          </p:cNvSpPr>
          <p:nvPr>
            <p:ph type="sldNum" sz="quarter" idx="8"/>
          </p:nvPr>
        </p:nvSpPr>
        <p:spPr/>
        <p:txBody>
          <a:bodyPr/>
          <a:lstStyle>
            <a:lvl1pPr>
              <a:defRPr/>
            </a:lvl1pPr>
          </a:lstStyle>
          <a:p>
            <a:pPr lvl="0"/>
            <a:fld id="{EEF7EA51-A386-46F9-964E-E4E33D7C5E14}" type="slidenum">
              <a:t>‹#›</a:t>
            </a:fld>
            <a:endParaRPr lang="sv-SE"/>
          </a:p>
        </p:txBody>
      </p:sp>
    </p:spTree>
    <p:extLst>
      <p:ext uri="{BB962C8B-B14F-4D97-AF65-F5344CB8AC3E}">
        <p14:creationId xmlns:p14="http://schemas.microsoft.com/office/powerpoint/2010/main" val="78875728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4141-E7E4-0BB7-4641-7460DFEAD7E5}"/>
              </a:ext>
            </a:extLst>
          </p:cNvPr>
          <p:cNvSpPr txBox="1">
            <a:spLocks noGrp="1"/>
          </p:cNvSpPr>
          <p:nvPr>
            <p:ph type="title"/>
          </p:nvPr>
        </p:nvSpPr>
        <p:spPr>
          <a:xfrm>
            <a:off x="677332" y="2700863"/>
            <a:ext cx="8596667" cy="1826578"/>
          </a:xfrm>
        </p:spPr>
        <p:txBody>
          <a:bodyPr anchor="b"/>
          <a:lstStyle>
            <a:lvl1pPr>
              <a:defRPr sz="4000"/>
            </a:lvl1pPr>
          </a:lstStyle>
          <a:p>
            <a:pPr lvl="0"/>
            <a:r>
              <a:rPr lang="sv-SE"/>
              <a:t>Klicka här för att ändra mall för rubrikformat</a:t>
            </a:r>
            <a:endParaRPr lang="en-US"/>
          </a:p>
        </p:txBody>
      </p:sp>
      <p:sp>
        <p:nvSpPr>
          <p:cNvPr id="3" name="Text Placeholder 2">
            <a:extLst>
              <a:ext uri="{FF2B5EF4-FFF2-40B4-BE49-F238E27FC236}">
                <a16:creationId xmlns:a16="http://schemas.microsoft.com/office/drawing/2014/main" id="{67C172E7-C4C9-0FD7-C491-838271130E73}"/>
              </a:ext>
            </a:extLst>
          </p:cNvPr>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sv-SE"/>
              <a:t>Klicka här för att ändra format på bakgrundstexten</a:t>
            </a:r>
          </a:p>
        </p:txBody>
      </p:sp>
      <p:sp>
        <p:nvSpPr>
          <p:cNvPr id="4" name="Date Placeholder 3">
            <a:extLst>
              <a:ext uri="{FF2B5EF4-FFF2-40B4-BE49-F238E27FC236}">
                <a16:creationId xmlns:a16="http://schemas.microsoft.com/office/drawing/2014/main" id="{2DBEBD22-A6D3-BBE8-3E3E-40488F57310C}"/>
              </a:ext>
            </a:extLst>
          </p:cNvPr>
          <p:cNvSpPr txBox="1">
            <a:spLocks noGrp="1"/>
          </p:cNvSpPr>
          <p:nvPr>
            <p:ph type="dt" sz="half" idx="7"/>
          </p:nvPr>
        </p:nvSpPr>
        <p:spPr/>
        <p:txBody>
          <a:bodyPr/>
          <a:lstStyle>
            <a:lvl1pPr>
              <a:defRPr/>
            </a:lvl1pPr>
          </a:lstStyle>
          <a:p>
            <a:pPr lvl="0"/>
            <a:fld id="{D7F7DCCB-D0CF-4E08-B245-7C11F88B66AF}" type="datetime1">
              <a:rPr lang="sv-SE"/>
              <a:pPr lvl="0"/>
              <a:t>2022-11-14</a:t>
            </a:fld>
            <a:endParaRPr lang="sv-SE"/>
          </a:p>
        </p:txBody>
      </p:sp>
      <p:sp>
        <p:nvSpPr>
          <p:cNvPr id="5" name="Footer Placeholder 4">
            <a:extLst>
              <a:ext uri="{FF2B5EF4-FFF2-40B4-BE49-F238E27FC236}">
                <a16:creationId xmlns:a16="http://schemas.microsoft.com/office/drawing/2014/main" id="{27D8EF90-9F04-C600-7428-33871C8457B1}"/>
              </a:ext>
            </a:extLst>
          </p:cNvPr>
          <p:cNvSpPr txBox="1">
            <a:spLocks noGrp="1"/>
          </p:cNvSpPr>
          <p:nvPr>
            <p:ph type="ftr" sz="quarter" idx="9"/>
          </p:nvPr>
        </p:nvSpPr>
        <p:spPr/>
        <p:txBody>
          <a:bodyPr/>
          <a:lstStyle>
            <a:lvl1pPr>
              <a:defRPr/>
            </a:lvl1pPr>
          </a:lstStyle>
          <a:p>
            <a:pPr lvl="0"/>
            <a:endParaRPr lang="sv-SE"/>
          </a:p>
        </p:txBody>
      </p:sp>
      <p:sp>
        <p:nvSpPr>
          <p:cNvPr id="6" name="Slide Number Placeholder 5">
            <a:extLst>
              <a:ext uri="{FF2B5EF4-FFF2-40B4-BE49-F238E27FC236}">
                <a16:creationId xmlns:a16="http://schemas.microsoft.com/office/drawing/2014/main" id="{4E485360-7FBC-8BD8-13B9-766D296ABAA5}"/>
              </a:ext>
            </a:extLst>
          </p:cNvPr>
          <p:cNvSpPr txBox="1">
            <a:spLocks noGrp="1"/>
          </p:cNvSpPr>
          <p:nvPr>
            <p:ph type="sldNum" sz="quarter" idx="8"/>
          </p:nvPr>
        </p:nvSpPr>
        <p:spPr/>
        <p:txBody>
          <a:bodyPr/>
          <a:lstStyle>
            <a:lvl1pPr>
              <a:defRPr/>
            </a:lvl1pPr>
          </a:lstStyle>
          <a:p>
            <a:pPr lvl="0"/>
            <a:fld id="{A9456B07-FA80-415D-9112-2CC9D4479999}" type="slidenum">
              <a:t>‹#›</a:t>
            </a:fld>
            <a:endParaRPr lang="sv-SE"/>
          </a:p>
        </p:txBody>
      </p:sp>
    </p:spTree>
    <p:extLst>
      <p:ext uri="{BB962C8B-B14F-4D97-AF65-F5344CB8AC3E}">
        <p14:creationId xmlns:p14="http://schemas.microsoft.com/office/powerpoint/2010/main" val="2583329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187F-D199-E771-28CE-CE8F2A532D22}"/>
              </a:ext>
            </a:extLst>
          </p:cNvPr>
          <p:cNvSpPr txBox="1">
            <a:spLocks noGrp="1"/>
          </p:cNvSpPr>
          <p:nvPr>
            <p:ph type="title"/>
          </p:nvPr>
        </p:nvSpPr>
        <p:spPr/>
        <p:txBody>
          <a:bodyPr/>
          <a:lstStyle>
            <a:lvl1pPr>
              <a:defRPr/>
            </a:lvl1pPr>
          </a:lstStyle>
          <a:p>
            <a:pPr lvl="0"/>
            <a:r>
              <a:rPr lang="sv-SE"/>
              <a:t>Klicka här för att ändra mall för rubrikformat</a:t>
            </a:r>
            <a:endParaRPr lang="en-US"/>
          </a:p>
        </p:txBody>
      </p:sp>
      <p:sp>
        <p:nvSpPr>
          <p:cNvPr id="3" name="Content Placeholder 2">
            <a:extLst>
              <a:ext uri="{FF2B5EF4-FFF2-40B4-BE49-F238E27FC236}">
                <a16:creationId xmlns:a16="http://schemas.microsoft.com/office/drawing/2014/main" id="{7A9440B8-725B-9519-07CD-0A7A4E0A28EF}"/>
              </a:ext>
            </a:extLst>
          </p:cNvPr>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Content Placeholder 3">
            <a:extLst>
              <a:ext uri="{FF2B5EF4-FFF2-40B4-BE49-F238E27FC236}">
                <a16:creationId xmlns:a16="http://schemas.microsoft.com/office/drawing/2014/main" id="{ABE16583-A347-B5D0-7257-F64A5FC8CD84}"/>
              </a:ext>
            </a:extLst>
          </p:cNvPr>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Date Placeholder 4">
            <a:extLst>
              <a:ext uri="{FF2B5EF4-FFF2-40B4-BE49-F238E27FC236}">
                <a16:creationId xmlns:a16="http://schemas.microsoft.com/office/drawing/2014/main" id="{8706DD19-2C40-7250-2AB5-F903E2703D64}"/>
              </a:ext>
            </a:extLst>
          </p:cNvPr>
          <p:cNvSpPr txBox="1">
            <a:spLocks noGrp="1"/>
          </p:cNvSpPr>
          <p:nvPr>
            <p:ph type="dt" sz="half" idx="7"/>
          </p:nvPr>
        </p:nvSpPr>
        <p:spPr/>
        <p:txBody>
          <a:bodyPr/>
          <a:lstStyle>
            <a:lvl1pPr>
              <a:defRPr/>
            </a:lvl1pPr>
          </a:lstStyle>
          <a:p>
            <a:pPr lvl="0"/>
            <a:fld id="{8A698831-7930-4C8F-92BE-4B6877965473}" type="datetime1">
              <a:rPr lang="sv-SE"/>
              <a:pPr lvl="0"/>
              <a:t>2022-11-14</a:t>
            </a:fld>
            <a:endParaRPr lang="sv-SE"/>
          </a:p>
        </p:txBody>
      </p:sp>
      <p:sp>
        <p:nvSpPr>
          <p:cNvPr id="6" name="Footer Placeholder 5">
            <a:extLst>
              <a:ext uri="{FF2B5EF4-FFF2-40B4-BE49-F238E27FC236}">
                <a16:creationId xmlns:a16="http://schemas.microsoft.com/office/drawing/2014/main" id="{163DE5A0-090C-09D5-B803-19B512C04C10}"/>
              </a:ext>
            </a:extLst>
          </p:cNvPr>
          <p:cNvSpPr txBox="1">
            <a:spLocks noGrp="1"/>
          </p:cNvSpPr>
          <p:nvPr>
            <p:ph type="ftr" sz="quarter" idx="9"/>
          </p:nvPr>
        </p:nvSpPr>
        <p:spPr/>
        <p:txBody>
          <a:bodyPr/>
          <a:lstStyle>
            <a:lvl1pPr>
              <a:defRPr/>
            </a:lvl1pPr>
          </a:lstStyle>
          <a:p>
            <a:pPr lvl="0"/>
            <a:endParaRPr lang="sv-SE"/>
          </a:p>
        </p:txBody>
      </p:sp>
      <p:sp>
        <p:nvSpPr>
          <p:cNvPr id="7" name="Slide Number Placeholder 6">
            <a:extLst>
              <a:ext uri="{FF2B5EF4-FFF2-40B4-BE49-F238E27FC236}">
                <a16:creationId xmlns:a16="http://schemas.microsoft.com/office/drawing/2014/main" id="{2826F413-43AE-D44C-A409-F91246DBF398}"/>
              </a:ext>
            </a:extLst>
          </p:cNvPr>
          <p:cNvSpPr txBox="1">
            <a:spLocks noGrp="1"/>
          </p:cNvSpPr>
          <p:nvPr>
            <p:ph type="sldNum" sz="quarter" idx="8"/>
          </p:nvPr>
        </p:nvSpPr>
        <p:spPr/>
        <p:txBody>
          <a:bodyPr/>
          <a:lstStyle>
            <a:lvl1pPr>
              <a:defRPr/>
            </a:lvl1pPr>
          </a:lstStyle>
          <a:p>
            <a:pPr lvl="0"/>
            <a:fld id="{17F4A5C5-6092-48B8-8F5B-4F5CE28406E2}" type="slidenum">
              <a:t>‹#›</a:t>
            </a:fld>
            <a:endParaRPr lang="sv-SE"/>
          </a:p>
        </p:txBody>
      </p:sp>
    </p:spTree>
    <p:extLst>
      <p:ext uri="{BB962C8B-B14F-4D97-AF65-F5344CB8AC3E}">
        <p14:creationId xmlns:p14="http://schemas.microsoft.com/office/powerpoint/2010/main" val="557326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972A-23E5-1999-9ED0-000260ABE945}"/>
              </a:ext>
            </a:extLst>
          </p:cNvPr>
          <p:cNvSpPr txBox="1">
            <a:spLocks noGrp="1"/>
          </p:cNvSpPr>
          <p:nvPr>
            <p:ph type="title"/>
          </p:nvPr>
        </p:nvSpPr>
        <p:spPr/>
        <p:txBody>
          <a:bodyPr/>
          <a:lstStyle>
            <a:lvl1pPr>
              <a:defRPr/>
            </a:lvl1pPr>
          </a:lstStyle>
          <a:p>
            <a:pPr lvl="0"/>
            <a:r>
              <a:rPr lang="sv-SE"/>
              <a:t>Klicka här för att ändra mall för rubrikformat</a:t>
            </a:r>
            <a:endParaRPr lang="en-US"/>
          </a:p>
        </p:txBody>
      </p:sp>
      <p:sp>
        <p:nvSpPr>
          <p:cNvPr id="3" name="Text Placeholder 2">
            <a:extLst>
              <a:ext uri="{FF2B5EF4-FFF2-40B4-BE49-F238E27FC236}">
                <a16:creationId xmlns:a16="http://schemas.microsoft.com/office/drawing/2014/main" id="{657407CC-D2D4-68A1-1D41-F7110A9A4F85}"/>
              </a:ext>
            </a:extLst>
          </p:cNvPr>
          <p:cNvSpPr txBox="1">
            <a:spLocks noGrp="1"/>
          </p:cNvSpPr>
          <p:nvPr>
            <p:ph type="body" idx="1"/>
          </p:nvPr>
        </p:nvSpPr>
        <p:spPr>
          <a:xfrm>
            <a:off x="675741" y="2160983"/>
            <a:ext cx="4185620" cy="576264"/>
          </a:xfrm>
        </p:spPr>
        <p:txBody>
          <a:bodyPr anchor="b">
            <a:noAutofit/>
          </a:bodyPr>
          <a:lstStyle>
            <a:lvl1pPr marL="0" indent="0">
              <a:buNone/>
              <a:defRPr sz="2400"/>
            </a:lvl1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B3579AF4-D495-B34D-F220-30952F70026B}"/>
              </a:ext>
            </a:extLst>
          </p:cNvPr>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5" name="Text Placeholder 4">
            <a:extLst>
              <a:ext uri="{FF2B5EF4-FFF2-40B4-BE49-F238E27FC236}">
                <a16:creationId xmlns:a16="http://schemas.microsoft.com/office/drawing/2014/main" id="{65176BE0-EC59-E90C-5D7F-81A039B90D8C}"/>
              </a:ext>
            </a:extLst>
          </p:cNvPr>
          <p:cNvSpPr txBox="1">
            <a:spLocks noGrp="1"/>
          </p:cNvSpPr>
          <p:nvPr>
            <p:ph type="body" idx="3"/>
          </p:nvPr>
        </p:nvSpPr>
        <p:spPr>
          <a:xfrm>
            <a:off x="5088379" y="2160983"/>
            <a:ext cx="4185620" cy="576264"/>
          </a:xfrm>
        </p:spPr>
        <p:txBody>
          <a:bodyPr anchor="b">
            <a:noAutofit/>
          </a:bodyPr>
          <a:lstStyle>
            <a:lvl1pPr marL="0" indent="0">
              <a:buNone/>
              <a:defRPr sz="2400"/>
            </a:lvl1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7134A95B-66D4-120A-3C45-E64C6706F75B}"/>
              </a:ext>
            </a:extLst>
          </p:cNvPr>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7" name="Date Placeholder 6">
            <a:extLst>
              <a:ext uri="{FF2B5EF4-FFF2-40B4-BE49-F238E27FC236}">
                <a16:creationId xmlns:a16="http://schemas.microsoft.com/office/drawing/2014/main" id="{B4BA8DF3-E7F4-E18C-E00A-F09CFE681A03}"/>
              </a:ext>
            </a:extLst>
          </p:cNvPr>
          <p:cNvSpPr txBox="1">
            <a:spLocks noGrp="1"/>
          </p:cNvSpPr>
          <p:nvPr>
            <p:ph type="dt" sz="half" idx="7"/>
          </p:nvPr>
        </p:nvSpPr>
        <p:spPr/>
        <p:txBody>
          <a:bodyPr/>
          <a:lstStyle>
            <a:lvl1pPr>
              <a:defRPr/>
            </a:lvl1pPr>
          </a:lstStyle>
          <a:p>
            <a:pPr lvl="0"/>
            <a:fld id="{4690DC32-3B02-4E37-B946-BCFA89328F9A}" type="datetime1">
              <a:rPr lang="sv-SE"/>
              <a:pPr lvl="0"/>
              <a:t>2022-11-14</a:t>
            </a:fld>
            <a:endParaRPr lang="sv-SE"/>
          </a:p>
        </p:txBody>
      </p:sp>
      <p:sp>
        <p:nvSpPr>
          <p:cNvPr id="8" name="Footer Placeholder 7">
            <a:extLst>
              <a:ext uri="{FF2B5EF4-FFF2-40B4-BE49-F238E27FC236}">
                <a16:creationId xmlns:a16="http://schemas.microsoft.com/office/drawing/2014/main" id="{05B60ACC-5963-5E90-81FC-4333ABB9F29D}"/>
              </a:ext>
            </a:extLst>
          </p:cNvPr>
          <p:cNvSpPr txBox="1">
            <a:spLocks noGrp="1"/>
          </p:cNvSpPr>
          <p:nvPr>
            <p:ph type="ftr" sz="quarter" idx="9"/>
          </p:nvPr>
        </p:nvSpPr>
        <p:spPr/>
        <p:txBody>
          <a:bodyPr/>
          <a:lstStyle>
            <a:lvl1pPr>
              <a:defRPr/>
            </a:lvl1pPr>
          </a:lstStyle>
          <a:p>
            <a:pPr lvl="0"/>
            <a:endParaRPr lang="sv-SE"/>
          </a:p>
        </p:txBody>
      </p:sp>
      <p:sp>
        <p:nvSpPr>
          <p:cNvPr id="9" name="Slide Number Placeholder 8">
            <a:extLst>
              <a:ext uri="{FF2B5EF4-FFF2-40B4-BE49-F238E27FC236}">
                <a16:creationId xmlns:a16="http://schemas.microsoft.com/office/drawing/2014/main" id="{6084C934-C9E8-6097-6202-366F14EB3722}"/>
              </a:ext>
            </a:extLst>
          </p:cNvPr>
          <p:cNvSpPr txBox="1">
            <a:spLocks noGrp="1"/>
          </p:cNvSpPr>
          <p:nvPr>
            <p:ph type="sldNum" sz="quarter" idx="8"/>
          </p:nvPr>
        </p:nvSpPr>
        <p:spPr/>
        <p:txBody>
          <a:bodyPr/>
          <a:lstStyle>
            <a:lvl1pPr>
              <a:defRPr/>
            </a:lvl1pPr>
          </a:lstStyle>
          <a:p>
            <a:pPr lvl="0"/>
            <a:fld id="{F145BE37-1D1E-4EA8-9C04-05CEE4420540}" type="slidenum">
              <a:t>‹#›</a:t>
            </a:fld>
            <a:endParaRPr lang="sv-SE"/>
          </a:p>
        </p:txBody>
      </p:sp>
    </p:spTree>
    <p:extLst>
      <p:ext uri="{BB962C8B-B14F-4D97-AF65-F5344CB8AC3E}">
        <p14:creationId xmlns:p14="http://schemas.microsoft.com/office/powerpoint/2010/main" val="421822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AD6CE-68B5-21F9-C0D7-53A6B0D90487}"/>
              </a:ext>
            </a:extLst>
          </p:cNvPr>
          <p:cNvSpPr txBox="1">
            <a:spLocks noGrp="1"/>
          </p:cNvSpPr>
          <p:nvPr>
            <p:ph type="title"/>
          </p:nvPr>
        </p:nvSpPr>
        <p:spPr/>
        <p:txBody>
          <a:bodyPr/>
          <a:lstStyle>
            <a:lvl1pPr>
              <a:defRPr/>
            </a:lvl1pPr>
          </a:lstStyle>
          <a:p>
            <a:pPr lvl="0"/>
            <a:r>
              <a:rPr lang="sv-SE"/>
              <a:t>Klicka här för att ändra mall för rubrikformat</a:t>
            </a:r>
            <a:endParaRPr lang="en-US"/>
          </a:p>
        </p:txBody>
      </p:sp>
      <p:sp>
        <p:nvSpPr>
          <p:cNvPr id="3" name="Date Placeholder 2">
            <a:extLst>
              <a:ext uri="{FF2B5EF4-FFF2-40B4-BE49-F238E27FC236}">
                <a16:creationId xmlns:a16="http://schemas.microsoft.com/office/drawing/2014/main" id="{D9F8445F-1E73-CA54-C192-CB9C4429D853}"/>
              </a:ext>
            </a:extLst>
          </p:cNvPr>
          <p:cNvSpPr txBox="1">
            <a:spLocks noGrp="1"/>
          </p:cNvSpPr>
          <p:nvPr>
            <p:ph type="dt" sz="half" idx="7"/>
          </p:nvPr>
        </p:nvSpPr>
        <p:spPr/>
        <p:txBody>
          <a:bodyPr/>
          <a:lstStyle>
            <a:lvl1pPr>
              <a:defRPr/>
            </a:lvl1pPr>
          </a:lstStyle>
          <a:p>
            <a:pPr lvl="0"/>
            <a:fld id="{C9FD659C-01C0-4AB6-9301-5DC85A806E38}" type="datetime1">
              <a:rPr lang="sv-SE"/>
              <a:pPr lvl="0"/>
              <a:t>2022-11-14</a:t>
            </a:fld>
            <a:endParaRPr lang="sv-SE"/>
          </a:p>
        </p:txBody>
      </p:sp>
      <p:sp>
        <p:nvSpPr>
          <p:cNvPr id="4" name="Footer Placeholder 3">
            <a:extLst>
              <a:ext uri="{FF2B5EF4-FFF2-40B4-BE49-F238E27FC236}">
                <a16:creationId xmlns:a16="http://schemas.microsoft.com/office/drawing/2014/main" id="{D5297404-1D33-661B-B5D6-27B17921B4D4}"/>
              </a:ext>
            </a:extLst>
          </p:cNvPr>
          <p:cNvSpPr txBox="1">
            <a:spLocks noGrp="1"/>
          </p:cNvSpPr>
          <p:nvPr>
            <p:ph type="ftr" sz="quarter" idx="9"/>
          </p:nvPr>
        </p:nvSpPr>
        <p:spPr/>
        <p:txBody>
          <a:bodyPr/>
          <a:lstStyle>
            <a:lvl1pPr>
              <a:defRPr/>
            </a:lvl1pPr>
          </a:lstStyle>
          <a:p>
            <a:pPr lvl="0"/>
            <a:endParaRPr lang="sv-SE"/>
          </a:p>
        </p:txBody>
      </p:sp>
      <p:sp>
        <p:nvSpPr>
          <p:cNvPr id="5" name="Slide Number Placeholder 4">
            <a:extLst>
              <a:ext uri="{FF2B5EF4-FFF2-40B4-BE49-F238E27FC236}">
                <a16:creationId xmlns:a16="http://schemas.microsoft.com/office/drawing/2014/main" id="{2C96BA25-6A72-0250-A673-BB50DA68BFBC}"/>
              </a:ext>
            </a:extLst>
          </p:cNvPr>
          <p:cNvSpPr txBox="1">
            <a:spLocks noGrp="1"/>
          </p:cNvSpPr>
          <p:nvPr>
            <p:ph type="sldNum" sz="quarter" idx="8"/>
          </p:nvPr>
        </p:nvSpPr>
        <p:spPr/>
        <p:txBody>
          <a:bodyPr/>
          <a:lstStyle>
            <a:lvl1pPr>
              <a:defRPr/>
            </a:lvl1pPr>
          </a:lstStyle>
          <a:p>
            <a:pPr lvl="0"/>
            <a:fld id="{FABC2324-1DC8-4E42-BAA9-1D60BA0077F4}" type="slidenum">
              <a:t>‹#›</a:t>
            </a:fld>
            <a:endParaRPr lang="sv-SE"/>
          </a:p>
        </p:txBody>
      </p:sp>
    </p:spTree>
    <p:extLst>
      <p:ext uri="{BB962C8B-B14F-4D97-AF65-F5344CB8AC3E}">
        <p14:creationId xmlns:p14="http://schemas.microsoft.com/office/powerpoint/2010/main" val="390245658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A8B706-CE57-B83D-1C91-7BAA9A663340}"/>
              </a:ext>
            </a:extLst>
          </p:cNvPr>
          <p:cNvSpPr txBox="1">
            <a:spLocks noGrp="1"/>
          </p:cNvSpPr>
          <p:nvPr>
            <p:ph type="dt" sz="half" idx="7"/>
          </p:nvPr>
        </p:nvSpPr>
        <p:spPr/>
        <p:txBody>
          <a:bodyPr/>
          <a:lstStyle>
            <a:lvl1pPr>
              <a:defRPr/>
            </a:lvl1pPr>
          </a:lstStyle>
          <a:p>
            <a:pPr lvl="0"/>
            <a:fld id="{C135D538-4FCC-4B9E-A588-38CAD4C0305C}" type="datetime1">
              <a:rPr lang="sv-SE"/>
              <a:pPr lvl="0"/>
              <a:t>2022-11-14</a:t>
            </a:fld>
            <a:endParaRPr lang="sv-SE"/>
          </a:p>
        </p:txBody>
      </p:sp>
      <p:sp>
        <p:nvSpPr>
          <p:cNvPr id="3" name="Footer Placeholder 2">
            <a:extLst>
              <a:ext uri="{FF2B5EF4-FFF2-40B4-BE49-F238E27FC236}">
                <a16:creationId xmlns:a16="http://schemas.microsoft.com/office/drawing/2014/main" id="{B5BD45EF-00C8-3B62-54F0-8077761F4376}"/>
              </a:ext>
            </a:extLst>
          </p:cNvPr>
          <p:cNvSpPr txBox="1">
            <a:spLocks noGrp="1"/>
          </p:cNvSpPr>
          <p:nvPr>
            <p:ph type="ftr" sz="quarter" idx="9"/>
          </p:nvPr>
        </p:nvSpPr>
        <p:spPr/>
        <p:txBody>
          <a:bodyPr/>
          <a:lstStyle>
            <a:lvl1pPr>
              <a:defRPr/>
            </a:lvl1pPr>
          </a:lstStyle>
          <a:p>
            <a:pPr lvl="0"/>
            <a:endParaRPr lang="sv-SE"/>
          </a:p>
        </p:txBody>
      </p:sp>
      <p:sp>
        <p:nvSpPr>
          <p:cNvPr id="4" name="Slide Number Placeholder 3">
            <a:extLst>
              <a:ext uri="{FF2B5EF4-FFF2-40B4-BE49-F238E27FC236}">
                <a16:creationId xmlns:a16="http://schemas.microsoft.com/office/drawing/2014/main" id="{0325BE3F-2247-0AB1-05FB-DFA0E136C624}"/>
              </a:ext>
            </a:extLst>
          </p:cNvPr>
          <p:cNvSpPr txBox="1">
            <a:spLocks noGrp="1"/>
          </p:cNvSpPr>
          <p:nvPr>
            <p:ph type="sldNum" sz="quarter" idx="8"/>
          </p:nvPr>
        </p:nvSpPr>
        <p:spPr/>
        <p:txBody>
          <a:bodyPr/>
          <a:lstStyle>
            <a:lvl1pPr>
              <a:defRPr/>
            </a:lvl1pPr>
          </a:lstStyle>
          <a:p>
            <a:pPr lvl="0"/>
            <a:fld id="{186CD272-85F8-4745-AFC2-B142989DB74D}" type="slidenum">
              <a:t>‹#›</a:t>
            </a:fld>
            <a:endParaRPr lang="sv-SE"/>
          </a:p>
        </p:txBody>
      </p:sp>
    </p:spTree>
    <p:extLst>
      <p:ext uri="{BB962C8B-B14F-4D97-AF65-F5344CB8AC3E}">
        <p14:creationId xmlns:p14="http://schemas.microsoft.com/office/powerpoint/2010/main" val="67335335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F9C9D-FEB0-B184-A178-1F1B158B471E}"/>
              </a:ext>
            </a:extLst>
          </p:cNvPr>
          <p:cNvSpPr txBox="1">
            <a:spLocks noGrp="1"/>
          </p:cNvSpPr>
          <p:nvPr>
            <p:ph type="title"/>
          </p:nvPr>
        </p:nvSpPr>
        <p:spPr>
          <a:xfrm>
            <a:off x="677332" y="1498601"/>
            <a:ext cx="3854525" cy="1278468"/>
          </a:xfrm>
        </p:spPr>
        <p:txBody>
          <a:bodyPr anchor="b"/>
          <a:lstStyle>
            <a:lvl1pPr>
              <a:defRPr sz="2000"/>
            </a:lvl1pPr>
          </a:lstStyle>
          <a:p>
            <a:pPr lvl="0"/>
            <a:r>
              <a:rPr lang="sv-SE"/>
              <a:t>Klicka här för att ändra mall för rubrikformat</a:t>
            </a:r>
            <a:endParaRPr lang="en-US"/>
          </a:p>
        </p:txBody>
      </p:sp>
      <p:sp>
        <p:nvSpPr>
          <p:cNvPr id="3" name="Content Placeholder 2">
            <a:extLst>
              <a:ext uri="{FF2B5EF4-FFF2-40B4-BE49-F238E27FC236}">
                <a16:creationId xmlns:a16="http://schemas.microsoft.com/office/drawing/2014/main" id="{C3171AA6-9797-03F4-F1A9-61E9D23040D9}"/>
              </a:ext>
            </a:extLst>
          </p:cNvPr>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Text Placeholder 3">
            <a:extLst>
              <a:ext uri="{FF2B5EF4-FFF2-40B4-BE49-F238E27FC236}">
                <a16:creationId xmlns:a16="http://schemas.microsoft.com/office/drawing/2014/main" id="{A55F053E-15C3-CFCB-BD65-457D954AFF15}"/>
              </a:ext>
            </a:extLst>
          </p:cNvPr>
          <p:cNvSpPr txBox="1">
            <a:spLocks noGrp="1"/>
          </p:cNvSpPr>
          <p:nvPr>
            <p:ph type="body" idx="2"/>
          </p:nvPr>
        </p:nvSpPr>
        <p:spPr>
          <a:xfrm>
            <a:off x="677332" y="2777069"/>
            <a:ext cx="3854525" cy="2584451"/>
          </a:xfrm>
        </p:spPr>
        <p:txBody>
          <a:bodyPr/>
          <a:lstStyle>
            <a:lvl1pPr marL="0" indent="0">
              <a:buNone/>
              <a:defRPr sz="1400"/>
            </a:lvl1pPr>
          </a:lstStyle>
          <a:p>
            <a:pPr lvl="0"/>
            <a:r>
              <a:rPr lang="sv-SE"/>
              <a:t>Klicka här för att ändra format på bakgrundstexten</a:t>
            </a:r>
          </a:p>
        </p:txBody>
      </p:sp>
      <p:sp>
        <p:nvSpPr>
          <p:cNvPr id="5" name="Date Placeholder 4">
            <a:extLst>
              <a:ext uri="{FF2B5EF4-FFF2-40B4-BE49-F238E27FC236}">
                <a16:creationId xmlns:a16="http://schemas.microsoft.com/office/drawing/2014/main" id="{B3C11395-83CC-2483-342B-0DA01589F764}"/>
              </a:ext>
            </a:extLst>
          </p:cNvPr>
          <p:cNvSpPr txBox="1">
            <a:spLocks noGrp="1"/>
          </p:cNvSpPr>
          <p:nvPr>
            <p:ph type="dt" sz="half" idx="7"/>
          </p:nvPr>
        </p:nvSpPr>
        <p:spPr/>
        <p:txBody>
          <a:bodyPr/>
          <a:lstStyle>
            <a:lvl1pPr>
              <a:defRPr/>
            </a:lvl1pPr>
          </a:lstStyle>
          <a:p>
            <a:pPr lvl="0"/>
            <a:fld id="{523007B4-0337-42AF-8D7C-3F63896284FC}" type="datetime1">
              <a:rPr lang="sv-SE"/>
              <a:pPr lvl="0"/>
              <a:t>2022-11-14</a:t>
            </a:fld>
            <a:endParaRPr lang="sv-SE"/>
          </a:p>
        </p:txBody>
      </p:sp>
      <p:sp>
        <p:nvSpPr>
          <p:cNvPr id="6" name="Footer Placeholder 5">
            <a:extLst>
              <a:ext uri="{FF2B5EF4-FFF2-40B4-BE49-F238E27FC236}">
                <a16:creationId xmlns:a16="http://schemas.microsoft.com/office/drawing/2014/main" id="{86992D9B-3A02-AFF4-D403-01E0A6D96A0D}"/>
              </a:ext>
            </a:extLst>
          </p:cNvPr>
          <p:cNvSpPr txBox="1">
            <a:spLocks noGrp="1"/>
          </p:cNvSpPr>
          <p:nvPr>
            <p:ph type="ftr" sz="quarter" idx="9"/>
          </p:nvPr>
        </p:nvSpPr>
        <p:spPr/>
        <p:txBody>
          <a:bodyPr/>
          <a:lstStyle>
            <a:lvl1pPr>
              <a:defRPr/>
            </a:lvl1pPr>
          </a:lstStyle>
          <a:p>
            <a:pPr lvl="0"/>
            <a:endParaRPr lang="sv-SE"/>
          </a:p>
        </p:txBody>
      </p:sp>
      <p:sp>
        <p:nvSpPr>
          <p:cNvPr id="7" name="Slide Number Placeholder 6">
            <a:extLst>
              <a:ext uri="{FF2B5EF4-FFF2-40B4-BE49-F238E27FC236}">
                <a16:creationId xmlns:a16="http://schemas.microsoft.com/office/drawing/2014/main" id="{35692397-6511-0D93-CA03-828F930409F6}"/>
              </a:ext>
            </a:extLst>
          </p:cNvPr>
          <p:cNvSpPr txBox="1">
            <a:spLocks noGrp="1"/>
          </p:cNvSpPr>
          <p:nvPr>
            <p:ph type="sldNum" sz="quarter" idx="8"/>
          </p:nvPr>
        </p:nvSpPr>
        <p:spPr/>
        <p:txBody>
          <a:bodyPr/>
          <a:lstStyle>
            <a:lvl1pPr>
              <a:defRPr/>
            </a:lvl1pPr>
          </a:lstStyle>
          <a:p>
            <a:pPr lvl="0"/>
            <a:fld id="{F9472DEE-4B98-45E4-AFB5-768ECB60D44A}" type="slidenum">
              <a:t>‹#›</a:t>
            </a:fld>
            <a:endParaRPr lang="sv-SE"/>
          </a:p>
        </p:txBody>
      </p:sp>
    </p:spTree>
    <p:extLst>
      <p:ext uri="{BB962C8B-B14F-4D97-AF65-F5344CB8AC3E}">
        <p14:creationId xmlns:p14="http://schemas.microsoft.com/office/powerpoint/2010/main" val="346918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97AD-7C0B-D493-DC11-382C2059B764}"/>
              </a:ext>
            </a:extLst>
          </p:cNvPr>
          <p:cNvSpPr txBox="1">
            <a:spLocks noGrp="1"/>
          </p:cNvSpPr>
          <p:nvPr>
            <p:ph type="title"/>
          </p:nvPr>
        </p:nvSpPr>
        <p:spPr>
          <a:xfrm>
            <a:off x="677332" y="4800600"/>
            <a:ext cx="8596667" cy="566735"/>
          </a:xfrm>
        </p:spPr>
        <p:txBody>
          <a:bodyPr anchor="b"/>
          <a:lstStyle>
            <a:lvl1pPr>
              <a:defRPr sz="2400"/>
            </a:lvl1pPr>
          </a:lstStyle>
          <a:p>
            <a:pPr lvl="0"/>
            <a:r>
              <a:rPr lang="sv-SE"/>
              <a:t>Klicka här för att ändra mall för rubrikformat</a:t>
            </a:r>
            <a:endParaRPr lang="en-US"/>
          </a:p>
        </p:txBody>
      </p:sp>
      <p:sp>
        <p:nvSpPr>
          <p:cNvPr id="3" name="Picture Placeholder 2">
            <a:extLst>
              <a:ext uri="{FF2B5EF4-FFF2-40B4-BE49-F238E27FC236}">
                <a16:creationId xmlns:a16="http://schemas.microsoft.com/office/drawing/2014/main" id="{DF0CF0DC-7474-8708-5C09-EC2A2174F180}"/>
              </a:ext>
            </a:extLst>
          </p:cNvPr>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sv-SE"/>
              <a:t>Klicka på ikonen för att lägga till en bild</a:t>
            </a:r>
            <a:endParaRPr lang="en-US"/>
          </a:p>
        </p:txBody>
      </p:sp>
      <p:sp>
        <p:nvSpPr>
          <p:cNvPr id="4" name="Text Placeholder 3">
            <a:extLst>
              <a:ext uri="{FF2B5EF4-FFF2-40B4-BE49-F238E27FC236}">
                <a16:creationId xmlns:a16="http://schemas.microsoft.com/office/drawing/2014/main" id="{B7068969-42A2-CC90-A516-D57F25EDF95D}"/>
              </a:ext>
            </a:extLst>
          </p:cNvPr>
          <p:cNvSpPr txBox="1">
            <a:spLocks noGrp="1"/>
          </p:cNvSpPr>
          <p:nvPr>
            <p:ph type="body" idx="2"/>
          </p:nvPr>
        </p:nvSpPr>
        <p:spPr>
          <a:xfrm>
            <a:off x="677332" y="5367335"/>
            <a:ext cx="8596667" cy="674022"/>
          </a:xfrm>
        </p:spPr>
        <p:txBody>
          <a:bodyPr/>
          <a:lstStyle>
            <a:lvl1pPr marL="0" indent="0">
              <a:buNone/>
              <a:defRPr sz="1200"/>
            </a:lvl1pPr>
          </a:lstStyle>
          <a:p>
            <a:pPr lvl="0"/>
            <a:r>
              <a:rPr lang="sv-SE"/>
              <a:t>Klicka här för att ändra format på bakgrundstexten</a:t>
            </a:r>
          </a:p>
        </p:txBody>
      </p:sp>
      <p:sp>
        <p:nvSpPr>
          <p:cNvPr id="5" name="Date Placeholder 4">
            <a:extLst>
              <a:ext uri="{FF2B5EF4-FFF2-40B4-BE49-F238E27FC236}">
                <a16:creationId xmlns:a16="http://schemas.microsoft.com/office/drawing/2014/main" id="{664A91FB-16CC-3FAB-EBFD-7A9151EEC8D8}"/>
              </a:ext>
            </a:extLst>
          </p:cNvPr>
          <p:cNvSpPr txBox="1">
            <a:spLocks noGrp="1"/>
          </p:cNvSpPr>
          <p:nvPr>
            <p:ph type="dt" sz="half" idx="7"/>
          </p:nvPr>
        </p:nvSpPr>
        <p:spPr/>
        <p:txBody>
          <a:bodyPr/>
          <a:lstStyle>
            <a:lvl1pPr>
              <a:defRPr/>
            </a:lvl1pPr>
          </a:lstStyle>
          <a:p>
            <a:pPr lvl="0"/>
            <a:fld id="{FE96808C-3CFF-4643-801D-DA7B4EB0A344}" type="datetime1">
              <a:rPr lang="sv-SE"/>
              <a:pPr lvl="0"/>
              <a:t>2022-11-14</a:t>
            </a:fld>
            <a:endParaRPr lang="sv-SE"/>
          </a:p>
        </p:txBody>
      </p:sp>
      <p:sp>
        <p:nvSpPr>
          <p:cNvPr id="6" name="Footer Placeholder 5">
            <a:extLst>
              <a:ext uri="{FF2B5EF4-FFF2-40B4-BE49-F238E27FC236}">
                <a16:creationId xmlns:a16="http://schemas.microsoft.com/office/drawing/2014/main" id="{A423F427-7A87-B081-E58A-F5268CA1BB3E}"/>
              </a:ext>
            </a:extLst>
          </p:cNvPr>
          <p:cNvSpPr txBox="1">
            <a:spLocks noGrp="1"/>
          </p:cNvSpPr>
          <p:nvPr>
            <p:ph type="ftr" sz="quarter" idx="9"/>
          </p:nvPr>
        </p:nvSpPr>
        <p:spPr/>
        <p:txBody>
          <a:bodyPr/>
          <a:lstStyle>
            <a:lvl1pPr>
              <a:defRPr/>
            </a:lvl1pPr>
          </a:lstStyle>
          <a:p>
            <a:pPr lvl="0"/>
            <a:endParaRPr lang="sv-SE"/>
          </a:p>
        </p:txBody>
      </p:sp>
      <p:sp>
        <p:nvSpPr>
          <p:cNvPr id="7" name="Slide Number Placeholder 6">
            <a:extLst>
              <a:ext uri="{FF2B5EF4-FFF2-40B4-BE49-F238E27FC236}">
                <a16:creationId xmlns:a16="http://schemas.microsoft.com/office/drawing/2014/main" id="{A1AE08C4-4088-25D6-9857-757696193DE7}"/>
              </a:ext>
            </a:extLst>
          </p:cNvPr>
          <p:cNvSpPr txBox="1">
            <a:spLocks noGrp="1"/>
          </p:cNvSpPr>
          <p:nvPr>
            <p:ph type="sldNum" sz="quarter" idx="8"/>
          </p:nvPr>
        </p:nvSpPr>
        <p:spPr/>
        <p:txBody>
          <a:bodyPr/>
          <a:lstStyle>
            <a:lvl1pPr>
              <a:defRPr/>
            </a:lvl1pPr>
          </a:lstStyle>
          <a:p>
            <a:pPr lvl="0"/>
            <a:fld id="{43A8CE27-52A1-4A1A-BFDF-9A8E50E648AA}" type="slidenum">
              <a:t>‹#›</a:t>
            </a:fld>
            <a:endParaRPr lang="sv-SE"/>
          </a:p>
        </p:txBody>
      </p:sp>
    </p:spTree>
    <p:extLst>
      <p:ext uri="{BB962C8B-B14F-4D97-AF65-F5344CB8AC3E}">
        <p14:creationId xmlns:p14="http://schemas.microsoft.com/office/powerpoint/2010/main" val="3347305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86E9D92C-F1A4-C612-0D1C-30E9AC5C615F}"/>
              </a:ext>
            </a:extLst>
          </p:cNvPr>
          <p:cNvGrpSpPr/>
          <p:nvPr/>
        </p:nvGrpSpPr>
        <p:grpSpPr>
          <a:xfrm>
            <a:off x="0" y="-8467"/>
            <a:ext cx="12192005" cy="6866467"/>
            <a:chOff x="0" y="-8467"/>
            <a:chExt cx="12192005" cy="6866467"/>
          </a:xfrm>
        </p:grpSpPr>
        <p:cxnSp>
          <p:nvCxnSpPr>
            <p:cNvPr id="3" name="Straight Connector 19">
              <a:extLst>
                <a:ext uri="{FF2B5EF4-FFF2-40B4-BE49-F238E27FC236}">
                  <a16:creationId xmlns:a16="http://schemas.microsoft.com/office/drawing/2014/main" id="{F7DFEF39-F277-9E48-FC4C-DAD217B0D1D2}"/>
                </a:ext>
              </a:extLst>
            </p:cNvPr>
            <p:cNvCxnSpPr/>
            <p:nvPr/>
          </p:nvCxnSpPr>
          <p:spPr>
            <a:xfrm>
              <a:off x="9371008" y="0"/>
              <a:ext cx="1219207" cy="6858000"/>
            </a:xfrm>
            <a:prstGeom prst="straightConnector1">
              <a:avLst/>
            </a:prstGeom>
            <a:noFill/>
            <a:ln w="9528" cap="rnd">
              <a:solidFill>
                <a:srgbClr val="BFBFBF"/>
              </a:solidFill>
              <a:prstDash val="solid"/>
              <a:miter/>
            </a:ln>
          </p:spPr>
        </p:cxnSp>
        <p:cxnSp>
          <p:nvCxnSpPr>
            <p:cNvPr id="4" name="Straight Connector 20">
              <a:extLst>
                <a:ext uri="{FF2B5EF4-FFF2-40B4-BE49-F238E27FC236}">
                  <a16:creationId xmlns:a16="http://schemas.microsoft.com/office/drawing/2014/main" id="{155CE361-2B80-4A36-2764-A3BAB5631B1B}"/>
                </a:ext>
              </a:extLst>
            </p:cNvPr>
            <p:cNvCxnSpPr/>
            <p:nvPr/>
          </p:nvCxnSpPr>
          <p:spPr>
            <a:xfrm flipH="1">
              <a:off x="7425266" y="3681410"/>
              <a:ext cx="4763557" cy="3176590"/>
            </a:xfrm>
            <a:prstGeom prst="straightConnector1">
              <a:avLst/>
            </a:prstGeom>
            <a:noFill/>
            <a:ln w="9528" cap="rnd">
              <a:solidFill>
                <a:srgbClr val="D9D9D9"/>
              </a:solidFill>
              <a:prstDash val="solid"/>
              <a:miter/>
            </a:ln>
          </p:spPr>
        </p:cxnSp>
        <p:sp>
          <p:nvSpPr>
            <p:cNvPr id="5" name="Rectangle 23">
              <a:extLst>
                <a:ext uri="{FF2B5EF4-FFF2-40B4-BE49-F238E27FC236}">
                  <a16:creationId xmlns:a16="http://schemas.microsoft.com/office/drawing/2014/main" id="{275F6DAC-88E1-2E4D-0B25-F0D7A2A29C89}"/>
                </a:ext>
              </a:extLst>
            </p:cNvPr>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90C226">
                <a:alpha val="3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6" name="Rectangle 25">
              <a:extLst>
                <a:ext uri="{FF2B5EF4-FFF2-40B4-BE49-F238E27FC236}">
                  <a16:creationId xmlns:a16="http://schemas.microsoft.com/office/drawing/2014/main" id="{505B91A8-5294-E861-3750-334564679FA0}"/>
                </a:ext>
              </a:extLst>
            </p:cNvPr>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90C226">
                <a:alpha val="2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7" name="Isosceles Triangle 23">
              <a:extLst>
                <a:ext uri="{FF2B5EF4-FFF2-40B4-BE49-F238E27FC236}">
                  <a16:creationId xmlns:a16="http://schemas.microsoft.com/office/drawing/2014/main" id="{275595FA-1871-EA0D-23D1-E0E1B4CA9E8B}"/>
                </a:ext>
              </a:extLst>
            </p:cNvPr>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54A021">
                <a:alpha val="72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8" name="Rectangle 27">
              <a:extLst>
                <a:ext uri="{FF2B5EF4-FFF2-40B4-BE49-F238E27FC236}">
                  <a16:creationId xmlns:a16="http://schemas.microsoft.com/office/drawing/2014/main" id="{09794977-DFFD-B63F-1C08-EB3A1760DA49}"/>
                </a:ext>
              </a:extLst>
            </p:cNvPr>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3F7819">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9" name="Rectangle 28">
              <a:extLst>
                <a:ext uri="{FF2B5EF4-FFF2-40B4-BE49-F238E27FC236}">
                  <a16:creationId xmlns:a16="http://schemas.microsoft.com/office/drawing/2014/main" id="{DDFF345D-3EC0-4AE4-D4F1-AAF454258BB9}"/>
                </a:ext>
              </a:extLst>
            </p:cNvPr>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C0E474">
                <a:alpha val="7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10" name="Rectangle 29">
              <a:extLst>
                <a:ext uri="{FF2B5EF4-FFF2-40B4-BE49-F238E27FC236}">
                  <a16:creationId xmlns:a16="http://schemas.microsoft.com/office/drawing/2014/main" id="{626715E4-D40B-43E1-76B1-801E543D54DD}"/>
                </a:ext>
              </a:extLst>
            </p:cNvPr>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90C226">
                <a:alpha val="6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11" name="Isosceles Triangle 27">
              <a:extLst>
                <a:ext uri="{FF2B5EF4-FFF2-40B4-BE49-F238E27FC236}">
                  <a16:creationId xmlns:a16="http://schemas.microsoft.com/office/drawing/2014/main" id="{B65D757D-4FC2-FDAB-ABC9-35B2BA3FABE6}"/>
                </a:ext>
              </a:extLst>
            </p:cNvPr>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90C226">
                <a:alpha val="80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sp>
          <p:nvSpPr>
            <p:cNvPr id="12" name="Isosceles Triangle 28">
              <a:extLst>
                <a:ext uri="{FF2B5EF4-FFF2-40B4-BE49-F238E27FC236}">
                  <a16:creationId xmlns:a16="http://schemas.microsoft.com/office/drawing/2014/main" id="{7D2AC2E3-6D11-2CC0-413C-00623ECD0761}"/>
                </a:ext>
              </a:extLst>
            </p:cNvPr>
            <p:cNvSpPr/>
            <p:nvPr/>
          </p:nvSpPr>
          <p:spPr>
            <a:xfrm>
              <a:off x="0" y="4013201"/>
              <a:ext cx="448732" cy="2844798"/>
            </a:xfrm>
            <a:custGeom>
              <a:avLst/>
              <a:gdLst>
                <a:gd name="f0" fmla="val 10800000"/>
                <a:gd name="f1" fmla="val 5400000"/>
                <a:gd name="f2" fmla="val 180"/>
                <a:gd name="f3" fmla="val w"/>
                <a:gd name="f4" fmla="val h"/>
                <a:gd name="f5" fmla="val ss"/>
                <a:gd name="f6" fmla="val 0"/>
                <a:gd name="f7" fmla="+- 0 0 -360"/>
                <a:gd name="f8" fmla="+- 0 0 -270"/>
                <a:gd name="f9" fmla="+- 0 0 -180"/>
                <a:gd name="f10" fmla="+- 0 0 -90"/>
                <a:gd name="f11" fmla="abs f3"/>
                <a:gd name="f12" fmla="abs f4"/>
                <a:gd name="f13" fmla="abs f5"/>
                <a:gd name="f14" fmla="*/ f7 f0 1"/>
                <a:gd name="f15" fmla="*/ f8 f0 1"/>
                <a:gd name="f16" fmla="*/ f9 f0 1"/>
                <a:gd name="f17" fmla="*/ f10 f0 1"/>
                <a:gd name="f18" fmla="?: f11 f3 1"/>
                <a:gd name="f19" fmla="?: f12 f4 1"/>
                <a:gd name="f20" fmla="?: f13 f5 1"/>
                <a:gd name="f21" fmla="*/ f14 1 f2"/>
                <a:gd name="f22" fmla="*/ f15 1 f2"/>
                <a:gd name="f23" fmla="*/ f16 1 f2"/>
                <a:gd name="f24" fmla="*/ f17 1 f2"/>
                <a:gd name="f25" fmla="*/ f18 1 21600"/>
                <a:gd name="f26" fmla="*/ f19 1 21600"/>
                <a:gd name="f27" fmla="*/ 21600 f18 1"/>
                <a:gd name="f28" fmla="*/ 21600 f19 1"/>
                <a:gd name="f29" fmla="+- f21 0 f1"/>
                <a:gd name="f30" fmla="+- f22 0 f1"/>
                <a:gd name="f31" fmla="+- f23 0 f1"/>
                <a:gd name="f32" fmla="+- f24 0 f1"/>
                <a:gd name="f33" fmla="min f26 f25"/>
                <a:gd name="f34" fmla="*/ f27 1 f20"/>
                <a:gd name="f35" fmla="*/ f28 1 f20"/>
                <a:gd name="f36" fmla="val f34"/>
                <a:gd name="f37" fmla="val f35"/>
                <a:gd name="f38" fmla="*/ f6 f33 1"/>
                <a:gd name="f39" fmla="+- f37 0 f6"/>
                <a:gd name="f40" fmla="+- f36 0 f6"/>
                <a:gd name="f41" fmla="*/ f37 f33 1"/>
                <a:gd name="f42" fmla="*/ f36 f33 1"/>
                <a:gd name="f43" fmla="*/ f39 1 2"/>
                <a:gd name="f44" fmla="*/ f40 1 2"/>
                <a:gd name="f45" fmla="*/ f40 f6 1"/>
                <a:gd name="f46" fmla="+- f6 f43 0"/>
                <a:gd name="f47" fmla="*/ f45 1 200000"/>
                <a:gd name="f48" fmla="*/ f45 1 100000"/>
                <a:gd name="f49" fmla="+- f47 f44 0"/>
                <a:gd name="f50" fmla="*/ f47 f33 1"/>
                <a:gd name="f51" fmla="*/ f46 f33 1"/>
                <a:gd name="f52" fmla="*/ f48 f33 1"/>
                <a:gd name="f53" fmla="*/ f49 f33 1"/>
              </a:gdLst>
              <a:ahLst/>
              <a:cxnLst>
                <a:cxn ang="3cd4">
                  <a:pos x="hc" y="t"/>
                </a:cxn>
                <a:cxn ang="0">
                  <a:pos x="r" y="vc"/>
                </a:cxn>
                <a:cxn ang="cd4">
                  <a:pos x="hc" y="b"/>
                </a:cxn>
                <a:cxn ang="cd2">
                  <a:pos x="l" y="vc"/>
                </a:cxn>
                <a:cxn ang="f29">
                  <a:pos x="f52" y="f38"/>
                </a:cxn>
                <a:cxn ang="f30">
                  <a:pos x="f50" y="f51"/>
                </a:cxn>
                <a:cxn ang="f31">
                  <a:pos x="f38" y="f41"/>
                </a:cxn>
                <a:cxn ang="f31">
                  <a:pos x="f52" y="f41"/>
                </a:cxn>
                <a:cxn ang="f31">
                  <a:pos x="f42" y="f41"/>
                </a:cxn>
                <a:cxn ang="f32">
                  <a:pos x="f53" y="f51"/>
                </a:cxn>
              </a:cxnLst>
              <a:rect l="f50" t="f51" r="f53" b="f41"/>
              <a:pathLst>
                <a:path>
                  <a:moveTo>
                    <a:pt x="f38" y="f41"/>
                  </a:moveTo>
                  <a:lnTo>
                    <a:pt x="f52" y="f38"/>
                  </a:lnTo>
                  <a:lnTo>
                    <a:pt x="f42" y="f41"/>
                  </a:lnTo>
                  <a:close/>
                </a:path>
              </a:pathLst>
            </a:custGeom>
            <a:solidFill>
              <a:srgbClr val="90C226">
                <a:alpha val="85000"/>
              </a:srgbClr>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1800" b="0" i="0" u="none" strike="noStrike" kern="1200" cap="none" spc="0" baseline="0">
                <a:solidFill>
                  <a:srgbClr val="000000"/>
                </a:solidFill>
                <a:uFillTx/>
                <a:latin typeface="Calibri"/>
              </a:endParaRPr>
            </a:p>
          </p:txBody>
        </p:sp>
      </p:grpSp>
      <p:sp>
        <p:nvSpPr>
          <p:cNvPr id="13" name="Title Placeholder 1">
            <a:extLst>
              <a:ext uri="{FF2B5EF4-FFF2-40B4-BE49-F238E27FC236}">
                <a16:creationId xmlns:a16="http://schemas.microsoft.com/office/drawing/2014/main" id="{9299A536-7554-82B3-FD22-13A507D4ACDB}"/>
              </a:ext>
            </a:extLst>
          </p:cNvPr>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normAutofit/>
          </a:bodyPr>
          <a:lstStyle/>
          <a:p>
            <a:pPr lvl="0"/>
            <a:r>
              <a:rPr lang="sv-SE"/>
              <a:t>Klicka här för att ändra mall för rubrikformat</a:t>
            </a:r>
            <a:endParaRPr lang="en-US"/>
          </a:p>
        </p:txBody>
      </p:sp>
      <p:sp>
        <p:nvSpPr>
          <p:cNvPr id="14" name="Text Placeholder 2">
            <a:extLst>
              <a:ext uri="{FF2B5EF4-FFF2-40B4-BE49-F238E27FC236}">
                <a16:creationId xmlns:a16="http://schemas.microsoft.com/office/drawing/2014/main" id="{0EF8882E-1B46-893F-A2A7-B29D00C4C507}"/>
              </a:ext>
            </a:extLst>
          </p:cNvPr>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15" name="Date Placeholder 3">
            <a:extLst>
              <a:ext uri="{FF2B5EF4-FFF2-40B4-BE49-F238E27FC236}">
                <a16:creationId xmlns:a16="http://schemas.microsoft.com/office/drawing/2014/main" id="{810809C3-09C2-EBCA-3DD8-A147E77793CD}"/>
              </a:ext>
            </a:extLst>
          </p:cNvPr>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sv-SE" sz="900" b="0" i="0" u="none" strike="noStrike" kern="1200" cap="none" spc="0" baseline="0">
                <a:solidFill>
                  <a:srgbClr val="898989"/>
                </a:solidFill>
                <a:uFillTx/>
                <a:latin typeface="Trebuchet MS"/>
              </a:defRPr>
            </a:lvl1pPr>
          </a:lstStyle>
          <a:p>
            <a:pPr lvl="0"/>
            <a:fld id="{387E99F7-C7F4-4767-9290-450E5B812D2A}" type="datetime1">
              <a:rPr lang="sv-SE"/>
              <a:pPr lvl="0"/>
              <a:t>2022-11-14</a:t>
            </a:fld>
            <a:endParaRPr lang="sv-SE"/>
          </a:p>
        </p:txBody>
      </p:sp>
      <p:sp>
        <p:nvSpPr>
          <p:cNvPr id="16" name="Footer Placeholder 4">
            <a:extLst>
              <a:ext uri="{FF2B5EF4-FFF2-40B4-BE49-F238E27FC236}">
                <a16:creationId xmlns:a16="http://schemas.microsoft.com/office/drawing/2014/main" id="{D520AF77-4329-B725-0F57-26A080138550}"/>
              </a:ext>
            </a:extLst>
          </p:cNvPr>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sv-SE" sz="900" b="0" i="0" u="none" strike="noStrike" kern="1200" cap="none" spc="0" baseline="0">
                <a:solidFill>
                  <a:srgbClr val="898989"/>
                </a:solidFill>
                <a:uFillTx/>
                <a:latin typeface="Trebuchet MS"/>
              </a:defRPr>
            </a:lvl1pPr>
          </a:lstStyle>
          <a:p>
            <a:pPr lvl="0"/>
            <a:endParaRPr lang="sv-SE"/>
          </a:p>
        </p:txBody>
      </p:sp>
      <p:sp>
        <p:nvSpPr>
          <p:cNvPr id="17" name="Slide Number Placeholder 5">
            <a:extLst>
              <a:ext uri="{FF2B5EF4-FFF2-40B4-BE49-F238E27FC236}">
                <a16:creationId xmlns:a16="http://schemas.microsoft.com/office/drawing/2014/main" id="{ACF4348F-5A48-42CB-22DC-7EAA07816A72}"/>
              </a:ext>
            </a:extLst>
          </p:cNvPr>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sv-SE" sz="900" b="0" i="0" u="none" strike="noStrike" kern="1200" cap="none" spc="0" baseline="0">
                <a:solidFill>
                  <a:srgbClr val="90C226"/>
                </a:solidFill>
                <a:uFillTx/>
                <a:latin typeface="Trebuchet MS"/>
              </a:defRPr>
            </a:lvl1pPr>
          </a:lstStyle>
          <a:p>
            <a:pPr lvl="0"/>
            <a:fld id="{270958A6-9BDD-4922-B00E-0779DF418518}" type="slidenum">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marL="0" marR="0" lvl="0" indent="0" algn="l" defTabSz="457200" rtl="0" fontAlgn="auto" hangingPunct="1">
        <a:lnSpc>
          <a:spcPct val="100000"/>
        </a:lnSpc>
        <a:spcBef>
          <a:spcPts val="0"/>
        </a:spcBef>
        <a:spcAft>
          <a:spcPts val="0"/>
        </a:spcAft>
        <a:buNone/>
        <a:tabLst/>
        <a:defRPr lang="sv-SE" sz="3600" b="0" i="0" u="none" strike="noStrike" kern="1200" cap="none" spc="0" baseline="0">
          <a:solidFill>
            <a:srgbClr val="90C226"/>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90C226"/>
        </a:buClr>
        <a:buSzPct val="80000"/>
        <a:buFont typeface="Wingdings 3"/>
        <a:buChar char=""/>
        <a:tabLst/>
        <a:defRPr lang="sv-SE"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90C226"/>
        </a:buClr>
        <a:buSzPct val="80000"/>
        <a:buFont typeface="Wingdings 3"/>
        <a:buChar char=""/>
        <a:tabLst/>
        <a:defRPr lang="sv-SE"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90C226"/>
        </a:buClr>
        <a:buSzPct val="80000"/>
        <a:buFont typeface="Wingdings 3"/>
        <a:buChar char=""/>
        <a:tabLst/>
        <a:defRPr lang="sv-SE"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90C226"/>
        </a:buClr>
        <a:buSzPct val="80000"/>
        <a:buFont typeface="Wingdings 3"/>
        <a:buChar char=""/>
        <a:tabLst/>
        <a:defRPr lang="sv-SE"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90C226"/>
        </a:buClr>
        <a:buSzPct val="80000"/>
        <a:buFont typeface="Wingdings 3"/>
        <a:buChar char=""/>
        <a:tabLst/>
        <a:defRPr lang="sv-SE" sz="1200" b="0" i="0" u="none" strike="noStrike" kern="1200" cap="none" spc="0" baseline="0">
          <a:solidFill>
            <a:srgbClr val="404040"/>
          </a:solidFill>
          <a:uFillTx/>
          <a:latin typeface="Trebuchet M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85BCA6-EAEE-12D7-BE2C-E7BF5E16430F}"/>
              </a:ext>
            </a:extLst>
          </p:cNvPr>
          <p:cNvSpPr txBox="1">
            <a:spLocks noGrp="1"/>
          </p:cNvSpPr>
          <p:nvPr>
            <p:ph type="ctrTitle"/>
          </p:nvPr>
        </p:nvSpPr>
        <p:spPr/>
        <p:txBody>
          <a:bodyPr>
            <a:normAutofit fontScale="90000"/>
          </a:bodyPr>
          <a:lstStyle/>
          <a:p>
            <a:pPr lvl="0"/>
            <a:r>
              <a:rPr lang="ru-RU" sz="3600" b="1" i="1">
                <a:solidFill>
                  <a:srgbClr val="3F7819"/>
                </a:solidFill>
                <a:latin typeface="Arial Narrow" pitchFamily="34"/>
                <a:ea typeface="MS Mincho" pitchFamily="49"/>
                <a:cs typeface="Arial" pitchFamily="34"/>
              </a:rPr>
              <a:t>Торговля, управление водными ресурсами, продовольственная </a:t>
            </a:r>
            <a:br>
              <a:rPr lang="ru-RU" sz="3600" b="1" i="1">
                <a:solidFill>
                  <a:srgbClr val="3F7819"/>
                </a:solidFill>
                <a:latin typeface="Arial Narrow" pitchFamily="34"/>
                <a:ea typeface="MS Mincho" pitchFamily="49"/>
                <a:cs typeface="Arial" pitchFamily="34"/>
              </a:rPr>
            </a:br>
            <a:r>
              <a:rPr lang="ru-RU" sz="3600" b="1" i="1">
                <a:solidFill>
                  <a:srgbClr val="3F7819"/>
                </a:solidFill>
                <a:latin typeface="Arial Narrow" pitchFamily="34"/>
                <a:ea typeface="MS Mincho" pitchFamily="49"/>
                <a:cs typeface="Arial" pitchFamily="34"/>
              </a:rPr>
              <a:t>безопасность и циркулярная экономика в регионе СПЕКА</a:t>
            </a:r>
            <a:endParaRPr lang="sv-SE" sz="3600">
              <a:solidFill>
                <a:srgbClr val="3F7819"/>
              </a:solidFill>
            </a:endParaRPr>
          </a:p>
        </p:txBody>
      </p:sp>
      <p:sp>
        <p:nvSpPr>
          <p:cNvPr id="3" name="Underrubrik 2">
            <a:extLst>
              <a:ext uri="{FF2B5EF4-FFF2-40B4-BE49-F238E27FC236}">
                <a16:creationId xmlns:a16="http://schemas.microsoft.com/office/drawing/2014/main" id="{EBFE1A89-510D-3A30-A0B2-836BCA4FA78F}"/>
              </a:ext>
            </a:extLst>
          </p:cNvPr>
          <p:cNvSpPr txBox="1">
            <a:spLocks noGrp="1"/>
          </p:cNvSpPr>
          <p:nvPr>
            <p:ph type="subTitle" idx="1"/>
          </p:nvPr>
        </p:nvSpPr>
        <p:spPr>
          <a:xfrm>
            <a:off x="1507068" y="4050827"/>
            <a:ext cx="7766931" cy="2199144"/>
          </a:xfrm>
        </p:spPr>
        <p:txBody>
          <a:bodyPr>
            <a:normAutofit/>
          </a:bodyPr>
          <a:lstStyle/>
          <a:p>
            <a:pPr lvl="0" algn="l">
              <a:lnSpc>
                <a:spcPct val="60000"/>
              </a:lnSpc>
            </a:pPr>
            <a:endParaRPr lang="en-GB" sz="500" b="1" dirty="0">
              <a:latin typeface="Arial Narrow" pitchFamily="34"/>
              <a:ea typeface="MS Mincho" pitchFamily="49"/>
              <a:cs typeface="Arial" pitchFamily="34"/>
            </a:endParaRPr>
          </a:p>
          <a:p>
            <a:pPr lvl="0" algn="l">
              <a:lnSpc>
                <a:spcPct val="60000"/>
              </a:lnSpc>
            </a:pPr>
            <a:endParaRPr lang="en-GB" sz="1100" b="1" dirty="0">
              <a:latin typeface="Arial Narrow" pitchFamily="34"/>
              <a:ea typeface="MS Mincho" pitchFamily="49"/>
              <a:cs typeface="Arial" pitchFamily="34"/>
            </a:endParaRPr>
          </a:p>
          <a:p>
            <a:pPr lvl="0" algn="l">
              <a:lnSpc>
                <a:spcPct val="60000"/>
              </a:lnSpc>
            </a:pPr>
            <a:r>
              <a:rPr lang="en-GB" sz="1600" b="1" dirty="0" err="1">
                <a:latin typeface="Arial Narrow" pitchFamily="34"/>
                <a:ea typeface="MS Mincho" pitchFamily="49"/>
                <a:cs typeface="Arial" pitchFamily="34"/>
              </a:rPr>
              <a:t>Agr</a:t>
            </a:r>
            <a:r>
              <a:rPr lang="en-GB" sz="1600" b="1" dirty="0">
                <a:latin typeface="Arial Narrow" pitchFamily="34"/>
                <a:ea typeface="MS Mincho" pitchFamily="49"/>
                <a:cs typeface="Arial" pitchFamily="34"/>
              </a:rPr>
              <a:t> </a:t>
            </a:r>
            <a:r>
              <a:rPr lang="en-GB" sz="1600" b="1" dirty="0" err="1">
                <a:latin typeface="Arial Narrow" pitchFamily="34"/>
                <a:ea typeface="MS Mincho" pitchFamily="49"/>
                <a:cs typeface="Arial" pitchFamily="34"/>
              </a:rPr>
              <a:t>Dr.</a:t>
            </a:r>
            <a:r>
              <a:rPr lang="en-GB" sz="1600" b="1" dirty="0">
                <a:latin typeface="Arial Narrow" pitchFamily="34"/>
                <a:ea typeface="MS Mincho" pitchFamily="49"/>
                <a:cs typeface="Arial" pitchFamily="34"/>
              </a:rPr>
              <a:t> </a:t>
            </a:r>
            <a:r>
              <a:rPr lang="ru-RU" sz="1600" b="1" dirty="0" err="1">
                <a:latin typeface="Arial Narrow" pitchFamily="34"/>
                <a:ea typeface="MS Mincho" pitchFamily="49"/>
                <a:cs typeface="Arial" pitchFamily="34"/>
              </a:rPr>
              <a:t>Бо</a:t>
            </a:r>
            <a:r>
              <a:rPr lang="ru-RU" sz="1600" b="1" dirty="0">
                <a:latin typeface="Arial Narrow" pitchFamily="34"/>
                <a:ea typeface="MS Mincho" pitchFamily="49"/>
                <a:cs typeface="Arial" pitchFamily="34"/>
              </a:rPr>
              <a:t> </a:t>
            </a:r>
            <a:r>
              <a:rPr lang="ru-RU" sz="1600" b="1" dirty="0" err="1">
                <a:latin typeface="Arial Narrow" pitchFamily="34"/>
                <a:ea typeface="MS Mincho" pitchFamily="49"/>
                <a:cs typeface="Arial" pitchFamily="34"/>
              </a:rPr>
              <a:t>Либерт</a:t>
            </a:r>
            <a:r>
              <a:rPr lang="ru-RU" sz="1600" b="1" dirty="0">
                <a:latin typeface="Arial Narrow" pitchFamily="34"/>
                <a:ea typeface="MS Mincho" pitchFamily="49"/>
                <a:cs typeface="Arial" pitchFamily="34"/>
              </a:rPr>
              <a:t>, консультант ЕЭК ООН</a:t>
            </a:r>
            <a:endParaRPr lang="en-GB" sz="1600" b="1" dirty="0">
              <a:latin typeface="Arial Narrow" pitchFamily="34"/>
              <a:ea typeface="MS Mincho" pitchFamily="49"/>
              <a:cs typeface="Arial" pitchFamily="34"/>
            </a:endParaRPr>
          </a:p>
          <a:p>
            <a:pPr lvl="0" algn="l">
              <a:lnSpc>
                <a:spcPct val="60000"/>
              </a:lnSpc>
            </a:pPr>
            <a:endParaRPr lang="en-GB" sz="3100" dirty="0">
              <a:latin typeface="+mn-lt"/>
              <a:ea typeface="MS Mincho" pitchFamily="49"/>
              <a:cs typeface="Arial" pitchFamily="34"/>
            </a:endParaRPr>
          </a:p>
          <a:p>
            <a:pPr lvl="0" algn="l">
              <a:lnSpc>
                <a:spcPct val="60000"/>
              </a:lnSpc>
            </a:pPr>
            <a:r>
              <a:rPr lang="ru-RU" sz="1600" b="1" dirty="0">
                <a:latin typeface="+mn-lt"/>
              </a:rPr>
              <a:t>Рабочая группа СПЕКА по водным и энергетическим ресурсам и окружающей среде</a:t>
            </a:r>
            <a:r>
              <a:rPr lang="sv-SE" sz="1600" b="1" dirty="0"/>
              <a:t>,</a:t>
            </a:r>
          </a:p>
          <a:p>
            <a:pPr lvl="0" algn="l">
              <a:lnSpc>
                <a:spcPct val="60000"/>
              </a:lnSpc>
            </a:pPr>
            <a:r>
              <a:rPr lang="ru-RU" sz="1600" b="1" dirty="0"/>
              <a:t>1</a:t>
            </a:r>
            <a:r>
              <a:rPr lang="sv-SE" sz="1600" b="1" dirty="0"/>
              <a:t>5</a:t>
            </a:r>
            <a:r>
              <a:rPr lang="ru-RU" sz="1600" b="1" dirty="0"/>
              <a:t> НОЯБРЯ 202</a:t>
            </a:r>
            <a:r>
              <a:rPr lang="sv-SE" sz="1600" b="1" dirty="0"/>
              <a:t>2,</a:t>
            </a:r>
            <a:r>
              <a:rPr lang="ru-RU" sz="1600" b="1" dirty="0"/>
              <a:t> г. Алматы</a:t>
            </a:r>
            <a:endParaRPr lang="sv-SE" sz="1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255EDBB6-393D-3AD5-86F0-5871F6181E02}"/>
              </a:ext>
            </a:extLst>
          </p:cNvPr>
          <p:cNvSpPr txBox="1"/>
          <p:nvPr/>
        </p:nvSpPr>
        <p:spPr>
          <a:xfrm>
            <a:off x="970114" y="1298146"/>
            <a:ext cx="8435147" cy="6085512"/>
          </a:xfrm>
          <a:prstGeom prst="rect">
            <a:avLst/>
          </a:prstGeom>
          <a:noFill/>
          <a:ln cap="flat">
            <a:noFill/>
          </a:ln>
        </p:spPr>
        <p:txBody>
          <a:bodyPr vert="horz" wrap="square" lIns="91440" tIns="45720" rIns="91440" bIns="45720" anchor="t" anchorCtr="0" compatLnSpc="1">
            <a:spAutoFit/>
          </a:bodyPr>
          <a:lstStyle/>
          <a:p>
            <a:pPr marL="971550" lvl="1" indent="-514350" defTabSz="457200">
              <a:lnSpc>
                <a:spcPct val="107000"/>
              </a:lnSpc>
              <a:spcBef>
                <a:spcPts val="200"/>
              </a:spcBef>
              <a:buSzPct val="100000"/>
              <a:buFontTx/>
              <a:buAutoNum type="arabicPeriod"/>
              <a:tabLst>
                <a:tab pos="1371600" algn="l"/>
              </a:tabLst>
              <a:defRPr sz="1800" b="0" i="0" u="none" strike="noStrike" kern="0" cap="none" spc="0" baseline="0">
                <a:solidFill>
                  <a:srgbClr val="000000"/>
                </a:solidFill>
                <a:uFillTx/>
              </a:defRPr>
            </a:pPr>
            <a:r>
              <a:rPr lang="ru-RU" sz="3300" b="1" dirty="0">
                <a:solidFill>
                  <a:srgbClr val="1F3763"/>
                </a:solidFill>
                <a:latin typeface="Calibri Light" pitchFamily="34"/>
                <a:ea typeface="DengXian Light" pitchFamily="2"/>
                <a:cs typeface="Times New Roman" pitchFamily="18"/>
              </a:rPr>
              <a:t>Уделить особое внимание устойчивой торговле </a:t>
            </a:r>
            <a:endParaRPr lang="sv-SE" sz="3300" b="1" dirty="0">
              <a:solidFill>
                <a:srgbClr val="1F3763"/>
              </a:solidFill>
              <a:latin typeface="Calibri Light" pitchFamily="34"/>
              <a:ea typeface="DengXian Light" pitchFamily="2"/>
              <a:cs typeface="Times New Roman" pitchFamily="18"/>
            </a:endParaRPr>
          </a:p>
          <a:p>
            <a:pPr marL="971550" lvl="1" indent="-514350" defTabSz="457200">
              <a:lnSpc>
                <a:spcPct val="107000"/>
              </a:lnSpc>
              <a:spcBef>
                <a:spcPts val="200"/>
              </a:spcBef>
              <a:buSzPct val="100000"/>
              <a:buFontTx/>
              <a:buAutoNum type="arabicPeriod"/>
              <a:tabLst>
                <a:tab pos="1371600" algn="l"/>
              </a:tabLst>
              <a:defRPr sz="1800" b="0" i="0" u="none" strike="noStrike" kern="0" cap="none" spc="0" baseline="0">
                <a:solidFill>
                  <a:srgbClr val="000000"/>
                </a:solidFill>
                <a:uFillTx/>
              </a:defRPr>
            </a:pPr>
            <a:r>
              <a:rPr lang="ru-RU" sz="3300" b="1" dirty="0">
                <a:solidFill>
                  <a:srgbClr val="1F3763"/>
                </a:solidFill>
                <a:latin typeface="Calibri Light" pitchFamily="34"/>
                <a:ea typeface="DengXian Light" pitchFamily="2"/>
                <a:cs typeface="Times New Roman" pitchFamily="18"/>
              </a:rPr>
              <a:t>Содействовать профессиональному пониманию взаимосвязи между торговлей, циркулярной экономикой и устойчивым развитием.</a:t>
            </a:r>
          </a:p>
          <a:p>
            <a:pPr marL="971550" marR="0" lvl="1" indent="-514350" algn="l" defTabSz="457200" rtl="0" fontAlgn="auto" hangingPunct="1">
              <a:lnSpc>
                <a:spcPct val="107000"/>
              </a:lnSpc>
              <a:spcBef>
                <a:spcPts val="200"/>
              </a:spcBef>
              <a:spcAft>
                <a:spcPts val="0"/>
              </a:spcAft>
              <a:buSzPct val="100000"/>
              <a:buAutoNum type="arabicPeriod"/>
              <a:tabLst>
                <a:tab pos="1371600" algn="l"/>
              </a:tabLst>
              <a:defRPr sz="1800" b="0" i="0" u="none" strike="noStrike" kern="0" cap="none" spc="0" baseline="0">
                <a:solidFill>
                  <a:srgbClr val="000000"/>
                </a:solidFill>
                <a:uFillTx/>
              </a:defRPr>
            </a:pPr>
            <a:r>
              <a:rPr lang="ru-RU" sz="3300" b="1" i="0" u="none" strike="noStrike" kern="1200" cap="none" spc="0" baseline="0" dirty="0">
                <a:solidFill>
                  <a:srgbClr val="1F3763"/>
                </a:solidFill>
                <a:uFillTx/>
                <a:latin typeface="Calibri Light" pitchFamily="34"/>
                <a:ea typeface="DengXian Light" pitchFamily="2"/>
                <a:cs typeface="Times New Roman" pitchFamily="18"/>
              </a:rPr>
              <a:t>Содействовать рыночным отношениям в сельском хозяйстве, в том числе для органических продуктов.</a:t>
            </a:r>
          </a:p>
          <a:p>
            <a:pPr marR="0" lvl="1" algn="l" defTabSz="457200" rtl="0" fontAlgn="auto" hangingPunct="1">
              <a:lnSpc>
                <a:spcPct val="107000"/>
              </a:lnSpc>
              <a:spcBef>
                <a:spcPts val="200"/>
              </a:spcBef>
              <a:spcAft>
                <a:spcPts val="0"/>
              </a:spcAft>
              <a:buSzPct val="100000"/>
              <a:tabLst>
                <a:tab pos="1371600" algn="l"/>
              </a:tabLst>
              <a:defRPr sz="1800" b="0" i="0" u="none" strike="noStrike" kern="0" cap="none" spc="0" baseline="0">
                <a:solidFill>
                  <a:srgbClr val="000000"/>
                </a:solidFill>
                <a:uFillTx/>
              </a:defRPr>
            </a:pPr>
            <a:endParaRPr lang="en-GB" sz="2400" b="1" i="0" u="none" strike="noStrike" kern="1200" cap="none" spc="0" baseline="0" dirty="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dirty="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dirty="0">
              <a:solidFill>
                <a:srgbClr val="1F3763"/>
              </a:solidFill>
              <a:uFillTx/>
              <a:latin typeface="Calibri Light" pitchFamily="34"/>
              <a:ea typeface="DengXian Light" pitchFamily="2"/>
              <a:cs typeface="Times New Roman" pitchFamily="18"/>
            </a:endParaRPr>
          </a:p>
        </p:txBody>
      </p:sp>
      <p:sp>
        <p:nvSpPr>
          <p:cNvPr id="3" name="textruta 7">
            <a:extLst>
              <a:ext uri="{FF2B5EF4-FFF2-40B4-BE49-F238E27FC236}">
                <a16:creationId xmlns:a16="http://schemas.microsoft.com/office/drawing/2014/main" id="{D281AEC5-C5E6-2706-8821-4839A2F69034}"/>
              </a:ext>
            </a:extLst>
          </p:cNvPr>
          <p:cNvSpPr txBox="1"/>
          <p:nvPr/>
        </p:nvSpPr>
        <p:spPr>
          <a:xfrm>
            <a:off x="830421" y="463134"/>
            <a:ext cx="7959010" cy="600164"/>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z-AZ" sz="3300" b="0" i="0" u="none" strike="noStrike" kern="1200" cap="none" spc="0" baseline="0" dirty="0">
                <a:solidFill>
                  <a:srgbClr val="90C226"/>
                </a:solidFill>
                <a:uFillTx/>
                <a:latin typeface="Trebuchet MS"/>
              </a:rPr>
              <a:t>Примеры рекомендуемых действий</a:t>
            </a:r>
            <a:r>
              <a:rPr lang="sv-SE" sz="3300" b="0" i="0" u="none" strike="noStrike" kern="1200" cap="none" spc="0" baseline="0" dirty="0">
                <a:solidFill>
                  <a:srgbClr val="90C226"/>
                </a:solidFill>
                <a:uFillTx/>
                <a:latin typeface="Trebuchet MS"/>
              </a:rPr>
              <a:t> - 1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255EDBB6-393D-3AD5-86F0-5871F6181E02}"/>
              </a:ext>
            </a:extLst>
          </p:cNvPr>
          <p:cNvSpPr txBox="1"/>
          <p:nvPr/>
        </p:nvSpPr>
        <p:spPr>
          <a:xfrm>
            <a:off x="970114" y="1298146"/>
            <a:ext cx="8435147" cy="6628866"/>
          </a:xfrm>
          <a:prstGeom prst="rect">
            <a:avLst/>
          </a:prstGeom>
          <a:noFill/>
          <a:ln cap="flat">
            <a:noFill/>
          </a:ln>
        </p:spPr>
        <p:txBody>
          <a:bodyPr vert="horz" wrap="square" lIns="91440" tIns="45720" rIns="91440" bIns="45720" anchor="t" anchorCtr="0" compatLnSpc="1">
            <a:spAutoFit/>
          </a:bodyPr>
          <a:lstStyle/>
          <a:p>
            <a:pPr marL="971550" marR="0" lvl="1" indent="-514350" algn="l" defTabSz="457200" rtl="0" eaLnBrk="1" fontAlgn="auto" latinLnBrk="0" hangingPunct="1">
              <a:lnSpc>
                <a:spcPct val="107000"/>
              </a:lnSpc>
              <a:spcBef>
                <a:spcPts val="200"/>
              </a:spcBef>
              <a:spcAft>
                <a:spcPts val="0"/>
              </a:spcAft>
              <a:buClrTx/>
              <a:buSzPct val="100000"/>
              <a:buFont typeface="+mj-lt"/>
              <a:buAutoNum type="arabicPeriod" startAt="4"/>
              <a:tabLst>
                <a:tab pos="1371600" algn="l"/>
              </a:tabLst>
              <a:defRPr sz="1800" b="0" i="0" u="none" strike="noStrike" kern="0" cap="none" spc="0" baseline="0">
                <a:solidFill>
                  <a:srgbClr val="000000"/>
                </a:solidFill>
                <a:uFillTx/>
              </a:defRPr>
            </a:pPr>
            <a:r>
              <a:rPr kumimoji="0" lang="sv-SE" sz="3300" b="1" i="0" u="none" strike="noStrike" kern="0" cap="none" spc="0" normalizeH="0" baseline="0" noProof="0" dirty="0">
                <a:ln>
                  <a:noFill/>
                </a:ln>
                <a:solidFill>
                  <a:srgbClr val="1F3763"/>
                </a:solidFill>
                <a:effectLst/>
                <a:uLnTx/>
                <a:uFillTx/>
                <a:latin typeface="Calibri Light" pitchFamily="34"/>
                <a:ea typeface="DengXian Light" pitchFamily="2"/>
                <a:cs typeface="Times New Roman" pitchFamily="18"/>
              </a:rPr>
              <a:t>A</a:t>
            </a:r>
            <a:r>
              <a:rPr kumimoji="0" lang="ru-RU" sz="3300" b="1" i="0" u="none" strike="noStrike" kern="1200" cap="none" spc="0" normalizeH="0" baseline="0" noProof="0" dirty="0" err="1">
                <a:ln>
                  <a:noFill/>
                </a:ln>
                <a:solidFill>
                  <a:srgbClr val="1F3763"/>
                </a:solidFill>
                <a:effectLst/>
                <a:uLnTx/>
                <a:uFillTx/>
                <a:latin typeface="Calibri Light" pitchFamily="34"/>
                <a:ea typeface="DengXian Light" pitchFamily="2"/>
                <a:cs typeface="Times New Roman" pitchFamily="18"/>
              </a:rPr>
              <a:t>нализ</a:t>
            </a:r>
            <a:r>
              <a:rPr kumimoji="0" lang="ru-RU" sz="33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rPr>
              <a:t> политики продовольственной безопасности</a:t>
            </a:r>
          </a:p>
          <a:p>
            <a:pPr marL="971550" marR="0" lvl="1" indent="-514350" algn="l" defTabSz="457200" rtl="0" eaLnBrk="1" fontAlgn="auto" latinLnBrk="0" hangingPunct="1">
              <a:lnSpc>
                <a:spcPct val="107000"/>
              </a:lnSpc>
              <a:spcBef>
                <a:spcPts val="200"/>
              </a:spcBef>
              <a:spcAft>
                <a:spcPts val="0"/>
              </a:spcAft>
              <a:buClrTx/>
              <a:buSzPct val="100000"/>
              <a:buFontTx/>
              <a:buAutoNum type="arabicPeriod" startAt="4"/>
              <a:tabLst>
                <a:tab pos="1371600" algn="l"/>
              </a:tabLst>
              <a:defRPr sz="1800" b="0" i="0" u="none" strike="noStrike" kern="0" cap="none" spc="0" baseline="0">
                <a:solidFill>
                  <a:srgbClr val="000000"/>
                </a:solidFill>
                <a:uFillTx/>
              </a:defRPr>
            </a:pPr>
            <a:r>
              <a:rPr kumimoji="0" lang="ru-RU" sz="33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rPr>
              <a:t>Разработать национальную политику для повышения эффективности использования воды и энергии</a:t>
            </a:r>
            <a:endParaRPr kumimoji="0" lang="sv-SE" sz="33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endParaRPr>
          </a:p>
          <a:p>
            <a:pPr marL="971550" marR="0" lvl="1" indent="-514350" algn="l" defTabSz="457200" rtl="0" eaLnBrk="1" fontAlgn="auto" latinLnBrk="0" hangingPunct="1">
              <a:lnSpc>
                <a:spcPct val="107000"/>
              </a:lnSpc>
              <a:spcBef>
                <a:spcPts val="200"/>
              </a:spcBef>
              <a:spcAft>
                <a:spcPts val="0"/>
              </a:spcAft>
              <a:buClrTx/>
              <a:buSzPct val="100000"/>
              <a:buFontTx/>
              <a:buAutoNum type="arabicPeriod" startAt="4"/>
              <a:tabLst>
                <a:tab pos="1371600" algn="l"/>
              </a:tabLst>
              <a:defRPr sz="1800" b="0" i="0" u="none" strike="noStrike" kern="0" cap="none" spc="0" baseline="0">
                <a:solidFill>
                  <a:srgbClr val="000000"/>
                </a:solidFill>
                <a:uFillTx/>
              </a:defRPr>
            </a:pPr>
            <a:r>
              <a:rPr kumimoji="0" lang="ru-RU" sz="33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rPr>
              <a:t>Вести переговоры по соглашениями о сотрудничестве в </a:t>
            </a:r>
            <a:r>
              <a:rPr kumimoji="0" lang="ru-RU" sz="3300" b="1" i="0" u="none" strike="noStrike" kern="1200" cap="none" spc="0" normalizeH="0" baseline="0" noProof="0" dirty="0" err="1">
                <a:ln>
                  <a:noFill/>
                </a:ln>
                <a:solidFill>
                  <a:srgbClr val="1F3763"/>
                </a:solidFill>
                <a:effectLst/>
                <a:uLnTx/>
                <a:uFillTx/>
                <a:latin typeface="Calibri Light" pitchFamily="34"/>
                <a:ea typeface="DengXian Light" pitchFamily="2"/>
                <a:cs typeface="Times New Roman" pitchFamily="18"/>
              </a:rPr>
              <a:t>мастшабах</a:t>
            </a:r>
            <a:r>
              <a:rPr kumimoji="0" lang="ru-RU" sz="33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rPr>
              <a:t> бассейна рек / всего субрегиона в целом для более эффективного, устойчивого использования водных ресурсов</a:t>
            </a:r>
            <a:endParaRPr kumimoji="0" lang="sv-SE" sz="33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endParaRPr>
          </a:p>
          <a:p>
            <a:pPr marL="971550" marR="0" lvl="1" indent="-514350" algn="l" defTabSz="457200" rtl="0" eaLnBrk="1" fontAlgn="auto" latinLnBrk="0" hangingPunct="1">
              <a:lnSpc>
                <a:spcPct val="107000"/>
              </a:lnSpc>
              <a:spcBef>
                <a:spcPts val="200"/>
              </a:spcBef>
              <a:spcAft>
                <a:spcPts val="0"/>
              </a:spcAft>
              <a:buClrTx/>
              <a:buSzPct val="100000"/>
              <a:buFontTx/>
              <a:buAutoNum type="arabicPeriod" startAt="4"/>
              <a:tabLst>
                <a:tab pos="1371600" algn="l"/>
              </a:tabLst>
              <a:defRPr sz="1800" b="0" i="0" u="none" strike="noStrike" kern="0" cap="none" spc="0" baseline="0">
                <a:solidFill>
                  <a:srgbClr val="000000"/>
                </a:solidFill>
                <a:uFillTx/>
              </a:defRPr>
            </a:pPr>
            <a:endParaRPr kumimoji="0" lang="en-GB" sz="24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endParaRPr>
          </a:p>
          <a:p>
            <a:pPr marL="1143000" marR="0" lvl="2" indent="-228600" algn="l" defTabSz="457200" rtl="0" eaLnBrk="1" fontAlgn="auto" latinLnBrk="0" hangingPunct="1">
              <a:lnSpc>
                <a:spcPct val="107000"/>
              </a:lnSpc>
              <a:spcBef>
                <a:spcPts val="200"/>
              </a:spcBef>
              <a:spcAft>
                <a:spcPts val="0"/>
              </a:spcAft>
              <a:buClrTx/>
              <a:buSzPct val="100000"/>
              <a:buFont typeface="Trebuchet MS"/>
              <a:buAutoNum type="alphaLcPeriod"/>
              <a:tabLst>
                <a:tab pos="1371600" algn="l"/>
              </a:tabLst>
              <a:defRPr sz="1800" b="0" i="0" u="none" strike="noStrike" kern="0" cap="none" spc="0" baseline="0">
                <a:solidFill>
                  <a:srgbClr val="000000"/>
                </a:solidFill>
                <a:uFillTx/>
              </a:defRPr>
            </a:pPr>
            <a:endParaRPr kumimoji="0" lang="sv-SE" sz="18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endParaRPr>
          </a:p>
          <a:p>
            <a:pPr marL="1143000" marR="0" lvl="2" indent="-228600" algn="l" defTabSz="457200" rtl="0" eaLnBrk="1" fontAlgn="auto" latinLnBrk="0" hangingPunct="1">
              <a:lnSpc>
                <a:spcPct val="107000"/>
              </a:lnSpc>
              <a:spcBef>
                <a:spcPts val="200"/>
              </a:spcBef>
              <a:spcAft>
                <a:spcPts val="0"/>
              </a:spcAft>
              <a:buClrTx/>
              <a:buSzPct val="100000"/>
              <a:buFont typeface="Trebuchet MS"/>
              <a:buAutoNum type="alphaLcPeriod"/>
              <a:tabLst>
                <a:tab pos="1371600" algn="l"/>
              </a:tabLst>
              <a:defRPr sz="1800" b="0" i="0" u="none" strike="noStrike" kern="0" cap="none" spc="0" baseline="0">
                <a:solidFill>
                  <a:srgbClr val="000000"/>
                </a:solidFill>
                <a:uFillTx/>
              </a:defRPr>
            </a:pPr>
            <a:endParaRPr kumimoji="0" lang="sv-SE" sz="1800" b="1" i="0" u="none" strike="noStrike" kern="1200" cap="none" spc="0" normalizeH="0" baseline="0" noProof="0" dirty="0">
              <a:ln>
                <a:noFill/>
              </a:ln>
              <a:solidFill>
                <a:srgbClr val="1F3763"/>
              </a:solidFill>
              <a:effectLst/>
              <a:uLnTx/>
              <a:uFillTx/>
              <a:latin typeface="Calibri Light" pitchFamily="34"/>
              <a:ea typeface="DengXian Light" pitchFamily="2"/>
              <a:cs typeface="Times New Roman" pitchFamily="18"/>
            </a:endParaRPr>
          </a:p>
        </p:txBody>
      </p:sp>
      <p:sp>
        <p:nvSpPr>
          <p:cNvPr id="3" name="textruta 7">
            <a:extLst>
              <a:ext uri="{FF2B5EF4-FFF2-40B4-BE49-F238E27FC236}">
                <a16:creationId xmlns:a16="http://schemas.microsoft.com/office/drawing/2014/main" id="{D281AEC5-C5E6-2706-8821-4839A2F69034}"/>
              </a:ext>
            </a:extLst>
          </p:cNvPr>
          <p:cNvSpPr txBox="1"/>
          <p:nvPr/>
        </p:nvSpPr>
        <p:spPr>
          <a:xfrm>
            <a:off x="830421" y="463134"/>
            <a:ext cx="7959010" cy="600164"/>
          </a:xfrm>
          <a:prstGeom prst="rect">
            <a:avLst/>
          </a:prstGeom>
          <a:noFill/>
          <a:ln cap="flat">
            <a:noFill/>
          </a:ln>
        </p:spPr>
        <p:txBody>
          <a:bodyPr vert="horz" wrap="square" lIns="91440" tIns="45720" rIns="91440" bIns="45720" anchor="t" anchorCtr="0" compatLnSpc="1">
            <a:spAutoFit/>
          </a:bodyPr>
          <a:lstStyle/>
          <a:p>
            <a:pPr marL="0" marR="0" lvl="0" indent="0" algn="l" defTabSz="4572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az-AZ" sz="3300" b="0" i="0" u="none" strike="noStrike" kern="1200" cap="none" spc="0" normalizeH="0" baseline="0" noProof="0" dirty="0">
                <a:ln>
                  <a:noFill/>
                </a:ln>
                <a:solidFill>
                  <a:srgbClr val="90C226"/>
                </a:solidFill>
                <a:effectLst/>
                <a:uLnTx/>
                <a:uFillTx/>
                <a:latin typeface="Trebuchet MS"/>
                <a:ea typeface="+mn-ea"/>
                <a:cs typeface="+mn-cs"/>
              </a:rPr>
              <a:t>Примеры рекомендуемых действий</a:t>
            </a:r>
            <a:r>
              <a:rPr kumimoji="0" lang="sv-SE" sz="3300" b="0" i="0" u="none" strike="noStrike" kern="1200" cap="none" spc="0" normalizeH="0" baseline="0" noProof="0" dirty="0">
                <a:ln>
                  <a:noFill/>
                </a:ln>
                <a:solidFill>
                  <a:srgbClr val="90C226"/>
                </a:solidFill>
                <a:effectLst/>
                <a:uLnTx/>
                <a:uFillTx/>
                <a:latin typeface="Trebuchet MS"/>
                <a:ea typeface="+mn-ea"/>
                <a:cs typeface="+mn-cs"/>
              </a:rPr>
              <a:t> - 2</a:t>
            </a:r>
          </a:p>
        </p:txBody>
      </p:sp>
    </p:spTree>
    <p:extLst>
      <p:ext uri="{BB962C8B-B14F-4D97-AF65-F5344CB8AC3E}">
        <p14:creationId xmlns:p14="http://schemas.microsoft.com/office/powerpoint/2010/main" val="87525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3223C257-F3DB-CDBE-AE5E-D73AD5E82EE1}"/>
              </a:ext>
            </a:extLst>
          </p:cNvPr>
          <p:cNvSpPr txBox="1"/>
          <p:nvPr/>
        </p:nvSpPr>
        <p:spPr>
          <a:xfrm>
            <a:off x="855540" y="1606498"/>
            <a:ext cx="8435147" cy="6531083"/>
          </a:xfrm>
          <a:prstGeom prst="rect">
            <a:avLst/>
          </a:prstGeom>
          <a:noFill/>
          <a:ln cap="flat">
            <a:noFill/>
          </a:ln>
        </p:spPr>
        <p:txBody>
          <a:bodyPr vert="horz" wrap="square" lIns="91440" tIns="45720" rIns="91440" bIns="45720" anchor="t" anchorCtr="0" compatLnSpc="1">
            <a:spAutoFit/>
          </a:bodyPr>
          <a:lstStyle/>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r>
              <a:rPr lang="ru-RU" sz="2600" b="1" i="0" u="none" strike="noStrike" kern="0" cap="none" spc="0" baseline="0" dirty="0">
                <a:solidFill>
                  <a:srgbClr val="1F3763"/>
                </a:solidFill>
                <a:uFillTx/>
                <a:latin typeface="Calibri Light" pitchFamily="34"/>
                <a:ea typeface="DengXian Light" pitchFamily="2"/>
                <a:cs typeface="Times New Roman" pitchFamily="18"/>
              </a:rPr>
              <a:t>Принципы устойчивой торговли </a:t>
            </a:r>
            <a:r>
              <a:rPr lang="ru-RU" sz="2600" b="0" i="0" u="none" strike="noStrike" kern="0" cap="none" spc="0" baseline="0" dirty="0">
                <a:solidFill>
                  <a:srgbClr val="1F3763"/>
                </a:solidFill>
                <a:uFillTx/>
                <a:latin typeface="Calibri Light" pitchFamily="34"/>
                <a:ea typeface="DengXian Light" pitchFamily="2"/>
                <a:cs typeface="Times New Roman" pitchFamily="18"/>
              </a:rPr>
              <a:t>(включая страновые обзоры и новый проект по применению устойчивой торговли) </a:t>
            </a:r>
            <a:endParaRPr lang="sv-SE" sz="2600" b="0" i="0" u="none" strike="noStrike" kern="0" cap="none" spc="0" baseline="0" dirty="0">
              <a:solidFill>
                <a:srgbClr val="1F3763"/>
              </a:solidFill>
              <a:uFillTx/>
              <a:latin typeface="Calibri Light" pitchFamily="34"/>
              <a:ea typeface="DengXian Light" pitchFamily="2"/>
              <a:cs typeface="Times New Roman" pitchFamily="18"/>
            </a:endParaRPr>
          </a:p>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r>
              <a:rPr lang="ru-RU" sz="2600" i="0" u="none" strike="noStrike" kern="0" cap="none" spc="0" baseline="0" dirty="0">
                <a:solidFill>
                  <a:srgbClr val="1F3763"/>
                </a:solidFill>
                <a:uFillTx/>
                <a:latin typeface="Calibri Light" pitchFamily="34"/>
                <a:ea typeface="DengXian Light" pitchFamily="2"/>
                <a:cs typeface="Times New Roman" pitchFamily="18"/>
              </a:rPr>
              <a:t>Стратегия СПЕКА по содействию торговле Сельскохозяйственные стандарты </a:t>
            </a:r>
            <a:endParaRPr lang="sv-SE" sz="2600" i="0" u="none" strike="noStrike" kern="0" cap="none" spc="0" baseline="0" dirty="0">
              <a:solidFill>
                <a:srgbClr val="1F3763"/>
              </a:solidFill>
              <a:uFillTx/>
              <a:latin typeface="Calibri Light" pitchFamily="34"/>
              <a:ea typeface="DengXian Light" pitchFamily="2"/>
              <a:cs typeface="Times New Roman" pitchFamily="18"/>
            </a:endParaRPr>
          </a:p>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r>
              <a:rPr lang="ru-RU" sz="2600" b="0" i="0" u="none" strike="noStrike" kern="0" cap="none" spc="0" baseline="0" dirty="0">
                <a:solidFill>
                  <a:srgbClr val="1F3763"/>
                </a:solidFill>
                <a:uFillTx/>
                <a:latin typeface="Calibri Light" pitchFamily="34"/>
                <a:ea typeface="DengXian Light" pitchFamily="2"/>
                <a:cs typeface="Times New Roman" pitchFamily="18"/>
              </a:rPr>
              <a:t>Надлежащие методы сокращения потерь продуктов питания Прозрачность и </a:t>
            </a:r>
            <a:r>
              <a:rPr lang="ru-RU" sz="2600" b="0" i="0" u="none" strike="noStrike" kern="0" cap="none" spc="0" baseline="0" dirty="0" err="1">
                <a:solidFill>
                  <a:srgbClr val="1F3763"/>
                </a:solidFill>
                <a:uFillTx/>
                <a:latin typeface="Calibri Light" pitchFamily="34"/>
                <a:ea typeface="DengXian Light" pitchFamily="2"/>
                <a:cs typeface="Times New Roman" pitchFamily="18"/>
              </a:rPr>
              <a:t>отслеживаемость</a:t>
            </a:r>
            <a:r>
              <a:rPr lang="ru-RU" sz="2600" b="0" i="0" u="none" strike="noStrike" kern="0" cap="none" spc="0" baseline="0" dirty="0">
                <a:solidFill>
                  <a:srgbClr val="1F3763"/>
                </a:solidFill>
                <a:uFillTx/>
                <a:latin typeface="Calibri Light" pitchFamily="34"/>
                <a:ea typeface="DengXian Light" pitchFamily="2"/>
                <a:cs typeface="Times New Roman" pitchFamily="18"/>
              </a:rPr>
              <a:t> устойчивых производственно-сбытовых цепочек </a:t>
            </a:r>
            <a:endParaRPr lang="sv-SE" sz="2600" b="0" i="0" u="none" strike="noStrike" kern="0" cap="none" spc="0" baseline="0" dirty="0">
              <a:solidFill>
                <a:srgbClr val="1F3763"/>
              </a:solidFill>
              <a:uFillTx/>
              <a:latin typeface="Calibri Light" pitchFamily="34"/>
              <a:ea typeface="DengXian Light" pitchFamily="2"/>
              <a:cs typeface="Times New Roman" pitchFamily="18"/>
            </a:endParaRPr>
          </a:p>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r>
              <a:rPr lang="ru-RU" sz="2600" b="0" i="0" u="none" strike="noStrike" kern="0" cap="none" spc="0" baseline="0" dirty="0">
                <a:solidFill>
                  <a:srgbClr val="1F3763"/>
                </a:solidFill>
                <a:uFillTx/>
                <a:latin typeface="Calibri Light" pitchFamily="34"/>
                <a:ea typeface="DengXian Light" pitchFamily="2"/>
                <a:cs typeface="Times New Roman" pitchFamily="18"/>
              </a:rPr>
              <a:t>Стандарты СЕФАКТ ООН для упрощения процедур торговли и электронных деловых операций </a:t>
            </a:r>
          </a:p>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endParaRPr lang="sv-SE" sz="3200" b="0" i="0" u="none" strike="noStrike" kern="1200" cap="none" spc="0" baseline="0" dirty="0">
              <a:solidFill>
                <a:srgbClr val="1F3763"/>
              </a:solidFill>
              <a:uFillTx/>
              <a:latin typeface="Calibri Light" pitchFamily="34"/>
              <a:ea typeface="DengXian Light" pitchFamily="2"/>
              <a:cs typeface="Times New Roman" pitchFamily="18"/>
            </a:endParaRPr>
          </a:p>
          <a:p>
            <a:pPr marL="971550" marR="0" lvl="1" indent="-514350" algn="l" defTabSz="457200" rtl="0" fontAlgn="auto" hangingPunct="1">
              <a:lnSpc>
                <a:spcPct val="107000"/>
              </a:lnSpc>
              <a:spcBef>
                <a:spcPts val="200"/>
              </a:spcBef>
              <a:spcAft>
                <a:spcPts val="0"/>
              </a:spcAft>
              <a:buSzPct val="100000"/>
              <a:buAutoNum type="arabicPeriod"/>
              <a:tabLst>
                <a:tab pos="1371600" algn="l"/>
              </a:tabLst>
              <a:defRPr sz="1800" b="0" i="0" u="none" strike="noStrike" kern="0" cap="none" spc="0" baseline="0">
                <a:solidFill>
                  <a:srgbClr val="000000"/>
                </a:solidFill>
                <a:uFillTx/>
              </a:defRPr>
            </a:pPr>
            <a:endParaRPr lang="en-GB" sz="2800" b="1" i="0" u="none" strike="noStrike" kern="1200" cap="none" spc="0" baseline="0" dirty="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dirty="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dirty="0">
              <a:solidFill>
                <a:srgbClr val="1F3763"/>
              </a:solidFill>
              <a:uFillTx/>
              <a:latin typeface="Calibri Light" pitchFamily="34"/>
              <a:ea typeface="DengXian Light" pitchFamily="2"/>
              <a:cs typeface="Times New Roman" pitchFamily="18"/>
            </a:endParaRPr>
          </a:p>
        </p:txBody>
      </p:sp>
      <p:sp>
        <p:nvSpPr>
          <p:cNvPr id="3" name="textruta 7">
            <a:extLst>
              <a:ext uri="{FF2B5EF4-FFF2-40B4-BE49-F238E27FC236}">
                <a16:creationId xmlns:a16="http://schemas.microsoft.com/office/drawing/2014/main" id="{A0EFAC45-FDC0-946C-CF98-6CCFD2378465}"/>
              </a:ext>
            </a:extLst>
          </p:cNvPr>
          <p:cNvSpPr txBox="1"/>
          <p:nvPr/>
        </p:nvSpPr>
        <p:spPr>
          <a:xfrm>
            <a:off x="1055080" y="743050"/>
            <a:ext cx="8538500" cy="646331"/>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3600" b="0" i="0" u="none" strike="noStrike" kern="0" cap="none" spc="0" baseline="0" dirty="0">
                <a:solidFill>
                  <a:srgbClr val="90C226"/>
                </a:solidFill>
                <a:uFillTx/>
                <a:latin typeface="Trebuchet MS"/>
              </a:rPr>
              <a:t>Соответствующий вклад ЕЭК ООН</a:t>
            </a:r>
            <a:r>
              <a:rPr lang="en-GB" sz="3600" b="0" i="0" u="none" strike="noStrike" kern="0" cap="none" spc="0" baseline="0" dirty="0">
                <a:solidFill>
                  <a:srgbClr val="90C226"/>
                </a:solidFill>
                <a:uFillTx/>
                <a:latin typeface="Trebuchet MS"/>
              </a:rPr>
              <a:t>- 1</a:t>
            </a:r>
            <a:endParaRPr lang="sv-SE" sz="3600" b="0" i="0" u="none" strike="noStrike" kern="1200" cap="none" spc="0" baseline="0" dirty="0">
              <a:solidFill>
                <a:srgbClr val="90C226"/>
              </a:solidFill>
              <a:uFillTx/>
              <a:latin typeface="Trebuchet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D08582B9-E257-6C19-D1ED-2D8E963540D0}"/>
              </a:ext>
            </a:extLst>
          </p:cNvPr>
          <p:cNvSpPr txBox="1"/>
          <p:nvPr/>
        </p:nvSpPr>
        <p:spPr>
          <a:xfrm>
            <a:off x="1343610" y="1578062"/>
            <a:ext cx="8435147" cy="412363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3200" b="0" i="0" u="none" strike="noStrike" kern="1200" cap="none" spc="0" baseline="0" dirty="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sv-SE" sz="3200" b="0" i="0" u="none" strike="noStrike" kern="0" cap="none" spc="0" baseline="0" dirty="0">
              <a:solidFill>
                <a:srgbClr val="1F3763"/>
              </a:solidFill>
              <a:uFillTx/>
              <a:latin typeface="Calibri Light" pitchFamily="34"/>
              <a:ea typeface="DengXian Light" pitchFamily="2"/>
              <a:cs typeface="Times New Roman" pitchFamily="18"/>
            </a:endParaRPr>
          </a:p>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r>
              <a:rPr lang="ru-RU" sz="3200" b="1" i="0" u="none" strike="noStrike" kern="0" cap="none" spc="0" baseline="0" dirty="0">
                <a:solidFill>
                  <a:srgbClr val="1F3763"/>
                </a:solidFill>
                <a:uFillTx/>
                <a:latin typeface="Calibri Light" pitchFamily="34"/>
                <a:ea typeface="DengXian Light" pitchFamily="2"/>
                <a:cs typeface="Times New Roman" pitchFamily="18"/>
              </a:rPr>
              <a:t>Национальны</a:t>
            </a:r>
            <a:r>
              <a:rPr lang="sv-SE" sz="3200" b="1" i="0" u="none" strike="noStrike" kern="0" cap="none" spc="0" baseline="0" dirty="0">
                <a:solidFill>
                  <a:srgbClr val="1F3763"/>
                </a:solidFill>
                <a:uFillTx/>
                <a:latin typeface="Calibri Light" pitchFamily="34"/>
                <a:ea typeface="DengXian Light" pitchFamily="2"/>
                <a:cs typeface="Times New Roman" pitchFamily="18"/>
              </a:rPr>
              <a:t>e</a:t>
            </a:r>
            <a:r>
              <a:rPr lang="ru-RU" sz="3200" b="1" i="0" u="none" strike="noStrike" kern="0" cap="none" spc="0" baseline="0" dirty="0">
                <a:solidFill>
                  <a:srgbClr val="1F3763"/>
                </a:solidFill>
                <a:uFillTx/>
                <a:latin typeface="Calibri Light" pitchFamily="34"/>
                <a:ea typeface="DengXian Light" pitchFamily="2"/>
                <a:cs typeface="Times New Roman" pitchFamily="18"/>
              </a:rPr>
              <a:t> диалоги по водной политике</a:t>
            </a:r>
            <a:endParaRPr lang="sv-SE" sz="3200" b="1" i="0" u="none" strike="noStrike" kern="0" cap="none" spc="0" baseline="0" dirty="0">
              <a:solidFill>
                <a:srgbClr val="1F3763"/>
              </a:solidFill>
              <a:uFillTx/>
              <a:latin typeface="Calibri Light" pitchFamily="34"/>
              <a:ea typeface="DengXian Light" pitchFamily="2"/>
              <a:cs typeface="Times New Roman" pitchFamily="18"/>
            </a:endParaRPr>
          </a:p>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r>
              <a:rPr lang="ru-RU" sz="3200" b="1" i="0" u="none" strike="noStrike" kern="0" cap="none" spc="0" baseline="0" dirty="0">
                <a:solidFill>
                  <a:srgbClr val="1F3763"/>
                </a:solidFill>
                <a:uFillTx/>
                <a:latin typeface="Calibri Light" pitchFamily="34"/>
                <a:ea typeface="DengXian Light" pitchFamily="2"/>
                <a:cs typeface="Times New Roman" pitchFamily="18"/>
              </a:rPr>
              <a:t>Взаимосвязь</a:t>
            </a:r>
            <a:r>
              <a:rPr lang="ru-RU" sz="3200" b="0" i="0" u="none" strike="noStrike" kern="0" cap="none" spc="0" baseline="0" dirty="0">
                <a:solidFill>
                  <a:srgbClr val="1F3763"/>
                </a:solidFill>
                <a:uFillTx/>
                <a:latin typeface="Calibri Light" pitchFamily="34"/>
                <a:ea typeface="DengXian Light" pitchFamily="2"/>
                <a:cs typeface="Times New Roman" pitchFamily="18"/>
              </a:rPr>
              <a:t> вода-продовольствие-энергия-экосистемы</a:t>
            </a:r>
            <a:endParaRPr lang="sv-SE" sz="3200" b="0" i="0" u="none" strike="noStrike" kern="0" cap="none" spc="0" baseline="0" dirty="0">
              <a:solidFill>
                <a:srgbClr val="1F3763"/>
              </a:solidFill>
              <a:uFillTx/>
              <a:latin typeface="Calibri Light" pitchFamily="34"/>
              <a:ea typeface="DengXian Light" pitchFamily="2"/>
              <a:cs typeface="Times New Roman" pitchFamily="18"/>
            </a:endParaRPr>
          </a:p>
          <a:p>
            <a:pPr marL="457200" marR="0" lvl="0" indent="-457200" algn="l" defTabSz="457200" rtl="0" fontAlgn="auto" hangingPunct="1">
              <a:lnSpc>
                <a:spcPct val="107000"/>
              </a:lnSpc>
              <a:spcBef>
                <a:spcPts val="0"/>
              </a:spcBef>
              <a:spcAft>
                <a:spcPts val="800"/>
              </a:spcAft>
              <a:buSzPct val="100000"/>
              <a:buFont typeface="Arial" pitchFamily="34"/>
              <a:buChar char="•"/>
              <a:tabLst/>
              <a:defRPr sz="1800" b="0" i="0" u="none" strike="noStrike" kern="0" cap="none" spc="0" baseline="0">
                <a:solidFill>
                  <a:srgbClr val="000000"/>
                </a:solidFill>
                <a:uFillTx/>
              </a:defRPr>
            </a:pPr>
            <a:r>
              <a:rPr lang="ru-RU" sz="3200" b="1" i="0" u="none" strike="noStrike" kern="0" cap="none" spc="0" baseline="0" dirty="0">
                <a:solidFill>
                  <a:srgbClr val="1F3763"/>
                </a:solidFill>
                <a:uFillTx/>
                <a:latin typeface="Calibri Light" pitchFamily="34"/>
                <a:ea typeface="DengXian Light" pitchFamily="2"/>
                <a:cs typeface="Times New Roman" pitchFamily="18"/>
              </a:rPr>
              <a:t>Трансграничное водное сотрудничество</a:t>
            </a:r>
            <a:endParaRPr lang="en-GB" sz="2800" b="1" i="0" u="none" strike="noStrike" kern="1200" cap="none" spc="0" baseline="0" dirty="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dirty="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dirty="0">
              <a:solidFill>
                <a:srgbClr val="1F3763"/>
              </a:solidFill>
              <a:uFillTx/>
              <a:latin typeface="Calibri Light" pitchFamily="34"/>
              <a:ea typeface="DengXian Light" pitchFamily="2"/>
              <a:cs typeface="Times New Roman" pitchFamily="18"/>
            </a:endParaRPr>
          </a:p>
        </p:txBody>
      </p:sp>
      <p:sp>
        <p:nvSpPr>
          <p:cNvPr id="3" name="textruta 7">
            <a:extLst>
              <a:ext uri="{FF2B5EF4-FFF2-40B4-BE49-F238E27FC236}">
                <a16:creationId xmlns:a16="http://schemas.microsoft.com/office/drawing/2014/main" id="{A649F91F-0B63-9DE7-EE8E-C19BCECE8F69}"/>
              </a:ext>
            </a:extLst>
          </p:cNvPr>
          <p:cNvSpPr txBox="1"/>
          <p:nvPr/>
        </p:nvSpPr>
        <p:spPr>
          <a:xfrm>
            <a:off x="895737" y="743050"/>
            <a:ext cx="7959010" cy="1200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3600" b="0" i="0" u="none" strike="noStrike" kern="0" cap="none" spc="0" baseline="0">
                <a:solidFill>
                  <a:srgbClr val="90C226"/>
                </a:solidFill>
                <a:uFillTx/>
                <a:latin typeface="Trebuchet MS"/>
              </a:rPr>
              <a:t>Соответствующий политический вклад ЕЭК ООН</a:t>
            </a:r>
            <a:r>
              <a:rPr lang="en-GB" sz="3600" b="0" i="0" u="none" strike="noStrike" kern="0" cap="none" spc="0" baseline="0">
                <a:solidFill>
                  <a:srgbClr val="90C226"/>
                </a:solidFill>
                <a:uFillTx/>
                <a:latin typeface="Trebuchet MS"/>
              </a:rPr>
              <a:t>- 2</a:t>
            </a:r>
            <a:endParaRPr lang="sv-SE" sz="3600" b="0" i="0" u="none" strike="noStrike" kern="1200" cap="none" spc="0" baseline="0">
              <a:solidFill>
                <a:srgbClr val="90C226"/>
              </a:solidFill>
              <a:uFillTx/>
              <a:latin typeface="Trebuchet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F4227DE5-F939-DAE9-0F5E-8DE26CCEC708}"/>
              </a:ext>
            </a:extLst>
          </p:cNvPr>
          <p:cNvSpPr txBox="1"/>
          <p:nvPr/>
        </p:nvSpPr>
        <p:spPr>
          <a:xfrm>
            <a:off x="895737" y="2408483"/>
            <a:ext cx="8435147" cy="398744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3200" b="0" i="0" u="none" strike="noStrike" kern="1200" cap="none" spc="0" baseline="0">
                <a:solidFill>
                  <a:srgbClr val="1F3763"/>
                </a:solidFill>
                <a:uFillTx/>
                <a:latin typeface="Calibri Light" pitchFamily="34"/>
                <a:ea typeface="DengXian Light" pitchFamily="2"/>
                <a:cs typeface="Times New Roman" pitchFamily="18"/>
              </a:rPr>
              <a:t>Укрепление взаимного доверия между странами - это долгосрочная задача. Добрую волю и добросовестное сотрудничество необходимо шаг за шагом углублять. Важным компонентом может быть сотрудничество по торговой политике.</a:t>
            </a:r>
            <a:endParaRPr lang="en-GB" sz="2800" b="1" i="0" u="none" strike="noStrike" kern="1200" cap="none" spc="0" baseline="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a:solidFill>
                <a:srgbClr val="1F3763"/>
              </a:solidFill>
              <a:uFillTx/>
              <a:latin typeface="Calibri Light" pitchFamily="34"/>
              <a:ea typeface="DengXian Light" pitchFamily="2"/>
              <a:cs typeface="Times New Roman" pitchFamily="18"/>
            </a:endParaRPr>
          </a:p>
          <a:p>
            <a:pPr marL="1143000" marR="0" lvl="2" indent="-228600" algn="l" defTabSz="457200" rtl="0" fontAlgn="auto" hangingPunct="1">
              <a:lnSpc>
                <a:spcPct val="107000"/>
              </a:lnSpc>
              <a:spcBef>
                <a:spcPts val="200"/>
              </a:spcBef>
              <a:spcAft>
                <a:spcPts val="0"/>
              </a:spcAft>
              <a:buSzPct val="100000"/>
              <a:buFont typeface="Trebuchet MS"/>
              <a:buAutoNum type="alphaLcPeriod"/>
              <a:tabLst>
                <a:tab pos="1371600" algn="l"/>
              </a:tabLst>
              <a:defRPr sz="1800" b="0" i="0" u="none" strike="noStrike" kern="0" cap="none" spc="0" baseline="0">
                <a:solidFill>
                  <a:srgbClr val="000000"/>
                </a:solidFill>
                <a:uFillTx/>
              </a:defRPr>
            </a:pPr>
            <a:endParaRPr lang="sv-SE" sz="1800" b="1" i="0" u="none" strike="noStrike" kern="1200" cap="none" spc="0" baseline="0">
              <a:solidFill>
                <a:srgbClr val="1F3763"/>
              </a:solidFill>
              <a:uFillTx/>
              <a:latin typeface="Calibri Light" pitchFamily="34"/>
              <a:ea typeface="DengXian Light" pitchFamily="2"/>
              <a:cs typeface="Times New Roman" pitchFamily="18"/>
            </a:endParaRPr>
          </a:p>
        </p:txBody>
      </p:sp>
      <p:sp>
        <p:nvSpPr>
          <p:cNvPr id="3" name="textruta 7">
            <a:extLst>
              <a:ext uri="{FF2B5EF4-FFF2-40B4-BE49-F238E27FC236}">
                <a16:creationId xmlns:a16="http://schemas.microsoft.com/office/drawing/2014/main" id="{2D65A936-46D9-1CC9-FAE4-81D0253515EE}"/>
              </a:ext>
            </a:extLst>
          </p:cNvPr>
          <p:cNvSpPr txBox="1"/>
          <p:nvPr/>
        </p:nvSpPr>
        <p:spPr>
          <a:xfrm>
            <a:off x="895737" y="743050"/>
            <a:ext cx="7959010" cy="1200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3600" b="0" i="0" u="none" strike="noStrike" kern="1200" cap="none" spc="0" baseline="0">
                <a:solidFill>
                  <a:srgbClr val="90C226"/>
                </a:solidFill>
                <a:uFillTx/>
                <a:latin typeface="Trebuchet MS"/>
              </a:rPr>
              <a:t>Укрепление доверия между странами - необходимое условие</a:t>
            </a:r>
            <a:endParaRPr lang="sv-SE" sz="3600" b="0" i="0" u="none" strike="noStrike" kern="1200" cap="none" spc="0" baseline="0">
              <a:solidFill>
                <a:srgbClr val="90C226"/>
              </a:solidFill>
              <a:uFillTx/>
              <a:latin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3A8978-245B-C401-3933-10879762846D}"/>
              </a:ext>
            </a:extLst>
          </p:cNvPr>
          <p:cNvSpPr txBox="1">
            <a:spLocks noGrp="1"/>
          </p:cNvSpPr>
          <p:nvPr>
            <p:ph type="title"/>
          </p:nvPr>
        </p:nvSpPr>
        <p:spPr>
          <a:xfrm>
            <a:off x="1032439" y="556330"/>
            <a:ext cx="8596667" cy="1320795"/>
          </a:xfrm>
        </p:spPr>
        <p:txBody>
          <a:bodyPr/>
          <a:lstStyle/>
          <a:p>
            <a:pPr lvl="0"/>
            <a:r>
              <a:rPr lang="sv-SE"/>
              <a:t> </a:t>
            </a:r>
          </a:p>
        </p:txBody>
      </p:sp>
      <p:sp>
        <p:nvSpPr>
          <p:cNvPr id="3" name="textruta 4">
            <a:extLst>
              <a:ext uri="{FF2B5EF4-FFF2-40B4-BE49-F238E27FC236}">
                <a16:creationId xmlns:a16="http://schemas.microsoft.com/office/drawing/2014/main" id="{7E4385BA-2C0B-9E32-CF7A-C2E3EB0774FF}"/>
              </a:ext>
            </a:extLst>
          </p:cNvPr>
          <p:cNvSpPr txBox="1"/>
          <p:nvPr/>
        </p:nvSpPr>
        <p:spPr>
          <a:xfrm>
            <a:off x="1562471" y="2120676"/>
            <a:ext cx="7053306" cy="3836566"/>
          </a:xfrm>
          <a:prstGeom prst="rect">
            <a:avLst/>
          </a:prstGeom>
          <a:noFill/>
          <a:ln cap="flat">
            <a:noFill/>
          </a:ln>
        </p:spPr>
        <p:txBody>
          <a:bodyPr vert="horz" wrap="square" lIns="91440" tIns="45720" rIns="91440" bIns="45720" anchor="t" anchorCtr="0" compatLnSpc="1">
            <a:spAutoFit/>
          </a:bodyPr>
          <a:lstStyle/>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2400" b="1" i="0" u="none" strike="noStrike" kern="1200" cap="none" spc="0" baseline="0">
                <a:solidFill>
                  <a:srgbClr val="1F3763"/>
                </a:solidFill>
                <a:uFillTx/>
                <a:latin typeface="Calibri Light" pitchFamily="34"/>
                <a:ea typeface="DengXian Light" pitchFamily="2"/>
                <a:cs typeface="Times New Roman" pitchFamily="18"/>
              </a:rPr>
              <a:t>Доступность продуктов питания: </a:t>
            </a:r>
            <a:r>
              <a:rPr lang="ru-RU" sz="2400" b="0" i="0" u="none" strike="noStrike" kern="1200" cap="none" spc="0" baseline="0">
                <a:solidFill>
                  <a:srgbClr val="1F3763"/>
                </a:solidFill>
                <a:uFillTx/>
                <a:latin typeface="Calibri Light" pitchFamily="34"/>
                <a:ea typeface="DengXian Light" pitchFamily="2"/>
                <a:cs typeface="Times New Roman" pitchFamily="18"/>
              </a:rPr>
              <a:t>продукты питания должны быть доступны в достаточном количестве и на постоянной основе.</a:t>
            </a:r>
          </a:p>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2400" b="1" i="0" u="none" strike="noStrike" kern="1200" cap="none" spc="0" baseline="0">
                <a:solidFill>
                  <a:srgbClr val="1F3763"/>
                </a:solidFill>
                <a:uFillTx/>
                <a:latin typeface="Calibri Light" pitchFamily="34"/>
                <a:ea typeface="DengXian Light" pitchFamily="2"/>
                <a:cs typeface="Times New Roman" pitchFamily="18"/>
              </a:rPr>
              <a:t>Доступ к продовольствию: </a:t>
            </a:r>
            <a:br>
              <a:rPr lang="sv-SE" sz="2400" b="1" i="0" u="none" strike="noStrike" kern="0" cap="none" spc="0" baseline="0">
                <a:solidFill>
                  <a:srgbClr val="1F3763"/>
                </a:solidFill>
                <a:uFillTx/>
                <a:latin typeface="Calibri Light" pitchFamily="34"/>
                <a:ea typeface="DengXian Light" pitchFamily="2"/>
                <a:cs typeface="Times New Roman" pitchFamily="18"/>
              </a:rPr>
            </a:br>
            <a:r>
              <a:rPr lang="ru-RU" sz="2400" b="0" i="0" u="none" strike="noStrike" kern="1200" cap="none" spc="0" baseline="0">
                <a:solidFill>
                  <a:srgbClr val="1F3763"/>
                </a:solidFill>
                <a:uFillTx/>
                <a:latin typeface="Calibri Light" pitchFamily="34"/>
                <a:ea typeface="DengXian Light" pitchFamily="2"/>
                <a:cs typeface="Times New Roman" pitchFamily="18"/>
              </a:rPr>
              <a:t>люди должны иметь возможность регулярно получать достаточное количество еды.</a:t>
            </a:r>
          </a:p>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2400" b="1" i="0" u="none" strike="noStrike" kern="1200" cap="none" spc="0" baseline="0">
                <a:solidFill>
                  <a:srgbClr val="1F3763"/>
                </a:solidFill>
                <a:uFillTx/>
                <a:latin typeface="Calibri Light" pitchFamily="34"/>
                <a:ea typeface="DengXian Light" pitchFamily="2"/>
                <a:cs typeface="Times New Roman" pitchFamily="18"/>
              </a:rPr>
              <a:t>Использование пищевых продуктов: </a:t>
            </a:r>
            <a:r>
              <a:rPr lang="ru-RU" sz="2400" b="0" i="0" u="none" strike="noStrike" kern="1200" cap="none" spc="0" baseline="0">
                <a:solidFill>
                  <a:srgbClr val="1F3763"/>
                </a:solidFill>
                <a:uFillTx/>
                <a:latin typeface="Calibri Light" pitchFamily="34"/>
                <a:ea typeface="DengXian Light" pitchFamily="2"/>
                <a:cs typeface="Times New Roman" pitchFamily="18"/>
              </a:rPr>
              <a:t>потребляемая пища должна иметь положительную пищевую ценность.</a:t>
            </a:r>
            <a:endParaRPr lang="sv-SE" sz="2400" b="0" i="0" u="none" strike="noStrike" kern="1200" cap="none" spc="0" baseline="0">
              <a:solidFill>
                <a:srgbClr val="1F3763"/>
              </a:solidFill>
              <a:uFillTx/>
              <a:latin typeface="Calibri Light" pitchFamily="34"/>
              <a:ea typeface="DengXian Light" pitchFamily="2"/>
              <a:cs typeface="Times New Roman" pitchFamily="18"/>
            </a:endParaRPr>
          </a:p>
        </p:txBody>
      </p:sp>
      <p:sp>
        <p:nvSpPr>
          <p:cNvPr id="4" name="Rectangle 5">
            <a:extLst>
              <a:ext uri="{FF2B5EF4-FFF2-40B4-BE49-F238E27FC236}">
                <a16:creationId xmlns:a16="http://schemas.microsoft.com/office/drawing/2014/main" id="{19596F0B-B347-925E-60F2-5C2A0A1045F8}"/>
              </a:ext>
            </a:extLst>
          </p:cNvPr>
          <p:cNvSpPr/>
          <p:nvPr/>
        </p:nvSpPr>
        <p:spPr>
          <a:xfrm>
            <a:off x="562703" y="1029404"/>
            <a:ext cx="7984879" cy="646334"/>
          </a:xfrm>
          <a:prstGeom prst="rect">
            <a:avLst/>
          </a:prstGeom>
          <a:noFill/>
          <a:ln cap="flat">
            <a:noFill/>
            <a:prstDash val="solid"/>
          </a:ln>
        </p:spPr>
        <p:txBody>
          <a:bodyPr vert="horz" wrap="none" lIns="91440" tIns="45720" rIns="91440" bIns="45720" anchor="ctr" anchorCtr="0" compatLnSpc="1">
            <a:sp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sv-SE" sz="3600" b="0" i="0" u="none" strike="noStrike" kern="1200" cap="none" spc="0" baseline="0">
                <a:solidFill>
                  <a:srgbClr val="90C226"/>
                </a:solidFill>
                <a:uFillTx/>
                <a:latin typeface="Trebuchet MS"/>
              </a:rPr>
              <a:t>1. </a:t>
            </a:r>
            <a:r>
              <a:rPr lang="ru-RU" sz="3600" b="0" i="0" u="none" strike="noStrike" kern="1200" cap="none" spc="0" baseline="0">
                <a:solidFill>
                  <a:srgbClr val="90C226"/>
                </a:solidFill>
                <a:uFillTx/>
                <a:latin typeface="Trebuchet MS"/>
              </a:rPr>
              <a:t>Продовольственная безопасность</a:t>
            </a:r>
            <a:r>
              <a:rPr lang="ru-RU" sz="800" b="0" i="0" u="none" strike="noStrike" kern="1200" cap="none" spc="0" baseline="0">
                <a:solidFill>
                  <a:srgbClr val="000000"/>
                </a:solidFill>
                <a:uFillTx/>
                <a:latin typeface="Calibri"/>
              </a:rPr>
              <a:t> </a:t>
            </a:r>
            <a:endParaRPr lang="ru-RU" sz="1800" b="0" i="0" u="none" strike="noStrike" kern="1200" cap="none" spc="0" baseline="0">
              <a:solidFill>
                <a:srgbClr val="000000"/>
              </a:solidFill>
              <a:uFillTx/>
              <a:latin typeface="Arial" pitchFamily="3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443CAE-76DF-4A12-5920-A30425BF9F94}"/>
              </a:ext>
            </a:extLst>
          </p:cNvPr>
          <p:cNvSpPr txBox="1">
            <a:spLocks noGrp="1"/>
          </p:cNvSpPr>
          <p:nvPr>
            <p:ph type="title"/>
          </p:nvPr>
        </p:nvSpPr>
        <p:spPr>
          <a:xfrm>
            <a:off x="790791" y="991438"/>
            <a:ext cx="8596667" cy="1320795"/>
          </a:xfrm>
        </p:spPr>
        <p:txBody>
          <a:bodyPr/>
          <a:lstStyle/>
          <a:p>
            <a:pPr lvl="0"/>
            <a:r>
              <a:rPr lang="sv-SE"/>
              <a:t>2. </a:t>
            </a:r>
            <a:r>
              <a:rPr lang="ru-RU"/>
              <a:t>Устойчивое сельское хозяйство</a:t>
            </a:r>
            <a:endParaRPr lang="sv-SE"/>
          </a:p>
        </p:txBody>
      </p:sp>
      <p:sp>
        <p:nvSpPr>
          <p:cNvPr id="3" name="textruta 4">
            <a:extLst>
              <a:ext uri="{FF2B5EF4-FFF2-40B4-BE49-F238E27FC236}">
                <a16:creationId xmlns:a16="http://schemas.microsoft.com/office/drawing/2014/main" id="{FAE7F126-6730-28ED-A420-11738A86584F}"/>
              </a:ext>
            </a:extLst>
          </p:cNvPr>
          <p:cNvSpPr txBox="1"/>
          <p:nvPr/>
        </p:nvSpPr>
        <p:spPr>
          <a:xfrm>
            <a:off x="1562471" y="2120676"/>
            <a:ext cx="7053306" cy="2437205"/>
          </a:xfrm>
          <a:prstGeom prst="rect">
            <a:avLst/>
          </a:prstGeom>
          <a:noFill/>
          <a:ln cap="flat">
            <a:noFill/>
          </a:ln>
        </p:spPr>
        <p:txBody>
          <a:bodyPr vert="horz" wrap="square" lIns="91440" tIns="45720" rIns="91440" bIns="45720" anchor="t" anchorCtr="0" compatLnSpc="1">
            <a:spAutoFit/>
          </a:bodyPr>
          <a:lstStyle/>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3600" b="1" i="0" u="none" strike="noStrike" kern="1200" cap="none" spc="0" baseline="0">
                <a:solidFill>
                  <a:srgbClr val="1F3763"/>
                </a:solidFill>
                <a:uFillTx/>
                <a:latin typeface="Calibri Light" pitchFamily="34"/>
                <a:ea typeface="DengXian Light" pitchFamily="2"/>
                <a:cs typeface="Times New Roman" pitchFamily="18"/>
              </a:rPr>
              <a:t>Обеспечение стабильного питания, рабочих мест и доходов без негативных последствий для будущего</a:t>
            </a:r>
            <a:endParaRPr lang="en-GB" sz="3600" b="1" i="0" u="none" strike="noStrike" kern="1200" cap="none" spc="0" baseline="0">
              <a:solidFill>
                <a:srgbClr val="1F3763"/>
              </a:solidFill>
              <a:uFillTx/>
              <a:latin typeface="Calibri Light" pitchFamily="34"/>
              <a:ea typeface="DengXian Light" pitchFamily="2"/>
              <a:cs typeface="Times New Roman" pitchFamily="1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FB60EE-18A5-BE31-B817-289452F3A68A}"/>
              </a:ext>
            </a:extLst>
          </p:cNvPr>
          <p:cNvSpPr txBox="1">
            <a:spLocks noGrp="1"/>
          </p:cNvSpPr>
          <p:nvPr>
            <p:ph type="title"/>
          </p:nvPr>
        </p:nvSpPr>
        <p:spPr/>
        <p:txBody>
          <a:bodyPr/>
          <a:lstStyle/>
          <a:p>
            <a:pPr lvl="0"/>
            <a:r>
              <a:rPr lang="sv-SE"/>
              <a:t>3. </a:t>
            </a:r>
            <a:r>
              <a:rPr lang="ru-RU"/>
              <a:t>Устойчивая торговля </a:t>
            </a:r>
            <a:br>
              <a:rPr lang="ru-RU" sz="6600">
                <a:solidFill>
                  <a:srgbClr val="000000"/>
                </a:solidFill>
                <a:latin typeface="Arial" pitchFamily="34"/>
              </a:rPr>
            </a:br>
            <a:endParaRPr lang="sv-SE"/>
          </a:p>
        </p:txBody>
      </p:sp>
      <p:sp>
        <p:nvSpPr>
          <p:cNvPr id="3" name="textruta 4">
            <a:extLst>
              <a:ext uri="{FF2B5EF4-FFF2-40B4-BE49-F238E27FC236}">
                <a16:creationId xmlns:a16="http://schemas.microsoft.com/office/drawing/2014/main" id="{10BBC769-18FE-D6CA-5C0C-EA39E2225891}"/>
              </a:ext>
            </a:extLst>
          </p:cNvPr>
          <p:cNvSpPr txBox="1"/>
          <p:nvPr/>
        </p:nvSpPr>
        <p:spPr>
          <a:xfrm>
            <a:off x="1449012" y="1930398"/>
            <a:ext cx="7053306" cy="3333220"/>
          </a:xfrm>
          <a:prstGeom prst="rect">
            <a:avLst/>
          </a:prstGeom>
          <a:noFill/>
          <a:ln cap="flat">
            <a:noFill/>
          </a:ln>
        </p:spPr>
        <p:txBody>
          <a:bodyPr vert="horz" wrap="square" lIns="91440" tIns="45720" rIns="91440" bIns="45720" anchor="t" anchorCtr="0" compatLnSpc="1">
            <a:spAutoFit/>
          </a:bodyPr>
          <a:lstStyle/>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3200" b="1" i="0" u="none" strike="noStrike" kern="1200" cap="none" spc="0" baseline="0" dirty="0">
                <a:solidFill>
                  <a:srgbClr val="1F3763"/>
                </a:solidFill>
                <a:uFillTx/>
                <a:latin typeface="Calibri Light" pitchFamily="34"/>
                <a:ea typeface="DengXian Light" pitchFamily="2"/>
                <a:cs typeface="Times New Roman" pitchFamily="18"/>
              </a:rPr>
              <a:t>Принципы устойчивой торговли СПЕКА:</a:t>
            </a:r>
          </a:p>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3200" b="0" i="0" u="none" strike="noStrike" kern="1200" cap="none" spc="0" baseline="0" dirty="0">
                <a:solidFill>
                  <a:srgbClr val="1F3763"/>
                </a:solidFill>
                <a:uFillTx/>
                <a:latin typeface="Calibri Light" pitchFamily="34"/>
                <a:ea typeface="DengXian Light" pitchFamily="2"/>
                <a:cs typeface="Times New Roman" pitchFamily="18"/>
              </a:rPr>
              <a:t>Ответственная, экологически безопасная торговая практика, поддерживающая устойчивое развитие.</a:t>
            </a:r>
            <a:endParaRPr lang="sv-SE" sz="3200" b="0" i="0" u="none" strike="noStrike" kern="1200" cap="none" spc="0" baseline="0" dirty="0">
              <a:solidFill>
                <a:srgbClr val="1F3763"/>
              </a:solidFill>
              <a:uFillTx/>
              <a:latin typeface="Calibri Light" pitchFamily="34"/>
              <a:ea typeface="DengXian Light" pitchFamily="2"/>
              <a:cs typeface="Times New Roman" pitchFamily="1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6E781EF-E7F7-9A82-E088-D5CD82426C3C}"/>
              </a:ext>
            </a:extLst>
          </p:cNvPr>
          <p:cNvSpPr txBox="1">
            <a:spLocks noGrp="1"/>
          </p:cNvSpPr>
          <p:nvPr>
            <p:ph type="title"/>
          </p:nvPr>
        </p:nvSpPr>
        <p:spPr>
          <a:xfrm>
            <a:off x="659748" y="662354"/>
            <a:ext cx="8596667" cy="1320795"/>
          </a:xfrm>
        </p:spPr>
        <p:txBody>
          <a:bodyPr>
            <a:normAutofit fontScale="90000"/>
          </a:bodyPr>
          <a:lstStyle/>
          <a:p>
            <a:pPr lvl="0"/>
            <a:r>
              <a:rPr lang="sv-SE" sz="3200"/>
              <a:t>4. </a:t>
            </a:r>
            <a:r>
              <a:rPr lang="ru-RU" sz="3200"/>
              <a:t>Устойчивое управление водными ресурсами </a:t>
            </a:r>
            <a:br>
              <a:rPr lang="ru-RU" sz="5900">
                <a:solidFill>
                  <a:srgbClr val="000000"/>
                </a:solidFill>
                <a:latin typeface="Arial" pitchFamily="34"/>
              </a:rPr>
            </a:br>
            <a:endParaRPr lang="sv-SE" sz="3200"/>
          </a:p>
        </p:txBody>
      </p:sp>
      <p:sp>
        <p:nvSpPr>
          <p:cNvPr id="3" name="textruta 4">
            <a:extLst>
              <a:ext uri="{FF2B5EF4-FFF2-40B4-BE49-F238E27FC236}">
                <a16:creationId xmlns:a16="http://schemas.microsoft.com/office/drawing/2014/main" id="{CCBEA69A-E191-BF18-7EE5-798CA0C42234}"/>
              </a:ext>
            </a:extLst>
          </p:cNvPr>
          <p:cNvSpPr txBox="1"/>
          <p:nvPr/>
        </p:nvSpPr>
        <p:spPr>
          <a:xfrm>
            <a:off x="1618451" y="1983150"/>
            <a:ext cx="7053306" cy="3962751"/>
          </a:xfrm>
          <a:prstGeom prst="rect">
            <a:avLst/>
          </a:prstGeom>
          <a:noFill/>
          <a:ln cap="flat">
            <a:noFill/>
          </a:ln>
        </p:spPr>
        <p:txBody>
          <a:bodyPr vert="horz" wrap="square" lIns="91440" tIns="45720" rIns="91440" bIns="45720" anchor="t" anchorCtr="0" compatLnSpc="1">
            <a:spAutoFit/>
          </a:bodyPr>
          <a:lstStyle/>
          <a:p>
            <a:pPr marL="285750" defTabSz="457200">
              <a:lnSpc>
                <a:spcPct val="107000"/>
              </a:lnSpc>
              <a:spcAft>
                <a:spcPts val="800"/>
              </a:spcAft>
              <a:defRPr sz="1800" b="0" i="0" u="none" strike="noStrike" kern="0" cap="none" spc="0" baseline="0">
                <a:solidFill>
                  <a:srgbClr val="000000"/>
                </a:solidFill>
                <a:uFillTx/>
              </a:defRPr>
            </a:pPr>
            <a:r>
              <a:rPr lang="ru-RU" sz="3200" b="1" kern="0" dirty="0">
                <a:solidFill>
                  <a:srgbClr val="1F3763"/>
                </a:solidFill>
                <a:latin typeface="Calibri Light" pitchFamily="34"/>
                <a:ea typeface="DengXian Light" pitchFamily="2"/>
                <a:cs typeface="Times New Roman" pitchFamily="18"/>
              </a:rPr>
              <a:t>Более эффективное использование воды для орошения и производства энергии является обязательным.</a:t>
            </a:r>
            <a:endParaRPr lang="sv-SE" sz="3200" dirty="0">
              <a:solidFill>
                <a:srgbClr val="000000"/>
              </a:solidFill>
              <a:latin typeface="Calibri" pitchFamily="34"/>
              <a:ea typeface="Calibri" pitchFamily="34"/>
              <a:cs typeface="Arial" pitchFamily="34"/>
            </a:endParaRPr>
          </a:p>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3200" b="1" i="1" u="none" strike="noStrike" kern="0" cap="none" spc="0" baseline="0" dirty="0">
                <a:solidFill>
                  <a:srgbClr val="1F3763"/>
                </a:solidFill>
                <a:uFillTx/>
                <a:latin typeface="Calibri Light" pitchFamily="34"/>
                <a:ea typeface="DengXian Light" pitchFamily="2"/>
                <a:cs typeface="Times New Roman" pitchFamily="18"/>
              </a:rPr>
              <a:t>Слишком много воды используется для полива</a:t>
            </a:r>
          </a:p>
          <a:p>
            <a:pPr marL="285750" marR="0" lvl="0" indent="0" algn="l" defTabSz="457200" rtl="0" fontAlgn="auto" hangingPunct="1">
              <a:lnSpc>
                <a:spcPct val="107000"/>
              </a:lnSpc>
              <a:spcBef>
                <a:spcPts val="0"/>
              </a:spcBef>
              <a:spcAft>
                <a:spcPts val="800"/>
              </a:spcAft>
              <a:buNone/>
              <a:tabLst/>
              <a:defRPr sz="1800" b="0" i="0" u="none" strike="noStrike" kern="0" cap="none" spc="0" baseline="0">
                <a:solidFill>
                  <a:srgbClr val="000000"/>
                </a:solidFill>
                <a:uFillTx/>
              </a:defRPr>
            </a:pPr>
            <a:r>
              <a:rPr lang="ru-RU" sz="3200" b="1" i="1" u="none" strike="noStrike" kern="0" cap="none" spc="0" baseline="0" dirty="0">
                <a:solidFill>
                  <a:srgbClr val="1F3763"/>
                </a:solidFill>
                <a:uFillTx/>
                <a:latin typeface="Calibri Light" pitchFamily="34"/>
                <a:ea typeface="DengXian Light" pitchFamily="2"/>
                <a:cs typeface="Times New Roman" pitchFamily="18"/>
              </a:rPr>
              <a:t>Изменение климата ухудшит ситуацию</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F63B056D-0268-39AD-5251-48061D849F48}"/>
              </a:ext>
            </a:extLst>
          </p:cNvPr>
          <p:cNvPicPr>
            <a:picLocks noChangeAspect="1"/>
          </p:cNvPicPr>
          <p:nvPr/>
        </p:nvPicPr>
        <p:blipFill>
          <a:blip r:embed="rId3"/>
          <a:stretch>
            <a:fillRect/>
          </a:stretch>
        </p:blipFill>
        <p:spPr>
          <a:xfrm>
            <a:off x="2125906" y="1315903"/>
            <a:ext cx="5741572" cy="4805263"/>
          </a:xfrm>
          <a:prstGeom prst="rect">
            <a:avLst/>
          </a:prstGeom>
          <a:noFill/>
          <a:ln cap="flat">
            <a:noFill/>
          </a:ln>
        </p:spPr>
      </p:pic>
      <p:sp>
        <p:nvSpPr>
          <p:cNvPr id="3" name="textruta 5">
            <a:extLst>
              <a:ext uri="{FF2B5EF4-FFF2-40B4-BE49-F238E27FC236}">
                <a16:creationId xmlns:a16="http://schemas.microsoft.com/office/drawing/2014/main" id="{AA3EEB2A-AD2F-CA8B-7668-213C19529213}"/>
              </a:ext>
            </a:extLst>
          </p:cNvPr>
          <p:cNvSpPr txBox="1"/>
          <p:nvPr/>
        </p:nvSpPr>
        <p:spPr>
          <a:xfrm>
            <a:off x="0" y="2312938"/>
            <a:ext cx="2226893" cy="1200332"/>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Продовольст</a:t>
            </a:r>
            <a:r>
              <a:rPr lang="sv-SE" sz="2400" b="1" i="0" u="none" strike="noStrike" kern="0" cap="none" spc="0" baseline="0">
                <a:solidFill>
                  <a:srgbClr val="000000"/>
                </a:solidFill>
                <a:uFillTx/>
                <a:latin typeface="Trebuchet MS"/>
              </a:rPr>
              <a:t>-</a:t>
            </a:r>
            <a:br>
              <a:rPr lang="sv-SE" sz="2400" b="1" i="0" u="none" strike="noStrike" kern="0" cap="none" spc="0" baseline="0">
                <a:solidFill>
                  <a:srgbClr val="000000"/>
                </a:solidFill>
                <a:uFillTx/>
                <a:latin typeface="Trebuchet MS"/>
              </a:rPr>
            </a:br>
            <a:r>
              <a:rPr lang="ru-RU" sz="2400" b="1" i="0" u="none" strike="noStrike" kern="0" cap="none" spc="0" baseline="0">
                <a:solidFill>
                  <a:srgbClr val="000000"/>
                </a:solidFill>
                <a:uFillTx/>
                <a:latin typeface="Trebuchet MS"/>
              </a:rPr>
              <a:t>венная без</a:t>
            </a:r>
            <a:r>
              <a:rPr lang="sv-SE" sz="2400" b="1" i="0" u="none" strike="noStrike" kern="0" cap="none" spc="0" baseline="0">
                <a:solidFill>
                  <a:srgbClr val="000000"/>
                </a:solidFill>
                <a:uFillTx/>
                <a:latin typeface="Trebuchet MS"/>
              </a:rPr>
              <a:t>-</a:t>
            </a:r>
            <a:br>
              <a:rPr lang="sv-SE" sz="2400" b="1" i="0" u="none" strike="noStrike" kern="0" cap="none" spc="0" baseline="0">
                <a:solidFill>
                  <a:srgbClr val="000000"/>
                </a:solidFill>
                <a:uFillTx/>
                <a:latin typeface="Trebuchet MS"/>
              </a:rPr>
            </a:br>
            <a:r>
              <a:rPr lang="ru-RU" sz="2400" b="1" i="0" u="none" strike="noStrike" kern="0" cap="none" spc="0" baseline="0">
                <a:solidFill>
                  <a:srgbClr val="000000"/>
                </a:solidFill>
                <a:uFillTx/>
                <a:latin typeface="Trebuchet MS"/>
              </a:rPr>
              <a:t>опасность</a:t>
            </a:r>
            <a:endParaRPr lang="sv-SE" sz="2400" b="1" i="0" u="none" strike="noStrike" kern="0" cap="none" spc="0" baseline="0">
              <a:solidFill>
                <a:srgbClr val="000000"/>
              </a:solidFill>
              <a:uFillTx/>
              <a:latin typeface="Trebuchet MS"/>
            </a:endParaRPr>
          </a:p>
        </p:txBody>
      </p:sp>
      <p:sp>
        <p:nvSpPr>
          <p:cNvPr id="4" name="textruta 6">
            <a:extLst>
              <a:ext uri="{FF2B5EF4-FFF2-40B4-BE49-F238E27FC236}">
                <a16:creationId xmlns:a16="http://schemas.microsoft.com/office/drawing/2014/main" id="{63AEE212-79C6-4125-79F7-80161CBEA663}"/>
              </a:ext>
            </a:extLst>
          </p:cNvPr>
          <p:cNvSpPr txBox="1"/>
          <p:nvPr/>
        </p:nvSpPr>
        <p:spPr>
          <a:xfrm>
            <a:off x="100986" y="3949366"/>
            <a:ext cx="2125906" cy="1200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Устойчивое сельское хозяйство</a:t>
            </a:r>
            <a:endParaRPr lang="sv-SE" sz="2400" b="1" i="0" u="none" strike="noStrike" kern="1200" cap="none" spc="0" baseline="0">
              <a:solidFill>
                <a:srgbClr val="000000"/>
              </a:solidFill>
              <a:uFillTx/>
              <a:latin typeface="Trebuchet MS"/>
            </a:endParaRPr>
          </a:p>
        </p:txBody>
      </p:sp>
      <p:sp>
        <p:nvSpPr>
          <p:cNvPr id="5" name="textruta 7">
            <a:extLst>
              <a:ext uri="{FF2B5EF4-FFF2-40B4-BE49-F238E27FC236}">
                <a16:creationId xmlns:a16="http://schemas.microsoft.com/office/drawing/2014/main" id="{DA2B8973-31F9-4A4F-1CAF-0A74DE7A3C2C}"/>
              </a:ext>
            </a:extLst>
          </p:cNvPr>
          <p:cNvSpPr txBox="1"/>
          <p:nvPr/>
        </p:nvSpPr>
        <p:spPr>
          <a:xfrm>
            <a:off x="8021948" y="2029565"/>
            <a:ext cx="2044150" cy="1569659"/>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Устойчивое </a:t>
            </a:r>
            <a:endParaRPr lang="sv-SE" sz="2400" b="1" i="0" u="none" strike="noStrike" kern="0" cap="none" spc="0" baseline="0">
              <a:solidFill>
                <a:srgbClr val="000000"/>
              </a:solidFill>
              <a:uFillTx/>
              <a:latin typeface="Trebuchet MS"/>
            </a:endParaRP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управление </a:t>
            </a:r>
            <a:endParaRPr lang="sv-SE" sz="2400" b="1" i="0" u="none" strike="noStrike" kern="0" cap="none" spc="0" baseline="0">
              <a:solidFill>
                <a:srgbClr val="000000"/>
              </a:solidFill>
              <a:uFillTx/>
              <a:latin typeface="Trebuchet MS"/>
            </a:endParaRP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водными </a:t>
            </a:r>
            <a:endParaRPr lang="sv-SE" sz="2400" b="1" i="0" u="none" strike="noStrike" kern="0" cap="none" spc="0" baseline="0">
              <a:solidFill>
                <a:srgbClr val="000000"/>
              </a:solidFill>
              <a:uFillTx/>
              <a:latin typeface="Trebuchet MS"/>
            </a:endParaRP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ресурсами</a:t>
            </a:r>
            <a:endParaRPr lang="sv-SE" sz="2400" b="1" i="0" u="none" strike="noStrike" kern="1200" cap="none" spc="0" baseline="0">
              <a:solidFill>
                <a:srgbClr val="000000"/>
              </a:solidFill>
              <a:uFillTx/>
              <a:latin typeface="Trebuchet MS"/>
            </a:endParaRPr>
          </a:p>
        </p:txBody>
      </p:sp>
      <p:sp>
        <p:nvSpPr>
          <p:cNvPr id="6" name="textruta 8">
            <a:extLst>
              <a:ext uri="{FF2B5EF4-FFF2-40B4-BE49-F238E27FC236}">
                <a16:creationId xmlns:a16="http://schemas.microsoft.com/office/drawing/2014/main" id="{CADC7457-D381-0373-F423-BF48D23D8101}"/>
              </a:ext>
            </a:extLst>
          </p:cNvPr>
          <p:cNvSpPr txBox="1"/>
          <p:nvPr/>
        </p:nvSpPr>
        <p:spPr>
          <a:xfrm>
            <a:off x="7992514" y="4043604"/>
            <a:ext cx="2000871" cy="830997"/>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Устойчивая </a:t>
            </a:r>
            <a:endParaRPr lang="sv-SE" sz="2400" b="1" i="0" u="none" strike="noStrike" kern="0" cap="none" spc="0" baseline="0">
              <a:solidFill>
                <a:srgbClr val="000000"/>
              </a:solidFill>
              <a:uFillTx/>
              <a:latin typeface="Trebuchet MS"/>
            </a:endParaRPr>
          </a:p>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ru-RU" sz="2400" b="1" i="0" u="none" strike="noStrike" kern="0" cap="none" spc="0" baseline="0">
                <a:solidFill>
                  <a:srgbClr val="000000"/>
                </a:solidFill>
                <a:uFillTx/>
                <a:latin typeface="Trebuchet MS"/>
              </a:rPr>
              <a:t>торговля</a:t>
            </a:r>
            <a:endParaRPr lang="sv-SE" sz="2400" b="1" i="0" u="none" strike="noStrike" kern="0" cap="none" spc="0" baseline="0">
              <a:solidFill>
                <a:srgbClr val="000000"/>
              </a:solidFill>
              <a:uFillTx/>
              <a:latin typeface="Trebuchet MS"/>
            </a:endParaRPr>
          </a:p>
        </p:txBody>
      </p:sp>
      <p:sp>
        <p:nvSpPr>
          <p:cNvPr id="7" name="textruta 6">
            <a:extLst>
              <a:ext uri="{FF2B5EF4-FFF2-40B4-BE49-F238E27FC236}">
                <a16:creationId xmlns:a16="http://schemas.microsoft.com/office/drawing/2014/main" id="{1B258277-52EF-E909-4C55-356EB03FA42C}"/>
              </a:ext>
            </a:extLst>
          </p:cNvPr>
          <p:cNvSpPr txBox="1"/>
          <p:nvPr/>
        </p:nvSpPr>
        <p:spPr>
          <a:xfrm>
            <a:off x="3381798" y="363894"/>
            <a:ext cx="3581430" cy="461662"/>
          </a:xfrm>
          <a:prstGeom prst="rect">
            <a:avLst/>
          </a:prstGeom>
          <a:no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az-AZ" sz="2400" b="1" i="0" u="none" strike="noStrike" kern="1200" cap="none" spc="0" baseline="0">
                <a:solidFill>
                  <a:srgbClr val="000000"/>
                </a:solidFill>
                <a:uFillTx/>
                <a:latin typeface="Trebuchet MS"/>
              </a:rPr>
              <a:t>Компоненты Политики</a:t>
            </a:r>
            <a:endParaRPr lang="sv-SE" sz="2400" b="1" i="0" u="none" strike="noStrike" kern="1200" cap="none" spc="0" baseline="0">
              <a:solidFill>
                <a:srgbClr val="000000"/>
              </a:solidFill>
              <a:uFillTx/>
              <a:latin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A2412B2-4573-F97C-829A-C28CBBE3E3C2}"/>
              </a:ext>
            </a:extLst>
          </p:cNvPr>
          <p:cNvSpPr txBox="1">
            <a:spLocks noGrp="1"/>
          </p:cNvSpPr>
          <p:nvPr>
            <p:ph type="title"/>
          </p:nvPr>
        </p:nvSpPr>
        <p:spPr>
          <a:xfrm>
            <a:off x="677331" y="386436"/>
            <a:ext cx="8596667" cy="1320795"/>
          </a:xfrm>
        </p:spPr>
        <p:txBody>
          <a:bodyPr/>
          <a:lstStyle/>
          <a:p>
            <a:pPr lvl="0"/>
            <a:r>
              <a:rPr lang="ru-RU" dirty="0"/>
              <a:t>Звучит интересно - но о чем ты? Пример?</a:t>
            </a:r>
            <a:endParaRPr lang="sv-SE" dirty="0"/>
          </a:p>
        </p:txBody>
      </p:sp>
      <p:sp>
        <p:nvSpPr>
          <p:cNvPr id="3" name="Platshållare för innehåll 2">
            <a:extLst>
              <a:ext uri="{FF2B5EF4-FFF2-40B4-BE49-F238E27FC236}">
                <a16:creationId xmlns:a16="http://schemas.microsoft.com/office/drawing/2014/main" id="{8D593F01-B041-4002-17A3-F094BC29BB93}"/>
              </a:ext>
            </a:extLst>
          </p:cNvPr>
          <p:cNvSpPr txBox="1">
            <a:spLocks noGrp="1"/>
          </p:cNvSpPr>
          <p:nvPr>
            <p:ph idx="1"/>
          </p:nvPr>
        </p:nvSpPr>
        <p:spPr>
          <a:xfrm>
            <a:off x="677330" y="1726085"/>
            <a:ext cx="8596667" cy="3880768"/>
          </a:xfrm>
        </p:spPr>
        <p:txBody>
          <a:bodyPr>
            <a:noAutofit/>
          </a:bodyPr>
          <a:lstStyle/>
          <a:p>
            <a:pPr lvl="0"/>
            <a:r>
              <a:rPr lang="ru-RU" sz="2100" b="1" dirty="0">
                <a:solidFill>
                  <a:srgbClr val="000000"/>
                </a:solidFill>
                <a:latin typeface="Arial Unicode MS"/>
              </a:rPr>
              <a:t>Страны производят орошаемую (часто низкокачественную) пшеницу, используя большое количество воды неэффективно</a:t>
            </a:r>
            <a:endParaRPr lang="sv-SE" sz="2100" b="1" dirty="0">
              <a:solidFill>
                <a:srgbClr val="000000"/>
              </a:solidFill>
              <a:latin typeface="Arial Unicode MS"/>
            </a:endParaRPr>
          </a:p>
          <a:p>
            <a:pPr lvl="0"/>
            <a:r>
              <a:rPr lang="ru-RU" sz="2100" b="1" dirty="0">
                <a:solidFill>
                  <a:srgbClr val="000000"/>
                </a:solidFill>
                <a:latin typeface="Arial Unicode MS"/>
              </a:rPr>
              <a:t>Альтернативой было бы </a:t>
            </a:r>
            <a:endParaRPr lang="sv-SE" sz="2100" b="1" dirty="0">
              <a:solidFill>
                <a:srgbClr val="000000"/>
              </a:solidFill>
              <a:latin typeface="Arial Unicode MS"/>
            </a:endParaRPr>
          </a:p>
          <a:p>
            <a:pPr lvl="1"/>
            <a:r>
              <a:rPr lang="ru-RU" sz="2100" b="1" dirty="0">
                <a:solidFill>
                  <a:srgbClr val="000000"/>
                </a:solidFill>
                <a:latin typeface="Arial Unicode MS"/>
              </a:rPr>
              <a:t>импортная неорошаемая пшеница, </a:t>
            </a:r>
            <a:endParaRPr lang="sv-SE" sz="2100" b="1" dirty="0">
              <a:solidFill>
                <a:srgbClr val="000000"/>
              </a:solidFill>
              <a:latin typeface="Arial Unicode MS"/>
            </a:endParaRPr>
          </a:p>
          <a:p>
            <a:pPr lvl="1"/>
            <a:r>
              <a:rPr lang="ru-RU" sz="2100" b="1" dirty="0">
                <a:solidFill>
                  <a:srgbClr val="000000"/>
                </a:solidFill>
                <a:latin typeface="Arial Unicode MS"/>
              </a:rPr>
              <a:t>выращивать культуры с высокой стоимостью</a:t>
            </a:r>
            <a:r>
              <a:rPr lang="sv-SE" sz="2100" b="1" dirty="0">
                <a:solidFill>
                  <a:srgbClr val="000000"/>
                </a:solidFill>
                <a:latin typeface="Arial Unicode MS"/>
              </a:rPr>
              <a:t> </a:t>
            </a:r>
            <a:r>
              <a:rPr lang="ru-RU" sz="2100" b="1" dirty="0">
                <a:solidFill>
                  <a:srgbClr val="000000"/>
                </a:solidFill>
                <a:latin typeface="Arial Unicode MS"/>
              </a:rPr>
              <a:t>на экспорт, чтобы обеспечить лучшую экономическую отдачу </a:t>
            </a:r>
            <a:endParaRPr lang="sv-SE" sz="2100" b="1" dirty="0">
              <a:solidFill>
                <a:srgbClr val="000000"/>
              </a:solidFill>
              <a:latin typeface="Arial Unicode MS"/>
            </a:endParaRPr>
          </a:p>
          <a:p>
            <a:pPr lvl="1"/>
            <a:r>
              <a:rPr lang="ru-RU" sz="2100" b="1" dirty="0">
                <a:solidFill>
                  <a:srgbClr val="000000"/>
                </a:solidFill>
                <a:latin typeface="Arial Unicode MS"/>
              </a:rPr>
              <a:t>повысить эффективность орошения, использовать меньше воды </a:t>
            </a:r>
            <a:endParaRPr lang="sv-SE" sz="2100" b="1" dirty="0">
              <a:solidFill>
                <a:srgbClr val="000000"/>
              </a:solidFill>
              <a:latin typeface="Arial Unicode MS"/>
            </a:endParaRPr>
          </a:p>
          <a:p>
            <a:pPr lvl="0"/>
            <a:r>
              <a:rPr lang="ru-RU" sz="2100" b="1" dirty="0">
                <a:solidFill>
                  <a:srgbClr val="000000"/>
                </a:solidFill>
                <a:latin typeface="Arial Unicode MS"/>
              </a:rPr>
              <a:t>Политика в области сельского хозяйства, торговли, водных ресурсов и продовольствия играет важную роль в таком развитии</a:t>
            </a:r>
            <a:r>
              <a:rPr lang="ru-RU" sz="2100" b="1" dirty="0">
                <a:solidFill>
                  <a:srgbClr val="000000"/>
                </a:solidFill>
              </a:rPr>
              <a:t> </a:t>
            </a:r>
            <a:endParaRPr lang="ru-RU" sz="2100" b="1" dirty="0">
              <a:solidFill>
                <a:srgbClr val="000000"/>
              </a:solidFill>
              <a:latin typeface="Arial" pitchFamily="34"/>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9FD193-082E-862D-C9BA-E9D2D4A363BD}"/>
              </a:ext>
            </a:extLst>
          </p:cNvPr>
          <p:cNvSpPr>
            <a:spLocks noGrp="1"/>
          </p:cNvSpPr>
          <p:nvPr>
            <p:ph type="title"/>
          </p:nvPr>
        </p:nvSpPr>
        <p:spPr>
          <a:xfrm>
            <a:off x="211979" y="365125"/>
            <a:ext cx="10515600" cy="1325563"/>
          </a:xfrm>
        </p:spPr>
        <p:txBody>
          <a:bodyPr/>
          <a:lstStyle/>
          <a:p>
            <a:pPr algn="ctr"/>
            <a:r>
              <a:rPr lang="sv-SE" dirty="0" err="1"/>
              <a:t>Economic</a:t>
            </a:r>
            <a:r>
              <a:rPr lang="sv-SE" dirty="0"/>
              <a:t> </a:t>
            </a:r>
            <a:r>
              <a:rPr lang="sv-SE" dirty="0" err="1"/>
              <a:t>value</a:t>
            </a:r>
            <a:r>
              <a:rPr lang="sv-SE" dirty="0"/>
              <a:t> </a:t>
            </a:r>
            <a:r>
              <a:rPr lang="sv-SE" dirty="0" err="1"/>
              <a:t>of</a:t>
            </a:r>
            <a:r>
              <a:rPr lang="sv-SE" dirty="0"/>
              <a:t> </a:t>
            </a:r>
            <a:r>
              <a:rPr lang="sv-SE" dirty="0" err="1"/>
              <a:t>water</a:t>
            </a:r>
            <a:br>
              <a:rPr lang="sv-SE" dirty="0"/>
            </a:br>
            <a:r>
              <a:rPr lang="az-Cyrl-AZ" dirty="0"/>
              <a:t>Экономическая ценность воды</a:t>
            </a:r>
            <a:endParaRPr lang="sv-SE" dirty="0"/>
          </a:p>
        </p:txBody>
      </p:sp>
      <p:pic>
        <p:nvPicPr>
          <p:cNvPr id="5" name="Bildobjekt 4">
            <a:extLst>
              <a:ext uri="{FF2B5EF4-FFF2-40B4-BE49-F238E27FC236}">
                <a16:creationId xmlns:a16="http://schemas.microsoft.com/office/drawing/2014/main" id="{DBF4615A-141D-B6A9-A84E-A06FCDA8490C}"/>
              </a:ext>
            </a:extLst>
          </p:cNvPr>
          <p:cNvPicPr>
            <a:picLocks noChangeAspect="1"/>
          </p:cNvPicPr>
          <p:nvPr/>
        </p:nvPicPr>
        <p:blipFill>
          <a:blip r:embed="rId2"/>
          <a:stretch>
            <a:fillRect/>
          </a:stretch>
        </p:blipFill>
        <p:spPr>
          <a:xfrm>
            <a:off x="-577515" y="1996769"/>
            <a:ext cx="12094589" cy="4512148"/>
          </a:xfrm>
          <a:prstGeom prst="rect">
            <a:avLst/>
          </a:prstGeom>
        </p:spPr>
      </p:pic>
    </p:spTree>
    <p:extLst>
      <p:ext uri="{BB962C8B-B14F-4D97-AF65-F5344CB8AC3E}">
        <p14:creationId xmlns:p14="http://schemas.microsoft.com/office/powerpoint/2010/main" val="50173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7079A4-DB3D-4E5F-D8C7-BEBFFDAFB0B5}"/>
              </a:ext>
            </a:extLst>
          </p:cNvPr>
          <p:cNvSpPr txBox="1">
            <a:spLocks noGrp="1"/>
          </p:cNvSpPr>
          <p:nvPr>
            <p:ph type="title"/>
          </p:nvPr>
        </p:nvSpPr>
        <p:spPr/>
        <p:txBody>
          <a:bodyPr/>
          <a:lstStyle/>
          <a:p>
            <a:pPr lvl="0"/>
            <a:r>
              <a:rPr lang="ru-RU"/>
              <a:t>Улучшение условий торговли </a:t>
            </a:r>
            <a:endParaRPr lang="sv-SE"/>
          </a:p>
        </p:txBody>
      </p:sp>
      <p:sp>
        <p:nvSpPr>
          <p:cNvPr id="3" name="Platshållare för innehåll 2">
            <a:extLst>
              <a:ext uri="{FF2B5EF4-FFF2-40B4-BE49-F238E27FC236}">
                <a16:creationId xmlns:a16="http://schemas.microsoft.com/office/drawing/2014/main" id="{CD24E1A3-EFC3-1F52-0FD6-6193D9C4420E}"/>
              </a:ext>
            </a:extLst>
          </p:cNvPr>
          <p:cNvSpPr txBox="1">
            <a:spLocks noGrp="1"/>
          </p:cNvSpPr>
          <p:nvPr>
            <p:ph idx="1"/>
          </p:nvPr>
        </p:nvSpPr>
        <p:spPr>
          <a:xfrm>
            <a:off x="797914" y="1488615"/>
            <a:ext cx="8596667" cy="3880768"/>
          </a:xfrm>
        </p:spPr>
        <p:txBody>
          <a:bodyPr>
            <a:noAutofit/>
          </a:bodyPr>
          <a:lstStyle/>
          <a:p>
            <a:pPr lvl="0"/>
            <a:r>
              <a:rPr lang="ru-RU" sz="2800" dirty="0">
                <a:solidFill>
                  <a:srgbClr val="000000"/>
                </a:solidFill>
                <a:latin typeface="Arial Unicode MS"/>
              </a:rPr>
              <a:t>Повысить продовольственную безопасность за счет импорта необходимых продуктов </a:t>
            </a:r>
            <a:endParaRPr lang="sv-SE" sz="2800" dirty="0">
              <a:solidFill>
                <a:srgbClr val="000000"/>
              </a:solidFill>
              <a:latin typeface="Arial Unicode MS"/>
            </a:endParaRPr>
          </a:p>
          <a:p>
            <a:pPr lvl="0"/>
            <a:r>
              <a:rPr lang="ru-RU" sz="2800" dirty="0">
                <a:solidFill>
                  <a:srgbClr val="000000"/>
                </a:solidFill>
                <a:latin typeface="Arial Unicode MS"/>
              </a:rPr>
              <a:t>Сделать экспорт сельскохозяйственной ценной (в том числе скоропортящейся) продукции более стабильный </a:t>
            </a:r>
            <a:endParaRPr lang="sv-SE" sz="2800" dirty="0">
              <a:solidFill>
                <a:srgbClr val="000000"/>
              </a:solidFill>
              <a:latin typeface="Arial Unicode MS"/>
            </a:endParaRPr>
          </a:p>
          <a:p>
            <a:pPr lvl="0"/>
            <a:r>
              <a:rPr lang="ru-RU" sz="2800" dirty="0">
                <a:solidFill>
                  <a:srgbClr val="000000"/>
                </a:solidFill>
                <a:latin typeface="Arial Unicode MS"/>
              </a:rPr>
              <a:t>Сделать вложения в более эффективные методы орошения </a:t>
            </a:r>
            <a:endParaRPr lang="sv-SE" sz="2800" dirty="0">
              <a:solidFill>
                <a:srgbClr val="000000"/>
              </a:solidFill>
              <a:latin typeface="Arial Unicode MS"/>
            </a:endParaRPr>
          </a:p>
          <a:p>
            <a:pPr lvl="0"/>
            <a:r>
              <a:rPr lang="ru-RU" sz="2800" dirty="0">
                <a:solidFill>
                  <a:srgbClr val="000000"/>
                </a:solidFill>
                <a:latin typeface="Arial Unicode MS"/>
              </a:rPr>
              <a:t>Содействовать укреплению доверия, в том числе путем создания совместных логистических цепочек</a:t>
            </a:r>
            <a:r>
              <a:rPr lang="ru-RU" sz="2000" dirty="0">
                <a:solidFill>
                  <a:srgbClr val="000000"/>
                </a:solidFill>
              </a:rPr>
              <a:t> </a:t>
            </a:r>
            <a:endParaRPr lang="ru-RU" sz="5400" dirty="0">
              <a:solidFill>
                <a:srgbClr val="000000"/>
              </a:solidFill>
              <a:latin typeface="Arial" pitchFamily="34"/>
            </a:endParaRPr>
          </a:p>
        </p:txBody>
      </p:sp>
    </p:spTree>
  </p:cSld>
  <p:clrMapOvr>
    <a:masterClrMapping/>
  </p:clrMapOvr>
</p:sld>
</file>

<file path=ppt/theme/theme1.xml><?xml version="1.0" encoding="utf-8"?>
<a:theme xmlns:a="http://schemas.openxmlformats.org/drawingml/2006/main" name="Faset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02F79B5BE87D40B73359BB004DC9B5" ma:contentTypeVersion="17" ma:contentTypeDescription="Create a new document." ma:contentTypeScope="" ma:versionID="df91b42384f9acd0dc9c7b2b0ca5a4fb">
  <xsd:schema xmlns:xsd="http://www.w3.org/2001/XMLSchema" xmlns:xs="http://www.w3.org/2001/XMLSchema" xmlns:p="http://schemas.microsoft.com/office/2006/metadata/properties" xmlns:ns2="99a2c2c3-fdcf-4e63-9c12-39b3de610a76" xmlns:ns3="a20aa909-956d-4941-9e8e-d4bf2c5fe97e" xmlns:ns4="985ec44e-1bab-4c0b-9df0-6ba128686fc9" targetNamespace="http://schemas.microsoft.com/office/2006/metadata/properties" ma:root="true" ma:fieldsID="5bdeaf74bd075ed71d0bb4235c38229e" ns2:_="" ns3:_="" ns4:_="">
    <xsd:import namespace="99a2c2c3-fdcf-4e63-9c12-39b3de610a76"/>
    <xsd:import namespace="a20aa909-956d-4941-9e8e-d4bf2c5fe97e"/>
    <xsd:import namespace="985ec44e-1bab-4c0b-9df0-6ba128686fc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Dateandtime"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a2c2c3-fdcf-4e63-9c12-39b3de610a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Dateandtime" ma:index="20" nillable="true" ma:displayName="Date and time" ma:format="DateOnly" ma:internalName="Dateandtime">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20aa909-956d-4941-9e8e-d4bf2c5fe97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cb577e23-b539-4cbb-a753-31a04c3d9a02}" ma:internalName="TaxCatchAll" ma:showField="CatchAllData" ma:web="a20aa909-956d-4941-9e8e-d4bf2c5fe9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andtime xmlns="99a2c2c3-fdcf-4e63-9c12-39b3de610a76" xsi:nil="true"/>
    <TaxCatchAll xmlns="985ec44e-1bab-4c0b-9df0-6ba128686fc9" xsi:nil="true"/>
    <lcf76f155ced4ddcb4097134ff3c332f xmlns="99a2c2c3-fdcf-4e63-9c12-39b3de610a76">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65F77E-BF6A-47D8-A59A-722C24A307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a2c2c3-fdcf-4e63-9c12-39b3de610a76"/>
    <ds:schemaRef ds:uri="a20aa909-956d-4941-9e8e-d4bf2c5fe97e"/>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FBAF88-54F0-4F26-93A7-0D473088540E}">
  <ds:schemaRefs>
    <ds:schemaRef ds:uri="http://schemas.microsoft.com/office/2006/metadata/properties"/>
    <ds:schemaRef ds:uri="http://schemas.microsoft.com/office/infopath/2007/PartnerControls"/>
    <ds:schemaRef ds:uri="99a2c2c3-fdcf-4e63-9c12-39b3de610a76"/>
    <ds:schemaRef ds:uri="985ec44e-1bab-4c0b-9df0-6ba128686fc9"/>
  </ds:schemaRefs>
</ds:datastoreItem>
</file>

<file path=customXml/itemProps3.xml><?xml version="1.0" encoding="utf-8"?>
<ds:datastoreItem xmlns:ds="http://schemas.openxmlformats.org/officeDocument/2006/customXml" ds:itemID="{A642383E-5FAA-495B-9E6A-1796A57E1F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6240</TotalTime>
  <Words>1632</Words>
  <Application>Microsoft Office PowerPoint</Application>
  <PresentationFormat>Widescreen</PresentationFormat>
  <Paragraphs>136</Paragraphs>
  <Slides>14</Slides>
  <Notes>13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 Unicode MS</vt:lpstr>
      <vt:lpstr>Arial</vt:lpstr>
      <vt:lpstr>Arial Narrow</vt:lpstr>
      <vt:lpstr>Calibri</vt:lpstr>
      <vt:lpstr>Calibri Light</vt:lpstr>
      <vt:lpstr>Trebuchet MS</vt:lpstr>
      <vt:lpstr>Wingdings 3</vt:lpstr>
      <vt:lpstr>Fasett</vt:lpstr>
      <vt:lpstr>Торговля, управление водными ресурсами, продовольственная  безопасность и циркулярная экономика в регионе СПЕКА</vt:lpstr>
      <vt:lpstr> </vt:lpstr>
      <vt:lpstr>2. Устойчивое сельское хозяйство</vt:lpstr>
      <vt:lpstr>3. Устойчивая торговля  </vt:lpstr>
      <vt:lpstr>4. Устойчивое управление водными ресурсами  </vt:lpstr>
      <vt:lpstr>PowerPoint Presentation</vt:lpstr>
      <vt:lpstr>Звучит интересно - но о чем ты? Пример?</vt:lpstr>
      <vt:lpstr>Economic value of water Экономическая ценность воды</vt:lpstr>
      <vt:lpstr>Улучшение условий торговли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facilitation, water management, food security and the circular economy in the SPECA sub-region</dc:title>
  <dc:creator>Bo Libert</dc:creator>
  <cp:lastModifiedBy>Tamara Kutonova</cp:lastModifiedBy>
  <cp:revision>31</cp:revision>
  <dcterms:created xsi:type="dcterms:W3CDTF">2021-11-10T10:19:00Z</dcterms:created>
  <dcterms:modified xsi:type="dcterms:W3CDTF">2022-11-14T16:13:01Z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0x010100B302F79B5BE87D40B73359BB004DC9B5</vt:lpwstr>
  </property>
  <property fmtid="{D5CDD505-2E9C-101B-9397-08002B2CF9AE}" pid="3" name="MediaServiceImageTags">
    <vt:lpwstr/>
  </property>
</Properties>
</file>