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1" r:id="rId2"/>
    <p:sldId id="279" r:id="rId3"/>
    <p:sldId id="283" r:id="rId4"/>
    <p:sldId id="276" r:id="rId5"/>
    <p:sldId id="285" r:id="rId6"/>
    <p:sldId id="277" r:id="rId7"/>
    <p:sldId id="275" r:id="rId8"/>
    <p:sldId id="272" r:id="rId9"/>
    <p:sldId id="274" r:id="rId10"/>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BE0E3"/>
    <a:srgbClr val="000000"/>
    <a:srgbClr val="0000CC"/>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737" autoAdjust="0"/>
  </p:normalViewPr>
  <p:slideViewPr>
    <p:cSldViewPr>
      <p:cViewPr>
        <p:scale>
          <a:sx n="70" d="100"/>
          <a:sy n="70" d="100"/>
        </p:scale>
        <p:origin x="642"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8ECDF5-4F86-41D2-B732-0A99E4512C20}" type="doc">
      <dgm:prSet loTypeId="urn:microsoft.com/office/officeart/2005/8/layout/hProcess11" loCatId="process" qsTypeId="urn:microsoft.com/office/officeart/2005/8/quickstyle/simple1" qsCatId="simple" csTypeId="urn:microsoft.com/office/officeart/2005/8/colors/accent2_3" csCatId="accent2" phldr="1"/>
      <dgm:spPr/>
    </dgm:pt>
    <dgm:pt modelId="{099CF09B-DE83-4177-8BC3-10BE6544D3F3}">
      <dgm:prSet phldrT="[Text]"/>
      <dgm:spPr/>
      <dgm:t>
        <a:bodyPr/>
        <a:lstStyle/>
        <a:p>
          <a:r>
            <a:rPr lang="en-US" noProof="0" dirty="0"/>
            <a:t>Jan 2021</a:t>
          </a:r>
        </a:p>
        <a:p>
          <a:r>
            <a:rPr lang="en-US" noProof="0" dirty="0"/>
            <a:t>UN CS regulation comes into force </a:t>
          </a:r>
        </a:p>
      </dgm:t>
    </dgm:pt>
    <dgm:pt modelId="{4B8ECC7B-51CA-4106-8F6A-3EB1E46A8563}" type="parTrans" cxnId="{BACB1AF9-1FD3-4A70-B36B-BF39F1C111EE}">
      <dgm:prSet/>
      <dgm:spPr/>
      <dgm:t>
        <a:bodyPr/>
        <a:lstStyle/>
        <a:p>
          <a:endParaRPr lang="en-US" noProof="0" dirty="0"/>
        </a:p>
      </dgm:t>
    </dgm:pt>
    <dgm:pt modelId="{6232B2CD-EDAC-4F1E-B6D1-98BB722DEE8D}" type="sibTrans" cxnId="{BACB1AF9-1FD3-4A70-B36B-BF39F1C111EE}">
      <dgm:prSet/>
      <dgm:spPr/>
      <dgm:t>
        <a:bodyPr/>
        <a:lstStyle/>
        <a:p>
          <a:endParaRPr lang="en-US" noProof="0" dirty="0"/>
        </a:p>
      </dgm:t>
    </dgm:pt>
    <dgm:pt modelId="{7792538A-7F37-4ACC-BD25-FA4848D43A8D}">
      <dgm:prSet phldrT="[Text]"/>
      <dgm:spPr/>
      <dgm:t>
        <a:bodyPr/>
        <a:lstStyle/>
        <a:p>
          <a:r>
            <a:rPr lang="en-US" noProof="0" dirty="0"/>
            <a:t>July 2022</a:t>
          </a:r>
        </a:p>
        <a:p>
          <a:r>
            <a:rPr lang="en-US" noProof="0" dirty="0"/>
            <a:t>In the EU, CS mandatory for new whole vehicle types</a:t>
          </a:r>
        </a:p>
      </dgm:t>
    </dgm:pt>
    <dgm:pt modelId="{AD62082C-42CE-4593-84F0-C6D9362C6BD1}" type="parTrans" cxnId="{E1446BE2-E32C-42F8-944A-0BE12FBE70C9}">
      <dgm:prSet/>
      <dgm:spPr/>
      <dgm:t>
        <a:bodyPr/>
        <a:lstStyle/>
        <a:p>
          <a:endParaRPr lang="en-US" noProof="0" dirty="0"/>
        </a:p>
      </dgm:t>
    </dgm:pt>
    <dgm:pt modelId="{4EFD21B1-97C7-447D-8D4C-1FCF30818E4E}" type="sibTrans" cxnId="{E1446BE2-E32C-42F8-944A-0BE12FBE70C9}">
      <dgm:prSet/>
      <dgm:spPr/>
      <dgm:t>
        <a:bodyPr/>
        <a:lstStyle/>
        <a:p>
          <a:endParaRPr lang="en-US" noProof="0" dirty="0"/>
        </a:p>
      </dgm:t>
    </dgm:pt>
    <dgm:pt modelId="{43ED8556-BF16-4137-B41A-E494ADC6D8B9}">
      <dgm:prSet phldrT="[Text]"/>
      <dgm:spPr/>
      <dgm:t>
        <a:bodyPr/>
        <a:lstStyle/>
        <a:p>
          <a:r>
            <a:rPr lang="en-US" noProof="0" dirty="0"/>
            <a:t>July 2024, CS mandatory for first registrations</a:t>
          </a:r>
        </a:p>
      </dgm:t>
    </dgm:pt>
    <dgm:pt modelId="{C4DC76C7-93A1-42B2-9E86-29F4510E51C9}" type="parTrans" cxnId="{544664E0-13DF-4BF3-8B81-03657758A762}">
      <dgm:prSet/>
      <dgm:spPr/>
      <dgm:t>
        <a:bodyPr/>
        <a:lstStyle/>
        <a:p>
          <a:endParaRPr lang="en-US" noProof="0" dirty="0"/>
        </a:p>
      </dgm:t>
    </dgm:pt>
    <dgm:pt modelId="{3DCF589D-4D40-4F86-A21D-A3517E0F50B6}" type="sibTrans" cxnId="{544664E0-13DF-4BF3-8B81-03657758A762}">
      <dgm:prSet/>
      <dgm:spPr/>
      <dgm:t>
        <a:bodyPr/>
        <a:lstStyle/>
        <a:p>
          <a:endParaRPr lang="en-US" noProof="0" dirty="0"/>
        </a:p>
      </dgm:t>
    </dgm:pt>
    <dgm:pt modelId="{9F012B45-F4E4-4273-93CC-76BBF08971C1}" type="pres">
      <dgm:prSet presAssocID="{2C8ECDF5-4F86-41D2-B732-0A99E4512C20}" presName="Name0" presStyleCnt="0">
        <dgm:presLayoutVars>
          <dgm:dir/>
          <dgm:resizeHandles val="exact"/>
        </dgm:presLayoutVars>
      </dgm:prSet>
      <dgm:spPr/>
    </dgm:pt>
    <dgm:pt modelId="{C9C74C13-0D85-4B62-9B3E-F0AA320C9E8F}" type="pres">
      <dgm:prSet presAssocID="{2C8ECDF5-4F86-41D2-B732-0A99E4512C20}" presName="arrow" presStyleLbl="bgShp" presStyleIdx="0" presStyleCnt="1"/>
      <dgm:spPr/>
    </dgm:pt>
    <dgm:pt modelId="{E80109B5-52B6-4706-9857-E620624D272D}" type="pres">
      <dgm:prSet presAssocID="{2C8ECDF5-4F86-41D2-B732-0A99E4512C20}" presName="points" presStyleCnt="0"/>
      <dgm:spPr/>
    </dgm:pt>
    <dgm:pt modelId="{DF1FF09B-0391-4D26-A2F7-7846B429485B}" type="pres">
      <dgm:prSet presAssocID="{099CF09B-DE83-4177-8BC3-10BE6544D3F3}" presName="compositeA" presStyleCnt="0"/>
      <dgm:spPr/>
    </dgm:pt>
    <dgm:pt modelId="{1A7CD9F6-AD59-4C8F-97CB-28F5C25DE727}" type="pres">
      <dgm:prSet presAssocID="{099CF09B-DE83-4177-8BC3-10BE6544D3F3}" presName="textA" presStyleLbl="revTx" presStyleIdx="0" presStyleCnt="3">
        <dgm:presLayoutVars>
          <dgm:bulletEnabled val="1"/>
        </dgm:presLayoutVars>
      </dgm:prSet>
      <dgm:spPr/>
      <dgm:t>
        <a:bodyPr/>
        <a:lstStyle/>
        <a:p>
          <a:endParaRPr lang="fr-FR"/>
        </a:p>
      </dgm:t>
    </dgm:pt>
    <dgm:pt modelId="{1FA191F3-7A42-4EEE-A7E0-EE0B37967E75}" type="pres">
      <dgm:prSet presAssocID="{099CF09B-DE83-4177-8BC3-10BE6544D3F3}" presName="circleA" presStyleLbl="node1" presStyleIdx="0" presStyleCnt="3"/>
      <dgm:spPr/>
    </dgm:pt>
    <dgm:pt modelId="{D8269C0C-10C6-4BA5-985C-19496BFF18E6}" type="pres">
      <dgm:prSet presAssocID="{099CF09B-DE83-4177-8BC3-10BE6544D3F3}" presName="spaceA" presStyleCnt="0"/>
      <dgm:spPr/>
    </dgm:pt>
    <dgm:pt modelId="{A86631D8-69E7-4EE1-A70E-A915DF687B2A}" type="pres">
      <dgm:prSet presAssocID="{6232B2CD-EDAC-4F1E-B6D1-98BB722DEE8D}" presName="space" presStyleCnt="0"/>
      <dgm:spPr/>
    </dgm:pt>
    <dgm:pt modelId="{4735E59F-9097-4C93-A99B-A88646739F98}" type="pres">
      <dgm:prSet presAssocID="{7792538A-7F37-4ACC-BD25-FA4848D43A8D}" presName="compositeB" presStyleCnt="0"/>
      <dgm:spPr/>
    </dgm:pt>
    <dgm:pt modelId="{A6821EC2-A64E-4AD5-A9B8-C37D3B05701F}" type="pres">
      <dgm:prSet presAssocID="{7792538A-7F37-4ACC-BD25-FA4848D43A8D}" presName="textB" presStyleLbl="revTx" presStyleIdx="1" presStyleCnt="3">
        <dgm:presLayoutVars>
          <dgm:bulletEnabled val="1"/>
        </dgm:presLayoutVars>
      </dgm:prSet>
      <dgm:spPr/>
      <dgm:t>
        <a:bodyPr/>
        <a:lstStyle/>
        <a:p>
          <a:endParaRPr lang="fr-FR"/>
        </a:p>
      </dgm:t>
    </dgm:pt>
    <dgm:pt modelId="{DD44EEE3-87FD-4CEA-859C-A414C741E811}" type="pres">
      <dgm:prSet presAssocID="{7792538A-7F37-4ACC-BD25-FA4848D43A8D}" presName="circleB" presStyleLbl="node1" presStyleIdx="1" presStyleCnt="3"/>
      <dgm:spPr/>
    </dgm:pt>
    <dgm:pt modelId="{E9517613-BB78-4C73-8090-E05AAE0A3A1F}" type="pres">
      <dgm:prSet presAssocID="{7792538A-7F37-4ACC-BD25-FA4848D43A8D}" presName="spaceB" presStyleCnt="0"/>
      <dgm:spPr/>
    </dgm:pt>
    <dgm:pt modelId="{A767DE25-E760-4E5D-A8AE-2EAE1AA01021}" type="pres">
      <dgm:prSet presAssocID="{4EFD21B1-97C7-447D-8D4C-1FCF30818E4E}" presName="space" presStyleCnt="0"/>
      <dgm:spPr/>
    </dgm:pt>
    <dgm:pt modelId="{8698B752-14EE-4818-8B9E-ABB33814A5A7}" type="pres">
      <dgm:prSet presAssocID="{43ED8556-BF16-4137-B41A-E494ADC6D8B9}" presName="compositeA" presStyleCnt="0"/>
      <dgm:spPr/>
    </dgm:pt>
    <dgm:pt modelId="{5B43C36F-3257-4118-B0BC-ED24CE62827B}" type="pres">
      <dgm:prSet presAssocID="{43ED8556-BF16-4137-B41A-E494ADC6D8B9}" presName="textA" presStyleLbl="revTx" presStyleIdx="2" presStyleCnt="3">
        <dgm:presLayoutVars>
          <dgm:bulletEnabled val="1"/>
        </dgm:presLayoutVars>
      </dgm:prSet>
      <dgm:spPr/>
      <dgm:t>
        <a:bodyPr/>
        <a:lstStyle/>
        <a:p>
          <a:endParaRPr lang="fr-FR"/>
        </a:p>
      </dgm:t>
    </dgm:pt>
    <dgm:pt modelId="{81B6D573-DC24-4820-863C-FBAC03265D01}" type="pres">
      <dgm:prSet presAssocID="{43ED8556-BF16-4137-B41A-E494ADC6D8B9}" presName="circleA" presStyleLbl="node1" presStyleIdx="2" presStyleCnt="3"/>
      <dgm:spPr/>
    </dgm:pt>
    <dgm:pt modelId="{1228987D-6FAD-4987-A762-1CE465808012}" type="pres">
      <dgm:prSet presAssocID="{43ED8556-BF16-4137-B41A-E494ADC6D8B9}" presName="spaceA" presStyleCnt="0"/>
      <dgm:spPr/>
    </dgm:pt>
  </dgm:ptLst>
  <dgm:cxnLst>
    <dgm:cxn modelId="{C19E5107-52CB-4FFC-A429-61A5D99CF43D}" type="presOf" srcId="{43ED8556-BF16-4137-B41A-E494ADC6D8B9}" destId="{5B43C36F-3257-4118-B0BC-ED24CE62827B}" srcOrd="0" destOrd="0" presId="urn:microsoft.com/office/officeart/2005/8/layout/hProcess11"/>
    <dgm:cxn modelId="{F2B8267C-B958-4B38-A263-390D1ABC308A}" type="presOf" srcId="{099CF09B-DE83-4177-8BC3-10BE6544D3F3}" destId="{1A7CD9F6-AD59-4C8F-97CB-28F5C25DE727}" srcOrd="0" destOrd="0" presId="urn:microsoft.com/office/officeart/2005/8/layout/hProcess11"/>
    <dgm:cxn modelId="{867E5C26-AF82-4783-B78C-8E6B5E35F13B}" type="presOf" srcId="{2C8ECDF5-4F86-41D2-B732-0A99E4512C20}" destId="{9F012B45-F4E4-4273-93CC-76BBF08971C1}" srcOrd="0" destOrd="0" presId="urn:microsoft.com/office/officeart/2005/8/layout/hProcess11"/>
    <dgm:cxn modelId="{544664E0-13DF-4BF3-8B81-03657758A762}" srcId="{2C8ECDF5-4F86-41D2-B732-0A99E4512C20}" destId="{43ED8556-BF16-4137-B41A-E494ADC6D8B9}" srcOrd="2" destOrd="0" parTransId="{C4DC76C7-93A1-42B2-9E86-29F4510E51C9}" sibTransId="{3DCF589D-4D40-4F86-A21D-A3517E0F50B6}"/>
    <dgm:cxn modelId="{223DD58B-1ADC-4864-BFA2-04066A275E58}" type="presOf" srcId="{7792538A-7F37-4ACC-BD25-FA4848D43A8D}" destId="{A6821EC2-A64E-4AD5-A9B8-C37D3B05701F}" srcOrd="0" destOrd="0" presId="urn:microsoft.com/office/officeart/2005/8/layout/hProcess11"/>
    <dgm:cxn modelId="{E1446BE2-E32C-42F8-944A-0BE12FBE70C9}" srcId="{2C8ECDF5-4F86-41D2-B732-0A99E4512C20}" destId="{7792538A-7F37-4ACC-BD25-FA4848D43A8D}" srcOrd="1" destOrd="0" parTransId="{AD62082C-42CE-4593-84F0-C6D9362C6BD1}" sibTransId="{4EFD21B1-97C7-447D-8D4C-1FCF30818E4E}"/>
    <dgm:cxn modelId="{BACB1AF9-1FD3-4A70-B36B-BF39F1C111EE}" srcId="{2C8ECDF5-4F86-41D2-B732-0A99E4512C20}" destId="{099CF09B-DE83-4177-8BC3-10BE6544D3F3}" srcOrd="0" destOrd="0" parTransId="{4B8ECC7B-51CA-4106-8F6A-3EB1E46A8563}" sibTransId="{6232B2CD-EDAC-4F1E-B6D1-98BB722DEE8D}"/>
    <dgm:cxn modelId="{52F64620-41F7-4AED-A4B5-647A1F4E748E}" type="presParOf" srcId="{9F012B45-F4E4-4273-93CC-76BBF08971C1}" destId="{C9C74C13-0D85-4B62-9B3E-F0AA320C9E8F}" srcOrd="0" destOrd="0" presId="urn:microsoft.com/office/officeart/2005/8/layout/hProcess11"/>
    <dgm:cxn modelId="{3BD00EC7-4754-45D7-885A-D134736BA40F}" type="presParOf" srcId="{9F012B45-F4E4-4273-93CC-76BBF08971C1}" destId="{E80109B5-52B6-4706-9857-E620624D272D}" srcOrd="1" destOrd="0" presId="urn:microsoft.com/office/officeart/2005/8/layout/hProcess11"/>
    <dgm:cxn modelId="{0335C9DB-B9FE-4F32-AF5D-F5FE5AEBA1D3}" type="presParOf" srcId="{E80109B5-52B6-4706-9857-E620624D272D}" destId="{DF1FF09B-0391-4D26-A2F7-7846B429485B}" srcOrd="0" destOrd="0" presId="urn:microsoft.com/office/officeart/2005/8/layout/hProcess11"/>
    <dgm:cxn modelId="{6764EBD4-8B11-4756-A30C-0D4770177A12}" type="presParOf" srcId="{DF1FF09B-0391-4D26-A2F7-7846B429485B}" destId="{1A7CD9F6-AD59-4C8F-97CB-28F5C25DE727}" srcOrd="0" destOrd="0" presId="urn:microsoft.com/office/officeart/2005/8/layout/hProcess11"/>
    <dgm:cxn modelId="{14427EE0-4C93-4B54-A306-F5CEFCCEB7AB}" type="presParOf" srcId="{DF1FF09B-0391-4D26-A2F7-7846B429485B}" destId="{1FA191F3-7A42-4EEE-A7E0-EE0B37967E75}" srcOrd="1" destOrd="0" presId="urn:microsoft.com/office/officeart/2005/8/layout/hProcess11"/>
    <dgm:cxn modelId="{97D0049F-1F62-42FC-8434-6870AE9EA08E}" type="presParOf" srcId="{DF1FF09B-0391-4D26-A2F7-7846B429485B}" destId="{D8269C0C-10C6-4BA5-985C-19496BFF18E6}" srcOrd="2" destOrd="0" presId="urn:microsoft.com/office/officeart/2005/8/layout/hProcess11"/>
    <dgm:cxn modelId="{96A51B2C-18D3-4733-B855-5304602482CB}" type="presParOf" srcId="{E80109B5-52B6-4706-9857-E620624D272D}" destId="{A86631D8-69E7-4EE1-A70E-A915DF687B2A}" srcOrd="1" destOrd="0" presId="urn:microsoft.com/office/officeart/2005/8/layout/hProcess11"/>
    <dgm:cxn modelId="{BB707EB3-7ADD-4DD8-B13D-DA680B97E393}" type="presParOf" srcId="{E80109B5-52B6-4706-9857-E620624D272D}" destId="{4735E59F-9097-4C93-A99B-A88646739F98}" srcOrd="2" destOrd="0" presId="urn:microsoft.com/office/officeart/2005/8/layout/hProcess11"/>
    <dgm:cxn modelId="{51F8228E-533D-4990-A34F-776CB8138867}" type="presParOf" srcId="{4735E59F-9097-4C93-A99B-A88646739F98}" destId="{A6821EC2-A64E-4AD5-A9B8-C37D3B05701F}" srcOrd="0" destOrd="0" presId="urn:microsoft.com/office/officeart/2005/8/layout/hProcess11"/>
    <dgm:cxn modelId="{EF900E6A-30C6-49C3-A16E-B79C1E52B7FF}" type="presParOf" srcId="{4735E59F-9097-4C93-A99B-A88646739F98}" destId="{DD44EEE3-87FD-4CEA-859C-A414C741E811}" srcOrd="1" destOrd="0" presId="urn:microsoft.com/office/officeart/2005/8/layout/hProcess11"/>
    <dgm:cxn modelId="{B1173E2B-DBF0-40D2-8664-85BA96E3CF6E}" type="presParOf" srcId="{4735E59F-9097-4C93-A99B-A88646739F98}" destId="{E9517613-BB78-4C73-8090-E05AAE0A3A1F}" srcOrd="2" destOrd="0" presId="urn:microsoft.com/office/officeart/2005/8/layout/hProcess11"/>
    <dgm:cxn modelId="{C65B6AEB-CD15-4E76-AB02-278F72978CB0}" type="presParOf" srcId="{E80109B5-52B6-4706-9857-E620624D272D}" destId="{A767DE25-E760-4E5D-A8AE-2EAE1AA01021}" srcOrd="3" destOrd="0" presId="urn:microsoft.com/office/officeart/2005/8/layout/hProcess11"/>
    <dgm:cxn modelId="{C36B5490-F761-4D78-BF01-BA5A98E8ED1D}" type="presParOf" srcId="{E80109B5-52B6-4706-9857-E620624D272D}" destId="{8698B752-14EE-4818-8B9E-ABB33814A5A7}" srcOrd="4" destOrd="0" presId="urn:microsoft.com/office/officeart/2005/8/layout/hProcess11"/>
    <dgm:cxn modelId="{59C7FC81-69B0-49B2-BAD7-350AAFB8A2D2}" type="presParOf" srcId="{8698B752-14EE-4818-8B9E-ABB33814A5A7}" destId="{5B43C36F-3257-4118-B0BC-ED24CE62827B}" srcOrd="0" destOrd="0" presId="urn:microsoft.com/office/officeart/2005/8/layout/hProcess11"/>
    <dgm:cxn modelId="{F5091BFD-39CA-4380-90AE-9AA3CD8216EB}" type="presParOf" srcId="{8698B752-14EE-4818-8B9E-ABB33814A5A7}" destId="{81B6D573-DC24-4820-863C-FBAC03265D01}" srcOrd="1" destOrd="0" presId="urn:microsoft.com/office/officeart/2005/8/layout/hProcess11"/>
    <dgm:cxn modelId="{EEADB26F-2D2A-4BE8-BF40-D67420D466A6}" type="presParOf" srcId="{8698B752-14EE-4818-8B9E-ABB33814A5A7}" destId="{1228987D-6FAD-4987-A762-1CE465808012}"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74C13-0D85-4B62-9B3E-F0AA320C9E8F}">
      <dsp:nvSpPr>
        <dsp:cNvPr id="0" name=""/>
        <dsp:cNvSpPr/>
      </dsp:nvSpPr>
      <dsp:spPr>
        <a:xfrm>
          <a:off x="0" y="581069"/>
          <a:ext cx="4865620" cy="774759"/>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7CD9F6-AD59-4C8F-97CB-28F5C25DE727}">
      <dsp:nvSpPr>
        <dsp:cNvPr id="0" name=""/>
        <dsp:cNvSpPr/>
      </dsp:nvSpPr>
      <dsp:spPr>
        <a:xfrm>
          <a:off x="2138" y="0"/>
          <a:ext cx="1411220" cy="774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kern="1200" noProof="0" dirty="0"/>
            <a:t>Jan 2021</a:t>
          </a:r>
        </a:p>
        <a:p>
          <a:pPr lvl="0" algn="ctr" defTabSz="444500">
            <a:lnSpc>
              <a:spcPct val="90000"/>
            </a:lnSpc>
            <a:spcBef>
              <a:spcPct val="0"/>
            </a:spcBef>
            <a:spcAft>
              <a:spcPct val="35000"/>
            </a:spcAft>
          </a:pPr>
          <a:r>
            <a:rPr lang="en-US" sz="1000" kern="1200" noProof="0" dirty="0"/>
            <a:t>UN CS regulation comes into force </a:t>
          </a:r>
        </a:p>
      </dsp:txBody>
      <dsp:txXfrm>
        <a:off x="2138" y="0"/>
        <a:ext cx="1411220" cy="774759"/>
      </dsp:txXfrm>
    </dsp:sp>
    <dsp:sp modelId="{1FA191F3-7A42-4EEE-A7E0-EE0B37967E75}">
      <dsp:nvSpPr>
        <dsp:cNvPr id="0" name=""/>
        <dsp:cNvSpPr/>
      </dsp:nvSpPr>
      <dsp:spPr>
        <a:xfrm>
          <a:off x="610903" y="871604"/>
          <a:ext cx="193689" cy="193689"/>
        </a:xfrm>
        <a:prstGeom prst="ellipse">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821EC2-A64E-4AD5-A9B8-C37D3B05701F}">
      <dsp:nvSpPr>
        <dsp:cNvPr id="0" name=""/>
        <dsp:cNvSpPr/>
      </dsp:nvSpPr>
      <dsp:spPr>
        <a:xfrm>
          <a:off x="1483919" y="1162139"/>
          <a:ext cx="1411220" cy="774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kern="1200" noProof="0" dirty="0"/>
            <a:t>July 2022</a:t>
          </a:r>
        </a:p>
        <a:p>
          <a:pPr lvl="0" algn="ctr" defTabSz="444500">
            <a:lnSpc>
              <a:spcPct val="90000"/>
            </a:lnSpc>
            <a:spcBef>
              <a:spcPct val="0"/>
            </a:spcBef>
            <a:spcAft>
              <a:spcPct val="35000"/>
            </a:spcAft>
          </a:pPr>
          <a:r>
            <a:rPr lang="en-US" sz="1000" kern="1200" noProof="0" dirty="0"/>
            <a:t>In the EU, CS mandatory for new whole vehicle types</a:t>
          </a:r>
        </a:p>
      </dsp:txBody>
      <dsp:txXfrm>
        <a:off x="1483919" y="1162139"/>
        <a:ext cx="1411220" cy="774759"/>
      </dsp:txXfrm>
    </dsp:sp>
    <dsp:sp modelId="{DD44EEE3-87FD-4CEA-859C-A414C741E811}">
      <dsp:nvSpPr>
        <dsp:cNvPr id="0" name=""/>
        <dsp:cNvSpPr/>
      </dsp:nvSpPr>
      <dsp:spPr>
        <a:xfrm>
          <a:off x="2092684" y="871604"/>
          <a:ext cx="193689" cy="193689"/>
        </a:xfrm>
        <a:prstGeom prst="ellipse">
          <a:avLst/>
        </a:prstGeom>
        <a:solidFill>
          <a:schemeClr val="accent2">
            <a:shade val="80000"/>
            <a:hueOff val="0"/>
            <a:satOff val="-14010"/>
            <a:lumOff val="15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43C36F-3257-4118-B0BC-ED24CE62827B}">
      <dsp:nvSpPr>
        <dsp:cNvPr id="0" name=""/>
        <dsp:cNvSpPr/>
      </dsp:nvSpPr>
      <dsp:spPr>
        <a:xfrm>
          <a:off x="2965700" y="0"/>
          <a:ext cx="1411220" cy="774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kern="1200" noProof="0" dirty="0"/>
            <a:t>July 2024, CS mandatory for first registrations</a:t>
          </a:r>
        </a:p>
      </dsp:txBody>
      <dsp:txXfrm>
        <a:off x="2965700" y="0"/>
        <a:ext cx="1411220" cy="774759"/>
      </dsp:txXfrm>
    </dsp:sp>
    <dsp:sp modelId="{81B6D573-DC24-4820-863C-FBAC03265D01}">
      <dsp:nvSpPr>
        <dsp:cNvPr id="0" name=""/>
        <dsp:cNvSpPr/>
      </dsp:nvSpPr>
      <dsp:spPr>
        <a:xfrm>
          <a:off x="3574465" y="871604"/>
          <a:ext cx="193689" cy="193689"/>
        </a:xfrm>
        <a:prstGeom prst="ellipse">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04/03/2020</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‹N°›</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‹N°›</a:t>
            </a:fld>
            <a:endParaRPr lang="fr-FR" altLang="ja-JP"/>
          </a:p>
        </p:txBody>
      </p:sp>
    </p:spTree>
    <p:extLst>
      <p:ext uri="{BB962C8B-B14F-4D97-AF65-F5344CB8AC3E}">
        <p14:creationId xmlns:p14="http://schemas.microsoft.com/office/powerpoint/2010/main" val="29752763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fr-FR"/>
              <a:t>Modifiez le style du titre</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Modifier le style des sous-titres du masque</a:t>
            </a: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‹N°›</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‹N°›</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‹N°›</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‹N°›</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‹N°›</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‹N°›</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‹N°›</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‹N°›</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‹N°›</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‹N°›</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‹N°›</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3" y="20335"/>
            <a:ext cx="650030" cy="1032401"/>
          </a:xfrm>
          <a:prstGeom prst="rect">
            <a:avLst/>
          </a:prstGeom>
        </p:spPr>
      </p:pic>
      <p:pic>
        <p:nvPicPr>
          <p:cNvPr id="8" name="Image 11">
            <a:extLst>
              <a:ext uri="{FF2B5EF4-FFF2-40B4-BE49-F238E27FC236}">
                <a16:creationId xmlns:a16="http://schemas.microsoft.com/office/drawing/2014/main" id="{7223DC7C-4446-4BC3-8025-8B50E71C96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64486" y="269975"/>
            <a:ext cx="1608178" cy="4227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5.png"/><Relationship Id="rId7" Type="http://schemas.openxmlformats.org/officeDocument/2006/relationships/diagramData" Target="../diagrams/data1.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11" Type="http://schemas.microsoft.com/office/2007/relationships/diagramDrawing" Target="../diagrams/drawing1.xml"/><Relationship Id="rId5" Type="http://schemas.openxmlformats.org/officeDocument/2006/relationships/image" Target="../media/image7.png"/><Relationship Id="rId10" Type="http://schemas.openxmlformats.org/officeDocument/2006/relationships/diagramColors" Target="../diagrams/colors1.xml"/><Relationship Id="rId4" Type="http://schemas.openxmlformats.org/officeDocument/2006/relationships/image" Target="../media/image6.png"/><Relationship Id="rId9"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1866C-2E48-4867-946F-37FAF7867226}"/>
              </a:ext>
            </a:extLst>
          </p:cNvPr>
          <p:cNvSpPr>
            <a:spLocks noGrp="1"/>
          </p:cNvSpPr>
          <p:nvPr>
            <p:ph type="title"/>
          </p:nvPr>
        </p:nvSpPr>
        <p:spPr>
          <a:xfrm>
            <a:off x="965953" y="267922"/>
            <a:ext cx="4766320" cy="1143000"/>
          </a:xfrm>
        </p:spPr>
        <p:txBody>
          <a:bodyPr/>
          <a:lstStyle/>
          <a:p>
            <a:pPr algn="l"/>
            <a:r>
              <a:rPr lang="fr-CH" sz="2000" dirty="0" err="1"/>
              <a:t>Submitted</a:t>
            </a:r>
            <a:r>
              <a:rPr lang="fr-CH" sz="2000" dirty="0"/>
              <a:t> by the experts </a:t>
            </a:r>
            <a:br>
              <a:rPr lang="fr-CH" sz="2000" dirty="0"/>
            </a:br>
            <a:r>
              <a:rPr lang="fr-CH" sz="2000" dirty="0" err="1"/>
              <a:t>from</a:t>
            </a:r>
            <a:r>
              <a:rPr lang="fr-CH" sz="2000" dirty="0"/>
              <a:t> CLEPA and OICA</a:t>
            </a:r>
            <a:endParaRPr lang="en-GB" sz="2000" dirty="0"/>
          </a:p>
        </p:txBody>
      </p:sp>
      <p:sp>
        <p:nvSpPr>
          <p:cNvPr id="3" name="Slide Number Placeholder 2">
            <a:extLst>
              <a:ext uri="{FF2B5EF4-FFF2-40B4-BE49-F238E27FC236}">
                <a16:creationId xmlns:a16="http://schemas.microsoft.com/office/drawing/2014/main" id="{D573CA74-A3DC-4AF7-8EE6-3767BF4CE18D}"/>
              </a:ext>
            </a:extLst>
          </p:cNvPr>
          <p:cNvSpPr>
            <a:spLocks noGrp="1"/>
          </p:cNvSpPr>
          <p:nvPr>
            <p:ph type="sldNum" sz="quarter" idx="12"/>
          </p:nvPr>
        </p:nvSpPr>
        <p:spPr/>
        <p:txBody>
          <a:bodyPr/>
          <a:lstStyle/>
          <a:p>
            <a:fld id="{21C2F580-C48E-4C14-8111-BE255E1134ED}" type="slidenum">
              <a:rPr lang="ja-JP" altLang="fr-FR" smtClean="0"/>
              <a:pPr/>
              <a:t>1</a:t>
            </a:fld>
            <a:endParaRPr lang="fr-FR" altLang="ja-JP"/>
          </a:p>
        </p:txBody>
      </p:sp>
      <p:sp>
        <p:nvSpPr>
          <p:cNvPr id="4" name="Title 1">
            <a:extLst>
              <a:ext uri="{FF2B5EF4-FFF2-40B4-BE49-F238E27FC236}">
                <a16:creationId xmlns:a16="http://schemas.microsoft.com/office/drawing/2014/main" id="{FD1E7E5A-AB33-4293-A7FF-E2CF55705185}"/>
              </a:ext>
            </a:extLst>
          </p:cNvPr>
          <p:cNvSpPr txBox="1">
            <a:spLocks/>
          </p:cNvSpPr>
          <p:nvPr/>
        </p:nvSpPr>
        <p:spPr>
          <a:xfrm>
            <a:off x="6456040" y="274638"/>
            <a:ext cx="476632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endParaRPr lang="en-GB" kern="0" dirty="0"/>
          </a:p>
        </p:txBody>
      </p:sp>
      <p:sp>
        <p:nvSpPr>
          <p:cNvPr id="5" name="Title 1">
            <a:extLst>
              <a:ext uri="{FF2B5EF4-FFF2-40B4-BE49-F238E27FC236}">
                <a16:creationId xmlns:a16="http://schemas.microsoft.com/office/drawing/2014/main" id="{A104F4B0-1A95-4D49-8447-A720BD53F4D0}"/>
              </a:ext>
            </a:extLst>
          </p:cNvPr>
          <p:cNvSpPr txBox="1">
            <a:spLocks/>
          </p:cNvSpPr>
          <p:nvPr/>
        </p:nvSpPr>
        <p:spPr>
          <a:xfrm>
            <a:off x="6023992" y="267922"/>
            <a:ext cx="476632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fr-CH" sz="2000" u="sng" kern="0" dirty="0"/>
              <a:t>Informal document</a:t>
            </a:r>
            <a:r>
              <a:rPr lang="fr-CH" sz="2000" kern="0" dirty="0"/>
              <a:t> </a:t>
            </a:r>
            <a:r>
              <a:rPr lang="fr-CH" sz="2000" b="1" kern="0" dirty="0" smtClean="0"/>
              <a:t>GRVA-06-08rev1</a:t>
            </a:r>
            <a:r>
              <a:rPr lang="fr-CH" sz="2000" kern="0" dirty="0"/>
              <a:t/>
            </a:r>
            <a:br>
              <a:rPr lang="fr-CH" sz="2000" kern="0" dirty="0"/>
            </a:br>
            <a:r>
              <a:rPr lang="fr-CH" sz="2000" kern="0" dirty="0"/>
              <a:t>6th GRVA, 3-4 March 2020</a:t>
            </a:r>
            <a:br>
              <a:rPr lang="fr-CH" sz="2000" kern="0" dirty="0"/>
            </a:br>
            <a:r>
              <a:rPr lang="fr-CH" sz="2000" kern="0" dirty="0"/>
              <a:t>Agenda item 4</a:t>
            </a:r>
            <a:endParaRPr lang="en-GB" sz="2000" kern="0" dirty="0"/>
          </a:p>
        </p:txBody>
      </p:sp>
      <p:sp>
        <p:nvSpPr>
          <p:cNvPr id="6" name="TextBox 5">
            <a:extLst>
              <a:ext uri="{FF2B5EF4-FFF2-40B4-BE49-F238E27FC236}">
                <a16:creationId xmlns:a16="http://schemas.microsoft.com/office/drawing/2014/main" id="{B3B3612F-526F-4848-A039-EC6B50A8D136}"/>
              </a:ext>
            </a:extLst>
          </p:cNvPr>
          <p:cNvSpPr txBox="1"/>
          <p:nvPr/>
        </p:nvSpPr>
        <p:spPr>
          <a:xfrm>
            <a:off x="2074368" y="2636912"/>
            <a:ext cx="8228023" cy="1323439"/>
          </a:xfrm>
          <a:prstGeom prst="rect">
            <a:avLst/>
          </a:prstGeom>
          <a:noFill/>
        </p:spPr>
        <p:txBody>
          <a:bodyPr wrap="none" rtlCol="0">
            <a:spAutoFit/>
          </a:bodyPr>
          <a:lstStyle/>
          <a:p>
            <a:pPr algn="ctr"/>
            <a:r>
              <a:rPr lang="en-US" sz="4000" dirty="0"/>
              <a:t>Explanations for the </a:t>
            </a:r>
            <a:r>
              <a:rPr lang="fr-CH" sz="4000" dirty="0" err="1"/>
              <a:t>suggested</a:t>
            </a:r>
            <a:r>
              <a:rPr lang="fr-CH" sz="4000" dirty="0"/>
              <a:t> </a:t>
            </a:r>
            <a:br>
              <a:rPr lang="fr-CH" sz="4000" dirty="0"/>
            </a:br>
            <a:r>
              <a:rPr lang="fr-CH" sz="4000" dirty="0" err="1"/>
              <a:t>amendments</a:t>
            </a:r>
            <a:r>
              <a:rPr lang="fr-CH" sz="4000" dirty="0"/>
              <a:t> to GRVA-05-05-Rev.1</a:t>
            </a:r>
            <a:endParaRPr lang="en-GB" sz="4000" dirty="0"/>
          </a:p>
        </p:txBody>
      </p:sp>
    </p:spTree>
    <p:extLst>
      <p:ext uri="{BB962C8B-B14F-4D97-AF65-F5344CB8AC3E}">
        <p14:creationId xmlns:p14="http://schemas.microsoft.com/office/powerpoint/2010/main" val="2959227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5992378" y="4419109"/>
            <a:ext cx="5843838" cy="954107"/>
          </a:xfrm>
          <a:prstGeom prst="rect">
            <a:avLst/>
          </a:prstGeom>
          <a:noFill/>
        </p:spPr>
        <p:txBody>
          <a:bodyPr wrap="square" rtlCol="0">
            <a:spAutoFit/>
          </a:bodyPr>
          <a:lstStyle/>
          <a:p>
            <a:pPr algn="just"/>
            <a:r>
              <a:rPr lang="en-US" sz="1400" b="1" dirty="0"/>
              <a:t>The 48 months transition period will allow OEMs to incorporate certified CSMS processes (possible only after the regulation comes into force) in the development of their E/E architectures. Also, suppliers need time to incorporate CS processes.</a:t>
            </a:r>
          </a:p>
        </p:txBody>
      </p:sp>
      <p:pic>
        <p:nvPicPr>
          <p:cNvPr id="8" name="Picture 7"/>
          <p:cNvPicPr>
            <a:picLocks noChangeAspect="1"/>
          </p:cNvPicPr>
          <p:nvPr/>
        </p:nvPicPr>
        <p:blipFill>
          <a:blip r:embed="rId2"/>
          <a:stretch>
            <a:fillRect/>
          </a:stretch>
        </p:blipFill>
        <p:spPr>
          <a:xfrm>
            <a:off x="1457028" y="2489906"/>
            <a:ext cx="976300" cy="597790"/>
          </a:xfrm>
          <a:prstGeom prst="rect">
            <a:avLst/>
          </a:prstGeom>
        </p:spPr>
      </p:pic>
      <p:pic>
        <p:nvPicPr>
          <p:cNvPr id="38" name="Picture 37"/>
          <p:cNvPicPr>
            <a:picLocks noChangeAspect="1"/>
          </p:cNvPicPr>
          <p:nvPr/>
        </p:nvPicPr>
        <p:blipFill>
          <a:blip r:embed="rId3"/>
          <a:stretch>
            <a:fillRect/>
          </a:stretch>
        </p:blipFill>
        <p:spPr>
          <a:xfrm>
            <a:off x="11417608" y="887095"/>
            <a:ext cx="564456" cy="542382"/>
          </a:xfrm>
          <a:prstGeom prst="rect">
            <a:avLst/>
          </a:prstGeom>
        </p:spPr>
      </p:pic>
      <p:sp>
        <p:nvSpPr>
          <p:cNvPr id="2" name="Titre 1"/>
          <p:cNvSpPr>
            <a:spLocks noGrp="1"/>
          </p:cNvSpPr>
          <p:nvPr>
            <p:ph type="title"/>
          </p:nvPr>
        </p:nvSpPr>
        <p:spPr>
          <a:xfrm>
            <a:off x="923131" y="210222"/>
            <a:ext cx="9505056" cy="778098"/>
          </a:xfrm>
        </p:spPr>
        <p:txBody>
          <a:bodyPr/>
          <a:lstStyle/>
          <a:p>
            <a:r>
              <a:rPr lang="en-US" sz="3600" dirty="0"/>
              <a:t>Explanation for 48 months transition time</a:t>
            </a:r>
          </a:p>
        </p:txBody>
      </p:sp>
      <p:sp>
        <p:nvSpPr>
          <p:cNvPr id="3" name="Espace réservé du numéro de diapositive 2"/>
          <p:cNvSpPr>
            <a:spLocks noGrp="1"/>
          </p:cNvSpPr>
          <p:nvPr>
            <p:ph type="sldNum" sz="quarter" idx="12"/>
          </p:nvPr>
        </p:nvSpPr>
        <p:spPr/>
        <p:txBody>
          <a:bodyPr/>
          <a:lstStyle/>
          <a:p>
            <a:fld id="{21C2F580-C48E-4C14-8111-BE255E1134ED}" type="slidenum">
              <a:rPr lang="en-US" altLang="ja-JP" smtClean="0"/>
              <a:pPr/>
              <a:t>2</a:t>
            </a:fld>
            <a:endParaRPr lang="en-US" altLang="ja-JP" dirty="0"/>
          </a:p>
        </p:txBody>
      </p:sp>
      <p:sp>
        <p:nvSpPr>
          <p:cNvPr id="6" name="TextBox 5"/>
          <p:cNvSpPr txBox="1"/>
          <p:nvPr/>
        </p:nvSpPr>
        <p:spPr>
          <a:xfrm>
            <a:off x="2207842" y="1141461"/>
            <a:ext cx="1631483" cy="1384995"/>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dirty="0"/>
              <a:t>Essential aspects of the E/E architecture and external interfaces with respect to cyber security.  </a:t>
            </a:r>
          </a:p>
        </p:txBody>
      </p:sp>
      <p:sp>
        <p:nvSpPr>
          <p:cNvPr id="9" name="TextBox 8"/>
          <p:cNvSpPr txBox="1"/>
          <p:nvPr/>
        </p:nvSpPr>
        <p:spPr>
          <a:xfrm>
            <a:off x="691102" y="1360161"/>
            <a:ext cx="1150862" cy="954107"/>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dirty="0"/>
              <a:t>Vehicle type for cyber security regulation </a:t>
            </a:r>
          </a:p>
        </p:txBody>
      </p:sp>
      <p:cxnSp>
        <p:nvCxnSpPr>
          <p:cNvPr id="11" name="Straight Connector 10"/>
          <p:cNvCxnSpPr/>
          <p:nvPr/>
        </p:nvCxnSpPr>
        <p:spPr>
          <a:xfrm>
            <a:off x="4051306" y="1129849"/>
            <a:ext cx="0" cy="2129635"/>
          </a:xfrm>
          <a:prstGeom prst="line">
            <a:avLst/>
          </a:prstGeom>
          <a:ln w="2857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 name="TextBox 13"/>
          <p:cNvSpPr txBox="1"/>
          <p:nvPr/>
        </p:nvSpPr>
        <p:spPr>
          <a:xfrm>
            <a:off x="1808876" y="1584394"/>
            <a:ext cx="394660" cy="523220"/>
          </a:xfrm>
          <a:prstGeom prst="rect">
            <a:avLst/>
          </a:prstGeom>
          <a:noFill/>
        </p:spPr>
        <p:txBody>
          <a:bodyPr wrap="none" rtlCol="0">
            <a:spAutoFit/>
          </a:bodyPr>
          <a:lstStyle/>
          <a:p>
            <a:r>
              <a:rPr lang="en-US" sz="2800" b="1" dirty="0"/>
              <a:t>=</a:t>
            </a:r>
          </a:p>
        </p:txBody>
      </p:sp>
      <p:sp>
        <p:nvSpPr>
          <p:cNvPr id="18" name="Oval 17"/>
          <p:cNvSpPr/>
          <p:nvPr/>
        </p:nvSpPr>
        <p:spPr>
          <a:xfrm>
            <a:off x="168832" y="1252143"/>
            <a:ext cx="360040" cy="36004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1</a:t>
            </a:r>
          </a:p>
        </p:txBody>
      </p:sp>
      <p:sp>
        <p:nvSpPr>
          <p:cNvPr id="19" name="Oval 18"/>
          <p:cNvSpPr/>
          <p:nvPr/>
        </p:nvSpPr>
        <p:spPr>
          <a:xfrm>
            <a:off x="168832" y="3390020"/>
            <a:ext cx="360040" cy="36004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4</a:t>
            </a:r>
          </a:p>
        </p:txBody>
      </p:sp>
      <p:sp>
        <p:nvSpPr>
          <p:cNvPr id="20" name="TextBox 19"/>
          <p:cNvSpPr txBox="1"/>
          <p:nvPr/>
        </p:nvSpPr>
        <p:spPr>
          <a:xfrm>
            <a:off x="791901" y="3455576"/>
            <a:ext cx="4448139" cy="307777"/>
          </a:xfrm>
          <a:prstGeom prst="rect">
            <a:avLst/>
          </a:prstGeom>
          <a:noFill/>
        </p:spPr>
        <p:txBody>
          <a:bodyPr wrap="square" rtlCol="0">
            <a:spAutoFit/>
          </a:bodyPr>
          <a:lstStyle/>
          <a:p>
            <a:r>
              <a:rPr lang="en-US" sz="1400" dirty="0"/>
              <a:t>Type approval procedure and timeline  in the EU </a:t>
            </a:r>
          </a:p>
        </p:txBody>
      </p:sp>
      <p:grpSp>
        <p:nvGrpSpPr>
          <p:cNvPr id="27" name="Group 26"/>
          <p:cNvGrpSpPr/>
          <p:nvPr/>
        </p:nvGrpSpPr>
        <p:grpSpPr>
          <a:xfrm>
            <a:off x="4125726" y="1712332"/>
            <a:ext cx="4778586" cy="1100914"/>
            <a:chOff x="4113185" y="1968943"/>
            <a:chExt cx="4778586" cy="1100914"/>
          </a:xfrm>
        </p:grpSpPr>
        <p:pic>
          <p:nvPicPr>
            <p:cNvPr id="23" name="Picture 22"/>
            <p:cNvPicPr>
              <a:picLocks noChangeAspect="1"/>
            </p:cNvPicPr>
            <p:nvPr/>
          </p:nvPicPr>
          <p:blipFill>
            <a:blip r:embed="rId4"/>
            <a:stretch>
              <a:fillRect/>
            </a:stretch>
          </p:blipFill>
          <p:spPr>
            <a:xfrm>
              <a:off x="4476990" y="1968943"/>
              <a:ext cx="1067371" cy="643487"/>
            </a:xfrm>
            <a:prstGeom prst="rect">
              <a:avLst/>
            </a:prstGeom>
          </p:spPr>
        </p:pic>
        <p:pic>
          <p:nvPicPr>
            <p:cNvPr id="24" name="Picture 23"/>
            <p:cNvPicPr>
              <a:picLocks noChangeAspect="1"/>
            </p:cNvPicPr>
            <p:nvPr/>
          </p:nvPicPr>
          <p:blipFill>
            <a:blip r:embed="rId5"/>
            <a:stretch>
              <a:fillRect/>
            </a:stretch>
          </p:blipFill>
          <p:spPr>
            <a:xfrm>
              <a:off x="5908166" y="2017749"/>
              <a:ext cx="1379144" cy="576262"/>
            </a:xfrm>
            <a:prstGeom prst="rect">
              <a:avLst/>
            </a:prstGeom>
          </p:spPr>
        </p:pic>
        <p:pic>
          <p:nvPicPr>
            <p:cNvPr id="25" name="Picture 24"/>
            <p:cNvPicPr>
              <a:picLocks noChangeAspect="1"/>
            </p:cNvPicPr>
            <p:nvPr/>
          </p:nvPicPr>
          <p:blipFill>
            <a:blip r:embed="rId6"/>
            <a:stretch>
              <a:fillRect/>
            </a:stretch>
          </p:blipFill>
          <p:spPr>
            <a:xfrm>
              <a:off x="7617879" y="2068201"/>
              <a:ext cx="784184" cy="507791"/>
            </a:xfrm>
            <a:prstGeom prst="rect">
              <a:avLst/>
            </a:prstGeom>
          </p:spPr>
        </p:pic>
        <p:sp>
          <p:nvSpPr>
            <p:cNvPr id="26" name="Left-Right Arrow 25"/>
            <p:cNvSpPr/>
            <p:nvPr/>
          </p:nvSpPr>
          <p:spPr>
            <a:xfrm>
              <a:off x="4113185" y="2428670"/>
              <a:ext cx="4778586" cy="641187"/>
            </a:xfrm>
            <a:prstGeom prst="leftRightArrow">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sz="1400" dirty="0"/>
                <a:t>One E/E architecture can be built into multiple carlines</a:t>
              </a:r>
            </a:p>
          </p:txBody>
        </p:sp>
      </p:grpSp>
      <p:sp>
        <p:nvSpPr>
          <p:cNvPr id="28" name="Oval 27"/>
          <p:cNvSpPr/>
          <p:nvPr/>
        </p:nvSpPr>
        <p:spPr>
          <a:xfrm>
            <a:off x="4139524" y="1252143"/>
            <a:ext cx="360040" cy="36004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2</a:t>
            </a:r>
          </a:p>
        </p:txBody>
      </p:sp>
      <p:cxnSp>
        <p:nvCxnSpPr>
          <p:cNvPr id="29" name="Straight Connector 28"/>
          <p:cNvCxnSpPr/>
          <p:nvPr/>
        </p:nvCxnSpPr>
        <p:spPr>
          <a:xfrm flipH="1" flipV="1">
            <a:off x="52290" y="3221635"/>
            <a:ext cx="11840331" cy="24783"/>
          </a:xfrm>
          <a:prstGeom prst="line">
            <a:avLst/>
          </a:prstGeom>
          <a:ln w="2857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2" name="Straight Connector 31"/>
          <p:cNvCxnSpPr/>
          <p:nvPr/>
        </p:nvCxnSpPr>
        <p:spPr>
          <a:xfrm>
            <a:off x="8983684" y="1117358"/>
            <a:ext cx="0" cy="2129635"/>
          </a:xfrm>
          <a:prstGeom prst="line">
            <a:avLst/>
          </a:prstGeom>
          <a:ln w="2857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 name="Oval 33"/>
          <p:cNvSpPr/>
          <p:nvPr/>
        </p:nvSpPr>
        <p:spPr>
          <a:xfrm>
            <a:off x="9078725" y="1253224"/>
            <a:ext cx="360040" cy="36004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3</a:t>
            </a:r>
          </a:p>
        </p:txBody>
      </p:sp>
      <p:sp>
        <p:nvSpPr>
          <p:cNvPr id="37" name="TextBox 36"/>
          <p:cNvSpPr txBox="1"/>
          <p:nvPr/>
        </p:nvSpPr>
        <p:spPr>
          <a:xfrm>
            <a:off x="9469148" y="1252144"/>
            <a:ext cx="2372238" cy="738664"/>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dirty="0"/>
              <a:t>It takes up to 4-6 years for the entire development of an E/E architecture </a:t>
            </a:r>
          </a:p>
        </p:txBody>
      </p:sp>
      <p:sp>
        <p:nvSpPr>
          <p:cNvPr id="39" name="Chevron 38"/>
          <p:cNvSpPr/>
          <p:nvPr/>
        </p:nvSpPr>
        <p:spPr>
          <a:xfrm>
            <a:off x="3950827" y="1961753"/>
            <a:ext cx="200957" cy="318188"/>
          </a:xfrm>
          <a:prstGeom prst="chevron">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tx1"/>
              </a:solidFill>
            </a:endParaRPr>
          </a:p>
        </p:txBody>
      </p:sp>
      <p:sp>
        <p:nvSpPr>
          <p:cNvPr id="40" name="Chevron 39"/>
          <p:cNvSpPr/>
          <p:nvPr/>
        </p:nvSpPr>
        <p:spPr>
          <a:xfrm>
            <a:off x="8904312" y="1952341"/>
            <a:ext cx="200957" cy="318188"/>
          </a:xfrm>
          <a:prstGeom prst="chevron">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tx1"/>
              </a:solidFill>
            </a:endParaRPr>
          </a:p>
        </p:txBody>
      </p:sp>
      <p:sp>
        <p:nvSpPr>
          <p:cNvPr id="41" name="Rectangle 40"/>
          <p:cNvSpPr/>
          <p:nvPr/>
        </p:nvSpPr>
        <p:spPr>
          <a:xfrm>
            <a:off x="9105269" y="2250113"/>
            <a:ext cx="2730947" cy="871856"/>
          </a:xfrm>
          <a:prstGeom prst="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just"/>
            <a:r>
              <a:rPr lang="en-US" sz="1400" dirty="0"/>
              <a:t>For CS, the development involves contracting suppliers with a certified CSMS to ensure CS throughout the supply chain.</a:t>
            </a:r>
          </a:p>
        </p:txBody>
      </p:sp>
      <p:cxnSp>
        <p:nvCxnSpPr>
          <p:cNvPr id="42" name="Straight Connector 41"/>
          <p:cNvCxnSpPr/>
          <p:nvPr/>
        </p:nvCxnSpPr>
        <p:spPr>
          <a:xfrm>
            <a:off x="5800385" y="3272973"/>
            <a:ext cx="0" cy="3448502"/>
          </a:xfrm>
          <a:prstGeom prst="line">
            <a:avLst/>
          </a:prstGeom>
          <a:ln w="28575" cap="flat" cmpd="sng" algn="ctr">
            <a:solidFill>
              <a:schemeClr val="accent5">
                <a:lumMod val="5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4" name="Oval 43"/>
          <p:cNvSpPr/>
          <p:nvPr/>
        </p:nvSpPr>
        <p:spPr>
          <a:xfrm>
            <a:off x="5864182" y="3388386"/>
            <a:ext cx="360040" cy="36004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5</a:t>
            </a:r>
          </a:p>
        </p:txBody>
      </p:sp>
      <p:sp>
        <p:nvSpPr>
          <p:cNvPr id="45" name="TextBox 44"/>
          <p:cNvSpPr txBox="1"/>
          <p:nvPr/>
        </p:nvSpPr>
        <p:spPr>
          <a:xfrm>
            <a:off x="6296738" y="3284984"/>
            <a:ext cx="5685326" cy="1169551"/>
          </a:xfrm>
          <a:prstGeom prst="rect">
            <a:avLst/>
          </a:prstGeom>
          <a:noFill/>
        </p:spPr>
        <p:txBody>
          <a:bodyPr wrap="square" rtlCol="0">
            <a:spAutoFit/>
          </a:bodyPr>
          <a:lstStyle/>
          <a:p>
            <a:r>
              <a:rPr lang="en-US" sz="1400" dirty="0"/>
              <a:t>Hard points for existing architectures for formal and technical reasons:</a:t>
            </a:r>
          </a:p>
          <a:p>
            <a:r>
              <a:rPr lang="en-US" sz="1400" b="1" dirty="0"/>
              <a:t>7.3.1. </a:t>
            </a:r>
            <a:r>
              <a:rPr lang="en-US" sz="1400" dirty="0"/>
              <a:t>Existing architectures have not been developed under a certified CSMS.</a:t>
            </a:r>
          </a:p>
          <a:p>
            <a:r>
              <a:rPr lang="en-US" sz="1400" b="1" dirty="0"/>
              <a:t>7.3.4.</a:t>
            </a:r>
            <a:r>
              <a:rPr lang="en-US" sz="1400" dirty="0"/>
              <a:t> Existing architectures cannot be retroactively brought in compliance with Annex 5.</a:t>
            </a:r>
          </a:p>
        </p:txBody>
      </p:sp>
      <p:sp>
        <p:nvSpPr>
          <p:cNvPr id="47" name="Chevron 46"/>
          <p:cNvSpPr/>
          <p:nvPr/>
        </p:nvSpPr>
        <p:spPr>
          <a:xfrm>
            <a:off x="5679019" y="5010755"/>
            <a:ext cx="200957" cy="318188"/>
          </a:xfrm>
          <a:prstGeom prst="chevron">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solidFill>
                <a:schemeClr val="tx1"/>
              </a:solidFill>
            </a:endParaRPr>
          </a:p>
        </p:txBody>
      </p:sp>
      <p:graphicFrame>
        <p:nvGraphicFramePr>
          <p:cNvPr id="48" name="Diagram 47"/>
          <p:cNvGraphicFramePr/>
          <p:nvPr>
            <p:extLst/>
          </p:nvPr>
        </p:nvGraphicFramePr>
        <p:xfrm>
          <a:off x="690948" y="4877719"/>
          <a:ext cx="4865621" cy="19368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2" name="TextBox 51"/>
          <p:cNvSpPr txBox="1"/>
          <p:nvPr/>
        </p:nvSpPr>
        <p:spPr>
          <a:xfrm>
            <a:off x="768011" y="3957720"/>
            <a:ext cx="2167774" cy="954107"/>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dirty="0"/>
              <a:t>Various system type approvals e.g. steering, braking, in the future cyber security etc.</a:t>
            </a:r>
          </a:p>
        </p:txBody>
      </p:sp>
      <p:sp>
        <p:nvSpPr>
          <p:cNvPr id="53" name="Right Brace 52"/>
          <p:cNvSpPr/>
          <p:nvPr/>
        </p:nvSpPr>
        <p:spPr>
          <a:xfrm>
            <a:off x="3025663" y="3914988"/>
            <a:ext cx="425175" cy="1005464"/>
          </a:xfrm>
          <a:prstGeom prst="rightBrace">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54" name="TextBox 53"/>
          <p:cNvSpPr txBox="1"/>
          <p:nvPr/>
        </p:nvSpPr>
        <p:spPr>
          <a:xfrm>
            <a:off x="3496782" y="4094554"/>
            <a:ext cx="1815267" cy="52322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400" dirty="0"/>
              <a:t>Whole vehicle type approval </a:t>
            </a:r>
          </a:p>
        </p:txBody>
      </p:sp>
      <p:grpSp>
        <p:nvGrpSpPr>
          <p:cNvPr id="43" name="Gruppieren 6"/>
          <p:cNvGrpSpPr/>
          <p:nvPr/>
        </p:nvGrpSpPr>
        <p:grpSpPr>
          <a:xfrm>
            <a:off x="6451102" y="5377490"/>
            <a:ext cx="5156853" cy="1476027"/>
            <a:chOff x="7044391" y="4477062"/>
            <a:chExt cx="5089524" cy="1646520"/>
          </a:xfrm>
        </p:grpSpPr>
        <p:grpSp>
          <p:nvGrpSpPr>
            <p:cNvPr id="55" name="Gruppieren 7"/>
            <p:cNvGrpSpPr/>
            <p:nvPr/>
          </p:nvGrpSpPr>
          <p:grpSpPr>
            <a:xfrm>
              <a:off x="7044391" y="4632946"/>
              <a:ext cx="4392489" cy="1490636"/>
              <a:chOff x="1944519" y="4808702"/>
              <a:chExt cx="4323025" cy="1524571"/>
            </a:xfrm>
          </p:grpSpPr>
          <p:cxnSp>
            <p:nvCxnSpPr>
              <p:cNvPr id="61" name="Gerade Verbindung mit Pfeil 13"/>
              <p:cNvCxnSpPr/>
              <p:nvPr/>
            </p:nvCxnSpPr>
            <p:spPr>
              <a:xfrm>
                <a:off x="1944519" y="5835263"/>
                <a:ext cx="432302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Gerader Verbinder 14"/>
              <p:cNvCxnSpPr>
                <a:endCxn id="66" idx="0"/>
              </p:cNvCxnSpPr>
              <p:nvPr/>
            </p:nvCxnSpPr>
            <p:spPr>
              <a:xfrm>
                <a:off x="2869519" y="4808702"/>
                <a:ext cx="3357" cy="1071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r Verbinder 15"/>
              <p:cNvCxnSpPr/>
              <p:nvPr/>
            </p:nvCxnSpPr>
            <p:spPr>
              <a:xfrm>
                <a:off x="4583832" y="4965007"/>
                <a:ext cx="0" cy="10641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Rechteck 16"/>
              <p:cNvSpPr/>
              <p:nvPr/>
            </p:nvSpPr>
            <p:spPr>
              <a:xfrm>
                <a:off x="2058449" y="5178908"/>
                <a:ext cx="1632667" cy="676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5" name="Rechteck 17"/>
              <p:cNvSpPr/>
              <p:nvPr/>
            </p:nvSpPr>
            <p:spPr>
              <a:xfrm>
                <a:off x="2724081" y="5385242"/>
                <a:ext cx="1812845" cy="7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6" name="Textfeld 18"/>
              <p:cNvSpPr txBox="1"/>
              <p:nvPr/>
            </p:nvSpPr>
            <p:spPr>
              <a:xfrm>
                <a:off x="2161730" y="5879965"/>
                <a:ext cx="1422291" cy="298472"/>
              </a:xfrm>
              <a:prstGeom prst="rect">
                <a:avLst/>
              </a:prstGeom>
              <a:noFill/>
            </p:spPr>
            <p:txBody>
              <a:bodyPr wrap="square" rtlCol="0">
                <a:spAutoFit/>
              </a:bodyPr>
              <a:lstStyle/>
              <a:p>
                <a:pPr algn="ctr"/>
                <a:r>
                  <a:rPr lang="en-US" sz="1100" dirty="0"/>
                  <a:t>Entry-into-force date</a:t>
                </a:r>
              </a:p>
            </p:txBody>
          </p:sp>
          <p:sp>
            <p:nvSpPr>
              <p:cNvPr id="67" name="Textfeld 19"/>
              <p:cNvSpPr txBox="1"/>
              <p:nvPr/>
            </p:nvSpPr>
            <p:spPr>
              <a:xfrm>
                <a:off x="3718925" y="5841672"/>
                <a:ext cx="2041876" cy="491601"/>
              </a:xfrm>
              <a:prstGeom prst="rect">
                <a:avLst/>
              </a:prstGeom>
              <a:noFill/>
            </p:spPr>
            <p:txBody>
              <a:bodyPr wrap="square" rtlCol="0">
                <a:spAutoFit/>
              </a:bodyPr>
              <a:lstStyle/>
              <a:p>
                <a:pPr algn="ctr"/>
                <a:r>
                  <a:rPr lang="en-US" sz="1100" dirty="0"/>
                  <a:t>48 months after entry- </a:t>
                </a:r>
              </a:p>
              <a:p>
                <a:pPr algn="ctr"/>
                <a:r>
                  <a:rPr lang="en-US" sz="1100" dirty="0"/>
                  <a:t>into-force date</a:t>
                </a:r>
              </a:p>
            </p:txBody>
          </p:sp>
          <p:sp>
            <p:nvSpPr>
              <p:cNvPr id="68" name="Rechteck 20"/>
              <p:cNvSpPr/>
              <p:nvPr/>
            </p:nvSpPr>
            <p:spPr>
              <a:xfrm>
                <a:off x="3291816" y="5606727"/>
                <a:ext cx="1990432" cy="76258"/>
              </a:xfrm>
              <a:prstGeom prst="rec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grpSp>
        <p:sp>
          <p:nvSpPr>
            <p:cNvPr id="56" name="Textfeld 8"/>
            <p:cNvSpPr txBox="1"/>
            <p:nvPr/>
          </p:nvSpPr>
          <p:spPr>
            <a:xfrm>
              <a:off x="8936848" y="4477062"/>
              <a:ext cx="1401718" cy="377660"/>
            </a:xfrm>
            <a:prstGeom prst="rect">
              <a:avLst/>
            </a:prstGeom>
            <a:noFill/>
          </p:spPr>
          <p:txBody>
            <a:bodyPr wrap="none" lIns="0" tIns="0" rIns="0" bIns="0" rtlCol="0">
              <a:spAutoFit/>
            </a:bodyPr>
            <a:lstStyle/>
            <a:p>
              <a:pPr algn="ctr"/>
              <a:r>
                <a:rPr lang="en-US" sz="1100" dirty="0"/>
                <a:t>cyber security </a:t>
              </a:r>
              <a:br>
                <a:rPr lang="en-US" sz="1100" dirty="0"/>
              </a:br>
              <a:r>
                <a:rPr lang="en-US" sz="1100" dirty="0"/>
                <a:t>adequately considered</a:t>
              </a:r>
            </a:p>
          </p:txBody>
        </p:sp>
        <p:sp>
          <p:nvSpPr>
            <p:cNvPr id="57" name="Rechteck 9"/>
            <p:cNvSpPr/>
            <p:nvPr/>
          </p:nvSpPr>
          <p:spPr>
            <a:xfrm>
              <a:off x="10722388" y="4762384"/>
              <a:ext cx="1411527" cy="480658"/>
            </a:xfrm>
            <a:prstGeom prst="rect">
              <a:avLst/>
            </a:prstGeom>
          </p:spPr>
          <p:txBody>
            <a:bodyPr wrap="none">
              <a:spAutoFit/>
            </a:bodyPr>
            <a:lstStyle/>
            <a:p>
              <a:r>
                <a:rPr lang="en-US" sz="1100" dirty="0"/>
                <a:t>development under </a:t>
              </a:r>
              <a:br>
                <a:rPr lang="en-US" sz="1100" dirty="0"/>
              </a:br>
              <a:r>
                <a:rPr lang="en-US" sz="1100" dirty="0"/>
                <a:t>certified CSMS</a:t>
              </a:r>
            </a:p>
          </p:txBody>
        </p:sp>
        <p:cxnSp>
          <p:nvCxnSpPr>
            <p:cNvPr id="58" name="Gerade Verbindung mit Pfeil 10"/>
            <p:cNvCxnSpPr/>
            <p:nvPr/>
          </p:nvCxnSpPr>
          <p:spPr>
            <a:xfrm flipH="1">
              <a:off x="8543480" y="4762384"/>
              <a:ext cx="275573" cy="2414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Gerade Verbindung mit Pfeil 11"/>
            <p:cNvCxnSpPr>
              <a:endCxn id="65" idx="0"/>
            </p:cNvCxnSpPr>
            <p:nvPr/>
          </p:nvCxnSpPr>
          <p:spPr>
            <a:xfrm flipH="1">
              <a:off x="8757467" y="4785769"/>
              <a:ext cx="123173" cy="4108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Gerade Verbindung mit Pfeil 12"/>
            <p:cNvCxnSpPr/>
            <p:nvPr/>
          </p:nvCxnSpPr>
          <p:spPr>
            <a:xfrm flipH="1">
              <a:off x="10396340" y="5023994"/>
              <a:ext cx="360040" cy="3892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6162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dissolve">
                                      <p:cBhvr>
                                        <p:cTn id="13" dur="500"/>
                                        <p:tgtEl>
                                          <p:spTgt spid="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dissolve">
                                      <p:cBhvr>
                                        <p:cTn id="16" dur="500"/>
                                        <p:tgtEl>
                                          <p:spTgt spid="1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dissolv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dissolve">
                                      <p:cBhvr>
                                        <p:cTn id="24" dur="500"/>
                                        <p:tgtEl>
                                          <p:spTgt spid="2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dissolve">
                                      <p:cBhvr>
                                        <p:cTn id="27" dur="500"/>
                                        <p:tgtEl>
                                          <p:spTgt spid="2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dissolve">
                                      <p:cBhvr>
                                        <p:cTn id="30" dur="500"/>
                                        <p:tgtEl>
                                          <p:spTgt spid="39"/>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dissolve">
                                      <p:cBhvr>
                                        <p:cTn id="35" dur="500"/>
                                        <p:tgtEl>
                                          <p:spTgt spid="38"/>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dissolve">
                                      <p:cBhvr>
                                        <p:cTn id="38" dur="500"/>
                                        <p:tgtEl>
                                          <p:spTgt spid="34"/>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dissolve">
                                      <p:cBhvr>
                                        <p:cTn id="41" dur="500"/>
                                        <p:tgtEl>
                                          <p:spTgt spid="37"/>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dissolve">
                                      <p:cBhvr>
                                        <p:cTn id="44" dur="500"/>
                                        <p:tgtEl>
                                          <p:spTgt spid="40"/>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dissolve">
                                      <p:cBhvr>
                                        <p:cTn id="47" dur="500"/>
                                        <p:tgtEl>
                                          <p:spTgt spid="4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dissolve">
                                      <p:cBhvr>
                                        <p:cTn id="52" dur="500"/>
                                        <p:tgtEl>
                                          <p:spTgt spid="19"/>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dissolve">
                                      <p:cBhvr>
                                        <p:cTn id="55" dur="500"/>
                                        <p:tgtEl>
                                          <p:spTgt spid="20"/>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dissolve">
                                      <p:cBhvr>
                                        <p:cTn id="58" dur="500"/>
                                        <p:tgtEl>
                                          <p:spTgt spid="48"/>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dissolve">
                                      <p:cBhvr>
                                        <p:cTn id="61" dur="500"/>
                                        <p:tgtEl>
                                          <p:spTgt spid="52"/>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dissolve">
                                      <p:cBhvr>
                                        <p:cTn id="64" dur="500"/>
                                        <p:tgtEl>
                                          <p:spTgt spid="53"/>
                                        </p:tgtEl>
                                      </p:cBhvr>
                                    </p:animEffect>
                                  </p:childTnLst>
                                </p:cTn>
                              </p:par>
                              <p:par>
                                <p:cTn id="65" presetID="9"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dissolve">
                                      <p:cBhvr>
                                        <p:cTn id="67" dur="500"/>
                                        <p:tgtEl>
                                          <p:spTgt spid="54"/>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dissolve">
                                      <p:cBhvr>
                                        <p:cTn id="72" dur="500"/>
                                        <p:tgtEl>
                                          <p:spTgt spid="50"/>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4"/>
                                        </p:tgtEl>
                                        <p:attrNameLst>
                                          <p:attrName>style.visibility</p:attrName>
                                        </p:attrNameLst>
                                      </p:cBhvr>
                                      <p:to>
                                        <p:strVal val="visible"/>
                                      </p:to>
                                    </p:set>
                                    <p:animEffect transition="in" filter="dissolve">
                                      <p:cBhvr>
                                        <p:cTn id="75" dur="500"/>
                                        <p:tgtEl>
                                          <p:spTgt spid="44"/>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dissolve">
                                      <p:cBhvr>
                                        <p:cTn id="78" dur="500"/>
                                        <p:tgtEl>
                                          <p:spTgt spid="45"/>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dissolve">
                                      <p:cBhvr>
                                        <p:cTn id="81" dur="500"/>
                                        <p:tgtEl>
                                          <p:spTgt spid="47"/>
                                        </p:tgtEl>
                                      </p:cBhvr>
                                    </p:animEffect>
                                  </p:childTnLst>
                                </p:cTn>
                              </p:par>
                              <p:par>
                                <p:cTn id="82" presetID="9" presetClass="entr" presetSubtype="0" fill="hold" nodeType="withEffect">
                                  <p:stCondLst>
                                    <p:cond delay="0"/>
                                  </p:stCondLst>
                                  <p:childTnLst>
                                    <p:set>
                                      <p:cBhvr>
                                        <p:cTn id="83" dur="1" fill="hold">
                                          <p:stCondLst>
                                            <p:cond delay="0"/>
                                          </p:stCondLst>
                                        </p:cTn>
                                        <p:tgtEl>
                                          <p:spTgt spid="43"/>
                                        </p:tgtEl>
                                        <p:attrNameLst>
                                          <p:attrName>style.visibility</p:attrName>
                                        </p:attrNameLst>
                                      </p:cBhvr>
                                      <p:to>
                                        <p:strVal val="visible"/>
                                      </p:to>
                                    </p:set>
                                    <p:animEffect transition="in" filter="dissolve">
                                      <p:cBhvr>
                                        <p:cTn id="84"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6" grpId="0" animBg="1"/>
      <p:bldP spid="9" grpId="0" animBg="1"/>
      <p:bldP spid="14" grpId="0"/>
      <p:bldP spid="18" grpId="0" animBg="1"/>
      <p:bldP spid="19" grpId="0" animBg="1"/>
      <p:bldP spid="20" grpId="0"/>
      <p:bldP spid="28" grpId="0" animBg="1"/>
      <p:bldP spid="34" grpId="0" animBg="1"/>
      <p:bldP spid="37" grpId="0" animBg="1"/>
      <p:bldP spid="39" grpId="0" animBg="1"/>
      <p:bldP spid="40" grpId="0" animBg="1"/>
      <p:bldP spid="41" grpId="0" animBg="1"/>
      <p:bldP spid="44" grpId="0" animBg="1"/>
      <p:bldP spid="45" grpId="0"/>
      <p:bldP spid="47" grpId="0" animBg="1"/>
      <p:bldGraphic spid="48" grpId="0">
        <p:bldAsOne/>
      </p:bldGraphic>
      <p:bldP spid="52" grpId="0" animBg="1"/>
      <p:bldP spid="53" grpId="0" animBg="1"/>
      <p:bldP spid="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Rectangle 167"/>
          <p:cNvSpPr/>
          <p:nvPr/>
        </p:nvSpPr>
        <p:spPr>
          <a:xfrm>
            <a:off x="911424" y="918119"/>
            <a:ext cx="8385297" cy="4117678"/>
          </a:xfrm>
          <a:prstGeom prst="rect">
            <a:avLst/>
          </a:prstGeom>
          <a:solidFill>
            <a:srgbClr val="FFC000">
              <a:alpha val="1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latin typeface="Arial" charset="0"/>
            </a:endParaRPr>
          </a:p>
        </p:txBody>
      </p:sp>
      <p:sp>
        <p:nvSpPr>
          <p:cNvPr id="11" name="Richtungspfeil 10"/>
          <p:cNvSpPr/>
          <p:nvPr/>
        </p:nvSpPr>
        <p:spPr>
          <a:xfrm>
            <a:off x="3007927" y="1209376"/>
            <a:ext cx="6297065" cy="540000"/>
          </a:xfrm>
          <a:prstGeom prst="homePlate">
            <a:avLst/>
          </a:prstGeom>
          <a:solidFill>
            <a:srgbClr val="FF000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6" name="Straight Connector 165"/>
          <p:cNvCxnSpPr/>
          <p:nvPr/>
        </p:nvCxnSpPr>
        <p:spPr>
          <a:xfrm>
            <a:off x="8626526" y="4410801"/>
            <a:ext cx="0" cy="37179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10082752" y="3555722"/>
            <a:ext cx="0" cy="37179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48" name="Rectangle 147"/>
          <p:cNvSpPr/>
          <p:nvPr/>
        </p:nvSpPr>
        <p:spPr>
          <a:xfrm>
            <a:off x="911424" y="4221467"/>
            <a:ext cx="10837079" cy="778933"/>
          </a:xfrm>
          <a:prstGeom prst="rect">
            <a:avLst/>
          </a:prstGeom>
          <a:solidFill>
            <a:srgbClr val="FFCC99">
              <a:alpha val="7843"/>
            </a:srgbClr>
          </a:solidFill>
          <a:ln w="19050">
            <a:solidFill>
              <a:srgbClr val="FF9966"/>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911422" y="1755138"/>
            <a:ext cx="10837081" cy="1512100"/>
          </a:xfrm>
          <a:prstGeom prst="rect">
            <a:avLst/>
          </a:prstGeom>
          <a:solidFill>
            <a:srgbClr val="99CCFF">
              <a:alpha val="10196"/>
            </a:srgbClr>
          </a:solidFill>
          <a:ln w="12700">
            <a:solidFill>
              <a:schemeClr val="accent2"/>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4802878" y="3344216"/>
            <a:ext cx="6945625" cy="708121"/>
          </a:xfrm>
          <a:prstGeom prst="rect">
            <a:avLst/>
          </a:prstGeom>
          <a:solidFill>
            <a:srgbClr val="99FFCC">
              <a:alpha val="15294"/>
            </a:srgbClr>
          </a:solidFill>
          <a:ln w="19050">
            <a:solidFill>
              <a:schemeClr val="accent1">
                <a:lumMod val="75000"/>
              </a:schemeClr>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title"/>
          </p:nvPr>
        </p:nvSpPr>
        <p:spPr>
          <a:xfrm>
            <a:off x="719683" y="167612"/>
            <a:ext cx="9505056" cy="778098"/>
          </a:xfrm>
        </p:spPr>
        <p:txBody>
          <a:bodyPr/>
          <a:lstStyle/>
          <a:p>
            <a:r>
              <a:rPr lang="en-US" sz="3200" dirty="0" smtClean="0">
                <a:solidFill>
                  <a:srgbClr val="FF0000"/>
                </a:solidFill>
              </a:rPr>
              <a:t>Update: Explanation </a:t>
            </a:r>
            <a:r>
              <a:rPr lang="en-US" sz="3200" dirty="0">
                <a:solidFill>
                  <a:srgbClr val="FF0000"/>
                </a:solidFill>
              </a:rPr>
              <a:t>for 48 months transition time</a:t>
            </a:r>
          </a:p>
        </p:txBody>
      </p:sp>
      <p:sp>
        <p:nvSpPr>
          <p:cNvPr id="79" name="Rechteck 16"/>
          <p:cNvSpPr/>
          <p:nvPr/>
        </p:nvSpPr>
        <p:spPr>
          <a:xfrm>
            <a:off x="1163451" y="2127756"/>
            <a:ext cx="10409479" cy="261507"/>
          </a:xfrm>
          <a:prstGeom prst="rightArrow">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81" name="Textfeld 18"/>
          <p:cNvSpPr txBox="1"/>
          <p:nvPr/>
        </p:nvSpPr>
        <p:spPr>
          <a:xfrm>
            <a:off x="2945898" y="5088549"/>
            <a:ext cx="1924663" cy="553998"/>
          </a:xfrm>
          <a:prstGeom prst="rect">
            <a:avLst/>
          </a:prstGeom>
          <a:noFill/>
        </p:spPr>
        <p:txBody>
          <a:bodyPr wrap="square" rtlCol="0">
            <a:spAutoFit/>
          </a:bodyPr>
          <a:lstStyle/>
          <a:p>
            <a:r>
              <a:rPr lang="en-US" sz="1000" dirty="0"/>
              <a:t>Jan 2021</a:t>
            </a:r>
          </a:p>
          <a:p>
            <a:r>
              <a:rPr lang="en-US" sz="1000" dirty="0"/>
              <a:t>Entry-into-force date,</a:t>
            </a:r>
            <a:endParaRPr lang="de-DE" sz="1000" dirty="0"/>
          </a:p>
          <a:p>
            <a:r>
              <a:rPr lang="de-DE" sz="1000" dirty="0"/>
              <a:t>ISO/SAE 21434 </a:t>
            </a:r>
            <a:r>
              <a:rPr lang="de-DE" sz="1000" dirty="0" err="1"/>
              <a:t>publication</a:t>
            </a:r>
            <a:r>
              <a:rPr lang="de-DE" sz="1000" dirty="0"/>
              <a:t> </a:t>
            </a:r>
            <a:endParaRPr lang="en-US" sz="1000" dirty="0"/>
          </a:p>
        </p:txBody>
      </p:sp>
      <p:sp>
        <p:nvSpPr>
          <p:cNvPr id="83" name="Rechteck 20"/>
          <p:cNvSpPr/>
          <p:nvPr/>
        </p:nvSpPr>
        <p:spPr>
          <a:xfrm>
            <a:off x="4943871" y="3363656"/>
            <a:ext cx="6613381" cy="340043"/>
          </a:xfrm>
          <a:prstGeom prst="rightArrow">
            <a:avLst/>
          </a:prstGeom>
          <a:solidFill>
            <a:srgbClr val="169A39">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72" name="Rechteck 9"/>
          <p:cNvSpPr/>
          <p:nvPr/>
        </p:nvSpPr>
        <p:spPr>
          <a:xfrm>
            <a:off x="5230220" y="3402469"/>
            <a:ext cx="3185185" cy="261610"/>
          </a:xfrm>
          <a:prstGeom prst="rect">
            <a:avLst/>
          </a:prstGeom>
        </p:spPr>
        <p:txBody>
          <a:bodyPr wrap="square">
            <a:spAutoFit/>
          </a:bodyPr>
          <a:lstStyle/>
          <a:p>
            <a:r>
              <a:rPr lang="en-US" sz="1050" dirty="0"/>
              <a:t>Development under a certified CSMS.</a:t>
            </a:r>
          </a:p>
        </p:txBody>
      </p:sp>
      <p:sp>
        <p:nvSpPr>
          <p:cNvPr id="84" name="Rechteck 20"/>
          <p:cNvSpPr/>
          <p:nvPr/>
        </p:nvSpPr>
        <p:spPr>
          <a:xfrm>
            <a:off x="2539920" y="2461272"/>
            <a:ext cx="9051177" cy="264899"/>
          </a:xfrm>
          <a:prstGeom prst="rightArrow">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85" name="Diamond 84"/>
          <p:cNvSpPr/>
          <p:nvPr/>
        </p:nvSpPr>
        <p:spPr>
          <a:xfrm>
            <a:off x="9974379" y="3411968"/>
            <a:ext cx="250360" cy="254863"/>
          </a:xfrm>
          <a:prstGeom prst="diamond">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p:cNvSpPr txBox="1"/>
          <p:nvPr/>
        </p:nvSpPr>
        <p:spPr>
          <a:xfrm>
            <a:off x="5109994" y="5094360"/>
            <a:ext cx="1321287" cy="577081"/>
          </a:xfrm>
          <a:prstGeom prst="rect">
            <a:avLst/>
          </a:prstGeom>
          <a:noFill/>
        </p:spPr>
        <p:txBody>
          <a:bodyPr wrap="square" rtlCol="0">
            <a:spAutoFit/>
          </a:bodyPr>
          <a:lstStyle/>
          <a:p>
            <a:r>
              <a:rPr lang="en-US" sz="1050" dirty="0"/>
              <a:t>July 2022</a:t>
            </a:r>
          </a:p>
          <a:p>
            <a:r>
              <a:rPr lang="en-US" sz="1050" dirty="0"/>
              <a:t>EU </a:t>
            </a:r>
            <a:r>
              <a:rPr lang="en-US" sz="1050" dirty="0" smtClean="0"/>
              <a:t>new whole vehicle types </a:t>
            </a:r>
            <a:r>
              <a:rPr lang="en-US" sz="1050" dirty="0"/>
              <a:t>date</a:t>
            </a:r>
          </a:p>
        </p:txBody>
      </p:sp>
      <p:sp>
        <p:nvSpPr>
          <p:cNvPr id="91" name="Rechteck 16"/>
          <p:cNvSpPr/>
          <p:nvPr/>
        </p:nvSpPr>
        <p:spPr>
          <a:xfrm>
            <a:off x="8522784" y="5806635"/>
            <a:ext cx="432048" cy="14401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92" name="Rechteck 20"/>
          <p:cNvSpPr/>
          <p:nvPr/>
        </p:nvSpPr>
        <p:spPr>
          <a:xfrm>
            <a:off x="8516698" y="6024911"/>
            <a:ext cx="432048" cy="144016"/>
          </a:xfrm>
          <a:prstGeom prst="rect">
            <a:avLst/>
          </a:prstGeom>
          <a:solidFill>
            <a:srgbClr val="169A39">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93" name="Rechteck 20"/>
          <p:cNvSpPr/>
          <p:nvPr/>
        </p:nvSpPr>
        <p:spPr>
          <a:xfrm>
            <a:off x="8508173" y="6558165"/>
            <a:ext cx="432622" cy="144016"/>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46" name="Right Arrow 45"/>
          <p:cNvSpPr/>
          <p:nvPr/>
        </p:nvSpPr>
        <p:spPr>
          <a:xfrm>
            <a:off x="1161030" y="5035861"/>
            <a:ext cx="10850718" cy="113660"/>
          </a:xfrm>
          <a:prstGeom prst="rightArrow">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cxnSp>
        <p:nvCxnSpPr>
          <p:cNvPr id="94" name="Straight Connector 93"/>
          <p:cNvCxnSpPr/>
          <p:nvPr/>
        </p:nvCxnSpPr>
        <p:spPr>
          <a:xfrm>
            <a:off x="2999656" y="1917589"/>
            <a:ext cx="0" cy="336279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6" name="Straight Connector 95"/>
          <p:cNvCxnSpPr/>
          <p:nvPr/>
        </p:nvCxnSpPr>
        <p:spPr>
          <a:xfrm>
            <a:off x="5145783" y="1816539"/>
            <a:ext cx="1220" cy="346384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97" name="Straight Connector 96"/>
          <p:cNvCxnSpPr/>
          <p:nvPr/>
        </p:nvCxnSpPr>
        <p:spPr>
          <a:xfrm>
            <a:off x="7968208" y="1816539"/>
            <a:ext cx="0" cy="346384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9" name="TextBox 98"/>
          <p:cNvSpPr txBox="1"/>
          <p:nvPr/>
        </p:nvSpPr>
        <p:spPr>
          <a:xfrm>
            <a:off x="7939151" y="5100568"/>
            <a:ext cx="1786306" cy="415498"/>
          </a:xfrm>
          <a:prstGeom prst="rect">
            <a:avLst/>
          </a:prstGeom>
          <a:noFill/>
        </p:spPr>
        <p:txBody>
          <a:bodyPr wrap="square" rtlCol="0">
            <a:spAutoFit/>
          </a:bodyPr>
          <a:lstStyle/>
          <a:p>
            <a:r>
              <a:rPr lang="en-US" sz="1050" dirty="0"/>
              <a:t>July 2024</a:t>
            </a:r>
          </a:p>
          <a:p>
            <a:r>
              <a:rPr lang="en-US" sz="1050" dirty="0"/>
              <a:t>EU first registration date</a:t>
            </a:r>
          </a:p>
        </p:txBody>
      </p:sp>
      <p:sp>
        <p:nvSpPr>
          <p:cNvPr id="108" name="TextBox 107"/>
          <p:cNvSpPr txBox="1"/>
          <p:nvPr/>
        </p:nvSpPr>
        <p:spPr>
          <a:xfrm>
            <a:off x="875666" y="2070405"/>
            <a:ext cx="310413" cy="369332"/>
          </a:xfrm>
          <a:prstGeom prst="rect">
            <a:avLst/>
          </a:prstGeom>
          <a:noFill/>
        </p:spPr>
        <p:txBody>
          <a:bodyPr wrap="square" rtlCol="0">
            <a:spAutoFit/>
          </a:bodyPr>
          <a:lstStyle/>
          <a:p>
            <a:r>
              <a:rPr lang="de-DE" dirty="0"/>
              <a:t>A</a:t>
            </a:r>
            <a:endParaRPr lang="en-US" dirty="0"/>
          </a:p>
        </p:txBody>
      </p:sp>
      <p:sp>
        <p:nvSpPr>
          <p:cNvPr id="109" name="Diamond 108"/>
          <p:cNvSpPr/>
          <p:nvPr/>
        </p:nvSpPr>
        <p:spPr>
          <a:xfrm>
            <a:off x="9909461" y="6479861"/>
            <a:ext cx="239888" cy="261507"/>
          </a:xfrm>
          <a:prstGeom prst="diamond">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extBox 109"/>
          <p:cNvSpPr txBox="1"/>
          <p:nvPr/>
        </p:nvSpPr>
        <p:spPr>
          <a:xfrm>
            <a:off x="10166548" y="6461555"/>
            <a:ext cx="2001150" cy="253916"/>
          </a:xfrm>
          <a:prstGeom prst="rect">
            <a:avLst/>
          </a:prstGeom>
          <a:noFill/>
        </p:spPr>
        <p:txBody>
          <a:bodyPr wrap="square" rtlCol="0">
            <a:spAutoFit/>
          </a:bodyPr>
          <a:lstStyle/>
          <a:p>
            <a:r>
              <a:rPr lang="en-US" sz="1050" dirty="0"/>
              <a:t>System Type approval</a:t>
            </a:r>
          </a:p>
        </p:txBody>
      </p:sp>
      <p:sp>
        <p:nvSpPr>
          <p:cNvPr id="111" name="TextBox 110"/>
          <p:cNvSpPr txBox="1"/>
          <p:nvPr/>
        </p:nvSpPr>
        <p:spPr>
          <a:xfrm>
            <a:off x="8428137" y="5515589"/>
            <a:ext cx="1176968" cy="253916"/>
          </a:xfrm>
          <a:prstGeom prst="rect">
            <a:avLst/>
          </a:prstGeom>
          <a:noFill/>
        </p:spPr>
        <p:txBody>
          <a:bodyPr wrap="square" rtlCol="0">
            <a:spAutoFit/>
          </a:bodyPr>
          <a:lstStyle/>
          <a:p>
            <a:r>
              <a:rPr lang="en-US" sz="1050" dirty="0" smtClean="0"/>
              <a:t>Architectures</a:t>
            </a:r>
            <a:endParaRPr lang="en-US" sz="1050" dirty="0"/>
          </a:p>
        </p:txBody>
      </p:sp>
      <p:sp>
        <p:nvSpPr>
          <p:cNvPr id="112" name="TextBox 111"/>
          <p:cNvSpPr txBox="1"/>
          <p:nvPr/>
        </p:nvSpPr>
        <p:spPr>
          <a:xfrm>
            <a:off x="8898673" y="6500047"/>
            <a:ext cx="1013751" cy="253916"/>
          </a:xfrm>
          <a:prstGeom prst="rect">
            <a:avLst/>
          </a:prstGeom>
          <a:noFill/>
        </p:spPr>
        <p:txBody>
          <a:bodyPr wrap="square" rtlCol="0">
            <a:spAutoFit/>
          </a:bodyPr>
          <a:lstStyle/>
          <a:p>
            <a:r>
              <a:rPr lang="en-US" sz="1050" dirty="0"/>
              <a:t>Vehicle types</a:t>
            </a:r>
          </a:p>
        </p:txBody>
      </p:sp>
      <p:sp>
        <p:nvSpPr>
          <p:cNvPr id="114" name="Diamond 113"/>
          <p:cNvSpPr/>
          <p:nvPr/>
        </p:nvSpPr>
        <p:spPr>
          <a:xfrm>
            <a:off x="2437587" y="2461272"/>
            <a:ext cx="239888" cy="261507"/>
          </a:xfrm>
          <a:prstGeom prst="diamond">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Box 114"/>
          <p:cNvSpPr txBox="1"/>
          <p:nvPr/>
        </p:nvSpPr>
        <p:spPr>
          <a:xfrm>
            <a:off x="2941688" y="2647540"/>
            <a:ext cx="886322" cy="261610"/>
          </a:xfrm>
          <a:prstGeom prst="rect">
            <a:avLst/>
          </a:prstGeom>
          <a:noFill/>
        </p:spPr>
        <p:txBody>
          <a:bodyPr wrap="square" rtlCol="0">
            <a:spAutoFit/>
          </a:bodyPr>
          <a:lstStyle/>
          <a:p>
            <a:r>
              <a:rPr lang="de-DE" sz="1100" dirty="0"/>
              <a:t>Car </a:t>
            </a:r>
            <a:r>
              <a:rPr lang="de-DE" sz="1100" dirty="0" err="1"/>
              <a:t>line</a:t>
            </a:r>
            <a:r>
              <a:rPr lang="de-DE" sz="1100" dirty="0"/>
              <a:t> W</a:t>
            </a:r>
            <a:endParaRPr lang="en-US" sz="1100" dirty="0"/>
          </a:p>
        </p:txBody>
      </p:sp>
      <p:sp>
        <p:nvSpPr>
          <p:cNvPr id="117" name="Rechteck 20"/>
          <p:cNvSpPr/>
          <p:nvPr/>
        </p:nvSpPr>
        <p:spPr>
          <a:xfrm>
            <a:off x="5530219" y="2770156"/>
            <a:ext cx="6042712" cy="224620"/>
          </a:xfrm>
          <a:prstGeom prst="rightArrow">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118" name="Diamond 117"/>
          <p:cNvSpPr/>
          <p:nvPr/>
        </p:nvSpPr>
        <p:spPr>
          <a:xfrm>
            <a:off x="5476489" y="2754893"/>
            <a:ext cx="239888" cy="261507"/>
          </a:xfrm>
          <a:prstGeom prst="diamond">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p:cNvSpPr txBox="1"/>
          <p:nvPr/>
        </p:nvSpPr>
        <p:spPr>
          <a:xfrm>
            <a:off x="5646193" y="2932619"/>
            <a:ext cx="813672" cy="261610"/>
          </a:xfrm>
          <a:prstGeom prst="rect">
            <a:avLst/>
          </a:prstGeom>
          <a:noFill/>
        </p:spPr>
        <p:txBody>
          <a:bodyPr wrap="square" rtlCol="0">
            <a:spAutoFit/>
          </a:bodyPr>
          <a:lstStyle/>
          <a:p>
            <a:r>
              <a:rPr lang="de-DE" sz="1100" dirty="0"/>
              <a:t>Car </a:t>
            </a:r>
            <a:r>
              <a:rPr lang="de-DE" sz="1100" dirty="0" err="1"/>
              <a:t>line</a:t>
            </a:r>
            <a:r>
              <a:rPr lang="de-DE" sz="1100" dirty="0"/>
              <a:t> X </a:t>
            </a:r>
            <a:endParaRPr lang="en-US" sz="1100" dirty="0"/>
          </a:p>
        </p:txBody>
      </p:sp>
      <p:sp>
        <p:nvSpPr>
          <p:cNvPr id="124" name="Textfeld 18"/>
          <p:cNvSpPr txBox="1"/>
          <p:nvPr/>
        </p:nvSpPr>
        <p:spPr>
          <a:xfrm>
            <a:off x="2996740" y="3322194"/>
            <a:ext cx="1755880" cy="430887"/>
          </a:xfrm>
          <a:prstGeom prst="rect">
            <a:avLst/>
          </a:prstGeom>
          <a:solidFill>
            <a:srgbClr val="FFCCFF"/>
          </a:solidFill>
          <a:ln>
            <a:noFill/>
          </a:ln>
        </p:spPr>
        <p:txBody>
          <a:bodyPr wrap="square" rtlCol="0">
            <a:spAutoFit/>
          </a:bodyPr>
          <a:lstStyle/>
          <a:p>
            <a:pPr algn="ctr"/>
            <a:r>
              <a:rPr lang="en-US" sz="1100" b="1" dirty="0"/>
              <a:t>CSMS can be certified earliest after this point</a:t>
            </a:r>
          </a:p>
        </p:txBody>
      </p:sp>
      <p:sp>
        <p:nvSpPr>
          <p:cNvPr id="125" name="Diamond 124"/>
          <p:cNvSpPr/>
          <p:nvPr/>
        </p:nvSpPr>
        <p:spPr>
          <a:xfrm>
            <a:off x="4836962" y="3435664"/>
            <a:ext cx="205840" cy="213939"/>
          </a:xfrm>
          <a:prstGeom prst="diamond">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iamond 125"/>
          <p:cNvSpPr/>
          <p:nvPr/>
        </p:nvSpPr>
        <p:spPr>
          <a:xfrm>
            <a:off x="9888807" y="5559962"/>
            <a:ext cx="262501" cy="239007"/>
          </a:xfrm>
          <a:prstGeom prst="diamond">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10160614" y="5552121"/>
            <a:ext cx="2001150" cy="253916"/>
          </a:xfrm>
          <a:prstGeom prst="rect">
            <a:avLst/>
          </a:prstGeom>
          <a:noFill/>
        </p:spPr>
        <p:txBody>
          <a:bodyPr wrap="square" rtlCol="0">
            <a:spAutoFit/>
          </a:bodyPr>
          <a:lstStyle/>
          <a:p>
            <a:r>
              <a:rPr lang="en-US" sz="1050" dirty="0"/>
              <a:t>Start of development</a:t>
            </a:r>
          </a:p>
        </p:txBody>
      </p:sp>
      <p:sp>
        <p:nvSpPr>
          <p:cNvPr id="129" name="Rechteck 20"/>
          <p:cNvSpPr/>
          <p:nvPr/>
        </p:nvSpPr>
        <p:spPr>
          <a:xfrm>
            <a:off x="10132246" y="3717032"/>
            <a:ext cx="1431686" cy="259376"/>
          </a:xfrm>
          <a:prstGeom prst="rightArrow">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130" name="Diamond 129"/>
          <p:cNvSpPr/>
          <p:nvPr/>
        </p:nvSpPr>
        <p:spPr>
          <a:xfrm>
            <a:off x="9967616" y="3721089"/>
            <a:ext cx="250360" cy="254863"/>
          </a:xfrm>
          <a:prstGeom prst="diamond">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4802879" y="3636311"/>
            <a:ext cx="310413" cy="369332"/>
          </a:xfrm>
          <a:prstGeom prst="rect">
            <a:avLst/>
          </a:prstGeom>
          <a:noFill/>
        </p:spPr>
        <p:txBody>
          <a:bodyPr wrap="square" rtlCol="0">
            <a:spAutoFit/>
          </a:bodyPr>
          <a:lstStyle/>
          <a:p>
            <a:r>
              <a:rPr lang="de-DE" dirty="0"/>
              <a:t>B</a:t>
            </a:r>
            <a:endParaRPr lang="en-US" dirty="0"/>
          </a:p>
        </p:txBody>
      </p:sp>
      <p:sp>
        <p:nvSpPr>
          <p:cNvPr id="135" name="Diamond 134"/>
          <p:cNvSpPr/>
          <p:nvPr/>
        </p:nvSpPr>
        <p:spPr>
          <a:xfrm>
            <a:off x="7860196" y="2479519"/>
            <a:ext cx="216024" cy="265440"/>
          </a:xfrm>
          <a:prstGeom prst="diamond">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6" name="Diamond 135"/>
          <p:cNvSpPr/>
          <p:nvPr/>
        </p:nvSpPr>
        <p:spPr>
          <a:xfrm>
            <a:off x="5582442" y="2761024"/>
            <a:ext cx="216024" cy="265440"/>
          </a:xfrm>
          <a:prstGeom prst="diamond">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7" name="Diamond 136"/>
          <p:cNvSpPr/>
          <p:nvPr/>
        </p:nvSpPr>
        <p:spPr>
          <a:xfrm>
            <a:off x="9894925" y="5843478"/>
            <a:ext cx="256383" cy="265440"/>
          </a:xfrm>
          <a:prstGeom prst="diamond">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38" name="TextBox 137"/>
          <p:cNvSpPr txBox="1"/>
          <p:nvPr/>
        </p:nvSpPr>
        <p:spPr>
          <a:xfrm>
            <a:off x="10149349" y="5844650"/>
            <a:ext cx="2079902" cy="253916"/>
          </a:xfrm>
          <a:prstGeom prst="rect">
            <a:avLst/>
          </a:prstGeom>
          <a:noFill/>
        </p:spPr>
        <p:txBody>
          <a:bodyPr wrap="square" rtlCol="0">
            <a:spAutoFit/>
          </a:bodyPr>
          <a:lstStyle/>
          <a:p>
            <a:r>
              <a:rPr lang="en-US" sz="1050" dirty="0"/>
              <a:t>CS system approval mandatory</a:t>
            </a:r>
          </a:p>
        </p:txBody>
      </p:sp>
      <p:sp>
        <p:nvSpPr>
          <p:cNvPr id="140" name="TextBox 139"/>
          <p:cNvSpPr txBox="1"/>
          <p:nvPr/>
        </p:nvSpPr>
        <p:spPr>
          <a:xfrm>
            <a:off x="8940795" y="5969961"/>
            <a:ext cx="374470" cy="253916"/>
          </a:xfrm>
          <a:prstGeom prst="rect">
            <a:avLst/>
          </a:prstGeom>
          <a:noFill/>
        </p:spPr>
        <p:txBody>
          <a:bodyPr wrap="square" rtlCol="0">
            <a:spAutoFit/>
          </a:bodyPr>
          <a:lstStyle/>
          <a:p>
            <a:r>
              <a:rPr lang="en-US" sz="1050" dirty="0" smtClean="0"/>
              <a:t>B</a:t>
            </a:r>
            <a:endParaRPr lang="en-US" sz="1050" dirty="0"/>
          </a:p>
        </p:txBody>
      </p:sp>
      <p:sp>
        <p:nvSpPr>
          <p:cNvPr id="142" name="Rechteck 20"/>
          <p:cNvSpPr/>
          <p:nvPr/>
        </p:nvSpPr>
        <p:spPr>
          <a:xfrm>
            <a:off x="1271465" y="4292483"/>
            <a:ext cx="10319632" cy="308104"/>
          </a:xfrm>
          <a:prstGeom prst="rightArrow">
            <a:avLst/>
          </a:prstGeom>
          <a:solidFill>
            <a:srgbClr val="FF9966">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143" name="Diamond 142"/>
          <p:cNvSpPr/>
          <p:nvPr/>
        </p:nvSpPr>
        <p:spPr>
          <a:xfrm>
            <a:off x="1142553" y="4344575"/>
            <a:ext cx="205840" cy="213939"/>
          </a:xfrm>
          <a:prstGeom prst="diamond">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p:cNvSpPr txBox="1"/>
          <p:nvPr/>
        </p:nvSpPr>
        <p:spPr>
          <a:xfrm>
            <a:off x="866546" y="4513729"/>
            <a:ext cx="310413" cy="369332"/>
          </a:xfrm>
          <a:prstGeom prst="rect">
            <a:avLst/>
          </a:prstGeom>
          <a:noFill/>
        </p:spPr>
        <p:txBody>
          <a:bodyPr wrap="square" rtlCol="0">
            <a:spAutoFit/>
          </a:bodyPr>
          <a:lstStyle/>
          <a:p>
            <a:r>
              <a:rPr lang="de-DE" dirty="0"/>
              <a:t>C</a:t>
            </a:r>
            <a:endParaRPr lang="en-US" dirty="0"/>
          </a:p>
        </p:txBody>
      </p:sp>
      <p:sp>
        <p:nvSpPr>
          <p:cNvPr id="145" name="Rechteck 20"/>
          <p:cNvSpPr/>
          <p:nvPr/>
        </p:nvSpPr>
        <p:spPr>
          <a:xfrm>
            <a:off x="8604063" y="4596074"/>
            <a:ext cx="2953189" cy="271681"/>
          </a:xfrm>
          <a:prstGeom prst="rightArrow">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146" name="Diamond 145"/>
          <p:cNvSpPr/>
          <p:nvPr/>
        </p:nvSpPr>
        <p:spPr>
          <a:xfrm>
            <a:off x="8501346" y="4305118"/>
            <a:ext cx="250360" cy="254863"/>
          </a:xfrm>
          <a:prstGeom prst="diamond">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Diamond 146"/>
          <p:cNvSpPr/>
          <p:nvPr/>
        </p:nvSpPr>
        <p:spPr>
          <a:xfrm>
            <a:off x="8501346" y="4621169"/>
            <a:ext cx="250360" cy="254863"/>
          </a:xfrm>
          <a:prstGeom prst="diamond">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p:cNvSpPr txBox="1"/>
          <p:nvPr/>
        </p:nvSpPr>
        <p:spPr>
          <a:xfrm>
            <a:off x="3029292" y="4313436"/>
            <a:ext cx="4365755" cy="253916"/>
          </a:xfrm>
          <a:prstGeom prst="rect">
            <a:avLst/>
          </a:prstGeom>
          <a:noFill/>
        </p:spPr>
        <p:txBody>
          <a:bodyPr wrap="square" rtlCol="0">
            <a:spAutoFit/>
          </a:bodyPr>
          <a:lstStyle/>
          <a:p>
            <a:r>
              <a:rPr lang="en-US" sz="1050" dirty="0"/>
              <a:t>Development started before concrete CS requirements were known </a:t>
            </a:r>
          </a:p>
        </p:txBody>
      </p:sp>
      <p:sp>
        <p:nvSpPr>
          <p:cNvPr id="150" name="Rechteck 20"/>
          <p:cNvSpPr/>
          <p:nvPr/>
        </p:nvSpPr>
        <p:spPr>
          <a:xfrm>
            <a:off x="8509018" y="6218404"/>
            <a:ext cx="439728" cy="144016"/>
          </a:xfrm>
          <a:prstGeom prst="rect">
            <a:avLst/>
          </a:prstGeom>
          <a:solidFill>
            <a:srgbClr val="FF9966">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0" dirty="0">
              <a:solidFill>
                <a:schemeClr val="tx1"/>
              </a:solidFill>
            </a:endParaRPr>
          </a:p>
        </p:txBody>
      </p:sp>
      <p:sp>
        <p:nvSpPr>
          <p:cNvPr id="151" name="TextBox 150"/>
          <p:cNvSpPr txBox="1"/>
          <p:nvPr/>
        </p:nvSpPr>
        <p:spPr>
          <a:xfrm>
            <a:off x="8948746" y="6163454"/>
            <a:ext cx="250543" cy="253916"/>
          </a:xfrm>
          <a:prstGeom prst="rect">
            <a:avLst/>
          </a:prstGeom>
          <a:noFill/>
        </p:spPr>
        <p:txBody>
          <a:bodyPr wrap="square" rtlCol="0">
            <a:spAutoFit/>
          </a:bodyPr>
          <a:lstStyle/>
          <a:p>
            <a:r>
              <a:rPr lang="en-US" sz="1050" dirty="0" smtClean="0"/>
              <a:t>C</a:t>
            </a:r>
            <a:endParaRPr lang="en-US" sz="1050" dirty="0"/>
          </a:p>
        </p:txBody>
      </p:sp>
      <p:sp>
        <p:nvSpPr>
          <p:cNvPr id="152" name="TextBox 151"/>
          <p:cNvSpPr txBox="1"/>
          <p:nvPr/>
        </p:nvSpPr>
        <p:spPr>
          <a:xfrm>
            <a:off x="10164347" y="3895783"/>
            <a:ext cx="978302" cy="261610"/>
          </a:xfrm>
          <a:prstGeom prst="rect">
            <a:avLst/>
          </a:prstGeom>
          <a:noFill/>
        </p:spPr>
        <p:txBody>
          <a:bodyPr wrap="square" rtlCol="0">
            <a:spAutoFit/>
          </a:bodyPr>
          <a:lstStyle/>
          <a:p>
            <a:r>
              <a:rPr lang="de-DE" sz="1100" dirty="0"/>
              <a:t>Car </a:t>
            </a:r>
            <a:r>
              <a:rPr lang="de-DE" sz="1100" dirty="0" err="1"/>
              <a:t>line</a:t>
            </a:r>
            <a:r>
              <a:rPr lang="de-DE" sz="1100" dirty="0"/>
              <a:t> Y  </a:t>
            </a:r>
            <a:endParaRPr lang="en-US" sz="1100" dirty="0"/>
          </a:p>
        </p:txBody>
      </p:sp>
      <p:sp>
        <p:nvSpPr>
          <p:cNvPr id="153" name="TextBox 152"/>
          <p:cNvSpPr txBox="1"/>
          <p:nvPr/>
        </p:nvSpPr>
        <p:spPr>
          <a:xfrm>
            <a:off x="9264352" y="4751566"/>
            <a:ext cx="870578" cy="261610"/>
          </a:xfrm>
          <a:prstGeom prst="rect">
            <a:avLst/>
          </a:prstGeom>
          <a:noFill/>
        </p:spPr>
        <p:txBody>
          <a:bodyPr wrap="square" rtlCol="0">
            <a:spAutoFit/>
          </a:bodyPr>
          <a:lstStyle/>
          <a:p>
            <a:r>
              <a:rPr lang="de-DE" sz="1100" dirty="0"/>
              <a:t>Car </a:t>
            </a:r>
            <a:r>
              <a:rPr lang="de-DE" sz="1100" dirty="0" err="1"/>
              <a:t>line</a:t>
            </a:r>
            <a:r>
              <a:rPr lang="de-DE" sz="1100" dirty="0"/>
              <a:t> Z  </a:t>
            </a:r>
            <a:endParaRPr lang="en-US" sz="1100" dirty="0"/>
          </a:p>
        </p:txBody>
      </p:sp>
      <p:sp>
        <p:nvSpPr>
          <p:cNvPr id="154" name="Diamond 153"/>
          <p:cNvSpPr/>
          <p:nvPr/>
        </p:nvSpPr>
        <p:spPr>
          <a:xfrm>
            <a:off x="9900023" y="6169953"/>
            <a:ext cx="239888" cy="261507"/>
          </a:xfrm>
          <a:prstGeom prst="diamond">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a:off x="10166548" y="6174479"/>
            <a:ext cx="2001150" cy="253916"/>
          </a:xfrm>
          <a:prstGeom prst="rect">
            <a:avLst/>
          </a:prstGeom>
          <a:noFill/>
        </p:spPr>
        <p:txBody>
          <a:bodyPr wrap="square" rtlCol="0">
            <a:spAutoFit/>
          </a:bodyPr>
          <a:lstStyle/>
          <a:p>
            <a:r>
              <a:rPr lang="en-US" sz="1050" dirty="0"/>
              <a:t>European WVTA</a:t>
            </a:r>
          </a:p>
        </p:txBody>
      </p:sp>
      <p:sp>
        <p:nvSpPr>
          <p:cNvPr id="156" name="Diamond 155"/>
          <p:cNvSpPr/>
          <p:nvPr/>
        </p:nvSpPr>
        <p:spPr>
          <a:xfrm>
            <a:off x="5483911" y="2128239"/>
            <a:ext cx="250360" cy="254863"/>
          </a:xfrm>
          <a:prstGeom prst="diamond">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Connector 157"/>
          <p:cNvCxnSpPr>
            <a:endCxn id="118" idx="0"/>
          </p:cNvCxnSpPr>
          <p:nvPr/>
        </p:nvCxnSpPr>
        <p:spPr>
          <a:xfrm>
            <a:off x="5596433" y="2383102"/>
            <a:ext cx="0" cy="37179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968208" y="2255071"/>
            <a:ext cx="0" cy="244476"/>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63" name="Diamond 162"/>
          <p:cNvSpPr/>
          <p:nvPr/>
        </p:nvSpPr>
        <p:spPr>
          <a:xfrm>
            <a:off x="10089782" y="3725553"/>
            <a:ext cx="216024" cy="265440"/>
          </a:xfrm>
          <a:prstGeom prst="diamond">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64" name="Diamond 163"/>
          <p:cNvSpPr/>
          <p:nvPr/>
        </p:nvSpPr>
        <p:spPr>
          <a:xfrm>
            <a:off x="8616280" y="4637498"/>
            <a:ext cx="216024" cy="265440"/>
          </a:xfrm>
          <a:prstGeom prst="diamond">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74" name="TextBox 173"/>
          <p:cNvSpPr txBox="1"/>
          <p:nvPr/>
        </p:nvSpPr>
        <p:spPr>
          <a:xfrm>
            <a:off x="60401" y="5661248"/>
            <a:ext cx="8339855" cy="1107996"/>
          </a:xfrm>
          <a:prstGeom prst="rect">
            <a:avLst/>
          </a:prstGeom>
          <a:solidFill>
            <a:srgbClr val="FFC000"/>
          </a:solidFill>
        </p:spPr>
        <p:txBody>
          <a:bodyPr wrap="square" lIns="36000" rIns="36000" rtlCol="0">
            <a:spAutoFit/>
          </a:bodyPr>
          <a:lstStyle/>
          <a:p>
            <a:r>
              <a:rPr lang="en-US" sz="1100" b="1" dirty="0"/>
              <a:t>Justification for the 48 months transition period</a:t>
            </a:r>
          </a:p>
          <a:p>
            <a:pPr marL="171450" indent="-171450">
              <a:buFont typeface="Arial" panose="020B0604020202020204" pitchFamily="34" charset="0"/>
              <a:buChar char="•"/>
            </a:pPr>
            <a:r>
              <a:rPr lang="en-US" sz="1100" dirty="0"/>
              <a:t>Manufacturers need to adapt their internal processes</a:t>
            </a:r>
          </a:p>
          <a:p>
            <a:pPr marL="171450" indent="-171450">
              <a:buFont typeface="Arial" panose="020B0604020202020204" pitchFamily="34" charset="0"/>
              <a:buChar char="•"/>
            </a:pPr>
            <a:r>
              <a:rPr lang="en-US" sz="1100" dirty="0"/>
              <a:t>Review and perform risk assessment for </a:t>
            </a:r>
            <a:r>
              <a:rPr lang="en-US" sz="1100" b="1" dirty="0"/>
              <a:t>all existing architectures </a:t>
            </a:r>
            <a:r>
              <a:rPr lang="en-US" sz="1100" dirty="0"/>
              <a:t>and bring them in line with requirements of 7.3.4.</a:t>
            </a:r>
          </a:p>
          <a:p>
            <a:pPr marL="171450" indent="-171450">
              <a:buFont typeface="Arial" panose="020B0604020202020204" pitchFamily="34" charset="0"/>
              <a:buChar char="•"/>
            </a:pPr>
            <a:r>
              <a:rPr lang="en-US" sz="1100" dirty="0"/>
              <a:t>Update contracts with suppliers. The suppliers in turn need to contact tier-2 suppliers.</a:t>
            </a:r>
          </a:p>
          <a:p>
            <a:pPr marL="171450" indent="-171450">
              <a:buFont typeface="Arial" panose="020B0604020202020204" pitchFamily="34" charset="0"/>
              <a:buChar char="•"/>
            </a:pPr>
            <a:r>
              <a:rPr lang="en-US" sz="1100" dirty="0"/>
              <a:t>In order to fulfill the supply chain requirement of the regulation, the suppliers need to be certified for cyber security. </a:t>
            </a:r>
          </a:p>
          <a:p>
            <a:pPr marL="171450" indent="-171450">
              <a:buFont typeface="Arial" panose="020B0604020202020204" pitchFamily="34" charset="0"/>
              <a:buChar char="•"/>
            </a:pPr>
            <a:r>
              <a:rPr lang="en-US" sz="1100" dirty="0">
                <a:solidFill>
                  <a:srgbClr val="FF0000"/>
                </a:solidFill>
              </a:rPr>
              <a:t>48 months is representative for the timeframe required for change management of existing architectures not for new developments.  </a:t>
            </a:r>
          </a:p>
        </p:txBody>
      </p:sp>
      <p:sp>
        <p:nvSpPr>
          <p:cNvPr id="3" name="Richtungspfeil 2"/>
          <p:cNvSpPr/>
          <p:nvPr/>
        </p:nvSpPr>
        <p:spPr>
          <a:xfrm>
            <a:off x="2999655" y="1214456"/>
            <a:ext cx="6297065" cy="540000"/>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tx1"/>
              </a:solidFill>
              <a:latin typeface="Arial" charset="0"/>
            </a:endParaRPr>
          </a:p>
        </p:txBody>
      </p:sp>
      <p:sp>
        <p:nvSpPr>
          <p:cNvPr id="82" name="Richtungspfeil 81"/>
          <p:cNvSpPr/>
          <p:nvPr/>
        </p:nvSpPr>
        <p:spPr>
          <a:xfrm>
            <a:off x="2999656" y="1574479"/>
            <a:ext cx="638015" cy="180000"/>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Tier 1</a:t>
            </a:r>
            <a:endParaRPr lang="de-DE" sz="800" dirty="0">
              <a:solidFill>
                <a:schemeClr val="tx1"/>
              </a:solidFill>
            </a:endParaRPr>
          </a:p>
        </p:txBody>
      </p:sp>
      <p:sp>
        <p:nvSpPr>
          <p:cNvPr id="4" name="Chevron 3"/>
          <p:cNvSpPr/>
          <p:nvPr/>
        </p:nvSpPr>
        <p:spPr>
          <a:xfrm>
            <a:off x="3547780" y="1574479"/>
            <a:ext cx="689600" cy="180000"/>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Tier 2</a:t>
            </a:r>
            <a:endParaRPr lang="de-DE" sz="800" dirty="0">
              <a:solidFill>
                <a:schemeClr val="tx1"/>
              </a:solidFill>
            </a:endParaRPr>
          </a:p>
        </p:txBody>
      </p:sp>
      <p:sp>
        <p:nvSpPr>
          <p:cNvPr id="90" name="Chevron 89"/>
          <p:cNvSpPr/>
          <p:nvPr/>
        </p:nvSpPr>
        <p:spPr>
          <a:xfrm>
            <a:off x="4144164" y="1574479"/>
            <a:ext cx="608456" cy="180000"/>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smtClean="0">
                <a:solidFill>
                  <a:schemeClr val="tx1"/>
                </a:solidFill>
              </a:rPr>
              <a:t>OEM</a:t>
            </a:r>
            <a:endParaRPr lang="de-DE" sz="800" dirty="0">
              <a:solidFill>
                <a:schemeClr val="tx1"/>
              </a:solidFill>
            </a:endParaRPr>
          </a:p>
        </p:txBody>
      </p:sp>
      <p:sp>
        <p:nvSpPr>
          <p:cNvPr id="100" name="Richtungspfeil 99"/>
          <p:cNvSpPr/>
          <p:nvPr/>
        </p:nvSpPr>
        <p:spPr>
          <a:xfrm>
            <a:off x="2999656" y="1395397"/>
            <a:ext cx="1752964" cy="180000"/>
          </a:xfrm>
          <a:prstGeom prst="homePlat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latin typeface="+mj-lt"/>
              </a:rPr>
              <a:t>CSMS Implementation time</a:t>
            </a:r>
            <a:endParaRPr lang="de-DE" sz="900" dirty="0">
              <a:solidFill>
                <a:schemeClr val="tx1"/>
              </a:solidFill>
              <a:latin typeface="+mj-lt"/>
            </a:endParaRPr>
          </a:p>
        </p:txBody>
      </p:sp>
      <p:sp>
        <p:nvSpPr>
          <p:cNvPr id="101" name="Chevron 100"/>
          <p:cNvSpPr/>
          <p:nvPr/>
        </p:nvSpPr>
        <p:spPr>
          <a:xfrm>
            <a:off x="4660863" y="1394947"/>
            <a:ext cx="2303805" cy="180000"/>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Technology Review</a:t>
            </a:r>
            <a:endParaRPr lang="de-DE" sz="900" dirty="0">
              <a:solidFill>
                <a:schemeClr val="tx1"/>
              </a:solidFill>
            </a:endParaRPr>
          </a:p>
        </p:txBody>
      </p:sp>
      <p:sp>
        <p:nvSpPr>
          <p:cNvPr id="103" name="Chevron 102"/>
          <p:cNvSpPr/>
          <p:nvPr/>
        </p:nvSpPr>
        <p:spPr>
          <a:xfrm>
            <a:off x="6876658" y="1394650"/>
            <a:ext cx="2408632" cy="180000"/>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900" dirty="0" smtClean="0">
                <a:solidFill>
                  <a:schemeClr val="tx1"/>
                </a:solidFill>
              </a:rPr>
              <a:t>Update all </a:t>
            </a:r>
            <a:r>
              <a:rPr lang="de-DE" sz="900" dirty="0" err="1" smtClean="0">
                <a:solidFill>
                  <a:schemeClr val="tx1"/>
                </a:solidFill>
              </a:rPr>
              <a:t>existing</a:t>
            </a:r>
            <a:r>
              <a:rPr lang="de-DE" sz="900" dirty="0" smtClean="0">
                <a:solidFill>
                  <a:schemeClr val="tx1"/>
                </a:solidFill>
              </a:rPr>
              <a:t> </a:t>
            </a:r>
            <a:r>
              <a:rPr lang="de-DE" sz="900" dirty="0" err="1" smtClean="0">
                <a:solidFill>
                  <a:schemeClr val="tx1"/>
                </a:solidFill>
              </a:rPr>
              <a:t>Arcitectures</a:t>
            </a:r>
            <a:endParaRPr lang="de-DE" sz="900" dirty="0">
              <a:solidFill>
                <a:schemeClr val="tx1"/>
              </a:solidFill>
            </a:endParaRPr>
          </a:p>
        </p:txBody>
      </p:sp>
      <p:sp>
        <p:nvSpPr>
          <p:cNvPr id="107" name="Chevron 106"/>
          <p:cNvSpPr/>
          <p:nvPr/>
        </p:nvSpPr>
        <p:spPr>
          <a:xfrm>
            <a:off x="4661555" y="1574479"/>
            <a:ext cx="2318861" cy="180000"/>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100" dirty="0">
              <a:solidFill>
                <a:schemeClr val="tx1"/>
              </a:solidFill>
            </a:endParaRPr>
          </a:p>
        </p:txBody>
      </p:sp>
      <p:sp>
        <p:nvSpPr>
          <p:cNvPr id="106" name="Textfeld 105"/>
          <p:cNvSpPr txBox="1"/>
          <p:nvPr/>
        </p:nvSpPr>
        <p:spPr>
          <a:xfrm>
            <a:off x="5122151" y="1549676"/>
            <a:ext cx="1375698" cy="215444"/>
          </a:xfrm>
          <a:prstGeom prst="rect">
            <a:avLst/>
          </a:prstGeom>
          <a:noFill/>
        </p:spPr>
        <p:txBody>
          <a:bodyPr wrap="none" rtlCol="0">
            <a:spAutoFit/>
          </a:bodyPr>
          <a:lstStyle/>
          <a:p>
            <a:r>
              <a:rPr lang="de-DE" sz="800" dirty="0" smtClean="0"/>
              <a:t>all </a:t>
            </a:r>
            <a:r>
              <a:rPr lang="de-DE" sz="800" dirty="0" err="1"/>
              <a:t>a</a:t>
            </a:r>
            <a:r>
              <a:rPr lang="de-DE" sz="800" dirty="0" err="1" smtClean="0"/>
              <a:t>rchitectures</a:t>
            </a:r>
            <a:r>
              <a:rPr lang="de-DE" sz="800" dirty="0" smtClean="0"/>
              <a:t> in parallel</a:t>
            </a:r>
            <a:endParaRPr lang="de-DE" sz="800" dirty="0"/>
          </a:p>
        </p:txBody>
      </p:sp>
      <p:sp>
        <p:nvSpPr>
          <p:cNvPr id="122" name="Textfeld 121"/>
          <p:cNvSpPr txBox="1"/>
          <p:nvPr/>
        </p:nvSpPr>
        <p:spPr>
          <a:xfrm>
            <a:off x="7210124" y="1561651"/>
            <a:ext cx="1753223" cy="215444"/>
          </a:xfrm>
          <a:prstGeom prst="rect">
            <a:avLst/>
          </a:prstGeom>
          <a:noFill/>
        </p:spPr>
        <p:txBody>
          <a:bodyPr wrap="square" rtlCol="0">
            <a:spAutoFit/>
          </a:bodyPr>
          <a:lstStyle/>
          <a:p>
            <a:r>
              <a:rPr lang="de-DE" sz="800" dirty="0" err="1" smtClean="0"/>
              <a:t>Contracts</a:t>
            </a:r>
            <a:r>
              <a:rPr lang="de-DE" sz="800" dirty="0"/>
              <a:t>, </a:t>
            </a:r>
            <a:r>
              <a:rPr lang="de-DE" sz="800" dirty="0" err="1" smtClean="0"/>
              <a:t>Testing</a:t>
            </a:r>
            <a:r>
              <a:rPr lang="de-DE" sz="800" dirty="0" smtClean="0"/>
              <a:t>, </a:t>
            </a:r>
            <a:r>
              <a:rPr lang="de-DE" sz="800" dirty="0" err="1" smtClean="0"/>
              <a:t>validation</a:t>
            </a:r>
            <a:r>
              <a:rPr lang="de-DE" sz="800" dirty="0" smtClean="0"/>
              <a:t>…</a:t>
            </a:r>
            <a:endParaRPr lang="de-DE" sz="800" dirty="0"/>
          </a:p>
        </p:txBody>
      </p:sp>
      <p:sp>
        <p:nvSpPr>
          <p:cNvPr id="95" name="TextBox 170"/>
          <p:cNvSpPr txBox="1"/>
          <p:nvPr/>
        </p:nvSpPr>
        <p:spPr>
          <a:xfrm>
            <a:off x="2991384" y="1191596"/>
            <a:ext cx="6305336" cy="230832"/>
          </a:xfrm>
          <a:prstGeom prst="rect">
            <a:avLst/>
          </a:prstGeom>
          <a:noFill/>
        </p:spPr>
        <p:txBody>
          <a:bodyPr wrap="square" rtlCol="0">
            <a:spAutoFit/>
          </a:bodyPr>
          <a:lstStyle/>
          <a:p>
            <a:pPr algn="ctr"/>
            <a:r>
              <a:rPr lang="en-US" sz="900" b="1" dirty="0" smtClean="0"/>
              <a:t>48 months transition period</a:t>
            </a:r>
            <a:endParaRPr lang="en-US" sz="900" b="1" dirty="0"/>
          </a:p>
        </p:txBody>
      </p:sp>
      <p:cxnSp>
        <p:nvCxnSpPr>
          <p:cNvPr id="134" name="Straight Connector 106"/>
          <p:cNvCxnSpPr/>
          <p:nvPr/>
        </p:nvCxnSpPr>
        <p:spPr>
          <a:xfrm>
            <a:off x="9285290" y="918119"/>
            <a:ext cx="11430" cy="4178489"/>
          </a:xfrm>
          <a:prstGeom prst="line">
            <a:avLst/>
          </a:prstGeom>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1" name="TextBox 170"/>
          <p:cNvSpPr txBox="1"/>
          <p:nvPr/>
        </p:nvSpPr>
        <p:spPr>
          <a:xfrm>
            <a:off x="1415403" y="907432"/>
            <a:ext cx="7771549" cy="305348"/>
          </a:xfrm>
          <a:prstGeom prst="rect">
            <a:avLst/>
          </a:prstGeom>
          <a:noFill/>
        </p:spPr>
        <p:txBody>
          <a:bodyPr wrap="square" rtlCol="0">
            <a:spAutoFit/>
          </a:bodyPr>
          <a:lstStyle/>
          <a:p>
            <a:pPr algn="ctr"/>
            <a:r>
              <a:rPr lang="en-US" sz="1400" b="1" dirty="0" smtClean="0"/>
              <a:t>72 Months full development cycle</a:t>
            </a:r>
            <a:endParaRPr lang="en-US" sz="1400" b="1" dirty="0"/>
          </a:p>
        </p:txBody>
      </p:sp>
      <p:sp>
        <p:nvSpPr>
          <p:cNvPr id="157" name="Chevron 156"/>
          <p:cNvSpPr/>
          <p:nvPr/>
        </p:nvSpPr>
        <p:spPr>
          <a:xfrm>
            <a:off x="1487487" y="921185"/>
            <a:ext cx="7776056" cy="295154"/>
          </a:xfrm>
          <a:prstGeom prst="chevron">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100" dirty="0">
              <a:solidFill>
                <a:schemeClr val="tx1"/>
              </a:solidFill>
            </a:endParaRPr>
          </a:p>
        </p:txBody>
      </p:sp>
      <p:sp>
        <p:nvSpPr>
          <p:cNvPr id="159" name="TextBox 139"/>
          <p:cNvSpPr txBox="1"/>
          <p:nvPr/>
        </p:nvSpPr>
        <p:spPr>
          <a:xfrm>
            <a:off x="8940795" y="5753731"/>
            <a:ext cx="374470" cy="253916"/>
          </a:xfrm>
          <a:prstGeom prst="rect">
            <a:avLst/>
          </a:prstGeom>
          <a:noFill/>
        </p:spPr>
        <p:txBody>
          <a:bodyPr wrap="square" rtlCol="0">
            <a:spAutoFit/>
          </a:bodyPr>
          <a:lstStyle/>
          <a:p>
            <a:r>
              <a:rPr lang="en-US" sz="1050" dirty="0" smtClean="0"/>
              <a:t>A</a:t>
            </a:r>
            <a:endParaRPr lang="en-US" sz="1050" dirty="0"/>
          </a:p>
        </p:txBody>
      </p:sp>
      <p:sp>
        <p:nvSpPr>
          <p:cNvPr id="86" name="TextBox 122"/>
          <p:cNvSpPr txBox="1"/>
          <p:nvPr/>
        </p:nvSpPr>
        <p:spPr>
          <a:xfrm>
            <a:off x="1221837" y="4554221"/>
            <a:ext cx="11461842" cy="27699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200" dirty="0" smtClean="0">
                <a:solidFill>
                  <a:schemeClr val="tx1"/>
                </a:solidFill>
              </a:rPr>
              <a:t>Architecture C is being developed without a certified CSMS and will be launched after July 2024.</a:t>
            </a:r>
            <a:endParaRPr lang="en-US" sz="1200" dirty="0" smtClean="0">
              <a:solidFill>
                <a:schemeClr val="tx1"/>
              </a:solidFill>
            </a:endParaRPr>
          </a:p>
        </p:txBody>
      </p:sp>
      <p:sp>
        <p:nvSpPr>
          <p:cNvPr id="87" name="TextBox 98"/>
          <p:cNvSpPr txBox="1"/>
          <p:nvPr/>
        </p:nvSpPr>
        <p:spPr>
          <a:xfrm>
            <a:off x="9295039" y="915303"/>
            <a:ext cx="1786306" cy="253916"/>
          </a:xfrm>
          <a:prstGeom prst="rect">
            <a:avLst/>
          </a:prstGeom>
          <a:noFill/>
        </p:spPr>
        <p:txBody>
          <a:bodyPr wrap="square" rtlCol="0">
            <a:spAutoFit/>
          </a:bodyPr>
          <a:lstStyle/>
          <a:p>
            <a:r>
              <a:rPr lang="en-US" sz="1050" dirty="0" smtClean="0"/>
              <a:t>Jan 2025</a:t>
            </a:r>
            <a:endParaRPr lang="en-US" sz="1050" dirty="0"/>
          </a:p>
        </p:txBody>
      </p:sp>
      <p:sp>
        <p:nvSpPr>
          <p:cNvPr id="123" name="TextBox 122"/>
          <p:cNvSpPr txBox="1"/>
          <p:nvPr/>
        </p:nvSpPr>
        <p:spPr>
          <a:xfrm>
            <a:off x="1040556" y="1810985"/>
            <a:ext cx="11207498" cy="276999"/>
          </a:xfrm>
          <a:prstGeom prst="rect">
            <a:avLst/>
          </a:prstGeom>
          <a:no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en-US" sz="1200" dirty="0" smtClean="0">
                <a:solidFill>
                  <a:schemeClr val="tx1"/>
                </a:solidFill>
              </a:rPr>
              <a:t>Since architecture A has been </a:t>
            </a:r>
            <a:r>
              <a:rPr lang="en-US" sz="1200" dirty="0" smtClean="0">
                <a:solidFill>
                  <a:schemeClr val="tx1"/>
                </a:solidFill>
              </a:rPr>
              <a:t>fully </a:t>
            </a:r>
            <a:r>
              <a:rPr lang="en-US" sz="1200" dirty="0" smtClean="0">
                <a:solidFill>
                  <a:schemeClr val="tx1"/>
                </a:solidFill>
              </a:rPr>
              <a:t>developed in the past, it </a:t>
            </a:r>
            <a:r>
              <a:rPr lang="en-US" sz="1200" dirty="0">
                <a:solidFill>
                  <a:schemeClr val="tx1"/>
                </a:solidFill>
              </a:rPr>
              <a:t>cannot fulfill the requirement of development under certified CSMS.</a:t>
            </a:r>
          </a:p>
        </p:txBody>
      </p:sp>
    </p:spTree>
    <p:extLst>
      <p:ext uri="{BB962C8B-B14F-4D97-AF65-F5344CB8AC3E}">
        <p14:creationId xmlns:p14="http://schemas.microsoft.com/office/powerpoint/2010/main" val="18513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dissolve">
                                      <p:cBhvr>
                                        <p:cTn id="7" dur="5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F89B2-B03A-4889-9C73-843ED2C7202A}"/>
              </a:ext>
            </a:extLst>
          </p:cNvPr>
          <p:cNvSpPr>
            <a:spLocks noGrp="1"/>
          </p:cNvSpPr>
          <p:nvPr>
            <p:ph type="title"/>
          </p:nvPr>
        </p:nvSpPr>
        <p:spPr>
          <a:xfrm>
            <a:off x="191344" y="188640"/>
            <a:ext cx="10972800" cy="1143000"/>
          </a:xfrm>
        </p:spPr>
        <p:txBody>
          <a:bodyPr/>
          <a:lstStyle/>
          <a:p>
            <a:r>
              <a:rPr lang="en-US" sz="3600" dirty="0"/>
              <a:t>Comments on mitigation tables in Annex 5</a:t>
            </a:r>
          </a:p>
        </p:txBody>
      </p:sp>
      <p:sp>
        <p:nvSpPr>
          <p:cNvPr id="3" name="Content Placeholder 2">
            <a:extLst>
              <a:ext uri="{FF2B5EF4-FFF2-40B4-BE49-F238E27FC236}">
                <a16:creationId xmlns:a16="http://schemas.microsoft.com/office/drawing/2014/main" id="{B90DE809-1E88-4D26-A55A-C7FE5C4C85EA}"/>
              </a:ext>
            </a:extLst>
          </p:cNvPr>
          <p:cNvSpPr>
            <a:spLocks noGrp="1"/>
          </p:cNvSpPr>
          <p:nvPr>
            <p:ph idx="1"/>
          </p:nvPr>
        </p:nvSpPr>
        <p:spPr>
          <a:xfrm>
            <a:off x="911424" y="1052736"/>
            <a:ext cx="10972800" cy="5069159"/>
          </a:xfrm>
        </p:spPr>
        <p:txBody>
          <a:bodyPr>
            <a:noAutofit/>
          </a:bodyPr>
          <a:lstStyle/>
          <a:p>
            <a:pPr>
              <a:spcBef>
                <a:spcPts val="1800"/>
              </a:spcBef>
            </a:pPr>
            <a:r>
              <a:rPr lang="en-US" sz="2400" dirty="0"/>
              <a:t>Current mitigation tables are </a:t>
            </a:r>
            <a:r>
              <a:rPr lang="en-US" sz="2400" b="1" dirty="0"/>
              <a:t>incomplete, outdated, and need regular updates </a:t>
            </a:r>
            <a:r>
              <a:rPr lang="en-US" sz="2400" dirty="0"/>
              <a:t>when new vulnerabilities and mitigations are identified. </a:t>
            </a:r>
          </a:p>
          <a:p>
            <a:pPr lvl="1">
              <a:spcBef>
                <a:spcPts val="1800"/>
              </a:spcBef>
              <a:buFont typeface="Wingdings" panose="05000000000000000000" pitchFamily="2" charset="2"/>
              <a:buChar char="ü"/>
            </a:pPr>
            <a:r>
              <a:rPr lang="en-US" sz="2000" dirty="0"/>
              <a:t>Exemplary gaps: repair shop tools, production tools etc. </a:t>
            </a:r>
          </a:p>
          <a:p>
            <a:pPr>
              <a:spcBef>
                <a:spcPts val="1800"/>
              </a:spcBef>
            </a:pPr>
            <a:r>
              <a:rPr lang="en-US" sz="2400" dirty="0"/>
              <a:t>Mitigations beyond the vehicle type would stretch the vehicle type scope beyond manageable limits: +backend, +internet, +production tools, +smartphones…</a:t>
            </a:r>
          </a:p>
          <a:p>
            <a:pPr>
              <a:spcBef>
                <a:spcPts val="1800"/>
              </a:spcBef>
            </a:pPr>
            <a:r>
              <a:rPr lang="en-US" sz="2400" dirty="0"/>
              <a:t>According to the 1958 Agreement, vehicle </a:t>
            </a:r>
            <a:r>
              <a:rPr lang="en-US" sz="2400" b="1" dirty="0"/>
              <a:t>type only concerns “wheeled vehicles”</a:t>
            </a:r>
            <a:r>
              <a:rPr lang="en-US" sz="2400" dirty="0"/>
              <a:t> themselves. The mitigation tables include mitigations that are not intended for the vehicle type (e.g. backend server mitigations) and are mixing the responsibilities of ISMS (Information Security Management System) and CSMS (Cyber Security Management System).</a:t>
            </a:r>
          </a:p>
          <a:p>
            <a:pPr>
              <a:spcBef>
                <a:spcPts val="1800"/>
              </a:spcBef>
            </a:pPr>
            <a:r>
              <a:rPr lang="en-US" sz="2400" dirty="0"/>
              <a:t>It does not make sense to maintain a list of fixed mitigations when the vulnerabilities and attacks keep evolving.</a:t>
            </a:r>
          </a:p>
        </p:txBody>
      </p:sp>
    </p:spTree>
    <p:extLst>
      <p:ext uri="{BB962C8B-B14F-4D97-AF65-F5344CB8AC3E}">
        <p14:creationId xmlns:p14="http://schemas.microsoft.com/office/powerpoint/2010/main" val="2897473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F89B2-B03A-4889-9C73-843ED2C7202A}"/>
              </a:ext>
            </a:extLst>
          </p:cNvPr>
          <p:cNvSpPr>
            <a:spLocks noGrp="1"/>
          </p:cNvSpPr>
          <p:nvPr>
            <p:ph type="title"/>
          </p:nvPr>
        </p:nvSpPr>
        <p:spPr>
          <a:xfrm>
            <a:off x="128393" y="229201"/>
            <a:ext cx="10972800" cy="824076"/>
          </a:xfrm>
        </p:spPr>
        <p:txBody>
          <a:bodyPr/>
          <a:lstStyle/>
          <a:p>
            <a:r>
              <a:rPr lang="en-GB" sz="3600" dirty="0" smtClean="0"/>
              <a:t>Proposal how to proceed with Annex 5 B &amp; C</a:t>
            </a:r>
            <a:endParaRPr lang="en-GB" sz="3600" dirty="0"/>
          </a:p>
        </p:txBody>
      </p:sp>
      <p:grpSp>
        <p:nvGrpSpPr>
          <p:cNvPr id="5" name="Gruppieren 4"/>
          <p:cNvGrpSpPr/>
          <p:nvPr/>
        </p:nvGrpSpPr>
        <p:grpSpPr>
          <a:xfrm>
            <a:off x="8256240" y="5517232"/>
            <a:ext cx="3881327" cy="217756"/>
            <a:chOff x="6023992" y="5149110"/>
            <a:chExt cx="3881327" cy="217756"/>
          </a:xfrm>
        </p:grpSpPr>
        <p:sp>
          <p:nvSpPr>
            <p:cNvPr id="6" name="Textfeld 5"/>
            <p:cNvSpPr txBox="1"/>
            <p:nvPr/>
          </p:nvSpPr>
          <p:spPr>
            <a:xfrm>
              <a:off x="6528048" y="5149110"/>
              <a:ext cx="3377271" cy="215444"/>
            </a:xfrm>
            <a:prstGeom prst="rect">
              <a:avLst/>
            </a:prstGeom>
            <a:noFill/>
          </p:spPr>
          <p:txBody>
            <a:bodyPr wrap="none" lIns="0" tIns="0" rIns="0" bIns="0" rtlCol="0">
              <a:spAutoFit/>
            </a:bodyPr>
            <a:lstStyle/>
            <a:p>
              <a:r>
                <a:rPr lang="en-GB" sz="1400" i="1" dirty="0" smtClean="0"/>
                <a:t>Subject to Assessment of the Organisation</a:t>
              </a:r>
              <a:endParaRPr lang="en-GB" sz="1400" i="1" dirty="0" smtClean="0"/>
            </a:p>
          </p:txBody>
        </p:sp>
        <p:sp>
          <p:nvSpPr>
            <p:cNvPr id="7" name="Abgerundetes Rechteck 6"/>
            <p:cNvSpPr/>
            <p:nvPr/>
          </p:nvSpPr>
          <p:spPr>
            <a:xfrm>
              <a:off x="6023992" y="5150842"/>
              <a:ext cx="360040" cy="216024"/>
            </a:xfrm>
            <a:prstGeom prst="roundRect">
              <a:avLst/>
            </a:prstGeom>
            <a:solidFill>
              <a:srgbClr val="FF66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rgbClr val="FFFFFF"/>
                </a:solidFill>
              </a:endParaRPr>
            </a:p>
          </p:txBody>
        </p:sp>
      </p:grpSp>
      <p:grpSp>
        <p:nvGrpSpPr>
          <p:cNvPr id="8" name="Gruppieren 7"/>
          <p:cNvGrpSpPr/>
          <p:nvPr/>
        </p:nvGrpSpPr>
        <p:grpSpPr>
          <a:xfrm>
            <a:off x="8256240" y="5845342"/>
            <a:ext cx="3584002" cy="217756"/>
            <a:chOff x="6023992" y="5149110"/>
            <a:chExt cx="3584002" cy="217756"/>
          </a:xfrm>
          <a:solidFill>
            <a:srgbClr val="0082E6">
              <a:alpha val="50000"/>
            </a:srgbClr>
          </a:solidFill>
        </p:grpSpPr>
        <p:sp>
          <p:nvSpPr>
            <p:cNvPr id="9" name="Textfeld 8"/>
            <p:cNvSpPr txBox="1"/>
            <p:nvPr/>
          </p:nvSpPr>
          <p:spPr>
            <a:xfrm>
              <a:off x="6528048" y="5149110"/>
              <a:ext cx="3079946" cy="215444"/>
            </a:xfrm>
            <a:prstGeom prst="rect">
              <a:avLst/>
            </a:prstGeom>
            <a:noFill/>
          </p:spPr>
          <p:txBody>
            <a:bodyPr wrap="none" lIns="0" tIns="0" rIns="0" bIns="0" rtlCol="0">
              <a:spAutoFit/>
            </a:bodyPr>
            <a:lstStyle/>
            <a:p>
              <a:r>
                <a:rPr lang="en-GB" sz="1400" i="1" dirty="0" smtClean="0"/>
                <a:t>Subject to Assessment of Vehicle Type</a:t>
              </a:r>
              <a:endParaRPr lang="en-GB" sz="1400" i="1" dirty="0" smtClean="0"/>
            </a:p>
          </p:txBody>
        </p:sp>
        <p:sp>
          <p:nvSpPr>
            <p:cNvPr id="10" name="Abgerundetes Rechteck 9"/>
            <p:cNvSpPr/>
            <p:nvPr/>
          </p:nvSpPr>
          <p:spPr>
            <a:xfrm>
              <a:off x="6023992" y="5150842"/>
              <a:ext cx="360040" cy="216024"/>
            </a:xfrm>
            <a:prstGeom prst="roundRect">
              <a:avLst/>
            </a:prstGeom>
            <a:grp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rgbClr val="FFFFFF"/>
                </a:solidFill>
              </a:endParaRPr>
            </a:p>
          </p:txBody>
        </p:sp>
      </p:grpSp>
      <p:grpSp>
        <p:nvGrpSpPr>
          <p:cNvPr id="12" name="Gruppieren 11"/>
          <p:cNvGrpSpPr/>
          <p:nvPr/>
        </p:nvGrpSpPr>
        <p:grpSpPr>
          <a:xfrm>
            <a:off x="8256240" y="6172872"/>
            <a:ext cx="1549214" cy="217756"/>
            <a:chOff x="6023992" y="5149110"/>
            <a:chExt cx="1549214" cy="217756"/>
          </a:xfrm>
          <a:solidFill>
            <a:srgbClr val="0082E6">
              <a:alpha val="50000"/>
            </a:srgbClr>
          </a:solidFill>
        </p:grpSpPr>
        <p:sp>
          <p:nvSpPr>
            <p:cNvPr id="13" name="Textfeld 12"/>
            <p:cNvSpPr txBox="1"/>
            <p:nvPr/>
          </p:nvSpPr>
          <p:spPr>
            <a:xfrm>
              <a:off x="6528048" y="5149110"/>
              <a:ext cx="1045158" cy="215444"/>
            </a:xfrm>
            <a:prstGeom prst="rect">
              <a:avLst/>
            </a:prstGeom>
            <a:noFill/>
          </p:spPr>
          <p:txBody>
            <a:bodyPr wrap="none" lIns="0" tIns="0" rIns="0" bIns="0" rtlCol="0">
              <a:spAutoFit/>
            </a:bodyPr>
            <a:lstStyle/>
            <a:p>
              <a:r>
                <a:rPr lang="en-GB" sz="1400" i="1" dirty="0" smtClean="0"/>
                <a:t>Out of Scope</a:t>
              </a:r>
              <a:endParaRPr lang="en-GB" sz="1400" i="1" dirty="0" smtClean="0"/>
            </a:p>
          </p:txBody>
        </p:sp>
        <p:sp>
          <p:nvSpPr>
            <p:cNvPr id="14" name="Abgerundetes Rechteck 13"/>
            <p:cNvSpPr/>
            <p:nvPr/>
          </p:nvSpPr>
          <p:spPr>
            <a:xfrm>
              <a:off x="6023992" y="5150842"/>
              <a:ext cx="360040" cy="216024"/>
            </a:xfrm>
            <a:prstGeom prst="roundRect">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rgbClr val="FFFFFF"/>
                </a:solidFill>
              </a:endParaRPr>
            </a:p>
          </p:txBody>
        </p:sp>
      </p:grpSp>
      <p:sp>
        <p:nvSpPr>
          <p:cNvPr id="15" name="Rechteck 14"/>
          <p:cNvSpPr/>
          <p:nvPr/>
        </p:nvSpPr>
        <p:spPr>
          <a:xfrm>
            <a:off x="1639414" y="1190570"/>
            <a:ext cx="6331541" cy="400110"/>
          </a:xfrm>
          <a:prstGeom prst="rect">
            <a:avLst/>
          </a:prstGeom>
        </p:spPr>
        <p:txBody>
          <a:bodyPr wrap="none">
            <a:spAutoFit/>
          </a:bodyPr>
          <a:lstStyle/>
          <a:p>
            <a:pPr lvl="0" defTabSz="1152035" fontAlgn="auto">
              <a:spcAft>
                <a:spcPts val="0"/>
              </a:spcAft>
              <a:defRPr/>
            </a:pPr>
            <a:r>
              <a:rPr lang="en-GB" sz="2000" b="1" dirty="0" smtClean="0">
                <a:latin typeface="Calibri" panose="020F0502020204030204" pitchFamily="34" charset="0"/>
              </a:rPr>
              <a:t>Example of reference Model “Vehicle and its Eco-System“ </a:t>
            </a:r>
            <a:endParaRPr lang="en-GB" sz="2000" b="1" dirty="0">
              <a:latin typeface="Calibri" panose="020F0502020204030204" pitchFamily="34" charset="0"/>
            </a:endParaRPr>
          </a:p>
        </p:txBody>
      </p:sp>
      <p:grpSp>
        <p:nvGrpSpPr>
          <p:cNvPr id="607" name="Gruppieren 3"/>
          <p:cNvGrpSpPr/>
          <p:nvPr/>
        </p:nvGrpSpPr>
        <p:grpSpPr>
          <a:xfrm>
            <a:off x="331979" y="1628800"/>
            <a:ext cx="8425576" cy="4950325"/>
            <a:chOff x="2125708" y="954827"/>
            <a:chExt cx="8425576" cy="4950325"/>
          </a:xfrm>
        </p:grpSpPr>
        <p:sp>
          <p:nvSpPr>
            <p:cNvPr id="608" name="Rounded Rectangle 3"/>
            <p:cNvSpPr/>
            <p:nvPr/>
          </p:nvSpPr>
          <p:spPr>
            <a:xfrm>
              <a:off x="3847376" y="2756560"/>
              <a:ext cx="4538731" cy="2966780"/>
            </a:xfrm>
            <a:prstGeom prst="roundRect">
              <a:avLst>
                <a:gd name="adj" fmla="val 8558"/>
              </a:avLst>
            </a:prstGeom>
            <a:solidFill>
              <a:srgbClr val="4F81BD">
                <a:lumMod val="20000"/>
                <a:lumOff val="80000"/>
              </a:srgbClr>
            </a:solidFill>
            <a:ln w="381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609" name="Elbow Connector 567"/>
            <p:cNvCxnSpPr>
              <a:stCxn id="752" idx="1"/>
            </p:cNvCxnSpPr>
            <p:nvPr/>
          </p:nvCxnSpPr>
          <p:spPr>
            <a:xfrm rot="10800000">
              <a:off x="7326149" y="4644420"/>
              <a:ext cx="1597606" cy="377690"/>
            </a:xfrm>
            <a:prstGeom prst="bentConnector3">
              <a:avLst/>
            </a:prstGeom>
            <a:solidFill>
              <a:srgbClr val="4F81BD">
                <a:lumMod val="20000"/>
                <a:lumOff val="80000"/>
              </a:srgbClr>
            </a:solidFill>
            <a:ln w="38100" cap="flat" cmpd="sng" algn="ctr">
              <a:solidFill>
                <a:srgbClr val="00B050"/>
              </a:solidFill>
              <a:prstDash val="solid"/>
            </a:ln>
            <a:effectLst/>
          </p:spPr>
        </p:cxnSp>
        <p:sp>
          <p:nvSpPr>
            <p:cNvPr id="610" name="Freeform 599"/>
            <p:cNvSpPr/>
            <p:nvPr/>
          </p:nvSpPr>
          <p:spPr>
            <a:xfrm>
              <a:off x="7039622" y="3289165"/>
              <a:ext cx="627540" cy="249247"/>
            </a:xfrm>
            <a:custGeom>
              <a:avLst/>
              <a:gdLst>
                <a:gd name="connsiteX0" fmla="*/ 621792 w 621792"/>
                <a:gd name="connsiteY0" fmla="*/ 0 h 358445"/>
                <a:gd name="connsiteX1" fmla="*/ 0 w 621792"/>
                <a:gd name="connsiteY1" fmla="*/ 7315 h 358445"/>
                <a:gd name="connsiteX2" fmla="*/ 7316 w 621792"/>
                <a:gd name="connsiteY2" fmla="*/ 358445 h 358445"/>
                <a:gd name="connsiteX3" fmla="*/ 14631 w 621792"/>
                <a:gd name="connsiteY3" fmla="*/ 351129 h 358445"/>
                <a:gd name="connsiteX0" fmla="*/ 438912 w 438912"/>
                <a:gd name="connsiteY0" fmla="*/ 7316 h 351130"/>
                <a:gd name="connsiteX1" fmla="*/ 0 w 438912"/>
                <a:gd name="connsiteY1" fmla="*/ 0 h 351130"/>
                <a:gd name="connsiteX2" fmla="*/ 7316 w 438912"/>
                <a:gd name="connsiteY2" fmla="*/ 351130 h 351130"/>
                <a:gd name="connsiteX3" fmla="*/ 14631 w 438912"/>
                <a:gd name="connsiteY3" fmla="*/ 343814 h 351130"/>
                <a:gd name="connsiteX0" fmla="*/ 468173 w 468173"/>
                <a:gd name="connsiteY0" fmla="*/ 1 h 351130"/>
                <a:gd name="connsiteX1" fmla="*/ 0 w 468173"/>
                <a:gd name="connsiteY1" fmla="*/ 0 h 351130"/>
                <a:gd name="connsiteX2" fmla="*/ 7316 w 468173"/>
                <a:gd name="connsiteY2" fmla="*/ 351130 h 351130"/>
                <a:gd name="connsiteX3" fmla="*/ 14631 w 468173"/>
                <a:gd name="connsiteY3" fmla="*/ 343814 h 351130"/>
                <a:gd name="connsiteX0" fmla="*/ 482803 w 482803"/>
                <a:gd name="connsiteY0" fmla="*/ 1 h 351130"/>
                <a:gd name="connsiteX1" fmla="*/ 14630 w 482803"/>
                <a:gd name="connsiteY1" fmla="*/ 0 h 351130"/>
                <a:gd name="connsiteX2" fmla="*/ 21946 w 482803"/>
                <a:gd name="connsiteY2" fmla="*/ 351130 h 351130"/>
                <a:gd name="connsiteX3" fmla="*/ 0 w 482803"/>
                <a:gd name="connsiteY3" fmla="*/ 314553 h 351130"/>
                <a:gd name="connsiteX0" fmla="*/ 526694 w 526694"/>
                <a:gd name="connsiteY0" fmla="*/ 1 h 453542"/>
                <a:gd name="connsiteX1" fmla="*/ 58521 w 526694"/>
                <a:gd name="connsiteY1" fmla="*/ 0 h 453542"/>
                <a:gd name="connsiteX2" fmla="*/ 65837 w 526694"/>
                <a:gd name="connsiteY2" fmla="*/ 351130 h 453542"/>
                <a:gd name="connsiteX3" fmla="*/ 0 w 526694"/>
                <a:gd name="connsiteY3" fmla="*/ 453542 h 453542"/>
                <a:gd name="connsiteX0" fmla="*/ 468173 w 468173"/>
                <a:gd name="connsiteY0" fmla="*/ 1 h 351130"/>
                <a:gd name="connsiteX1" fmla="*/ 0 w 468173"/>
                <a:gd name="connsiteY1" fmla="*/ 0 h 351130"/>
                <a:gd name="connsiteX2" fmla="*/ 7316 w 468173"/>
                <a:gd name="connsiteY2" fmla="*/ 351130 h 351130"/>
                <a:gd name="connsiteX0" fmla="*/ 468173 w 468173"/>
                <a:gd name="connsiteY0" fmla="*/ 1 h 292609"/>
                <a:gd name="connsiteX1" fmla="*/ 0 w 468173"/>
                <a:gd name="connsiteY1" fmla="*/ 0 h 292609"/>
                <a:gd name="connsiteX2" fmla="*/ 1 w 468173"/>
                <a:gd name="connsiteY2" fmla="*/ 292609 h 292609"/>
              </a:gdLst>
              <a:ahLst/>
              <a:cxnLst>
                <a:cxn ang="0">
                  <a:pos x="connsiteX0" y="connsiteY0"/>
                </a:cxn>
                <a:cxn ang="0">
                  <a:pos x="connsiteX1" y="connsiteY1"/>
                </a:cxn>
                <a:cxn ang="0">
                  <a:pos x="connsiteX2" y="connsiteY2"/>
                </a:cxn>
              </a:cxnLst>
              <a:rect l="l" t="t" r="r" b="b"/>
              <a:pathLst>
                <a:path w="468173" h="292609">
                  <a:moveTo>
                    <a:pt x="468173" y="1"/>
                  </a:moveTo>
                  <a:lnTo>
                    <a:pt x="0" y="0"/>
                  </a:lnTo>
                  <a:cubicBezTo>
                    <a:pt x="0" y="97536"/>
                    <a:pt x="1" y="195073"/>
                    <a:pt x="1" y="292609"/>
                  </a:cubicBezTo>
                </a:path>
              </a:pathLst>
            </a:custGeom>
            <a:noFill/>
            <a:ln w="38100" cap="flat" cmpd="sng" algn="ctr">
              <a:solidFill>
                <a:srgbClr val="4F81B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11" name="Rounded Rectangle 4"/>
            <p:cNvSpPr/>
            <p:nvPr/>
          </p:nvSpPr>
          <p:spPr>
            <a:xfrm>
              <a:off x="4934334" y="3536408"/>
              <a:ext cx="2376734" cy="1367129"/>
            </a:xfrm>
            <a:prstGeom prst="roundRect">
              <a:avLst/>
            </a:prstGeom>
            <a:solidFill>
              <a:srgbClr val="4F81BD">
                <a:lumMod val="20000"/>
                <a:lumOff val="80000"/>
              </a:srgbClr>
            </a:solidFill>
            <a:ln w="381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612" name="Trapezoid 606"/>
            <p:cNvSpPr/>
            <p:nvPr/>
          </p:nvSpPr>
          <p:spPr>
            <a:xfrm>
              <a:off x="5105128" y="4936920"/>
              <a:ext cx="2036914" cy="298892"/>
            </a:xfrm>
            <a:prstGeom prst="trapezoid">
              <a:avLst>
                <a:gd name="adj" fmla="val 66177"/>
              </a:avLst>
            </a:prstGeom>
            <a:gradFill flip="none" rotWithShape="1">
              <a:gsLst>
                <a:gs pos="0">
                  <a:srgbClr val="4F81BD"/>
                </a:gs>
                <a:gs pos="100000">
                  <a:srgbClr val="4F81BD">
                    <a:lumMod val="20000"/>
                    <a:lumOff val="80000"/>
                  </a:srgbClr>
                </a:gs>
              </a:gsLst>
              <a:lin ang="16200000" scaled="1"/>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613" name="TextBox 10"/>
            <p:cNvSpPr txBox="1">
              <a:spLocks noChangeAspect="1"/>
            </p:cNvSpPr>
            <p:nvPr/>
          </p:nvSpPr>
          <p:spPr>
            <a:xfrm>
              <a:off x="2324654" y="2571957"/>
              <a:ext cx="553357"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GNSS</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614" name="TextBox 11"/>
            <p:cNvSpPr txBox="1">
              <a:spLocks noChangeAspect="1"/>
            </p:cNvSpPr>
            <p:nvPr/>
          </p:nvSpPr>
          <p:spPr>
            <a:xfrm>
              <a:off x="2367483" y="3343808"/>
              <a:ext cx="437940"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V2V</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615" name="TextBox 12"/>
            <p:cNvSpPr txBox="1">
              <a:spLocks noChangeAspect="1"/>
            </p:cNvSpPr>
            <p:nvPr/>
          </p:nvSpPr>
          <p:spPr>
            <a:xfrm>
              <a:off x="2422822" y="4085875"/>
              <a:ext cx="389851"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V2I</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616" name="TextBox 13"/>
            <p:cNvSpPr txBox="1">
              <a:spLocks noChangeAspect="1"/>
            </p:cNvSpPr>
            <p:nvPr/>
          </p:nvSpPr>
          <p:spPr>
            <a:xfrm>
              <a:off x="2214661" y="5505042"/>
              <a:ext cx="1358064" cy="400110"/>
            </a:xfrm>
            <a:prstGeom prst="rect">
              <a:avLst/>
            </a:prstGeom>
            <a:noFill/>
          </p:spPr>
          <p:txBody>
            <a:bodyPr wrap="none" lIns="91440" tIns="45720" rIns="91440" bIns="45720" rtlCol="0">
              <a:spAutoFit/>
            </a:bodyPr>
            <a:lstStyle/>
            <a:p>
              <a:pPr algn="ctr" defTabSz="914400"/>
              <a:r>
                <a:rPr lang="en-GB" sz="1000" dirty="0" smtClean="0">
                  <a:solidFill>
                    <a:srgbClr val="002060"/>
                  </a:solidFill>
                  <a:latin typeface="Arial Rounded MT Bold" panose="020F0704030504030204" pitchFamily="34" charset="0"/>
                  <a:cs typeface="Arial" panose="020B0604020202020204" pitchFamily="34" charset="0"/>
                </a:rPr>
                <a:t>Diagnostic/</a:t>
              </a:r>
              <a:br>
                <a:rPr lang="en-GB" sz="1000" dirty="0" smtClean="0">
                  <a:solidFill>
                    <a:srgbClr val="002060"/>
                  </a:solidFill>
                  <a:latin typeface="Arial Rounded MT Bold" panose="020F0704030504030204" pitchFamily="34" charset="0"/>
                  <a:cs typeface="Arial" panose="020B0604020202020204" pitchFamily="34" charset="0"/>
                </a:rPr>
              </a:br>
              <a:r>
                <a:rPr lang="en-GB" sz="1000" dirty="0" smtClean="0">
                  <a:solidFill>
                    <a:srgbClr val="002060"/>
                  </a:solidFill>
                  <a:latin typeface="Arial Rounded MT Bold" panose="020F0704030504030204" pitchFamily="34" charset="0"/>
                  <a:cs typeface="Arial" panose="020B0604020202020204" pitchFamily="34" charset="0"/>
                </a:rPr>
                <a:t>Maintenance Tools</a:t>
              </a:r>
              <a:endParaRPr lang="en-GB" sz="1000" dirty="0">
                <a:solidFill>
                  <a:srgbClr val="002060"/>
                </a:solidFill>
                <a:latin typeface="Arial Rounded MT Bold" panose="020F0704030504030204" pitchFamily="34" charset="0"/>
                <a:cs typeface="Arial" panose="020B0604020202020204" pitchFamily="34" charset="0"/>
              </a:endParaRPr>
            </a:p>
          </p:txBody>
        </p:sp>
        <p:cxnSp>
          <p:nvCxnSpPr>
            <p:cNvPr id="617" name="Elbow Connector 14"/>
            <p:cNvCxnSpPr>
              <a:cxnSpLocks noChangeAspect="1"/>
              <a:stCxn id="840" idx="3"/>
              <a:endCxn id="1124" idx="1"/>
            </p:cNvCxnSpPr>
            <p:nvPr/>
          </p:nvCxnSpPr>
          <p:spPr>
            <a:xfrm flipV="1">
              <a:off x="4423250" y="4177528"/>
              <a:ext cx="300532" cy="1080567"/>
            </a:xfrm>
            <a:prstGeom prst="bentConnector3">
              <a:avLst/>
            </a:prstGeom>
            <a:solidFill>
              <a:srgbClr val="4F81BD">
                <a:lumMod val="20000"/>
                <a:lumOff val="80000"/>
              </a:srgbClr>
            </a:solidFill>
            <a:ln w="38100" cap="flat" cmpd="sng" algn="ctr">
              <a:solidFill>
                <a:srgbClr val="4F81BD">
                  <a:lumMod val="60000"/>
                  <a:lumOff val="40000"/>
                </a:srgbClr>
              </a:solidFill>
              <a:prstDash val="solid"/>
            </a:ln>
            <a:effectLst/>
          </p:spPr>
        </p:cxnSp>
        <p:cxnSp>
          <p:nvCxnSpPr>
            <p:cNvPr id="618" name="Elbow Connector 15"/>
            <p:cNvCxnSpPr>
              <a:cxnSpLocks noChangeAspect="1"/>
              <a:stCxn id="1184" idx="3"/>
              <a:endCxn id="1124" idx="1"/>
            </p:cNvCxnSpPr>
            <p:nvPr/>
          </p:nvCxnSpPr>
          <p:spPr>
            <a:xfrm>
              <a:off x="4422876" y="3744474"/>
              <a:ext cx="300906" cy="433054"/>
            </a:xfrm>
            <a:prstGeom prst="bentConnector3">
              <a:avLst/>
            </a:prstGeom>
            <a:solidFill>
              <a:srgbClr val="4F81BD">
                <a:lumMod val="20000"/>
                <a:lumOff val="80000"/>
              </a:srgbClr>
            </a:solidFill>
            <a:ln w="38100" cap="flat" cmpd="sng" algn="ctr">
              <a:solidFill>
                <a:srgbClr val="4F81BD">
                  <a:lumMod val="60000"/>
                  <a:lumOff val="40000"/>
                </a:srgbClr>
              </a:solidFill>
              <a:prstDash val="solid"/>
            </a:ln>
            <a:effectLst/>
          </p:spPr>
        </p:cxnSp>
        <p:grpSp>
          <p:nvGrpSpPr>
            <p:cNvPr id="619" name="Group 16"/>
            <p:cNvGrpSpPr/>
            <p:nvPr/>
          </p:nvGrpSpPr>
          <p:grpSpPr>
            <a:xfrm>
              <a:off x="3989355" y="3527713"/>
              <a:ext cx="433521" cy="433521"/>
              <a:chOff x="2933278" y="3027711"/>
              <a:chExt cx="542975" cy="542975"/>
            </a:xfrm>
          </p:grpSpPr>
          <p:sp>
            <p:nvSpPr>
              <p:cNvPr id="1184" name="Rounded Rectangle 17"/>
              <p:cNvSpPr/>
              <p:nvPr/>
            </p:nvSpPr>
            <p:spPr>
              <a:xfrm>
                <a:off x="2933278" y="3027711"/>
                <a:ext cx="542975" cy="542975"/>
              </a:xfrm>
              <a:prstGeom prst="roundRect">
                <a:avLst/>
              </a:prstGeom>
              <a:solidFill>
                <a:srgbClr val="4F81BD">
                  <a:lumMod val="20000"/>
                  <a:lumOff val="80000"/>
                </a:srgbClr>
              </a:solidFill>
              <a:ln w="2857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185" name="Group 18"/>
              <p:cNvGrpSpPr/>
              <p:nvPr/>
            </p:nvGrpSpPr>
            <p:grpSpPr>
              <a:xfrm>
                <a:off x="3008905" y="3093484"/>
                <a:ext cx="350689" cy="351724"/>
                <a:chOff x="2054553" y="2915469"/>
                <a:chExt cx="565914" cy="567583"/>
              </a:xfrm>
            </p:grpSpPr>
            <p:sp>
              <p:nvSpPr>
                <p:cNvPr id="1186" name="Rounded Rectangle 19"/>
                <p:cNvSpPr/>
                <p:nvPr/>
              </p:nvSpPr>
              <p:spPr>
                <a:xfrm>
                  <a:off x="2223974" y="3185712"/>
                  <a:ext cx="393959" cy="297340"/>
                </a:xfrm>
                <a:prstGeom prst="round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87" name="Trapezoid 617"/>
                <p:cNvSpPr/>
                <p:nvPr/>
              </p:nvSpPr>
              <p:spPr>
                <a:xfrm rot="5400000">
                  <a:off x="2014509" y="3287479"/>
                  <a:ext cx="165696" cy="85608"/>
                </a:xfrm>
                <a:prstGeom prst="trapezoid">
                  <a:avLst>
                    <a:gd name="adj" fmla="val 28584"/>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88" name="Rectangle 21"/>
                <p:cNvSpPr/>
                <p:nvPr/>
              </p:nvSpPr>
              <p:spPr>
                <a:xfrm>
                  <a:off x="2136019" y="3269905"/>
                  <a:ext cx="89956" cy="120185"/>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89" name="Oval 22"/>
                <p:cNvSpPr/>
                <p:nvPr/>
              </p:nvSpPr>
              <p:spPr>
                <a:xfrm>
                  <a:off x="2186130" y="2915469"/>
                  <a:ext cx="241152" cy="241152"/>
                </a:xfrm>
                <a:prstGeom prst="ellipse">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90" name="Oval 23"/>
                <p:cNvSpPr/>
                <p:nvPr/>
              </p:nvSpPr>
              <p:spPr>
                <a:xfrm>
                  <a:off x="2465041" y="3001195"/>
                  <a:ext cx="155426" cy="155426"/>
                </a:xfrm>
                <a:prstGeom prst="ellipse">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91" name="Rectangle 24"/>
                <p:cNvSpPr/>
                <p:nvPr/>
              </p:nvSpPr>
              <p:spPr>
                <a:xfrm>
                  <a:off x="2453990" y="3371987"/>
                  <a:ext cx="97195" cy="45719"/>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grpSp>
          <p:nvGrpSpPr>
            <p:cNvPr id="620" name="Group 25"/>
            <p:cNvGrpSpPr>
              <a:grpSpLocks noChangeAspect="1"/>
            </p:cNvGrpSpPr>
            <p:nvPr/>
          </p:nvGrpSpPr>
          <p:grpSpPr>
            <a:xfrm>
              <a:off x="6173373" y="1448938"/>
              <a:ext cx="383446" cy="537572"/>
              <a:chOff x="4707448" y="415243"/>
              <a:chExt cx="578129" cy="810507"/>
            </a:xfrm>
            <a:solidFill>
              <a:srgbClr val="FF6600"/>
            </a:solidFill>
          </p:grpSpPr>
          <p:sp>
            <p:nvSpPr>
              <p:cNvPr id="1144" name="Rectangle 26"/>
              <p:cNvSpPr/>
              <p:nvPr/>
            </p:nvSpPr>
            <p:spPr>
              <a:xfrm>
                <a:off x="4707448" y="415243"/>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45" name="Oval 27"/>
              <p:cNvSpPr/>
              <p:nvPr/>
            </p:nvSpPr>
            <p:spPr>
              <a:xfrm>
                <a:off x="5186572" y="461672"/>
                <a:ext cx="45720" cy="45720"/>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146" name="Straight Connector 28"/>
              <p:cNvCxnSpPr>
                <a:stCxn id="1144" idx="1"/>
                <a:endCxn id="1144" idx="1"/>
              </p:cNvCxnSpPr>
              <p:nvPr/>
            </p:nvCxnSpPr>
            <p:spPr>
              <a:xfrm>
                <a:off x="4707448" y="480782"/>
                <a:ext cx="0" cy="0"/>
              </a:xfrm>
              <a:prstGeom prst="line">
                <a:avLst/>
              </a:prstGeom>
              <a:grpFill/>
              <a:ln w="12700" cap="flat" cmpd="sng" algn="ctr">
                <a:solidFill>
                  <a:srgbClr val="4F81BD">
                    <a:lumMod val="75000"/>
                  </a:srgbClr>
                </a:solidFill>
                <a:prstDash val="solid"/>
              </a:ln>
              <a:effectLst/>
            </p:spPr>
          </p:cxnSp>
          <p:cxnSp>
            <p:nvCxnSpPr>
              <p:cNvPr id="1147" name="Straight Connector 29"/>
              <p:cNvCxnSpPr/>
              <p:nvPr/>
            </p:nvCxnSpPr>
            <p:spPr>
              <a:xfrm>
                <a:off x="4753220" y="490370"/>
                <a:ext cx="46049" cy="0"/>
              </a:xfrm>
              <a:prstGeom prst="line">
                <a:avLst/>
              </a:prstGeom>
              <a:grpFill/>
              <a:ln w="12700" cap="flat" cmpd="sng" algn="ctr">
                <a:solidFill>
                  <a:srgbClr val="4F81BD">
                    <a:lumMod val="75000"/>
                  </a:srgbClr>
                </a:solidFill>
                <a:prstDash val="solid"/>
              </a:ln>
              <a:effectLst/>
            </p:spPr>
          </p:cxnSp>
          <p:cxnSp>
            <p:nvCxnSpPr>
              <p:cNvPr id="1148" name="Straight Connector 30"/>
              <p:cNvCxnSpPr/>
              <p:nvPr/>
            </p:nvCxnSpPr>
            <p:spPr>
              <a:xfrm>
                <a:off x="4829968" y="490370"/>
                <a:ext cx="46049" cy="0"/>
              </a:xfrm>
              <a:prstGeom prst="line">
                <a:avLst/>
              </a:prstGeom>
              <a:grpFill/>
              <a:ln w="12700" cap="flat" cmpd="sng" algn="ctr">
                <a:solidFill>
                  <a:srgbClr val="4F81BD">
                    <a:lumMod val="75000"/>
                  </a:srgbClr>
                </a:solidFill>
                <a:prstDash val="solid"/>
              </a:ln>
              <a:effectLst/>
            </p:spPr>
          </p:cxnSp>
          <p:cxnSp>
            <p:nvCxnSpPr>
              <p:cNvPr id="1149" name="Straight Connector 31"/>
              <p:cNvCxnSpPr/>
              <p:nvPr/>
            </p:nvCxnSpPr>
            <p:spPr>
              <a:xfrm>
                <a:off x="4911784" y="490370"/>
                <a:ext cx="46049" cy="0"/>
              </a:xfrm>
              <a:prstGeom prst="line">
                <a:avLst/>
              </a:prstGeom>
              <a:grpFill/>
              <a:ln w="12700" cap="flat" cmpd="sng" algn="ctr">
                <a:solidFill>
                  <a:srgbClr val="4F81BD">
                    <a:lumMod val="75000"/>
                  </a:srgbClr>
                </a:solidFill>
                <a:prstDash val="solid"/>
              </a:ln>
              <a:effectLst/>
            </p:spPr>
          </p:cxnSp>
          <p:cxnSp>
            <p:nvCxnSpPr>
              <p:cNvPr id="1150" name="Straight Connector 32"/>
              <p:cNvCxnSpPr/>
              <p:nvPr/>
            </p:nvCxnSpPr>
            <p:spPr>
              <a:xfrm>
                <a:off x="4993223" y="487761"/>
                <a:ext cx="46049" cy="0"/>
              </a:xfrm>
              <a:prstGeom prst="line">
                <a:avLst/>
              </a:prstGeom>
              <a:grpFill/>
              <a:ln w="12700" cap="flat" cmpd="sng" algn="ctr">
                <a:solidFill>
                  <a:srgbClr val="4F81BD">
                    <a:lumMod val="75000"/>
                  </a:srgbClr>
                </a:solidFill>
                <a:prstDash val="solid"/>
              </a:ln>
              <a:effectLst/>
            </p:spPr>
          </p:cxnSp>
          <p:cxnSp>
            <p:nvCxnSpPr>
              <p:cNvPr id="1151" name="Straight Connector 33"/>
              <p:cNvCxnSpPr/>
              <p:nvPr/>
            </p:nvCxnSpPr>
            <p:spPr>
              <a:xfrm>
                <a:off x="5069971" y="489894"/>
                <a:ext cx="46049" cy="0"/>
              </a:xfrm>
              <a:prstGeom prst="line">
                <a:avLst/>
              </a:prstGeom>
              <a:grpFill/>
              <a:ln w="12700" cap="flat" cmpd="sng" algn="ctr">
                <a:solidFill>
                  <a:srgbClr val="4F81BD">
                    <a:lumMod val="75000"/>
                  </a:srgbClr>
                </a:solidFill>
                <a:prstDash val="solid"/>
              </a:ln>
              <a:effectLst/>
            </p:spPr>
          </p:cxnSp>
          <p:sp>
            <p:nvSpPr>
              <p:cNvPr id="1152" name="Rectangle 34"/>
              <p:cNvSpPr/>
              <p:nvPr/>
            </p:nvSpPr>
            <p:spPr>
              <a:xfrm>
                <a:off x="4707448" y="584298"/>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53" name="Oval 35"/>
              <p:cNvSpPr/>
              <p:nvPr/>
            </p:nvSpPr>
            <p:spPr>
              <a:xfrm>
                <a:off x="5186572" y="630727"/>
                <a:ext cx="45720" cy="45720"/>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154" name="Straight Connector 36"/>
              <p:cNvCxnSpPr>
                <a:stCxn id="1152" idx="1"/>
                <a:endCxn id="1152" idx="1"/>
              </p:cNvCxnSpPr>
              <p:nvPr/>
            </p:nvCxnSpPr>
            <p:spPr>
              <a:xfrm>
                <a:off x="4707448" y="649837"/>
                <a:ext cx="0" cy="0"/>
              </a:xfrm>
              <a:prstGeom prst="line">
                <a:avLst/>
              </a:prstGeom>
              <a:grpFill/>
              <a:ln w="12700" cap="flat" cmpd="sng" algn="ctr">
                <a:solidFill>
                  <a:srgbClr val="4F81BD">
                    <a:lumMod val="75000"/>
                  </a:srgbClr>
                </a:solidFill>
                <a:prstDash val="solid"/>
              </a:ln>
              <a:effectLst/>
            </p:spPr>
          </p:cxnSp>
          <p:cxnSp>
            <p:nvCxnSpPr>
              <p:cNvPr id="1155" name="Straight Connector 37"/>
              <p:cNvCxnSpPr/>
              <p:nvPr/>
            </p:nvCxnSpPr>
            <p:spPr>
              <a:xfrm>
                <a:off x="4753220" y="656506"/>
                <a:ext cx="46049" cy="0"/>
              </a:xfrm>
              <a:prstGeom prst="line">
                <a:avLst/>
              </a:prstGeom>
              <a:grpFill/>
              <a:ln w="12700" cap="flat" cmpd="sng" algn="ctr">
                <a:solidFill>
                  <a:srgbClr val="4F81BD">
                    <a:lumMod val="75000"/>
                  </a:srgbClr>
                </a:solidFill>
                <a:prstDash val="solid"/>
              </a:ln>
              <a:effectLst/>
            </p:spPr>
          </p:cxnSp>
          <p:cxnSp>
            <p:nvCxnSpPr>
              <p:cNvPr id="1156" name="Straight Connector 38"/>
              <p:cNvCxnSpPr/>
              <p:nvPr/>
            </p:nvCxnSpPr>
            <p:spPr>
              <a:xfrm>
                <a:off x="4829968" y="656506"/>
                <a:ext cx="46049" cy="0"/>
              </a:xfrm>
              <a:prstGeom prst="line">
                <a:avLst/>
              </a:prstGeom>
              <a:grpFill/>
              <a:ln w="12700" cap="flat" cmpd="sng" algn="ctr">
                <a:solidFill>
                  <a:srgbClr val="4F81BD">
                    <a:lumMod val="75000"/>
                  </a:srgbClr>
                </a:solidFill>
                <a:prstDash val="solid"/>
              </a:ln>
              <a:effectLst/>
            </p:spPr>
          </p:cxnSp>
          <p:cxnSp>
            <p:nvCxnSpPr>
              <p:cNvPr id="1157" name="Straight Connector 39"/>
              <p:cNvCxnSpPr/>
              <p:nvPr/>
            </p:nvCxnSpPr>
            <p:spPr>
              <a:xfrm>
                <a:off x="4911784" y="656506"/>
                <a:ext cx="46049" cy="0"/>
              </a:xfrm>
              <a:prstGeom prst="line">
                <a:avLst/>
              </a:prstGeom>
              <a:grpFill/>
              <a:ln w="12700" cap="flat" cmpd="sng" algn="ctr">
                <a:solidFill>
                  <a:srgbClr val="4F81BD">
                    <a:lumMod val="75000"/>
                  </a:srgbClr>
                </a:solidFill>
                <a:prstDash val="solid"/>
              </a:ln>
              <a:effectLst/>
            </p:spPr>
          </p:cxnSp>
          <p:cxnSp>
            <p:nvCxnSpPr>
              <p:cNvPr id="1158" name="Straight Connector 40"/>
              <p:cNvCxnSpPr/>
              <p:nvPr/>
            </p:nvCxnSpPr>
            <p:spPr>
              <a:xfrm>
                <a:off x="4993223" y="653897"/>
                <a:ext cx="46049" cy="0"/>
              </a:xfrm>
              <a:prstGeom prst="line">
                <a:avLst/>
              </a:prstGeom>
              <a:grpFill/>
              <a:ln w="12700" cap="flat" cmpd="sng" algn="ctr">
                <a:solidFill>
                  <a:srgbClr val="4F81BD">
                    <a:lumMod val="75000"/>
                  </a:srgbClr>
                </a:solidFill>
                <a:prstDash val="solid"/>
              </a:ln>
              <a:effectLst/>
            </p:spPr>
          </p:cxnSp>
          <p:cxnSp>
            <p:nvCxnSpPr>
              <p:cNvPr id="1159" name="Straight Connector 41"/>
              <p:cNvCxnSpPr/>
              <p:nvPr/>
            </p:nvCxnSpPr>
            <p:spPr>
              <a:xfrm>
                <a:off x="5069971" y="656030"/>
                <a:ext cx="46049" cy="0"/>
              </a:xfrm>
              <a:prstGeom prst="line">
                <a:avLst/>
              </a:prstGeom>
              <a:grpFill/>
              <a:ln w="12700" cap="flat" cmpd="sng" algn="ctr">
                <a:solidFill>
                  <a:srgbClr val="4F81BD">
                    <a:lumMod val="75000"/>
                  </a:srgbClr>
                </a:solidFill>
                <a:prstDash val="solid"/>
              </a:ln>
              <a:effectLst/>
            </p:spPr>
          </p:cxnSp>
          <p:sp>
            <p:nvSpPr>
              <p:cNvPr id="1160" name="Rectangle 42"/>
              <p:cNvSpPr/>
              <p:nvPr/>
            </p:nvSpPr>
            <p:spPr>
              <a:xfrm>
                <a:off x="4707448" y="753353"/>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61" name="Oval 43"/>
              <p:cNvSpPr/>
              <p:nvPr/>
            </p:nvSpPr>
            <p:spPr>
              <a:xfrm>
                <a:off x="5186572" y="799783"/>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162" name="Straight Connector 44"/>
              <p:cNvCxnSpPr>
                <a:stCxn id="1160" idx="1"/>
                <a:endCxn id="1160" idx="1"/>
              </p:cNvCxnSpPr>
              <p:nvPr/>
            </p:nvCxnSpPr>
            <p:spPr>
              <a:xfrm>
                <a:off x="4707448" y="818892"/>
                <a:ext cx="0" cy="0"/>
              </a:xfrm>
              <a:prstGeom prst="line">
                <a:avLst/>
              </a:prstGeom>
              <a:grpFill/>
              <a:ln w="12700" cap="flat" cmpd="sng" algn="ctr">
                <a:solidFill>
                  <a:srgbClr val="4F81BD">
                    <a:lumMod val="75000"/>
                  </a:srgbClr>
                </a:solidFill>
                <a:prstDash val="solid"/>
              </a:ln>
              <a:effectLst/>
            </p:spPr>
          </p:cxnSp>
          <p:cxnSp>
            <p:nvCxnSpPr>
              <p:cNvPr id="1163" name="Straight Connector 45"/>
              <p:cNvCxnSpPr/>
              <p:nvPr/>
            </p:nvCxnSpPr>
            <p:spPr>
              <a:xfrm>
                <a:off x="4753220" y="822642"/>
                <a:ext cx="46049" cy="0"/>
              </a:xfrm>
              <a:prstGeom prst="line">
                <a:avLst/>
              </a:prstGeom>
              <a:grpFill/>
              <a:ln w="12700" cap="flat" cmpd="sng" algn="ctr">
                <a:solidFill>
                  <a:srgbClr val="4F81BD">
                    <a:lumMod val="75000"/>
                  </a:srgbClr>
                </a:solidFill>
                <a:prstDash val="solid"/>
              </a:ln>
              <a:effectLst/>
            </p:spPr>
          </p:cxnSp>
          <p:cxnSp>
            <p:nvCxnSpPr>
              <p:cNvPr id="1164" name="Straight Connector 46"/>
              <p:cNvCxnSpPr/>
              <p:nvPr/>
            </p:nvCxnSpPr>
            <p:spPr>
              <a:xfrm>
                <a:off x="4829968" y="822642"/>
                <a:ext cx="46049" cy="0"/>
              </a:xfrm>
              <a:prstGeom prst="line">
                <a:avLst/>
              </a:prstGeom>
              <a:grpFill/>
              <a:ln w="12700" cap="flat" cmpd="sng" algn="ctr">
                <a:solidFill>
                  <a:srgbClr val="4F81BD">
                    <a:lumMod val="75000"/>
                  </a:srgbClr>
                </a:solidFill>
                <a:prstDash val="solid"/>
              </a:ln>
              <a:effectLst/>
            </p:spPr>
          </p:cxnSp>
          <p:cxnSp>
            <p:nvCxnSpPr>
              <p:cNvPr id="1165" name="Straight Connector 47"/>
              <p:cNvCxnSpPr/>
              <p:nvPr/>
            </p:nvCxnSpPr>
            <p:spPr>
              <a:xfrm>
                <a:off x="4911784" y="822642"/>
                <a:ext cx="46049" cy="0"/>
              </a:xfrm>
              <a:prstGeom prst="line">
                <a:avLst/>
              </a:prstGeom>
              <a:grpFill/>
              <a:ln w="12700" cap="flat" cmpd="sng" algn="ctr">
                <a:solidFill>
                  <a:srgbClr val="4F81BD">
                    <a:lumMod val="75000"/>
                  </a:srgbClr>
                </a:solidFill>
                <a:prstDash val="solid"/>
              </a:ln>
              <a:effectLst/>
            </p:spPr>
          </p:cxnSp>
          <p:cxnSp>
            <p:nvCxnSpPr>
              <p:cNvPr id="1166" name="Straight Connector 48"/>
              <p:cNvCxnSpPr/>
              <p:nvPr/>
            </p:nvCxnSpPr>
            <p:spPr>
              <a:xfrm>
                <a:off x="4993223" y="820033"/>
                <a:ext cx="46049" cy="0"/>
              </a:xfrm>
              <a:prstGeom prst="line">
                <a:avLst/>
              </a:prstGeom>
              <a:grpFill/>
              <a:ln w="12700" cap="flat" cmpd="sng" algn="ctr">
                <a:solidFill>
                  <a:srgbClr val="4F81BD">
                    <a:lumMod val="75000"/>
                  </a:srgbClr>
                </a:solidFill>
                <a:prstDash val="solid"/>
              </a:ln>
              <a:effectLst/>
            </p:spPr>
          </p:cxnSp>
          <p:cxnSp>
            <p:nvCxnSpPr>
              <p:cNvPr id="1167" name="Straight Connector 49"/>
              <p:cNvCxnSpPr/>
              <p:nvPr/>
            </p:nvCxnSpPr>
            <p:spPr>
              <a:xfrm>
                <a:off x="5069971" y="822166"/>
                <a:ext cx="46049" cy="0"/>
              </a:xfrm>
              <a:prstGeom prst="line">
                <a:avLst/>
              </a:prstGeom>
              <a:grpFill/>
              <a:ln w="12700" cap="flat" cmpd="sng" algn="ctr">
                <a:solidFill>
                  <a:srgbClr val="4F81BD">
                    <a:lumMod val="75000"/>
                  </a:srgbClr>
                </a:solidFill>
                <a:prstDash val="solid"/>
              </a:ln>
              <a:effectLst/>
            </p:spPr>
          </p:cxnSp>
          <p:sp>
            <p:nvSpPr>
              <p:cNvPr id="1168" name="Rectangle 50"/>
              <p:cNvSpPr/>
              <p:nvPr/>
            </p:nvSpPr>
            <p:spPr>
              <a:xfrm>
                <a:off x="4707448" y="928536"/>
                <a:ext cx="578129" cy="131079"/>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69" name="Oval 51"/>
              <p:cNvSpPr/>
              <p:nvPr/>
            </p:nvSpPr>
            <p:spPr>
              <a:xfrm>
                <a:off x="5186572" y="965919"/>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170" name="Straight Connector 52"/>
              <p:cNvCxnSpPr>
                <a:stCxn id="1168" idx="1"/>
                <a:endCxn id="1168" idx="1"/>
              </p:cNvCxnSpPr>
              <p:nvPr/>
            </p:nvCxnSpPr>
            <p:spPr>
              <a:xfrm>
                <a:off x="4707448" y="994076"/>
                <a:ext cx="0" cy="0"/>
              </a:xfrm>
              <a:prstGeom prst="line">
                <a:avLst/>
              </a:prstGeom>
              <a:grpFill/>
              <a:ln w="12700" cap="flat" cmpd="sng" algn="ctr">
                <a:solidFill>
                  <a:srgbClr val="4F81BD">
                    <a:lumMod val="75000"/>
                  </a:srgbClr>
                </a:solidFill>
                <a:prstDash val="solid"/>
              </a:ln>
              <a:effectLst/>
            </p:spPr>
          </p:cxnSp>
          <p:cxnSp>
            <p:nvCxnSpPr>
              <p:cNvPr id="1171" name="Straight Connector 53"/>
              <p:cNvCxnSpPr/>
              <p:nvPr/>
            </p:nvCxnSpPr>
            <p:spPr>
              <a:xfrm>
                <a:off x="4753220" y="988778"/>
                <a:ext cx="46049" cy="0"/>
              </a:xfrm>
              <a:prstGeom prst="line">
                <a:avLst/>
              </a:prstGeom>
              <a:grpFill/>
              <a:ln w="12700" cap="flat" cmpd="sng" algn="ctr">
                <a:solidFill>
                  <a:srgbClr val="4F81BD">
                    <a:lumMod val="75000"/>
                  </a:srgbClr>
                </a:solidFill>
                <a:prstDash val="solid"/>
              </a:ln>
              <a:effectLst/>
            </p:spPr>
          </p:cxnSp>
          <p:cxnSp>
            <p:nvCxnSpPr>
              <p:cNvPr id="1172" name="Straight Connector 54"/>
              <p:cNvCxnSpPr/>
              <p:nvPr/>
            </p:nvCxnSpPr>
            <p:spPr>
              <a:xfrm>
                <a:off x="4829968" y="988778"/>
                <a:ext cx="46049" cy="0"/>
              </a:xfrm>
              <a:prstGeom prst="line">
                <a:avLst/>
              </a:prstGeom>
              <a:grpFill/>
              <a:ln w="12700" cap="flat" cmpd="sng" algn="ctr">
                <a:solidFill>
                  <a:srgbClr val="4F81BD">
                    <a:lumMod val="75000"/>
                  </a:srgbClr>
                </a:solidFill>
                <a:prstDash val="solid"/>
              </a:ln>
              <a:effectLst/>
            </p:spPr>
          </p:cxnSp>
          <p:cxnSp>
            <p:nvCxnSpPr>
              <p:cNvPr id="1173" name="Straight Connector 55"/>
              <p:cNvCxnSpPr/>
              <p:nvPr/>
            </p:nvCxnSpPr>
            <p:spPr>
              <a:xfrm>
                <a:off x="4911784" y="988778"/>
                <a:ext cx="46049" cy="0"/>
              </a:xfrm>
              <a:prstGeom prst="line">
                <a:avLst/>
              </a:prstGeom>
              <a:grpFill/>
              <a:ln w="12700" cap="flat" cmpd="sng" algn="ctr">
                <a:solidFill>
                  <a:srgbClr val="4F81BD">
                    <a:lumMod val="75000"/>
                  </a:srgbClr>
                </a:solidFill>
                <a:prstDash val="solid"/>
              </a:ln>
              <a:effectLst/>
            </p:spPr>
          </p:cxnSp>
          <p:cxnSp>
            <p:nvCxnSpPr>
              <p:cNvPr id="1174" name="Straight Connector 56"/>
              <p:cNvCxnSpPr/>
              <p:nvPr/>
            </p:nvCxnSpPr>
            <p:spPr>
              <a:xfrm>
                <a:off x="4993223" y="986169"/>
                <a:ext cx="46049" cy="0"/>
              </a:xfrm>
              <a:prstGeom prst="line">
                <a:avLst/>
              </a:prstGeom>
              <a:grpFill/>
              <a:ln w="12700" cap="flat" cmpd="sng" algn="ctr">
                <a:solidFill>
                  <a:srgbClr val="4F81BD">
                    <a:lumMod val="75000"/>
                  </a:srgbClr>
                </a:solidFill>
                <a:prstDash val="solid"/>
              </a:ln>
              <a:effectLst/>
            </p:spPr>
          </p:cxnSp>
          <p:cxnSp>
            <p:nvCxnSpPr>
              <p:cNvPr id="1175" name="Straight Connector 57"/>
              <p:cNvCxnSpPr/>
              <p:nvPr/>
            </p:nvCxnSpPr>
            <p:spPr>
              <a:xfrm>
                <a:off x="5069971" y="988302"/>
                <a:ext cx="46049" cy="0"/>
              </a:xfrm>
              <a:prstGeom prst="line">
                <a:avLst/>
              </a:prstGeom>
              <a:grpFill/>
              <a:ln w="12700" cap="flat" cmpd="sng" algn="ctr">
                <a:solidFill>
                  <a:srgbClr val="4F81BD">
                    <a:lumMod val="75000"/>
                  </a:srgbClr>
                </a:solidFill>
                <a:prstDash val="solid"/>
              </a:ln>
              <a:effectLst/>
            </p:spPr>
          </p:cxnSp>
          <p:sp>
            <p:nvSpPr>
              <p:cNvPr id="1176" name="Rectangle 58"/>
              <p:cNvSpPr/>
              <p:nvPr/>
            </p:nvSpPr>
            <p:spPr>
              <a:xfrm>
                <a:off x="4707448" y="1094671"/>
                <a:ext cx="578129" cy="131079"/>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177" name="Oval 59"/>
              <p:cNvSpPr/>
              <p:nvPr/>
            </p:nvSpPr>
            <p:spPr>
              <a:xfrm>
                <a:off x="5186572" y="1132055"/>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178" name="Straight Connector 60"/>
              <p:cNvCxnSpPr>
                <a:stCxn id="1176" idx="1"/>
                <a:endCxn id="1176" idx="1"/>
              </p:cNvCxnSpPr>
              <p:nvPr/>
            </p:nvCxnSpPr>
            <p:spPr>
              <a:xfrm>
                <a:off x="4707448" y="1160211"/>
                <a:ext cx="0" cy="0"/>
              </a:xfrm>
              <a:prstGeom prst="line">
                <a:avLst/>
              </a:prstGeom>
              <a:grpFill/>
              <a:ln w="12700" cap="flat" cmpd="sng" algn="ctr">
                <a:solidFill>
                  <a:srgbClr val="4F81BD">
                    <a:lumMod val="75000"/>
                  </a:srgbClr>
                </a:solidFill>
                <a:prstDash val="solid"/>
              </a:ln>
              <a:effectLst/>
            </p:spPr>
          </p:cxnSp>
          <p:cxnSp>
            <p:nvCxnSpPr>
              <p:cNvPr id="1179" name="Straight Connector 61"/>
              <p:cNvCxnSpPr/>
              <p:nvPr/>
            </p:nvCxnSpPr>
            <p:spPr>
              <a:xfrm>
                <a:off x="4753220" y="1154914"/>
                <a:ext cx="46049" cy="0"/>
              </a:xfrm>
              <a:prstGeom prst="line">
                <a:avLst/>
              </a:prstGeom>
              <a:grpFill/>
              <a:ln w="12700" cap="flat" cmpd="sng" algn="ctr">
                <a:solidFill>
                  <a:srgbClr val="4F81BD">
                    <a:lumMod val="75000"/>
                  </a:srgbClr>
                </a:solidFill>
                <a:prstDash val="solid"/>
              </a:ln>
              <a:effectLst/>
            </p:spPr>
          </p:cxnSp>
          <p:cxnSp>
            <p:nvCxnSpPr>
              <p:cNvPr id="1180" name="Straight Connector 62"/>
              <p:cNvCxnSpPr/>
              <p:nvPr/>
            </p:nvCxnSpPr>
            <p:spPr>
              <a:xfrm>
                <a:off x="4829968" y="1154914"/>
                <a:ext cx="46049" cy="0"/>
              </a:xfrm>
              <a:prstGeom prst="line">
                <a:avLst/>
              </a:prstGeom>
              <a:grpFill/>
              <a:ln w="12700" cap="flat" cmpd="sng" algn="ctr">
                <a:solidFill>
                  <a:srgbClr val="4F81BD">
                    <a:lumMod val="75000"/>
                  </a:srgbClr>
                </a:solidFill>
                <a:prstDash val="solid"/>
              </a:ln>
              <a:effectLst/>
            </p:spPr>
          </p:cxnSp>
          <p:cxnSp>
            <p:nvCxnSpPr>
              <p:cNvPr id="1181" name="Straight Connector 63"/>
              <p:cNvCxnSpPr/>
              <p:nvPr/>
            </p:nvCxnSpPr>
            <p:spPr>
              <a:xfrm>
                <a:off x="4911784" y="1154914"/>
                <a:ext cx="46049" cy="0"/>
              </a:xfrm>
              <a:prstGeom prst="line">
                <a:avLst/>
              </a:prstGeom>
              <a:grpFill/>
              <a:ln w="12700" cap="flat" cmpd="sng" algn="ctr">
                <a:solidFill>
                  <a:srgbClr val="4F81BD">
                    <a:lumMod val="75000"/>
                  </a:srgbClr>
                </a:solidFill>
                <a:prstDash val="solid"/>
              </a:ln>
              <a:effectLst/>
            </p:spPr>
          </p:cxnSp>
          <p:cxnSp>
            <p:nvCxnSpPr>
              <p:cNvPr id="1182" name="Straight Connector 64"/>
              <p:cNvCxnSpPr/>
              <p:nvPr/>
            </p:nvCxnSpPr>
            <p:spPr>
              <a:xfrm>
                <a:off x="4993223" y="1152305"/>
                <a:ext cx="46049" cy="0"/>
              </a:xfrm>
              <a:prstGeom prst="line">
                <a:avLst/>
              </a:prstGeom>
              <a:grpFill/>
              <a:ln w="12700" cap="flat" cmpd="sng" algn="ctr">
                <a:solidFill>
                  <a:srgbClr val="4F81BD">
                    <a:lumMod val="75000"/>
                  </a:srgbClr>
                </a:solidFill>
                <a:prstDash val="solid"/>
              </a:ln>
              <a:effectLst/>
            </p:spPr>
          </p:cxnSp>
          <p:cxnSp>
            <p:nvCxnSpPr>
              <p:cNvPr id="1183" name="Straight Connector 65"/>
              <p:cNvCxnSpPr/>
              <p:nvPr/>
            </p:nvCxnSpPr>
            <p:spPr>
              <a:xfrm>
                <a:off x="5069972" y="1163485"/>
                <a:ext cx="46050" cy="0"/>
              </a:xfrm>
              <a:prstGeom prst="line">
                <a:avLst/>
              </a:prstGeom>
              <a:grpFill/>
              <a:ln w="12700" cap="flat" cmpd="sng" algn="ctr">
                <a:solidFill>
                  <a:srgbClr val="4F81BD">
                    <a:lumMod val="75000"/>
                  </a:srgbClr>
                </a:solidFill>
                <a:prstDash val="solid"/>
              </a:ln>
              <a:effectLst/>
            </p:spPr>
          </p:cxnSp>
        </p:grpSp>
        <p:grpSp>
          <p:nvGrpSpPr>
            <p:cNvPr id="621" name="Group 66"/>
            <p:cNvGrpSpPr/>
            <p:nvPr/>
          </p:nvGrpSpPr>
          <p:grpSpPr>
            <a:xfrm>
              <a:off x="4723782" y="3895739"/>
              <a:ext cx="432258" cy="563577"/>
              <a:chOff x="3156996" y="3809359"/>
              <a:chExt cx="541393" cy="705868"/>
            </a:xfrm>
          </p:grpSpPr>
          <p:sp>
            <p:nvSpPr>
              <p:cNvPr id="1124" name="Rounded Rectangle 67"/>
              <p:cNvSpPr>
                <a:spLocks noChangeAspect="1"/>
              </p:cNvSpPr>
              <p:nvPr/>
            </p:nvSpPr>
            <p:spPr>
              <a:xfrm>
                <a:off x="3156996" y="3809359"/>
                <a:ext cx="512819" cy="705868"/>
              </a:xfrm>
              <a:prstGeom prst="roundRect">
                <a:avLst/>
              </a:prstGeom>
              <a:solidFill>
                <a:srgbClr val="4F81BD">
                  <a:lumMod val="20000"/>
                  <a:lumOff val="80000"/>
                </a:srgbClr>
              </a:solidFill>
              <a:ln w="28575" cap="flat" cmpd="sng" algn="ctr">
                <a:no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125" name="Group 68"/>
              <p:cNvGrpSpPr>
                <a:grpSpLocks noChangeAspect="1"/>
              </p:cNvGrpSpPr>
              <p:nvPr/>
            </p:nvGrpSpPr>
            <p:grpSpPr>
              <a:xfrm>
                <a:off x="3236859" y="3941994"/>
                <a:ext cx="461530" cy="458273"/>
                <a:chOff x="6730403" y="470099"/>
                <a:chExt cx="572919" cy="568873"/>
              </a:xfrm>
            </p:grpSpPr>
            <p:sp>
              <p:nvSpPr>
                <p:cNvPr id="1126" name="Rectangle 69"/>
                <p:cNvSpPr/>
                <p:nvPr/>
              </p:nvSpPr>
              <p:spPr>
                <a:xfrm>
                  <a:off x="6810623" y="544468"/>
                  <a:ext cx="420566" cy="420566"/>
                </a:xfrm>
                <a:prstGeom prst="rect">
                  <a:avLst/>
                </a:prstGeom>
                <a:solidFill>
                  <a:srgbClr val="4F81BD"/>
                </a:solidFill>
                <a:ln w="28575"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500" b="1" i="0" u="none" strike="noStrike" kern="0" cap="none" spc="0" normalizeH="0" baseline="0" dirty="0" smtClean="0">
                      <a:ln>
                        <a:noFill/>
                      </a:ln>
                      <a:solidFill>
                        <a:prstClr val="white"/>
                      </a:solidFill>
                      <a:effectLst/>
                      <a:uLnTx/>
                      <a:uFillTx/>
                      <a:latin typeface="Calibri"/>
                      <a:ea typeface="+mn-ea"/>
                      <a:cs typeface="+mn-cs"/>
                    </a:rPr>
                    <a:t>Gateway</a:t>
                  </a:r>
                  <a:endParaRPr kumimoji="0" lang="en-GB" sz="600" b="1" i="0" u="none" strike="noStrike" kern="0" cap="none" spc="0" normalizeH="0" baseline="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dirty="0" smtClean="0">
                      <a:ln>
                        <a:noFill/>
                      </a:ln>
                      <a:solidFill>
                        <a:prstClr val="white"/>
                      </a:solidFill>
                      <a:effectLst/>
                      <a:uLnTx/>
                      <a:uFillTx/>
                      <a:latin typeface="Calibri"/>
                      <a:ea typeface="+mn-ea"/>
                      <a:cs typeface="+mn-cs"/>
                    </a:rPr>
                    <a:t>ECUs</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1127" name="Straight Connector 70"/>
                <p:cNvCxnSpPr/>
                <p:nvPr/>
              </p:nvCxnSpPr>
              <p:spPr>
                <a:xfrm>
                  <a:off x="6891050" y="471448"/>
                  <a:ext cx="0" cy="52028"/>
                </a:xfrm>
                <a:prstGeom prst="line">
                  <a:avLst/>
                </a:prstGeom>
                <a:noFill/>
                <a:ln w="28575" cap="rnd" cmpd="sng" algn="ctr">
                  <a:solidFill>
                    <a:srgbClr val="4F81BD">
                      <a:shade val="95000"/>
                      <a:satMod val="105000"/>
                    </a:srgbClr>
                  </a:solidFill>
                  <a:prstDash val="solid"/>
                </a:ln>
                <a:effectLst/>
              </p:spPr>
            </p:cxnSp>
            <p:cxnSp>
              <p:nvCxnSpPr>
                <p:cNvPr id="1128" name="Straight Connector 71"/>
                <p:cNvCxnSpPr/>
                <p:nvPr/>
              </p:nvCxnSpPr>
              <p:spPr>
                <a:xfrm>
                  <a:off x="6977349" y="470099"/>
                  <a:ext cx="0" cy="52028"/>
                </a:xfrm>
                <a:prstGeom prst="line">
                  <a:avLst/>
                </a:prstGeom>
                <a:noFill/>
                <a:ln w="28575" cap="rnd" cmpd="sng" algn="ctr">
                  <a:solidFill>
                    <a:srgbClr val="4F81BD">
                      <a:shade val="95000"/>
                      <a:satMod val="105000"/>
                    </a:srgbClr>
                  </a:solidFill>
                  <a:prstDash val="solid"/>
                </a:ln>
                <a:effectLst/>
              </p:spPr>
            </p:cxnSp>
            <p:cxnSp>
              <p:nvCxnSpPr>
                <p:cNvPr id="1129" name="Straight Connector 72"/>
                <p:cNvCxnSpPr/>
                <p:nvPr/>
              </p:nvCxnSpPr>
              <p:spPr>
                <a:xfrm>
                  <a:off x="7063648" y="471504"/>
                  <a:ext cx="0" cy="52028"/>
                </a:xfrm>
                <a:prstGeom prst="line">
                  <a:avLst/>
                </a:prstGeom>
                <a:noFill/>
                <a:ln w="28575" cap="rnd" cmpd="sng" algn="ctr">
                  <a:solidFill>
                    <a:srgbClr val="4F81BD">
                      <a:shade val="95000"/>
                      <a:satMod val="105000"/>
                    </a:srgbClr>
                  </a:solidFill>
                  <a:prstDash val="solid"/>
                </a:ln>
                <a:effectLst/>
              </p:spPr>
            </p:cxnSp>
            <p:cxnSp>
              <p:nvCxnSpPr>
                <p:cNvPr id="1130" name="Straight Connector 73"/>
                <p:cNvCxnSpPr/>
                <p:nvPr/>
              </p:nvCxnSpPr>
              <p:spPr>
                <a:xfrm>
                  <a:off x="7149947" y="470155"/>
                  <a:ext cx="0" cy="52028"/>
                </a:xfrm>
                <a:prstGeom prst="line">
                  <a:avLst/>
                </a:prstGeom>
                <a:noFill/>
                <a:ln w="28575" cap="rnd" cmpd="sng" algn="ctr">
                  <a:solidFill>
                    <a:srgbClr val="4F81BD">
                      <a:shade val="95000"/>
                      <a:satMod val="105000"/>
                    </a:srgbClr>
                  </a:solidFill>
                  <a:prstDash val="solid"/>
                </a:ln>
                <a:effectLst/>
              </p:spPr>
            </p:cxnSp>
            <p:cxnSp>
              <p:nvCxnSpPr>
                <p:cNvPr id="1131" name="Straight Connector 74"/>
                <p:cNvCxnSpPr/>
                <p:nvPr/>
              </p:nvCxnSpPr>
              <p:spPr>
                <a:xfrm>
                  <a:off x="6891050" y="985483"/>
                  <a:ext cx="0" cy="52028"/>
                </a:xfrm>
                <a:prstGeom prst="line">
                  <a:avLst/>
                </a:prstGeom>
                <a:noFill/>
                <a:ln w="28575" cap="rnd" cmpd="sng" algn="ctr">
                  <a:solidFill>
                    <a:srgbClr val="4F81BD">
                      <a:shade val="95000"/>
                      <a:satMod val="105000"/>
                    </a:srgbClr>
                  </a:solidFill>
                  <a:prstDash val="solid"/>
                </a:ln>
                <a:effectLst/>
              </p:spPr>
            </p:cxnSp>
            <p:cxnSp>
              <p:nvCxnSpPr>
                <p:cNvPr id="1132" name="Straight Connector 75"/>
                <p:cNvCxnSpPr/>
                <p:nvPr/>
              </p:nvCxnSpPr>
              <p:spPr>
                <a:xfrm>
                  <a:off x="6977349" y="986888"/>
                  <a:ext cx="0" cy="52028"/>
                </a:xfrm>
                <a:prstGeom prst="line">
                  <a:avLst/>
                </a:prstGeom>
                <a:noFill/>
                <a:ln w="28575" cap="rnd" cmpd="sng" algn="ctr">
                  <a:solidFill>
                    <a:srgbClr val="4F81BD">
                      <a:shade val="95000"/>
                      <a:satMod val="105000"/>
                    </a:srgbClr>
                  </a:solidFill>
                  <a:prstDash val="solid"/>
                </a:ln>
                <a:effectLst/>
              </p:spPr>
            </p:cxnSp>
            <p:cxnSp>
              <p:nvCxnSpPr>
                <p:cNvPr id="1133" name="Straight Connector 76"/>
                <p:cNvCxnSpPr/>
                <p:nvPr/>
              </p:nvCxnSpPr>
              <p:spPr>
                <a:xfrm>
                  <a:off x="7063648" y="985539"/>
                  <a:ext cx="0" cy="52028"/>
                </a:xfrm>
                <a:prstGeom prst="line">
                  <a:avLst/>
                </a:prstGeom>
                <a:noFill/>
                <a:ln w="28575" cap="rnd" cmpd="sng" algn="ctr">
                  <a:solidFill>
                    <a:srgbClr val="4F81BD">
                      <a:shade val="95000"/>
                      <a:satMod val="105000"/>
                    </a:srgbClr>
                  </a:solidFill>
                  <a:prstDash val="solid"/>
                </a:ln>
                <a:effectLst/>
              </p:spPr>
            </p:cxnSp>
            <p:cxnSp>
              <p:nvCxnSpPr>
                <p:cNvPr id="1134" name="Straight Connector 77"/>
                <p:cNvCxnSpPr/>
                <p:nvPr/>
              </p:nvCxnSpPr>
              <p:spPr>
                <a:xfrm>
                  <a:off x="7149947" y="986944"/>
                  <a:ext cx="0" cy="52028"/>
                </a:xfrm>
                <a:prstGeom prst="line">
                  <a:avLst/>
                </a:prstGeom>
                <a:noFill/>
                <a:ln w="28575" cap="rnd" cmpd="sng" algn="ctr">
                  <a:solidFill>
                    <a:srgbClr val="4F81BD">
                      <a:shade val="95000"/>
                      <a:satMod val="105000"/>
                    </a:srgbClr>
                  </a:solidFill>
                  <a:prstDash val="solid"/>
                </a:ln>
                <a:effectLst/>
              </p:spPr>
            </p:cxnSp>
            <p:grpSp>
              <p:nvGrpSpPr>
                <p:cNvPr id="1135" name="Group 78"/>
                <p:cNvGrpSpPr/>
                <p:nvPr/>
              </p:nvGrpSpPr>
              <p:grpSpPr>
                <a:xfrm rot="16200000">
                  <a:off x="6887414" y="467285"/>
                  <a:ext cx="258897" cy="572919"/>
                  <a:chOff x="7043450" y="621151"/>
                  <a:chExt cx="258897" cy="572919"/>
                </a:xfrm>
              </p:grpSpPr>
              <p:cxnSp>
                <p:nvCxnSpPr>
                  <p:cNvPr id="1136" name="Straight Connector 79"/>
                  <p:cNvCxnSpPr/>
                  <p:nvPr/>
                </p:nvCxnSpPr>
                <p:spPr>
                  <a:xfrm>
                    <a:off x="7043450" y="623850"/>
                    <a:ext cx="0" cy="52028"/>
                  </a:xfrm>
                  <a:prstGeom prst="line">
                    <a:avLst/>
                  </a:prstGeom>
                  <a:noFill/>
                  <a:ln w="28575" cap="rnd" cmpd="sng" algn="ctr">
                    <a:solidFill>
                      <a:srgbClr val="4F81BD">
                        <a:shade val="95000"/>
                        <a:satMod val="105000"/>
                      </a:srgbClr>
                    </a:solidFill>
                    <a:prstDash val="solid"/>
                  </a:ln>
                  <a:effectLst/>
                </p:spPr>
              </p:cxnSp>
              <p:cxnSp>
                <p:nvCxnSpPr>
                  <p:cNvPr id="1137" name="Straight Connector 80"/>
                  <p:cNvCxnSpPr/>
                  <p:nvPr/>
                </p:nvCxnSpPr>
                <p:spPr>
                  <a:xfrm>
                    <a:off x="7129749" y="622501"/>
                    <a:ext cx="0" cy="52028"/>
                  </a:xfrm>
                  <a:prstGeom prst="line">
                    <a:avLst/>
                  </a:prstGeom>
                  <a:noFill/>
                  <a:ln w="28575" cap="rnd" cmpd="sng" algn="ctr">
                    <a:solidFill>
                      <a:srgbClr val="4F81BD">
                        <a:shade val="95000"/>
                        <a:satMod val="105000"/>
                      </a:srgbClr>
                    </a:solidFill>
                    <a:prstDash val="solid"/>
                  </a:ln>
                  <a:effectLst/>
                </p:spPr>
              </p:cxnSp>
              <p:cxnSp>
                <p:nvCxnSpPr>
                  <p:cNvPr id="1138" name="Straight Connector 81"/>
                  <p:cNvCxnSpPr/>
                  <p:nvPr/>
                </p:nvCxnSpPr>
                <p:spPr>
                  <a:xfrm>
                    <a:off x="7216048" y="621151"/>
                    <a:ext cx="0" cy="52028"/>
                  </a:xfrm>
                  <a:prstGeom prst="line">
                    <a:avLst/>
                  </a:prstGeom>
                  <a:noFill/>
                  <a:ln w="28575" cap="rnd" cmpd="sng" algn="ctr">
                    <a:solidFill>
                      <a:srgbClr val="4F81BD">
                        <a:shade val="95000"/>
                        <a:satMod val="105000"/>
                      </a:srgbClr>
                    </a:solidFill>
                    <a:prstDash val="solid"/>
                  </a:ln>
                  <a:effectLst/>
                </p:spPr>
              </p:cxnSp>
              <p:cxnSp>
                <p:nvCxnSpPr>
                  <p:cNvPr id="1139" name="Straight Connector 82"/>
                  <p:cNvCxnSpPr/>
                  <p:nvPr/>
                </p:nvCxnSpPr>
                <p:spPr>
                  <a:xfrm>
                    <a:off x="7302347" y="625311"/>
                    <a:ext cx="0" cy="52028"/>
                  </a:xfrm>
                  <a:prstGeom prst="line">
                    <a:avLst/>
                  </a:prstGeom>
                  <a:noFill/>
                  <a:ln w="28575" cap="rnd" cmpd="sng" algn="ctr">
                    <a:solidFill>
                      <a:srgbClr val="4F81BD">
                        <a:shade val="95000"/>
                        <a:satMod val="105000"/>
                      </a:srgbClr>
                    </a:solidFill>
                    <a:prstDash val="solid"/>
                  </a:ln>
                  <a:effectLst/>
                </p:spPr>
              </p:cxnSp>
              <p:cxnSp>
                <p:nvCxnSpPr>
                  <p:cNvPr id="1140" name="Straight Connector 83"/>
                  <p:cNvCxnSpPr/>
                  <p:nvPr/>
                </p:nvCxnSpPr>
                <p:spPr>
                  <a:xfrm>
                    <a:off x="7043450" y="1140637"/>
                    <a:ext cx="0" cy="52028"/>
                  </a:xfrm>
                  <a:prstGeom prst="line">
                    <a:avLst/>
                  </a:prstGeom>
                  <a:noFill/>
                  <a:ln w="28575" cap="rnd" cmpd="sng" algn="ctr">
                    <a:solidFill>
                      <a:srgbClr val="4F81BD">
                        <a:shade val="95000"/>
                        <a:satMod val="105000"/>
                      </a:srgbClr>
                    </a:solidFill>
                    <a:prstDash val="solid"/>
                  </a:ln>
                  <a:effectLst/>
                </p:spPr>
              </p:cxnSp>
              <p:cxnSp>
                <p:nvCxnSpPr>
                  <p:cNvPr id="1141" name="Straight Connector 84"/>
                  <p:cNvCxnSpPr/>
                  <p:nvPr/>
                </p:nvCxnSpPr>
                <p:spPr>
                  <a:xfrm>
                    <a:off x="7129749" y="1142042"/>
                    <a:ext cx="0" cy="52028"/>
                  </a:xfrm>
                  <a:prstGeom prst="line">
                    <a:avLst/>
                  </a:prstGeom>
                  <a:noFill/>
                  <a:ln w="28575" cap="rnd" cmpd="sng" algn="ctr">
                    <a:solidFill>
                      <a:srgbClr val="4F81BD">
                        <a:shade val="95000"/>
                        <a:satMod val="105000"/>
                      </a:srgbClr>
                    </a:solidFill>
                    <a:prstDash val="solid"/>
                  </a:ln>
                  <a:effectLst/>
                </p:spPr>
              </p:cxnSp>
              <p:cxnSp>
                <p:nvCxnSpPr>
                  <p:cNvPr id="1142" name="Straight Connector 85"/>
                  <p:cNvCxnSpPr/>
                  <p:nvPr/>
                </p:nvCxnSpPr>
                <p:spPr>
                  <a:xfrm>
                    <a:off x="7216048" y="1140693"/>
                    <a:ext cx="0" cy="52028"/>
                  </a:xfrm>
                  <a:prstGeom prst="line">
                    <a:avLst/>
                  </a:prstGeom>
                  <a:noFill/>
                  <a:ln w="28575" cap="rnd" cmpd="sng" algn="ctr">
                    <a:solidFill>
                      <a:srgbClr val="4F81BD">
                        <a:shade val="95000"/>
                        <a:satMod val="105000"/>
                      </a:srgbClr>
                    </a:solidFill>
                    <a:prstDash val="solid"/>
                  </a:ln>
                  <a:effectLst/>
                </p:spPr>
              </p:cxnSp>
              <p:cxnSp>
                <p:nvCxnSpPr>
                  <p:cNvPr id="1143" name="Straight Connector 86"/>
                  <p:cNvCxnSpPr/>
                  <p:nvPr/>
                </p:nvCxnSpPr>
                <p:spPr>
                  <a:xfrm>
                    <a:off x="7302347" y="1139344"/>
                    <a:ext cx="0" cy="52028"/>
                  </a:xfrm>
                  <a:prstGeom prst="line">
                    <a:avLst/>
                  </a:prstGeom>
                  <a:noFill/>
                  <a:ln w="28575" cap="rnd" cmpd="sng" algn="ctr">
                    <a:solidFill>
                      <a:srgbClr val="4F81BD">
                        <a:shade val="95000"/>
                        <a:satMod val="105000"/>
                      </a:srgbClr>
                    </a:solidFill>
                    <a:prstDash val="solid"/>
                  </a:ln>
                  <a:effectLst/>
                </p:spPr>
              </p:cxnSp>
            </p:grpSp>
          </p:grpSp>
        </p:grpSp>
        <p:grpSp>
          <p:nvGrpSpPr>
            <p:cNvPr id="622" name="Group 87"/>
            <p:cNvGrpSpPr/>
            <p:nvPr/>
          </p:nvGrpSpPr>
          <p:grpSpPr>
            <a:xfrm>
              <a:off x="6392595" y="3308575"/>
              <a:ext cx="449829" cy="460407"/>
              <a:chOff x="5572798" y="3892176"/>
              <a:chExt cx="563401" cy="576650"/>
            </a:xfrm>
          </p:grpSpPr>
          <p:sp>
            <p:nvSpPr>
              <p:cNvPr id="1104" name="Rounded Rectangle 88"/>
              <p:cNvSpPr>
                <a:spLocks noChangeAspect="1"/>
              </p:cNvSpPr>
              <p:nvPr/>
            </p:nvSpPr>
            <p:spPr>
              <a:xfrm>
                <a:off x="5572798" y="3892176"/>
                <a:ext cx="563401" cy="576650"/>
              </a:xfrm>
              <a:prstGeom prst="roundRect">
                <a:avLst/>
              </a:prstGeom>
              <a:solidFill>
                <a:srgbClr val="4F81BD">
                  <a:lumMod val="20000"/>
                  <a:lumOff val="80000"/>
                </a:srgbClr>
              </a:solidFill>
              <a:ln w="28575" cap="flat" cmpd="sng" algn="ctr">
                <a:no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105" name="Group 89"/>
              <p:cNvGrpSpPr>
                <a:grpSpLocks noChangeAspect="1"/>
              </p:cNvGrpSpPr>
              <p:nvPr/>
            </p:nvGrpSpPr>
            <p:grpSpPr>
              <a:xfrm>
                <a:off x="5622311" y="3950732"/>
                <a:ext cx="461530" cy="458273"/>
                <a:chOff x="6730403" y="470099"/>
                <a:chExt cx="572919" cy="568873"/>
              </a:xfrm>
            </p:grpSpPr>
            <p:sp>
              <p:nvSpPr>
                <p:cNvPr id="1106" name="Rectangle 90"/>
                <p:cNvSpPr/>
                <p:nvPr/>
              </p:nvSpPr>
              <p:spPr>
                <a:xfrm>
                  <a:off x="6810623" y="544468"/>
                  <a:ext cx="420566" cy="420566"/>
                </a:xfrm>
                <a:prstGeom prst="rect">
                  <a:avLst/>
                </a:prstGeom>
                <a:solidFill>
                  <a:srgbClr val="4F81BD"/>
                </a:solidFill>
                <a:ln w="28575"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600" b="1" i="0" u="none" strike="noStrike" kern="0" cap="none" spc="0" normalizeH="0" baseline="0" dirty="0" smtClean="0">
                      <a:ln>
                        <a:noFill/>
                      </a:ln>
                      <a:solidFill>
                        <a:prstClr val="white"/>
                      </a:solidFill>
                      <a:effectLst/>
                      <a:uLnTx/>
                      <a:uFillTx/>
                      <a:latin typeface="Calibri"/>
                      <a:ea typeface="+mn-ea"/>
                      <a:cs typeface="+mn-cs"/>
                    </a:rPr>
                    <a:t>Body</a:t>
                  </a:r>
                  <a:r>
                    <a:rPr kumimoji="0" lang="en-GB" sz="700" b="1" i="0" u="none" strike="noStrike" kern="0" cap="none" spc="0" normalizeH="0" baseline="0" dirty="0" smtClean="0">
                      <a:ln>
                        <a:noFill/>
                      </a:ln>
                      <a:solidFill>
                        <a:prstClr val="white"/>
                      </a:solidFill>
                      <a:effectLst/>
                      <a:uLnTx/>
                      <a:uFillTx/>
                      <a:latin typeface="Calibri"/>
                      <a:ea typeface="+mn-ea"/>
                      <a:cs typeface="+mn-cs"/>
                    </a:rPr>
                    <a:t/>
                  </a:r>
                  <a:br>
                    <a:rPr kumimoji="0" lang="en-GB" sz="700" b="1" i="0" u="none" strike="noStrike" kern="0" cap="none" spc="0" normalizeH="0" baseline="0" dirty="0" smtClean="0">
                      <a:ln>
                        <a:noFill/>
                      </a:ln>
                      <a:solidFill>
                        <a:prstClr val="white"/>
                      </a:solidFill>
                      <a:effectLst/>
                      <a:uLnTx/>
                      <a:uFillTx/>
                      <a:latin typeface="Calibri"/>
                      <a:ea typeface="+mn-ea"/>
                      <a:cs typeface="+mn-cs"/>
                    </a:rPr>
                  </a:br>
                  <a:r>
                    <a:rPr kumimoji="0" lang="en-GB" sz="700" b="1" i="0" u="none" strike="noStrike" kern="0" cap="none" spc="0" normalizeH="0" baseline="0" dirty="0" smtClean="0">
                      <a:ln>
                        <a:noFill/>
                      </a:ln>
                      <a:solidFill>
                        <a:prstClr val="white"/>
                      </a:solidFill>
                      <a:effectLst/>
                      <a:uLnTx/>
                      <a:uFillTx/>
                      <a:latin typeface="Calibri"/>
                      <a:ea typeface="+mn-ea"/>
                      <a:cs typeface="+mn-cs"/>
                    </a:rPr>
                    <a:t>ECUs</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1107" name="Straight Connector 91"/>
                <p:cNvCxnSpPr/>
                <p:nvPr/>
              </p:nvCxnSpPr>
              <p:spPr>
                <a:xfrm>
                  <a:off x="6891050" y="471448"/>
                  <a:ext cx="0" cy="52028"/>
                </a:xfrm>
                <a:prstGeom prst="line">
                  <a:avLst/>
                </a:prstGeom>
                <a:noFill/>
                <a:ln w="28575" cap="rnd" cmpd="sng" algn="ctr">
                  <a:solidFill>
                    <a:srgbClr val="4F81BD">
                      <a:shade val="95000"/>
                      <a:satMod val="105000"/>
                    </a:srgbClr>
                  </a:solidFill>
                  <a:prstDash val="solid"/>
                </a:ln>
                <a:effectLst/>
              </p:spPr>
            </p:cxnSp>
            <p:cxnSp>
              <p:nvCxnSpPr>
                <p:cNvPr id="1108" name="Straight Connector 92"/>
                <p:cNvCxnSpPr/>
                <p:nvPr/>
              </p:nvCxnSpPr>
              <p:spPr>
                <a:xfrm>
                  <a:off x="6977349" y="470099"/>
                  <a:ext cx="0" cy="52028"/>
                </a:xfrm>
                <a:prstGeom prst="line">
                  <a:avLst/>
                </a:prstGeom>
                <a:noFill/>
                <a:ln w="28575" cap="rnd" cmpd="sng" algn="ctr">
                  <a:solidFill>
                    <a:srgbClr val="4F81BD">
                      <a:shade val="95000"/>
                      <a:satMod val="105000"/>
                    </a:srgbClr>
                  </a:solidFill>
                  <a:prstDash val="solid"/>
                </a:ln>
                <a:effectLst/>
              </p:spPr>
            </p:cxnSp>
            <p:cxnSp>
              <p:nvCxnSpPr>
                <p:cNvPr id="1109" name="Straight Connector 93"/>
                <p:cNvCxnSpPr/>
                <p:nvPr/>
              </p:nvCxnSpPr>
              <p:spPr>
                <a:xfrm>
                  <a:off x="7063648" y="471504"/>
                  <a:ext cx="0" cy="52028"/>
                </a:xfrm>
                <a:prstGeom prst="line">
                  <a:avLst/>
                </a:prstGeom>
                <a:noFill/>
                <a:ln w="28575" cap="rnd" cmpd="sng" algn="ctr">
                  <a:solidFill>
                    <a:srgbClr val="4F81BD">
                      <a:shade val="95000"/>
                      <a:satMod val="105000"/>
                    </a:srgbClr>
                  </a:solidFill>
                  <a:prstDash val="solid"/>
                </a:ln>
                <a:effectLst/>
              </p:spPr>
            </p:cxnSp>
            <p:cxnSp>
              <p:nvCxnSpPr>
                <p:cNvPr id="1110" name="Straight Connector 94"/>
                <p:cNvCxnSpPr/>
                <p:nvPr/>
              </p:nvCxnSpPr>
              <p:spPr>
                <a:xfrm>
                  <a:off x="7149947" y="470155"/>
                  <a:ext cx="0" cy="52028"/>
                </a:xfrm>
                <a:prstGeom prst="line">
                  <a:avLst/>
                </a:prstGeom>
                <a:noFill/>
                <a:ln w="28575" cap="rnd" cmpd="sng" algn="ctr">
                  <a:solidFill>
                    <a:srgbClr val="4F81BD">
                      <a:shade val="95000"/>
                      <a:satMod val="105000"/>
                    </a:srgbClr>
                  </a:solidFill>
                  <a:prstDash val="solid"/>
                </a:ln>
                <a:effectLst/>
              </p:spPr>
            </p:cxnSp>
            <p:cxnSp>
              <p:nvCxnSpPr>
                <p:cNvPr id="1111" name="Straight Connector 95"/>
                <p:cNvCxnSpPr/>
                <p:nvPr/>
              </p:nvCxnSpPr>
              <p:spPr>
                <a:xfrm>
                  <a:off x="6891050" y="985483"/>
                  <a:ext cx="0" cy="52028"/>
                </a:xfrm>
                <a:prstGeom prst="line">
                  <a:avLst/>
                </a:prstGeom>
                <a:noFill/>
                <a:ln w="28575" cap="rnd" cmpd="sng" algn="ctr">
                  <a:solidFill>
                    <a:srgbClr val="4F81BD">
                      <a:shade val="95000"/>
                      <a:satMod val="105000"/>
                    </a:srgbClr>
                  </a:solidFill>
                  <a:prstDash val="solid"/>
                </a:ln>
                <a:effectLst/>
              </p:spPr>
            </p:cxnSp>
            <p:cxnSp>
              <p:nvCxnSpPr>
                <p:cNvPr id="1112" name="Straight Connector 96"/>
                <p:cNvCxnSpPr/>
                <p:nvPr/>
              </p:nvCxnSpPr>
              <p:spPr>
                <a:xfrm>
                  <a:off x="6977349" y="986888"/>
                  <a:ext cx="0" cy="52028"/>
                </a:xfrm>
                <a:prstGeom prst="line">
                  <a:avLst/>
                </a:prstGeom>
                <a:noFill/>
                <a:ln w="28575" cap="rnd" cmpd="sng" algn="ctr">
                  <a:solidFill>
                    <a:srgbClr val="4F81BD">
                      <a:shade val="95000"/>
                      <a:satMod val="105000"/>
                    </a:srgbClr>
                  </a:solidFill>
                  <a:prstDash val="solid"/>
                </a:ln>
                <a:effectLst/>
              </p:spPr>
            </p:cxnSp>
            <p:cxnSp>
              <p:nvCxnSpPr>
                <p:cNvPr id="1113" name="Straight Connector 97"/>
                <p:cNvCxnSpPr/>
                <p:nvPr/>
              </p:nvCxnSpPr>
              <p:spPr>
                <a:xfrm>
                  <a:off x="7063648" y="985539"/>
                  <a:ext cx="0" cy="52028"/>
                </a:xfrm>
                <a:prstGeom prst="line">
                  <a:avLst/>
                </a:prstGeom>
                <a:noFill/>
                <a:ln w="28575" cap="rnd" cmpd="sng" algn="ctr">
                  <a:solidFill>
                    <a:srgbClr val="4F81BD">
                      <a:shade val="95000"/>
                      <a:satMod val="105000"/>
                    </a:srgbClr>
                  </a:solidFill>
                  <a:prstDash val="solid"/>
                </a:ln>
                <a:effectLst/>
              </p:spPr>
            </p:cxnSp>
            <p:cxnSp>
              <p:nvCxnSpPr>
                <p:cNvPr id="1114" name="Straight Connector 98"/>
                <p:cNvCxnSpPr/>
                <p:nvPr/>
              </p:nvCxnSpPr>
              <p:spPr>
                <a:xfrm>
                  <a:off x="7149947" y="986944"/>
                  <a:ext cx="0" cy="52028"/>
                </a:xfrm>
                <a:prstGeom prst="line">
                  <a:avLst/>
                </a:prstGeom>
                <a:noFill/>
                <a:ln w="28575" cap="rnd" cmpd="sng" algn="ctr">
                  <a:solidFill>
                    <a:srgbClr val="4F81BD">
                      <a:shade val="95000"/>
                      <a:satMod val="105000"/>
                    </a:srgbClr>
                  </a:solidFill>
                  <a:prstDash val="solid"/>
                </a:ln>
                <a:effectLst/>
              </p:spPr>
            </p:cxnSp>
            <p:grpSp>
              <p:nvGrpSpPr>
                <p:cNvPr id="1115" name="Group 99"/>
                <p:cNvGrpSpPr/>
                <p:nvPr/>
              </p:nvGrpSpPr>
              <p:grpSpPr>
                <a:xfrm rot="16200000">
                  <a:off x="6887414" y="467285"/>
                  <a:ext cx="258897" cy="572919"/>
                  <a:chOff x="7043450" y="621151"/>
                  <a:chExt cx="258897" cy="572919"/>
                </a:xfrm>
              </p:grpSpPr>
              <p:cxnSp>
                <p:nvCxnSpPr>
                  <p:cNvPr id="1116" name="Straight Connector 100"/>
                  <p:cNvCxnSpPr/>
                  <p:nvPr/>
                </p:nvCxnSpPr>
                <p:spPr>
                  <a:xfrm>
                    <a:off x="7043450" y="623850"/>
                    <a:ext cx="0" cy="52028"/>
                  </a:xfrm>
                  <a:prstGeom prst="line">
                    <a:avLst/>
                  </a:prstGeom>
                  <a:noFill/>
                  <a:ln w="28575" cap="rnd" cmpd="sng" algn="ctr">
                    <a:solidFill>
                      <a:srgbClr val="4F81BD">
                        <a:shade val="95000"/>
                        <a:satMod val="105000"/>
                      </a:srgbClr>
                    </a:solidFill>
                    <a:prstDash val="solid"/>
                  </a:ln>
                  <a:effectLst/>
                </p:spPr>
              </p:cxnSp>
              <p:cxnSp>
                <p:nvCxnSpPr>
                  <p:cNvPr id="1117" name="Straight Connector 101"/>
                  <p:cNvCxnSpPr/>
                  <p:nvPr/>
                </p:nvCxnSpPr>
                <p:spPr>
                  <a:xfrm>
                    <a:off x="7129749" y="622501"/>
                    <a:ext cx="0" cy="52028"/>
                  </a:xfrm>
                  <a:prstGeom prst="line">
                    <a:avLst/>
                  </a:prstGeom>
                  <a:noFill/>
                  <a:ln w="28575" cap="rnd" cmpd="sng" algn="ctr">
                    <a:solidFill>
                      <a:srgbClr val="4F81BD">
                        <a:shade val="95000"/>
                        <a:satMod val="105000"/>
                      </a:srgbClr>
                    </a:solidFill>
                    <a:prstDash val="solid"/>
                  </a:ln>
                  <a:effectLst/>
                </p:spPr>
              </p:cxnSp>
              <p:cxnSp>
                <p:nvCxnSpPr>
                  <p:cNvPr id="1118" name="Straight Connector 102"/>
                  <p:cNvCxnSpPr/>
                  <p:nvPr/>
                </p:nvCxnSpPr>
                <p:spPr>
                  <a:xfrm>
                    <a:off x="7216048" y="621151"/>
                    <a:ext cx="0" cy="52028"/>
                  </a:xfrm>
                  <a:prstGeom prst="line">
                    <a:avLst/>
                  </a:prstGeom>
                  <a:noFill/>
                  <a:ln w="28575" cap="rnd" cmpd="sng" algn="ctr">
                    <a:solidFill>
                      <a:srgbClr val="4F81BD">
                        <a:shade val="95000"/>
                        <a:satMod val="105000"/>
                      </a:srgbClr>
                    </a:solidFill>
                    <a:prstDash val="solid"/>
                  </a:ln>
                  <a:effectLst/>
                </p:spPr>
              </p:cxnSp>
              <p:cxnSp>
                <p:nvCxnSpPr>
                  <p:cNvPr id="1119" name="Straight Connector 103"/>
                  <p:cNvCxnSpPr/>
                  <p:nvPr/>
                </p:nvCxnSpPr>
                <p:spPr>
                  <a:xfrm>
                    <a:off x="7302347" y="625311"/>
                    <a:ext cx="0" cy="52028"/>
                  </a:xfrm>
                  <a:prstGeom prst="line">
                    <a:avLst/>
                  </a:prstGeom>
                  <a:noFill/>
                  <a:ln w="28575" cap="rnd" cmpd="sng" algn="ctr">
                    <a:solidFill>
                      <a:srgbClr val="4F81BD">
                        <a:shade val="95000"/>
                        <a:satMod val="105000"/>
                      </a:srgbClr>
                    </a:solidFill>
                    <a:prstDash val="solid"/>
                  </a:ln>
                  <a:effectLst/>
                </p:spPr>
              </p:cxnSp>
              <p:cxnSp>
                <p:nvCxnSpPr>
                  <p:cNvPr id="1120" name="Straight Connector 104"/>
                  <p:cNvCxnSpPr/>
                  <p:nvPr/>
                </p:nvCxnSpPr>
                <p:spPr>
                  <a:xfrm>
                    <a:off x="7043450" y="1140637"/>
                    <a:ext cx="0" cy="52028"/>
                  </a:xfrm>
                  <a:prstGeom prst="line">
                    <a:avLst/>
                  </a:prstGeom>
                  <a:noFill/>
                  <a:ln w="28575" cap="rnd" cmpd="sng" algn="ctr">
                    <a:solidFill>
                      <a:srgbClr val="4F81BD">
                        <a:shade val="95000"/>
                        <a:satMod val="105000"/>
                      </a:srgbClr>
                    </a:solidFill>
                    <a:prstDash val="solid"/>
                  </a:ln>
                  <a:effectLst/>
                </p:spPr>
              </p:cxnSp>
              <p:cxnSp>
                <p:nvCxnSpPr>
                  <p:cNvPr id="1121" name="Straight Connector 105"/>
                  <p:cNvCxnSpPr/>
                  <p:nvPr/>
                </p:nvCxnSpPr>
                <p:spPr>
                  <a:xfrm>
                    <a:off x="7129749" y="1142042"/>
                    <a:ext cx="0" cy="52028"/>
                  </a:xfrm>
                  <a:prstGeom prst="line">
                    <a:avLst/>
                  </a:prstGeom>
                  <a:noFill/>
                  <a:ln w="28575" cap="rnd" cmpd="sng" algn="ctr">
                    <a:solidFill>
                      <a:srgbClr val="4F81BD">
                        <a:shade val="95000"/>
                        <a:satMod val="105000"/>
                      </a:srgbClr>
                    </a:solidFill>
                    <a:prstDash val="solid"/>
                  </a:ln>
                  <a:effectLst/>
                </p:spPr>
              </p:cxnSp>
              <p:cxnSp>
                <p:nvCxnSpPr>
                  <p:cNvPr id="1122" name="Straight Connector 106"/>
                  <p:cNvCxnSpPr/>
                  <p:nvPr/>
                </p:nvCxnSpPr>
                <p:spPr>
                  <a:xfrm>
                    <a:off x="7216048" y="1140693"/>
                    <a:ext cx="0" cy="52028"/>
                  </a:xfrm>
                  <a:prstGeom prst="line">
                    <a:avLst/>
                  </a:prstGeom>
                  <a:noFill/>
                  <a:ln w="28575" cap="rnd" cmpd="sng" algn="ctr">
                    <a:solidFill>
                      <a:srgbClr val="4F81BD">
                        <a:shade val="95000"/>
                        <a:satMod val="105000"/>
                      </a:srgbClr>
                    </a:solidFill>
                    <a:prstDash val="solid"/>
                  </a:ln>
                  <a:effectLst/>
                </p:spPr>
              </p:cxnSp>
              <p:cxnSp>
                <p:nvCxnSpPr>
                  <p:cNvPr id="1123" name="Straight Connector 107"/>
                  <p:cNvCxnSpPr/>
                  <p:nvPr/>
                </p:nvCxnSpPr>
                <p:spPr>
                  <a:xfrm>
                    <a:off x="7302347" y="1139344"/>
                    <a:ext cx="0" cy="52028"/>
                  </a:xfrm>
                  <a:prstGeom prst="line">
                    <a:avLst/>
                  </a:prstGeom>
                  <a:noFill/>
                  <a:ln w="28575" cap="rnd" cmpd="sng" algn="ctr">
                    <a:solidFill>
                      <a:srgbClr val="4F81BD">
                        <a:shade val="95000"/>
                        <a:satMod val="105000"/>
                      </a:srgbClr>
                    </a:solidFill>
                    <a:prstDash val="solid"/>
                  </a:ln>
                  <a:effectLst/>
                </p:spPr>
              </p:cxnSp>
            </p:grpSp>
          </p:grpSp>
        </p:grpSp>
        <p:grpSp>
          <p:nvGrpSpPr>
            <p:cNvPr id="623" name="Group 108"/>
            <p:cNvGrpSpPr/>
            <p:nvPr/>
          </p:nvGrpSpPr>
          <p:grpSpPr>
            <a:xfrm>
              <a:off x="5317921" y="3335629"/>
              <a:ext cx="427855" cy="426994"/>
              <a:chOff x="3776200" y="3932567"/>
              <a:chExt cx="535879" cy="534800"/>
            </a:xfrm>
          </p:grpSpPr>
          <p:sp>
            <p:nvSpPr>
              <p:cNvPr id="1084" name="Rounded Rectangle 109"/>
              <p:cNvSpPr>
                <a:spLocks noChangeAspect="1"/>
              </p:cNvSpPr>
              <p:nvPr/>
            </p:nvSpPr>
            <p:spPr>
              <a:xfrm>
                <a:off x="3776200" y="3932567"/>
                <a:ext cx="535879" cy="534800"/>
              </a:xfrm>
              <a:prstGeom prst="roundRect">
                <a:avLst/>
              </a:prstGeom>
              <a:solidFill>
                <a:srgbClr val="4F81BD">
                  <a:lumMod val="20000"/>
                  <a:lumOff val="80000"/>
                </a:srgbClr>
              </a:solidFill>
              <a:ln w="28575" cap="flat" cmpd="sng" algn="ctr">
                <a:no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085" name="Group 110"/>
              <p:cNvGrpSpPr>
                <a:grpSpLocks noChangeAspect="1"/>
              </p:cNvGrpSpPr>
              <p:nvPr/>
            </p:nvGrpSpPr>
            <p:grpSpPr>
              <a:xfrm>
                <a:off x="3800786" y="3955466"/>
                <a:ext cx="461530" cy="458273"/>
                <a:chOff x="6730403" y="470099"/>
                <a:chExt cx="572919" cy="568873"/>
              </a:xfrm>
            </p:grpSpPr>
            <p:sp>
              <p:nvSpPr>
                <p:cNvPr id="1086" name="Rectangle 111"/>
                <p:cNvSpPr/>
                <p:nvPr/>
              </p:nvSpPr>
              <p:spPr>
                <a:xfrm>
                  <a:off x="6810623" y="544468"/>
                  <a:ext cx="420566" cy="420566"/>
                </a:xfrm>
                <a:prstGeom prst="rect">
                  <a:avLst/>
                </a:prstGeom>
                <a:solidFill>
                  <a:srgbClr val="4F81BD"/>
                </a:solidFill>
                <a:ln w="28575"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600" b="1" i="0" u="none" strike="noStrike" kern="0" cap="none" spc="0" normalizeH="0" baseline="0" dirty="0" smtClean="0">
                      <a:ln>
                        <a:noFill/>
                      </a:ln>
                      <a:solidFill>
                        <a:prstClr val="white"/>
                      </a:solidFill>
                      <a:effectLst/>
                      <a:uLnTx/>
                      <a:uFillTx/>
                      <a:latin typeface="Calibri"/>
                      <a:ea typeface="+mn-ea"/>
                      <a:cs typeface="+mn-cs"/>
                    </a:rPr>
                    <a:t>P/T</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dirty="0" smtClean="0">
                      <a:ln>
                        <a:noFill/>
                      </a:ln>
                      <a:solidFill>
                        <a:prstClr val="white"/>
                      </a:solidFill>
                      <a:effectLst/>
                      <a:uLnTx/>
                      <a:uFillTx/>
                      <a:latin typeface="Calibri"/>
                      <a:ea typeface="+mn-ea"/>
                      <a:cs typeface="+mn-cs"/>
                    </a:rPr>
                    <a:t>ECUs</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1087" name="Straight Connector 112"/>
                <p:cNvCxnSpPr/>
                <p:nvPr/>
              </p:nvCxnSpPr>
              <p:spPr>
                <a:xfrm>
                  <a:off x="6891050" y="471448"/>
                  <a:ext cx="0" cy="52028"/>
                </a:xfrm>
                <a:prstGeom prst="line">
                  <a:avLst/>
                </a:prstGeom>
                <a:noFill/>
                <a:ln w="28575" cap="rnd" cmpd="sng" algn="ctr">
                  <a:solidFill>
                    <a:srgbClr val="4F81BD">
                      <a:shade val="95000"/>
                      <a:satMod val="105000"/>
                    </a:srgbClr>
                  </a:solidFill>
                  <a:prstDash val="solid"/>
                </a:ln>
                <a:effectLst/>
              </p:spPr>
            </p:cxnSp>
            <p:cxnSp>
              <p:nvCxnSpPr>
                <p:cNvPr id="1088" name="Straight Connector 113"/>
                <p:cNvCxnSpPr/>
                <p:nvPr/>
              </p:nvCxnSpPr>
              <p:spPr>
                <a:xfrm>
                  <a:off x="6977349" y="470099"/>
                  <a:ext cx="0" cy="52028"/>
                </a:xfrm>
                <a:prstGeom prst="line">
                  <a:avLst/>
                </a:prstGeom>
                <a:noFill/>
                <a:ln w="28575" cap="rnd" cmpd="sng" algn="ctr">
                  <a:solidFill>
                    <a:srgbClr val="4F81BD">
                      <a:shade val="95000"/>
                      <a:satMod val="105000"/>
                    </a:srgbClr>
                  </a:solidFill>
                  <a:prstDash val="solid"/>
                </a:ln>
                <a:effectLst/>
              </p:spPr>
            </p:cxnSp>
            <p:cxnSp>
              <p:nvCxnSpPr>
                <p:cNvPr id="1089" name="Straight Connector 114"/>
                <p:cNvCxnSpPr/>
                <p:nvPr/>
              </p:nvCxnSpPr>
              <p:spPr>
                <a:xfrm>
                  <a:off x="7063648" y="471504"/>
                  <a:ext cx="0" cy="52028"/>
                </a:xfrm>
                <a:prstGeom prst="line">
                  <a:avLst/>
                </a:prstGeom>
                <a:noFill/>
                <a:ln w="28575" cap="rnd" cmpd="sng" algn="ctr">
                  <a:solidFill>
                    <a:srgbClr val="4F81BD">
                      <a:shade val="95000"/>
                      <a:satMod val="105000"/>
                    </a:srgbClr>
                  </a:solidFill>
                  <a:prstDash val="solid"/>
                </a:ln>
                <a:effectLst/>
              </p:spPr>
            </p:cxnSp>
            <p:cxnSp>
              <p:nvCxnSpPr>
                <p:cNvPr id="1090" name="Straight Connector 115"/>
                <p:cNvCxnSpPr/>
                <p:nvPr/>
              </p:nvCxnSpPr>
              <p:spPr>
                <a:xfrm>
                  <a:off x="7149947" y="470155"/>
                  <a:ext cx="0" cy="52028"/>
                </a:xfrm>
                <a:prstGeom prst="line">
                  <a:avLst/>
                </a:prstGeom>
                <a:noFill/>
                <a:ln w="28575" cap="rnd" cmpd="sng" algn="ctr">
                  <a:solidFill>
                    <a:srgbClr val="4F81BD">
                      <a:shade val="95000"/>
                      <a:satMod val="105000"/>
                    </a:srgbClr>
                  </a:solidFill>
                  <a:prstDash val="solid"/>
                </a:ln>
                <a:effectLst/>
              </p:spPr>
            </p:cxnSp>
            <p:cxnSp>
              <p:nvCxnSpPr>
                <p:cNvPr id="1091" name="Straight Connector 116"/>
                <p:cNvCxnSpPr/>
                <p:nvPr/>
              </p:nvCxnSpPr>
              <p:spPr>
                <a:xfrm>
                  <a:off x="6891050" y="985483"/>
                  <a:ext cx="0" cy="52028"/>
                </a:xfrm>
                <a:prstGeom prst="line">
                  <a:avLst/>
                </a:prstGeom>
                <a:noFill/>
                <a:ln w="28575" cap="rnd" cmpd="sng" algn="ctr">
                  <a:solidFill>
                    <a:srgbClr val="4F81BD">
                      <a:shade val="95000"/>
                      <a:satMod val="105000"/>
                    </a:srgbClr>
                  </a:solidFill>
                  <a:prstDash val="solid"/>
                </a:ln>
                <a:effectLst/>
              </p:spPr>
            </p:cxnSp>
            <p:cxnSp>
              <p:nvCxnSpPr>
                <p:cNvPr id="1092" name="Straight Connector 117"/>
                <p:cNvCxnSpPr/>
                <p:nvPr/>
              </p:nvCxnSpPr>
              <p:spPr>
                <a:xfrm>
                  <a:off x="6977349" y="986888"/>
                  <a:ext cx="0" cy="52028"/>
                </a:xfrm>
                <a:prstGeom prst="line">
                  <a:avLst/>
                </a:prstGeom>
                <a:noFill/>
                <a:ln w="28575" cap="rnd" cmpd="sng" algn="ctr">
                  <a:solidFill>
                    <a:srgbClr val="4F81BD">
                      <a:shade val="95000"/>
                      <a:satMod val="105000"/>
                    </a:srgbClr>
                  </a:solidFill>
                  <a:prstDash val="solid"/>
                </a:ln>
                <a:effectLst/>
              </p:spPr>
            </p:cxnSp>
            <p:cxnSp>
              <p:nvCxnSpPr>
                <p:cNvPr id="1093" name="Straight Connector 118"/>
                <p:cNvCxnSpPr/>
                <p:nvPr/>
              </p:nvCxnSpPr>
              <p:spPr>
                <a:xfrm>
                  <a:off x="7063648" y="985539"/>
                  <a:ext cx="0" cy="52028"/>
                </a:xfrm>
                <a:prstGeom prst="line">
                  <a:avLst/>
                </a:prstGeom>
                <a:noFill/>
                <a:ln w="28575" cap="rnd" cmpd="sng" algn="ctr">
                  <a:solidFill>
                    <a:srgbClr val="4F81BD">
                      <a:shade val="95000"/>
                      <a:satMod val="105000"/>
                    </a:srgbClr>
                  </a:solidFill>
                  <a:prstDash val="solid"/>
                </a:ln>
                <a:effectLst/>
              </p:spPr>
            </p:cxnSp>
            <p:cxnSp>
              <p:nvCxnSpPr>
                <p:cNvPr id="1094" name="Straight Connector 119"/>
                <p:cNvCxnSpPr/>
                <p:nvPr/>
              </p:nvCxnSpPr>
              <p:spPr>
                <a:xfrm>
                  <a:off x="7149947" y="986944"/>
                  <a:ext cx="0" cy="52028"/>
                </a:xfrm>
                <a:prstGeom prst="line">
                  <a:avLst/>
                </a:prstGeom>
                <a:noFill/>
                <a:ln w="28575" cap="rnd" cmpd="sng" algn="ctr">
                  <a:solidFill>
                    <a:srgbClr val="4F81BD">
                      <a:shade val="95000"/>
                      <a:satMod val="105000"/>
                    </a:srgbClr>
                  </a:solidFill>
                  <a:prstDash val="solid"/>
                </a:ln>
                <a:effectLst/>
              </p:spPr>
            </p:cxnSp>
            <p:grpSp>
              <p:nvGrpSpPr>
                <p:cNvPr id="1095" name="Group 120"/>
                <p:cNvGrpSpPr/>
                <p:nvPr/>
              </p:nvGrpSpPr>
              <p:grpSpPr>
                <a:xfrm rot="16200000">
                  <a:off x="6887414" y="467285"/>
                  <a:ext cx="258897" cy="572919"/>
                  <a:chOff x="7043450" y="621151"/>
                  <a:chExt cx="258897" cy="572919"/>
                </a:xfrm>
              </p:grpSpPr>
              <p:cxnSp>
                <p:nvCxnSpPr>
                  <p:cNvPr id="1096" name="Straight Connector 121"/>
                  <p:cNvCxnSpPr/>
                  <p:nvPr/>
                </p:nvCxnSpPr>
                <p:spPr>
                  <a:xfrm>
                    <a:off x="7043450" y="623850"/>
                    <a:ext cx="0" cy="52028"/>
                  </a:xfrm>
                  <a:prstGeom prst="line">
                    <a:avLst/>
                  </a:prstGeom>
                  <a:noFill/>
                  <a:ln w="28575" cap="rnd" cmpd="sng" algn="ctr">
                    <a:solidFill>
                      <a:srgbClr val="4F81BD">
                        <a:shade val="95000"/>
                        <a:satMod val="105000"/>
                      </a:srgbClr>
                    </a:solidFill>
                    <a:prstDash val="solid"/>
                  </a:ln>
                  <a:effectLst/>
                </p:spPr>
              </p:cxnSp>
              <p:cxnSp>
                <p:nvCxnSpPr>
                  <p:cNvPr id="1097" name="Straight Connector 122"/>
                  <p:cNvCxnSpPr/>
                  <p:nvPr/>
                </p:nvCxnSpPr>
                <p:spPr>
                  <a:xfrm>
                    <a:off x="7129749" y="622501"/>
                    <a:ext cx="0" cy="52028"/>
                  </a:xfrm>
                  <a:prstGeom prst="line">
                    <a:avLst/>
                  </a:prstGeom>
                  <a:noFill/>
                  <a:ln w="28575" cap="rnd" cmpd="sng" algn="ctr">
                    <a:solidFill>
                      <a:srgbClr val="4F81BD">
                        <a:shade val="95000"/>
                        <a:satMod val="105000"/>
                      </a:srgbClr>
                    </a:solidFill>
                    <a:prstDash val="solid"/>
                  </a:ln>
                  <a:effectLst/>
                </p:spPr>
              </p:cxnSp>
              <p:cxnSp>
                <p:nvCxnSpPr>
                  <p:cNvPr id="1098" name="Straight Connector 123"/>
                  <p:cNvCxnSpPr/>
                  <p:nvPr/>
                </p:nvCxnSpPr>
                <p:spPr>
                  <a:xfrm>
                    <a:off x="7216048" y="621151"/>
                    <a:ext cx="0" cy="52028"/>
                  </a:xfrm>
                  <a:prstGeom prst="line">
                    <a:avLst/>
                  </a:prstGeom>
                  <a:noFill/>
                  <a:ln w="28575" cap="rnd" cmpd="sng" algn="ctr">
                    <a:solidFill>
                      <a:srgbClr val="4F81BD">
                        <a:shade val="95000"/>
                        <a:satMod val="105000"/>
                      </a:srgbClr>
                    </a:solidFill>
                    <a:prstDash val="solid"/>
                  </a:ln>
                  <a:effectLst/>
                </p:spPr>
              </p:cxnSp>
              <p:cxnSp>
                <p:nvCxnSpPr>
                  <p:cNvPr id="1099" name="Straight Connector 124"/>
                  <p:cNvCxnSpPr/>
                  <p:nvPr/>
                </p:nvCxnSpPr>
                <p:spPr>
                  <a:xfrm>
                    <a:off x="7302347" y="625311"/>
                    <a:ext cx="0" cy="52028"/>
                  </a:xfrm>
                  <a:prstGeom prst="line">
                    <a:avLst/>
                  </a:prstGeom>
                  <a:noFill/>
                  <a:ln w="28575" cap="rnd" cmpd="sng" algn="ctr">
                    <a:solidFill>
                      <a:srgbClr val="4F81BD">
                        <a:shade val="95000"/>
                        <a:satMod val="105000"/>
                      </a:srgbClr>
                    </a:solidFill>
                    <a:prstDash val="solid"/>
                  </a:ln>
                  <a:effectLst/>
                </p:spPr>
              </p:cxnSp>
              <p:cxnSp>
                <p:nvCxnSpPr>
                  <p:cNvPr id="1100" name="Straight Connector 125"/>
                  <p:cNvCxnSpPr/>
                  <p:nvPr/>
                </p:nvCxnSpPr>
                <p:spPr>
                  <a:xfrm>
                    <a:off x="7043450" y="1140637"/>
                    <a:ext cx="0" cy="52028"/>
                  </a:xfrm>
                  <a:prstGeom prst="line">
                    <a:avLst/>
                  </a:prstGeom>
                  <a:noFill/>
                  <a:ln w="28575" cap="rnd" cmpd="sng" algn="ctr">
                    <a:solidFill>
                      <a:srgbClr val="4F81BD">
                        <a:shade val="95000"/>
                        <a:satMod val="105000"/>
                      </a:srgbClr>
                    </a:solidFill>
                    <a:prstDash val="solid"/>
                  </a:ln>
                  <a:effectLst/>
                </p:spPr>
              </p:cxnSp>
              <p:cxnSp>
                <p:nvCxnSpPr>
                  <p:cNvPr id="1101" name="Straight Connector 126"/>
                  <p:cNvCxnSpPr/>
                  <p:nvPr/>
                </p:nvCxnSpPr>
                <p:spPr>
                  <a:xfrm>
                    <a:off x="7129749" y="1142042"/>
                    <a:ext cx="0" cy="52028"/>
                  </a:xfrm>
                  <a:prstGeom prst="line">
                    <a:avLst/>
                  </a:prstGeom>
                  <a:noFill/>
                  <a:ln w="28575" cap="rnd" cmpd="sng" algn="ctr">
                    <a:solidFill>
                      <a:srgbClr val="4F81BD">
                        <a:shade val="95000"/>
                        <a:satMod val="105000"/>
                      </a:srgbClr>
                    </a:solidFill>
                    <a:prstDash val="solid"/>
                  </a:ln>
                  <a:effectLst/>
                </p:spPr>
              </p:cxnSp>
              <p:cxnSp>
                <p:nvCxnSpPr>
                  <p:cNvPr id="1102" name="Straight Connector 127"/>
                  <p:cNvCxnSpPr/>
                  <p:nvPr/>
                </p:nvCxnSpPr>
                <p:spPr>
                  <a:xfrm>
                    <a:off x="7216048" y="1140693"/>
                    <a:ext cx="0" cy="52028"/>
                  </a:xfrm>
                  <a:prstGeom prst="line">
                    <a:avLst/>
                  </a:prstGeom>
                  <a:noFill/>
                  <a:ln w="28575" cap="rnd" cmpd="sng" algn="ctr">
                    <a:solidFill>
                      <a:srgbClr val="4F81BD">
                        <a:shade val="95000"/>
                        <a:satMod val="105000"/>
                      </a:srgbClr>
                    </a:solidFill>
                    <a:prstDash val="solid"/>
                  </a:ln>
                  <a:effectLst/>
                </p:spPr>
              </p:cxnSp>
              <p:cxnSp>
                <p:nvCxnSpPr>
                  <p:cNvPr id="1103" name="Straight Connector 128"/>
                  <p:cNvCxnSpPr/>
                  <p:nvPr/>
                </p:nvCxnSpPr>
                <p:spPr>
                  <a:xfrm>
                    <a:off x="7302347" y="1139344"/>
                    <a:ext cx="0" cy="52028"/>
                  </a:xfrm>
                  <a:prstGeom prst="line">
                    <a:avLst/>
                  </a:prstGeom>
                  <a:noFill/>
                  <a:ln w="28575" cap="rnd" cmpd="sng" algn="ctr">
                    <a:solidFill>
                      <a:srgbClr val="4F81BD">
                        <a:shade val="95000"/>
                        <a:satMod val="105000"/>
                      </a:srgbClr>
                    </a:solidFill>
                    <a:prstDash val="solid"/>
                  </a:ln>
                  <a:effectLst/>
                </p:spPr>
              </p:cxnSp>
            </p:grpSp>
          </p:grpSp>
        </p:grpSp>
        <p:grpSp>
          <p:nvGrpSpPr>
            <p:cNvPr id="624" name="Group 129"/>
            <p:cNvGrpSpPr/>
            <p:nvPr/>
          </p:nvGrpSpPr>
          <p:grpSpPr>
            <a:xfrm>
              <a:off x="5853728" y="3303571"/>
              <a:ext cx="444410" cy="450646"/>
              <a:chOff x="4665806" y="3893618"/>
              <a:chExt cx="556614" cy="564424"/>
            </a:xfrm>
          </p:grpSpPr>
          <p:sp>
            <p:nvSpPr>
              <p:cNvPr id="1064" name="Rounded Rectangle 130"/>
              <p:cNvSpPr>
                <a:spLocks noChangeAspect="1"/>
              </p:cNvSpPr>
              <p:nvPr/>
            </p:nvSpPr>
            <p:spPr>
              <a:xfrm>
                <a:off x="4665806" y="3893618"/>
                <a:ext cx="556614" cy="564424"/>
              </a:xfrm>
              <a:prstGeom prst="roundRect">
                <a:avLst/>
              </a:prstGeom>
              <a:solidFill>
                <a:srgbClr val="4F81BD">
                  <a:lumMod val="20000"/>
                  <a:lumOff val="80000"/>
                </a:srgbClr>
              </a:solidFill>
              <a:ln w="28575" cap="flat" cmpd="sng" algn="ctr">
                <a:no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065" name="Group 131"/>
              <p:cNvGrpSpPr>
                <a:grpSpLocks noChangeAspect="1"/>
              </p:cNvGrpSpPr>
              <p:nvPr/>
            </p:nvGrpSpPr>
            <p:grpSpPr>
              <a:xfrm>
                <a:off x="4713264" y="3956371"/>
                <a:ext cx="461530" cy="458273"/>
                <a:chOff x="6730403" y="470099"/>
                <a:chExt cx="572919" cy="568873"/>
              </a:xfrm>
            </p:grpSpPr>
            <p:sp>
              <p:nvSpPr>
                <p:cNvPr id="1066" name="Rectangle 132"/>
                <p:cNvSpPr/>
                <p:nvPr/>
              </p:nvSpPr>
              <p:spPr>
                <a:xfrm>
                  <a:off x="6810623" y="544468"/>
                  <a:ext cx="420566" cy="420566"/>
                </a:xfrm>
                <a:prstGeom prst="rect">
                  <a:avLst/>
                </a:prstGeom>
                <a:solidFill>
                  <a:srgbClr val="4F81BD"/>
                </a:solidFill>
                <a:ln w="28575"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600" b="1" i="0" u="none" strike="noStrike" kern="0" cap="none" spc="0" normalizeH="0" baseline="0" dirty="0" smtClean="0">
                      <a:ln>
                        <a:noFill/>
                      </a:ln>
                      <a:solidFill>
                        <a:prstClr val="white"/>
                      </a:solidFill>
                      <a:effectLst/>
                      <a:uLnTx/>
                      <a:uFillTx/>
                      <a:latin typeface="Calibri"/>
                      <a:ea typeface="+mn-ea"/>
                      <a:cs typeface="+mn-cs"/>
                    </a:rPr>
                    <a:t>Chassis</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dirty="0" smtClean="0">
                      <a:ln>
                        <a:noFill/>
                      </a:ln>
                      <a:solidFill>
                        <a:prstClr val="white"/>
                      </a:solidFill>
                      <a:effectLst/>
                      <a:uLnTx/>
                      <a:uFillTx/>
                      <a:latin typeface="Calibri"/>
                      <a:ea typeface="+mn-ea"/>
                      <a:cs typeface="+mn-cs"/>
                    </a:rPr>
                    <a:t>ECUs</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1067" name="Straight Connector 133"/>
                <p:cNvCxnSpPr/>
                <p:nvPr/>
              </p:nvCxnSpPr>
              <p:spPr>
                <a:xfrm>
                  <a:off x="6891050" y="471448"/>
                  <a:ext cx="0" cy="52028"/>
                </a:xfrm>
                <a:prstGeom prst="line">
                  <a:avLst/>
                </a:prstGeom>
                <a:noFill/>
                <a:ln w="28575" cap="rnd" cmpd="sng" algn="ctr">
                  <a:solidFill>
                    <a:srgbClr val="4F81BD">
                      <a:shade val="95000"/>
                      <a:satMod val="105000"/>
                    </a:srgbClr>
                  </a:solidFill>
                  <a:prstDash val="solid"/>
                </a:ln>
                <a:effectLst/>
              </p:spPr>
            </p:cxnSp>
            <p:cxnSp>
              <p:nvCxnSpPr>
                <p:cNvPr id="1068" name="Straight Connector 134"/>
                <p:cNvCxnSpPr/>
                <p:nvPr/>
              </p:nvCxnSpPr>
              <p:spPr>
                <a:xfrm>
                  <a:off x="6977349" y="470099"/>
                  <a:ext cx="0" cy="52028"/>
                </a:xfrm>
                <a:prstGeom prst="line">
                  <a:avLst/>
                </a:prstGeom>
                <a:noFill/>
                <a:ln w="28575" cap="rnd" cmpd="sng" algn="ctr">
                  <a:solidFill>
                    <a:srgbClr val="4F81BD">
                      <a:shade val="95000"/>
                      <a:satMod val="105000"/>
                    </a:srgbClr>
                  </a:solidFill>
                  <a:prstDash val="solid"/>
                </a:ln>
                <a:effectLst/>
              </p:spPr>
            </p:cxnSp>
            <p:cxnSp>
              <p:nvCxnSpPr>
                <p:cNvPr id="1069" name="Straight Connector 135"/>
                <p:cNvCxnSpPr/>
                <p:nvPr/>
              </p:nvCxnSpPr>
              <p:spPr>
                <a:xfrm>
                  <a:off x="7063648" y="471504"/>
                  <a:ext cx="0" cy="52028"/>
                </a:xfrm>
                <a:prstGeom prst="line">
                  <a:avLst/>
                </a:prstGeom>
                <a:noFill/>
                <a:ln w="28575" cap="rnd" cmpd="sng" algn="ctr">
                  <a:solidFill>
                    <a:srgbClr val="4F81BD">
                      <a:shade val="95000"/>
                      <a:satMod val="105000"/>
                    </a:srgbClr>
                  </a:solidFill>
                  <a:prstDash val="solid"/>
                </a:ln>
                <a:effectLst/>
              </p:spPr>
            </p:cxnSp>
            <p:cxnSp>
              <p:nvCxnSpPr>
                <p:cNvPr id="1070" name="Straight Connector 136"/>
                <p:cNvCxnSpPr/>
                <p:nvPr/>
              </p:nvCxnSpPr>
              <p:spPr>
                <a:xfrm>
                  <a:off x="7149948" y="477533"/>
                  <a:ext cx="0" cy="52028"/>
                </a:xfrm>
                <a:prstGeom prst="line">
                  <a:avLst/>
                </a:prstGeom>
                <a:noFill/>
                <a:ln w="28575" cap="rnd" cmpd="sng" algn="ctr">
                  <a:solidFill>
                    <a:srgbClr val="4F81BD">
                      <a:shade val="95000"/>
                      <a:satMod val="105000"/>
                    </a:srgbClr>
                  </a:solidFill>
                  <a:prstDash val="solid"/>
                </a:ln>
                <a:effectLst/>
              </p:spPr>
            </p:cxnSp>
            <p:cxnSp>
              <p:nvCxnSpPr>
                <p:cNvPr id="1071" name="Straight Connector 137"/>
                <p:cNvCxnSpPr/>
                <p:nvPr/>
              </p:nvCxnSpPr>
              <p:spPr>
                <a:xfrm>
                  <a:off x="6891050" y="985483"/>
                  <a:ext cx="0" cy="52028"/>
                </a:xfrm>
                <a:prstGeom prst="line">
                  <a:avLst/>
                </a:prstGeom>
                <a:noFill/>
                <a:ln w="28575" cap="rnd" cmpd="sng" algn="ctr">
                  <a:solidFill>
                    <a:srgbClr val="4F81BD">
                      <a:shade val="95000"/>
                      <a:satMod val="105000"/>
                    </a:srgbClr>
                  </a:solidFill>
                  <a:prstDash val="solid"/>
                </a:ln>
                <a:effectLst/>
              </p:spPr>
            </p:cxnSp>
            <p:cxnSp>
              <p:nvCxnSpPr>
                <p:cNvPr id="1072" name="Straight Connector 138"/>
                <p:cNvCxnSpPr/>
                <p:nvPr/>
              </p:nvCxnSpPr>
              <p:spPr>
                <a:xfrm>
                  <a:off x="6977349" y="986888"/>
                  <a:ext cx="0" cy="52028"/>
                </a:xfrm>
                <a:prstGeom prst="line">
                  <a:avLst/>
                </a:prstGeom>
                <a:noFill/>
                <a:ln w="28575" cap="rnd" cmpd="sng" algn="ctr">
                  <a:solidFill>
                    <a:srgbClr val="4F81BD">
                      <a:shade val="95000"/>
                      <a:satMod val="105000"/>
                    </a:srgbClr>
                  </a:solidFill>
                  <a:prstDash val="solid"/>
                </a:ln>
                <a:effectLst/>
              </p:spPr>
            </p:cxnSp>
            <p:cxnSp>
              <p:nvCxnSpPr>
                <p:cNvPr id="1073" name="Straight Connector 139"/>
                <p:cNvCxnSpPr/>
                <p:nvPr/>
              </p:nvCxnSpPr>
              <p:spPr>
                <a:xfrm>
                  <a:off x="7063648" y="985539"/>
                  <a:ext cx="0" cy="52028"/>
                </a:xfrm>
                <a:prstGeom prst="line">
                  <a:avLst/>
                </a:prstGeom>
                <a:noFill/>
                <a:ln w="28575" cap="rnd" cmpd="sng" algn="ctr">
                  <a:solidFill>
                    <a:srgbClr val="4F81BD">
                      <a:shade val="95000"/>
                      <a:satMod val="105000"/>
                    </a:srgbClr>
                  </a:solidFill>
                  <a:prstDash val="solid"/>
                </a:ln>
                <a:effectLst/>
              </p:spPr>
            </p:cxnSp>
            <p:cxnSp>
              <p:nvCxnSpPr>
                <p:cNvPr id="1074" name="Straight Connector 140"/>
                <p:cNvCxnSpPr/>
                <p:nvPr/>
              </p:nvCxnSpPr>
              <p:spPr>
                <a:xfrm>
                  <a:off x="7149947" y="986944"/>
                  <a:ext cx="0" cy="52028"/>
                </a:xfrm>
                <a:prstGeom prst="line">
                  <a:avLst/>
                </a:prstGeom>
                <a:noFill/>
                <a:ln w="28575" cap="rnd" cmpd="sng" algn="ctr">
                  <a:solidFill>
                    <a:srgbClr val="4F81BD">
                      <a:shade val="95000"/>
                      <a:satMod val="105000"/>
                    </a:srgbClr>
                  </a:solidFill>
                  <a:prstDash val="solid"/>
                </a:ln>
                <a:effectLst/>
              </p:spPr>
            </p:cxnSp>
            <p:grpSp>
              <p:nvGrpSpPr>
                <p:cNvPr id="1075" name="Group 141"/>
                <p:cNvGrpSpPr/>
                <p:nvPr/>
              </p:nvGrpSpPr>
              <p:grpSpPr>
                <a:xfrm rot="16200000">
                  <a:off x="6887414" y="467285"/>
                  <a:ext cx="258897" cy="572919"/>
                  <a:chOff x="7043450" y="621151"/>
                  <a:chExt cx="258897" cy="572919"/>
                </a:xfrm>
              </p:grpSpPr>
              <p:cxnSp>
                <p:nvCxnSpPr>
                  <p:cNvPr id="1076" name="Straight Connector 142"/>
                  <p:cNvCxnSpPr/>
                  <p:nvPr/>
                </p:nvCxnSpPr>
                <p:spPr>
                  <a:xfrm>
                    <a:off x="7043450" y="623850"/>
                    <a:ext cx="0" cy="52028"/>
                  </a:xfrm>
                  <a:prstGeom prst="line">
                    <a:avLst/>
                  </a:prstGeom>
                  <a:noFill/>
                  <a:ln w="28575" cap="rnd" cmpd="sng" algn="ctr">
                    <a:solidFill>
                      <a:srgbClr val="4F81BD">
                        <a:shade val="95000"/>
                        <a:satMod val="105000"/>
                      </a:srgbClr>
                    </a:solidFill>
                    <a:prstDash val="solid"/>
                  </a:ln>
                  <a:effectLst/>
                </p:spPr>
              </p:cxnSp>
              <p:cxnSp>
                <p:nvCxnSpPr>
                  <p:cNvPr id="1077" name="Straight Connector 143"/>
                  <p:cNvCxnSpPr/>
                  <p:nvPr/>
                </p:nvCxnSpPr>
                <p:spPr>
                  <a:xfrm>
                    <a:off x="7129749" y="622501"/>
                    <a:ext cx="0" cy="52028"/>
                  </a:xfrm>
                  <a:prstGeom prst="line">
                    <a:avLst/>
                  </a:prstGeom>
                  <a:noFill/>
                  <a:ln w="28575" cap="rnd" cmpd="sng" algn="ctr">
                    <a:solidFill>
                      <a:srgbClr val="4F81BD">
                        <a:shade val="95000"/>
                        <a:satMod val="105000"/>
                      </a:srgbClr>
                    </a:solidFill>
                    <a:prstDash val="solid"/>
                  </a:ln>
                  <a:effectLst/>
                </p:spPr>
              </p:cxnSp>
              <p:cxnSp>
                <p:nvCxnSpPr>
                  <p:cNvPr id="1078" name="Straight Connector 144"/>
                  <p:cNvCxnSpPr/>
                  <p:nvPr/>
                </p:nvCxnSpPr>
                <p:spPr>
                  <a:xfrm>
                    <a:off x="7216048" y="621151"/>
                    <a:ext cx="0" cy="52028"/>
                  </a:xfrm>
                  <a:prstGeom prst="line">
                    <a:avLst/>
                  </a:prstGeom>
                  <a:noFill/>
                  <a:ln w="28575" cap="rnd" cmpd="sng" algn="ctr">
                    <a:solidFill>
                      <a:srgbClr val="4F81BD">
                        <a:shade val="95000"/>
                        <a:satMod val="105000"/>
                      </a:srgbClr>
                    </a:solidFill>
                    <a:prstDash val="solid"/>
                  </a:ln>
                  <a:effectLst/>
                </p:spPr>
              </p:cxnSp>
              <p:cxnSp>
                <p:nvCxnSpPr>
                  <p:cNvPr id="1079" name="Straight Connector 145"/>
                  <p:cNvCxnSpPr/>
                  <p:nvPr/>
                </p:nvCxnSpPr>
                <p:spPr>
                  <a:xfrm>
                    <a:off x="7302347" y="625311"/>
                    <a:ext cx="0" cy="52028"/>
                  </a:xfrm>
                  <a:prstGeom prst="line">
                    <a:avLst/>
                  </a:prstGeom>
                  <a:noFill/>
                  <a:ln w="28575" cap="rnd" cmpd="sng" algn="ctr">
                    <a:solidFill>
                      <a:srgbClr val="4F81BD">
                        <a:shade val="95000"/>
                        <a:satMod val="105000"/>
                      </a:srgbClr>
                    </a:solidFill>
                    <a:prstDash val="solid"/>
                  </a:ln>
                  <a:effectLst/>
                </p:spPr>
              </p:cxnSp>
              <p:cxnSp>
                <p:nvCxnSpPr>
                  <p:cNvPr id="1080" name="Straight Connector 146"/>
                  <p:cNvCxnSpPr/>
                  <p:nvPr/>
                </p:nvCxnSpPr>
                <p:spPr>
                  <a:xfrm>
                    <a:off x="7043450" y="1140637"/>
                    <a:ext cx="0" cy="52028"/>
                  </a:xfrm>
                  <a:prstGeom prst="line">
                    <a:avLst/>
                  </a:prstGeom>
                  <a:noFill/>
                  <a:ln w="28575" cap="rnd" cmpd="sng" algn="ctr">
                    <a:solidFill>
                      <a:srgbClr val="4F81BD">
                        <a:shade val="95000"/>
                        <a:satMod val="105000"/>
                      </a:srgbClr>
                    </a:solidFill>
                    <a:prstDash val="solid"/>
                  </a:ln>
                  <a:effectLst/>
                </p:spPr>
              </p:cxnSp>
              <p:cxnSp>
                <p:nvCxnSpPr>
                  <p:cNvPr id="1081" name="Straight Connector 147"/>
                  <p:cNvCxnSpPr/>
                  <p:nvPr/>
                </p:nvCxnSpPr>
                <p:spPr>
                  <a:xfrm>
                    <a:off x="7129749" y="1142042"/>
                    <a:ext cx="0" cy="52028"/>
                  </a:xfrm>
                  <a:prstGeom prst="line">
                    <a:avLst/>
                  </a:prstGeom>
                  <a:noFill/>
                  <a:ln w="28575" cap="rnd" cmpd="sng" algn="ctr">
                    <a:solidFill>
                      <a:srgbClr val="4F81BD">
                        <a:shade val="95000"/>
                        <a:satMod val="105000"/>
                      </a:srgbClr>
                    </a:solidFill>
                    <a:prstDash val="solid"/>
                  </a:ln>
                  <a:effectLst/>
                </p:spPr>
              </p:cxnSp>
              <p:cxnSp>
                <p:nvCxnSpPr>
                  <p:cNvPr id="1082" name="Straight Connector 148"/>
                  <p:cNvCxnSpPr/>
                  <p:nvPr/>
                </p:nvCxnSpPr>
                <p:spPr>
                  <a:xfrm>
                    <a:off x="7216048" y="1140693"/>
                    <a:ext cx="0" cy="52028"/>
                  </a:xfrm>
                  <a:prstGeom prst="line">
                    <a:avLst/>
                  </a:prstGeom>
                  <a:noFill/>
                  <a:ln w="28575" cap="rnd" cmpd="sng" algn="ctr">
                    <a:solidFill>
                      <a:srgbClr val="4F81BD">
                        <a:shade val="95000"/>
                        <a:satMod val="105000"/>
                      </a:srgbClr>
                    </a:solidFill>
                    <a:prstDash val="solid"/>
                  </a:ln>
                  <a:effectLst/>
                </p:spPr>
              </p:cxnSp>
              <p:cxnSp>
                <p:nvCxnSpPr>
                  <p:cNvPr id="1083" name="Straight Connector 149"/>
                  <p:cNvCxnSpPr/>
                  <p:nvPr/>
                </p:nvCxnSpPr>
                <p:spPr>
                  <a:xfrm>
                    <a:off x="7302347" y="1139344"/>
                    <a:ext cx="0" cy="52028"/>
                  </a:xfrm>
                  <a:prstGeom prst="line">
                    <a:avLst/>
                  </a:prstGeom>
                  <a:noFill/>
                  <a:ln w="28575" cap="rnd" cmpd="sng" algn="ctr">
                    <a:solidFill>
                      <a:srgbClr val="4F81BD">
                        <a:shade val="95000"/>
                        <a:satMod val="105000"/>
                      </a:srgbClr>
                    </a:solidFill>
                    <a:prstDash val="solid"/>
                  </a:ln>
                  <a:effectLst/>
                </p:spPr>
              </p:cxnSp>
            </p:grpSp>
          </p:grpSp>
        </p:grpSp>
        <p:grpSp>
          <p:nvGrpSpPr>
            <p:cNvPr id="625" name="Group 150"/>
            <p:cNvGrpSpPr/>
            <p:nvPr/>
          </p:nvGrpSpPr>
          <p:grpSpPr>
            <a:xfrm flipH="1">
              <a:off x="5262832" y="3841201"/>
              <a:ext cx="1742768" cy="675848"/>
              <a:chOff x="-4461370" y="9192922"/>
              <a:chExt cx="5933552" cy="2240027"/>
            </a:xfrm>
            <a:effectLst>
              <a:reflection blurRad="6350" stA="52000" endA="300" endPos="35000" dir="5400000" sy="-100000" algn="bl" rotWithShape="0"/>
            </a:effectLst>
          </p:grpSpPr>
          <p:grpSp>
            <p:nvGrpSpPr>
              <p:cNvPr id="1058" name="Group 151"/>
              <p:cNvGrpSpPr/>
              <p:nvPr/>
            </p:nvGrpSpPr>
            <p:grpSpPr>
              <a:xfrm>
                <a:off x="-4461370" y="9192922"/>
                <a:ext cx="5933552" cy="2240027"/>
                <a:chOff x="-1316334" y="4222270"/>
                <a:chExt cx="5933552" cy="2240025"/>
              </a:xfrm>
            </p:grpSpPr>
            <p:sp>
              <p:nvSpPr>
                <p:cNvPr id="1061" name="Freeform 154"/>
                <p:cNvSpPr/>
                <p:nvPr/>
              </p:nvSpPr>
              <p:spPr>
                <a:xfrm>
                  <a:off x="-1316334" y="4222270"/>
                  <a:ext cx="5933552" cy="1937369"/>
                </a:xfrm>
                <a:custGeom>
                  <a:avLst/>
                  <a:gdLst>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62708 w 5933552"/>
                    <a:gd name="connsiteY72" fmla="*/ 1477108 h 1934308"/>
                    <a:gd name="connsiteX73" fmla="*/ 512466 w 5933552"/>
                    <a:gd name="connsiteY73" fmla="*/ 1627833 h 1934308"/>
                    <a:gd name="connsiteX74" fmla="*/ 497393 w 5933552"/>
                    <a:gd name="connsiteY74" fmla="*/ 1753437 h 1934308"/>
                    <a:gd name="connsiteX75" fmla="*/ 507442 w 5933552"/>
                    <a:gd name="connsiteY75" fmla="*/ 1833824 h 1934308"/>
                    <a:gd name="connsiteX76" fmla="*/ 281354 w 5933552"/>
                    <a:gd name="connsiteY76" fmla="*/ 1833824 h 1934308"/>
                    <a:gd name="connsiteX77" fmla="*/ 130629 w 5933552"/>
                    <a:gd name="connsiteY77" fmla="*/ 1758461 h 1934308"/>
                    <a:gd name="connsiteX78" fmla="*/ 10048 w 5933552"/>
                    <a:gd name="connsiteY78" fmla="*/ 1678075 h 1934308"/>
                    <a:gd name="connsiteX79" fmla="*/ 0 w 5933552"/>
                    <a:gd name="connsiteY79" fmla="*/ 1537398 h 1934308"/>
                    <a:gd name="connsiteX80" fmla="*/ 15072 w 5933552"/>
                    <a:gd name="connsiteY80" fmla="*/ 1487156 h 1934308"/>
                    <a:gd name="connsiteX81" fmla="*/ 15072 w 5933552"/>
                    <a:gd name="connsiteY81" fmla="*/ 1431890 h 1934308"/>
                    <a:gd name="connsiteX82" fmla="*/ 25121 w 5933552"/>
                    <a:gd name="connsiteY82" fmla="*/ 1381648 h 1934308"/>
                    <a:gd name="connsiteX83" fmla="*/ 40193 w 5933552"/>
                    <a:gd name="connsiteY83" fmla="*/ 1356527 h 1934308"/>
                    <a:gd name="connsiteX84" fmla="*/ 65314 w 5933552"/>
                    <a:gd name="connsiteY8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768699 w 5933552"/>
                    <a:gd name="connsiteY71" fmla="*/ 1301261 h 1934308"/>
                    <a:gd name="connsiteX72" fmla="*/ 512466 w 5933552"/>
                    <a:gd name="connsiteY72" fmla="*/ 1627833 h 1934308"/>
                    <a:gd name="connsiteX73" fmla="*/ 497393 w 5933552"/>
                    <a:gd name="connsiteY73" fmla="*/ 1753437 h 1934308"/>
                    <a:gd name="connsiteX74" fmla="*/ 507442 w 5933552"/>
                    <a:gd name="connsiteY74" fmla="*/ 1833824 h 1934308"/>
                    <a:gd name="connsiteX75" fmla="*/ 281354 w 5933552"/>
                    <a:gd name="connsiteY75" fmla="*/ 1833824 h 1934308"/>
                    <a:gd name="connsiteX76" fmla="*/ 130629 w 5933552"/>
                    <a:gd name="connsiteY76" fmla="*/ 1758461 h 1934308"/>
                    <a:gd name="connsiteX77" fmla="*/ 10048 w 5933552"/>
                    <a:gd name="connsiteY77" fmla="*/ 1678075 h 1934308"/>
                    <a:gd name="connsiteX78" fmla="*/ 0 w 5933552"/>
                    <a:gd name="connsiteY78" fmla="*/ 1537398 h 1934308"/>
                    <a:gd name="connsiteX79" fmla="*/ 15072 w 5933552"/>
                    <a:gd name="connsiteY79" fmla="*/ 1487156 h 1934308"/>
                    <a:gd name="connsiteX80" fmla="*/ 15072 w 5933552"/>
                    <a:gd name="connsiteY80" fmla="*/ 1431890 h 1934308"/>
                    <a:gd name="connsiteX81" fmla="*/ 25121 w 5933552"/>
                    <a:gd name="connsiteY81" fmla="*/ 1381648 h 1934308"/>
                    <a:gd name="connsiteX82" fmla="*/ 40193 w 5933552"/>
                    <a:gd name="connsiteY82" fmla="*/ 1356527 h 1934308"/>
                    <a:gd name="connsiteX83" fmla="*/ 65314 w 5933552"/>
                    <a:gd name="connsiteY8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12466 w 5933552"/>
                    <a:gd name="connsiteY71" fmla="*/ 1627833 h 1934308"/>
                    <a:gd name="connsiteX72" fmla="*/ 497393 w 5933552"/>
                    <a:gd name="connsiteY72" fmla="*/ 1753437 h 1934308"/>
                    <a:gd name="connsiteX73" fmla="*/ 507442 w 5933552"/>
                    <a:gd name="connsiteY73" fmla="*/ 1833824 h 1934308"/>
                    <a:gd name="connsiteX74" fmla="*/ 281354 w 5933552"/>
                    <a:gd name="connsiteY74" fmla="*/ 1833824 h 1934308"/>
                    <a:gd name="connsiteX75" fmla="*/ 130629 w 5933552"/>
                    <a:gd name="connsiteY75" fmla="*/ 1758461 h 1934308"/>
                    <a:gd name="connsiteX76" fmla="*/ 10048 w 5933552"/>
                    <a:gd name="connsiteY76" fmla="*/ 1678075 h 1934308"/>
                    <a:gd name="connsiteX77" fmla="*/ 0 w 5933552"/>
                    <a:gd name="connsiteY77" fmla="*/ 1537398 h 1934308"/>
                    <a:gd name="connsiteX78" fmla="*/ 15072 w 5933552"/>
                    <a:gd name="connsiteY78" fmla="*/ 1487156 h 1934308"/>
                    <a:gd name="connsiteX79" fmla="*/ 15072 w 5933552"/>
                    <a:gd name="connsiteY79" fmla="*/ 1431890 h 1934308"/>
                    <a:gd name="connsiteX80" fmla="*/ 25121 w 5933552"/>
                    <a:gd name="connsiteY80" fmla="*/ 1381648 h 1934308"/>
                    <a:gd name="connsiteX81" fmla="*/ 40193 w 5933552"/>
                    <a:gd name="connsiteY81" fmla="*/ 1356527 h 1934308"/>
                    <a:gd name="connsiteX82" fmla="*/ 65314 w 5933552"/>
                    <a:gd name="connsiteY8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497393 w 5933552"/>
                    <a:gd name="connsiteY71" fmla="*/ 1753437 h 1934308"/>
                    <a:gd name="connsiteX72" fmla="*/ 507442 w 5933552"/>
                    <a:gd name="connsiteY72" fmla="*/ 1833824 h 1934308"/>
                    <a:gd name="connsiteX73" fmla="*/ 281354 w 5933552"/>
                    <a:gd name="connsiteY73" fmla="*/ 1833824 h 1934308"/>
                    <a:gd name="connsiteX74" fmla="*/ 130629 w 5933552"/>
                    <a:gd name="connsiteY74" fmla="*/ 1758461 h 1934308"/>
                    <a:gd name="connsiteX75" fmla="*/ 10048 w 5933552"/>
                    <a:gd name="connsiteY75" fmla="*/ 1678075 h 1934308"/>
                    <a:gd name="connsiteX76" fmla="*/ 0 w 5933552"/>
                    <a:gd name="connsiteY76" fmla="*/ 1537398 h 1934308"/>
                    <a:gd name="connsiteX77" fmla="*/ 15072 w 5933552"/>
                    <a:gd name="connsiteY77" fmla="*/ 1487156 h 1934308"/>
                    <a:gd name="connsiteX78" fmla="*/ 15072 w 5933552"/>
                    <a:gd name="connsiteY78" fmla="*/ 1431890 h 1934308"/>
                    <a:gd name="connsiteX79" fmla="*/ 25121 w 5933552"/>
                    <a:gd name="connsiteY79" fmla="*/ 1381648 h 1934308"/>
                    <a:gd name="connsiteX80" fmla="*/ 40193 w 5933552"/>
                    <a:gd name="connsiteY80" fmla="*/ 1356527 h 1934308"/>
                    <a:gd name="connsiteX81" fmla="*/ 65314 w 5933552"/>
                    <a:gd name="connsiteY8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1034980 w 5933552"/>
                    <a:gd name="connsiteY70" fmla="*/ 1215850 h 1934308"/>
                    <a:gd name="connsiteX71" fmla="*/ 507442 w 5933552"/>
                    <a:gd name="connsiteY71" fmla="*/ 1833824 h 1934308"/>
                    <a:gd name="connsiteX72" fmla="*/ 281354 w 5933552"/>
                    <a:gd name="connsiteY72" fmla="*/ 1833824 h 1934308"/>
                    <a:gd name="connsiteX73" fmla="*/ 130629 w 5933552"/>
                    <a:gd name="connsiteY73" fmla="*/ 1758461 h 1934308"/>
                    <a:gd name="connsiteX74" fmla="*/ 10048 w 5933552"/>
                    <a:gd name="connsiteY74" fmla="*/ 1678075 h 1934308"/>
                    <a:gd name="connsiteX75" fmla="*/ 0 w 5933552"/>
                    <a:gd name="connsiteY75" fmla="*/ 1537398 h 1934308"/>
                    <a:gd name="connsiteX76" fmla="*/ 15072 w 5933552"/>
                    <a:gd name="connsiteY76" fmla="*/ 1487156 h 1934308"/>
                    <a:gd name="connsiteX77" fmla="*/ 15072 w 5933552"/>
                    <a:gd name="connsiteY77" fmla="*/ 1431890 h 1934308"/>
                    <a:gd name="connsiteX78" fmla="*/ 25121 w 5933552"/>
                    <a:gd name="connsiteY78" fmla="*/ 1381648 h 1934308"/>
                    <a:gd name="connsiteX79" fmla="*/ 40193 w 5933552"/>
                    <a:gd name="connsiteY79" fmla="*/ 1356527 h 1934308"/>
                    <a:gd name="connsiteX80" fmla="*/ 65314 w 5933552"/>
                    <a:gd name="connsiteY8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1240971 w 5933552"/>
                    <a:gd name="connsiteY69" fmla="*/ 1251020 h 1934308"/>
                    <a:gd name="connsiteX70" fmla="*/ 507442 w 5933552"/>
                    <a:gd name="connsiteY70" fmla="*/ 1833824 h 1934308"/>
                    <a:gd name="connsiteX71" fmla="*/ 281354 w 5933552"/>
                    <a:gd name="connsiteY71" fmla="*/ 1833824 h 1934308"/>
                    <a:gd name="connsiteX72" fmla="*/ 130629 w 5933552"/>
                    <a:gd name="connsiteY72" fmla="*/ 1758461 h 1934308"/>
                    <a:gd name="connsiteX73" fmla="*/ 10048 w 5933552"/>
                    <a:gd name="connsiteY73" fmla="*/ 1678075 h 1934308"/>
                    <a:gd name="connsiteX74" fmla="*/ 0 w 5933552"/>
                    <a:gd name="connsiteY74" fmla="*/ 1537398 h 1934308"/>
                    <a:gd name="connsiteX75" fmla="*/ 15072 w 5933552"/>
                    <a:gd name="connsiteY75" fmla="*/ 1487156 h 1934308"/>
                    <a:gd name="connsiteX76" fmla="*/ 15072 w 5933552"/>
                    <a:gd name="connsiteY76" fmla="*/ 1431890 h 1934308"/>
                    <a:gd name="connsiteX77" fmla="*/ 25121 w 5933552"/>
                    <a:gd name="connsiteY77" fmla="*/ 1381648 h 1934308"/>
                    <a:gd name="connsiteX78" fmla="*/ 40193 w 5933552"/>
                    <a:gd name="connsiteY78" fmla="*/ 1356527 h 1934308"/>
                    <a:gd name="connsiteX79" fmla="*/ 65314 w 5933552"/>
                    <a:gd name="connsiteY7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1401745 w 5933552"/>
                    <a:gd name="connsiteY68" fmla="*/ 1311310 h 1934308"/>
                    <a:gd name="connsiteX69" fmla="*/ 507442 w 5933552"/>
                    <a:gd name="connsiteY69" fmla="*/ 1833824 h 1934308"/>
                    <a:gd name="connsiteX70" fmla="*/ 281354 w 5933552"/>
                    <a:gd name="connsiteY70" fmla="*/ 1833824 h 1934308"/>
                    <a:gd name="connsiteX71" fmla="*/ 130629 w 5933552"/>
                    <a:gd name="connsiteY71" fmla="*/ 1758461 h 1934308"/>
                    <a:gd name="connsiteX72" fmla="*/ 10048 w 5933552"/>
                    <a:gd name="connsiteY72" fmla="*/ 1678075 h 1934308"/>
                    <a:gd name="connsiteX73" fmla="*/ 0 w 5933552"/>
                    <a:gd name="connsiteY73" fmla="*/ 1537398 h 1934308"/>
                    <a:gd name="connsiteX74" fmla="*/ 15072 w 5933552"/>
                    <a:gd name="connsiteY74" fmla="*/ 1487156 h 1934308"/>
                    <a:gd name="connsiteX75" fmla="*/ 15072 w 5933552"/>
                    <a:gd name="connsiteY75" fmla="*/ 1431890 h 1934308"/>
                    <a:gd name="connsiteX76" fmla="*/ 25121 w 5933552"/>
                    <a:gd name="connsiteY76" fmla="*/ 1381648 h 1934308"/>
                    <a:gd name="connsiteX77" fmla="*/ 40193 w 5933552"/>
                    <a:gd name="connsiteY77" fmla="*/ 1356527 h 1934308"/>
                    <a:gd name="connsiteX78" fmla="*/ 65314 w 5933552"/>
                    <a:gd name="connsiteY7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647930 w 5933552"/>
                    <a:gd name="connsiteY66" fmla="*/ 1617784 h 1934308"/>
                    <a:gd name="connsiteX67" fmla="*/ 1562519 w 5933552"/>
                    <a:gd name="connsiteY67" fmla="*/ 1462035 h 1934308"/>
                    <a:gd name="connsiteX68" fmla="*/ 507442 w 5933552"/>
                    <a:gd name="connsiteY68" fmla="*/ 1833824 h 1934308"/>
                    <a:gd name="connsiteX69" fmla="*/ 281354 w 5933552"/>
                    <a:gd name="connsiteY69" fmla="*/ 1833824 h 1934308"/>
                    <a:gd name="connsiteX70" fmla="*/ 130629 w 5933552"/>
                    <a:gd name="connsiteY70" fmla="*/ 1758461 h 1934308"/>
                    <a:gd name="connsiteX71" fmla="*/ 10048 w 5933552"/>
                    <a:gd name="connsiteY71" fmla="*/ 1678075 h 1934308"/>
                    <a:gd name="connsiteX72" fmla="*/ 0 w 5933552"/>
                    <a:gd name="connsiteY72" fmla="*/ 1537398 h 1934308"/>
                    <a:gd name="connsiteX73" fmla="*/ 15072 w 5933552"/>
                    <a:gd name="connsiteY73" fmla="*/ 1487156 h 1934308"/>
                    <a:gd name="connsiteX74" fmla="*/ 15072 w 5933552"/>
                    <a:gd name="connsiteY74" fmla="*/ 1431890 h 1934308"/>
                    <a:gd name="connsiteX75" fmla="*/ 25121 w 5933552"/>
                    <a:gd name="connsiteY75" fmla="*/ 1381648 h 1934308"/>
                    <a:gd name="connsiteX76" fmla="*/ 40193 w 5933552"/>
                    <a:gd name="connsiteY76" fmla="*/ 1356527 h 1934308"/>
                    <a:gd name="connsiteX77" fmla="*/ 65314 w 5933552"/>
                    <a:gd name="connsiteY7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688123 w 5933552"/>
                    <a:gd name="connsiteY65" fmla="*/ 1793631 h 1934308"/>
                    <a:gd name="connsiteX66" fmla="*/ 1562519 w 5933552"/>
                    <a:gd name="connsiteY66" fmla="*/ 1462035 h 1934308"/>
                    <a:gd name="connsiteX67" fmla="*/ 507442 w 5933552"/>
                    <a:gd name="connsiteY67" fmla="*/ 1833824 h 1934308"/>
                    <a:gd name="connsiteX68" fmla="*/ 281354 w 5933552"/>
                    <a:gd name="connsiteY68" fmla="*/ 1833824 h 1934308"/>
                    <a:gd name="connsiteX69" fmla="*/ 130629 w 5933552"/>
                    <a:gd name="connsiteY69" fmla="*/ 1758461 h 1934308"/>
                    <a:gd name="connsiteX70" fmla="*/ 10048 w 5933552"/>
                    <a:gd name="connsiteY70" fmla="*/ 1678075 h 1934308"/>
                    <a:gd name="connsiteX71" fmla="*/ 0 w 5933552"/>
                    <a:gd name="connsiteY71" fmla="*/ 1537398 h 1934308"/>
                    <a:gd name="connsiteX72" fmla="*/ 15072 w 5933552"/>
                    <a:gd name="connsiteY72" fmla="*/ 1487156 h 1934308"/>
                    <a:gd name="connsiteX73" fmla="*/ 15072 w 5933552"/>
                    <a:gd name="connsiteY73" fmla="*/ 1431890 h 1934308"/>
                    <a:gd name="connsiteX74" fmla="*/ 25121 w 5933552"/>
                    <a:gd name="connsiteY74" fmla="*/ 1381648 h 1934308"/>
                    <a:gd name="connsiteX75" fmla="*/ 40193 w 5933552"/>
                    <a:gd name="connsiteY75" fmla="*/ 1356527 h 1934308"/>
                    <a:gd name="connsiteX76" fmla="*/ 65314 w 5933552"/>
                    <a:gd name="connsiteY7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1562519 w 5933552"/>
                    <a:gd name="connsiteY65" fmla="*/ 1462035 h 1934308"/>
                    <a:gd name="connsiteX66" fmla="*/ 507442 w 5933552"/>
                    <a:gd name="connsiteY66" fmla="*/ 1833824 h 1934308"/>
                    <a:gd name="connsiteX67" fmla="*/ 281354 w 5933552"/>
                    <a:gd name="connsiteY67" fmla="*/ 1833824 h 1934308"/>
                    <a:gd name="connsiteX68" fmla="*/ 130629 w 5933552"/>
                    <a:gd name="connsiteY68" fmla="*/ 1758461 h 1934308"/>
                    <a:gd name="connsiteX69" fmla="*/ 10048 w 5933552"/>
                    <a:gd name="connsiteY69" fmla="*/ 1678075 h 1934308"/>
                    <a:gd name="connsiteX70" fmla="*/ 0 w 5933552"/>
                    <a:gd name="connsiteY70" fmla="*/ 1537398 h 1934308"/>
                    <a:gd name="connsiteX71" fmla="*/ 15072 w 5933552"/>
                    <a:gd name="connsiteY71" fmla="*/ 1487156 h 1934308"/>
                    <a:gd name="connsiteX72" fmla="*/ 15072 w 5933552"/>
                    <a:gd name="connsiteY72" fmla="*/ 1431890 h 1934308"/>
                    <a:gd name="connsiteX73" fmla="*/ 25121 w 5933552"/>
                    <a:gd name="connsiteY73" fmla="*/ 1381648 h 1934308"/>
                    <a:gd name="connsiteX74" fmla="*/ 40193 w 5933552"/>
                    <a:gd name="connsiteY74" fmla="*/ 1356527 h 1934308"/>
                    <a:gd name="connsiteX75" fmla="*/ 65314 w 5933552"/>
                    <a:gd name="connsiteY7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20308 w 5933552"/>
                    <a:gd name="connsiteY62" fmla="*/ 1828800 h 1934308"/>
                    <a:gd name="connsiteX63" fmla="*/ 4235380 w 5933552"/>
                    <a:gd name="connsiteY63" fmla="*/ 1919235 h 1934308"/>
                    <a:gd name="connsiteX64" fmla="*/ 1688123 w 5933552"/>
                    <a:gd name="connsiteY64" fmla="*/ 1899138 h 1934308"/>
                    <a:gd name="connsiteX65" fmla="*/ 507442 w 5933552"/>
                    <a:gd name="connsiteY65" fmla="*/ 1833824 h 1934308"/>
                    <a:gd name="connsiteX66" fmla="*/ 281354 w 5933552"/>
                    <a:gd name="connsiteY66" fmla="*/ 1833824 h 1934308"/>
                    <a:gd name="connsiteX67" fmla="*/ 130629 w 5933552"/>
                    <a:gd name="connsiteY67" fmla="*/ 1758461 h 1934308"/>
                    <a:gd name="connsiteX68" fmla="*/ 10048 w 5933552"/>
                    <a:gd name="connsiteY68" fmla="*/ 1678075 h 1934308"/>
                    <a:gd name="connsiteX69" fmla="*/ 0 w 5933552"/>
                    <a:gd name="connsiteY69" fmla="*/ 1537398 h 1934308"/>
                    <a:gd name="connsiteX70" fmla="*/ 15072 w 5933552"/>
                    <a:gd name="connsiteY70" fmla="*/ 1487156 h 1934308"/>
                    <a:gd name="connsiteX71" fmla="*/ 15072 w 5933552"/>
                    <a:gd name="connsiteY71" fmla="*/ 1431890 h 1934308"/>
                    <a:gd name="connsiteX72" fmla="*/ 25121 w 5933552"/>
                    <a:gd name="connsiteY72" fmla="*/ 1381648 h 1934308"/>
                    <a:gd name="connsiteX73" fmla="*/ 40193 w 5933552"/>
                    <a:gd name="connsiteY73" fmla="*/ 1356527 h 1934308"/>
                    <a:gd name="connsiteX74" fmla="*/ 65314 w 5933552"/>
                    <a:gd name="connsiteY7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678075 h 1934308"/>
                    <a:gd name="connsiteX62" fmla="*/ 4235380 w 5933552"/>
                    <a:gd name="connsiteY62" fmla="*/ 1919235 h 1934308"/>
                    <a:gd name="connsiteX63" fmla="*/ 1688123 w 5933552"/>
                    <a:gd name="connsiteY63" fmla="*/ 1899138 h 1934308"/>
                    <a:gd name="connsiteX64" fmla="*/ 507442 w 5933552"/>
                    <a:gd name="connsiteY64" fmla="*/ 1833824 h 1934308"/>
                    <a:gd name="connsiteX65" fmla="*/ 281354 w 5933552"/>
                    <a:gd name="connsiteY65" fmla="*/ 1833824 h 1934308"/>
                    <a:gd name="connsiteX66" fmla="*/ 130629 w 5933552"/>
                    <a:gd name="connsiteY66" fmla="*/ 1758461 h 1934308"/>
                    <a:gd name="connsiteX67" fmla="*/ 10048 w 5933552"/>
                    <a:gd name="connsiteY67" fmla="*/ 1678075 h 1934308"/>
                    <a:gd name="connsiteX68" fmla="*/ 0 w 5933552"/>
                    <a:gd name="connsiteY68" fmla="*/ 1537398 h 1934308"/>
                    <a:gd name="connsiteX69" fmla="*/ 15072 w 5933552"/>
                    <a:gd name="connsiteY69" fmla="*/ 1487156 h 1934308"/>
                    <a:gd name="connsiteX70" fmla="*/ 15072 w 5933552"/>
                    <a:gd name="connsiteY70" fmla="*/ 1431890 h 1934308"/>
                    <a:gd name="connsiteX71" fmla="*/ 25121 w 5933552"/>
                    <a:gd name="connsiteY71" fmla="*/ 1381648 h 1934308"/>
                    <a:gd name="connsiteX72" fmla="*/ 40193 w 5933552"/>
                    <a:gd name="connsiteY72" fmla="*/ 1356527 h 1934308"/>
                    <a:gd name="connsiteX73" fmla="*/ 65314 w 5933552"/>
                    <a:gd name="connsiteY7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85622 w 5933552"/>
                    <a:gd name="connsiteY60" fmla="*/ 1537398 h 1934308"/>
                    <a:gd name="connsiteX61" fmla="*/ 4235380 w 5933552"/>
                    <a:gd name="connsiteY61" fmla="*/ 1919235 h 1934308"/>
                    <a:gd name="connsiteX62" fmla="*/ 1688123 w 5933552"/>
                    <a:gd name="connsiteY62" fmla="*/ 1899138 h 1934308"/>
                    <a:gd name="connsiteX63" fmla="*/ 507442 w 5933552"/>
                    <a:gd name="connsiteY63" fmla="*/ 1833824 h 1934308"/>
                    <a:gd name="connsiteX64" fmla="*/ 281354 w 5933552"/>
                    <a:gd name="connsiteY64" fmla="*/ 1833824 h 1934308"/>
                    <a:gd name="connsiteX65" fmla="*/ 130629 w 5933552"/>
                    <a:gd name="connsiteY65" fmla="*/ 1758461 h 1934308"/>
                    <a:gd name="connsiteX66" fmla="*/ 10048 w 5933552"/>
                    <a:gd name="connsiteY66" fmla="*/ 1678075 h 1934308"/>
                    <a:gd name="connsiteX67" fmla="*/ 0 w 5933552"/>
                    <a:gd name="connsiteY67" fmla="*/ 1537398 h 1934308"/>
                    <a:gd name="connsiteX68" fmla="*/ 15072 w 5933552"/>
                    <a:gd name="connsiteY68" fmla="*/ 1487156 h 1934308"/>
                    <a:gd name="connsiteX69" fmla="*/ 15072 w 5933552"/>
                    <a:gd name="connsiteY69" fmla="*/ 1431890 h 1934308"/>
                    <a:gd name="connsiteX70" fmla="*/ 25121 w 5933552"/>
                    <a:gd name="connsiteY70" fmla="*/ 1381648 h 1934308"/>
                    <a:gd name="connsiteX71" fmla="*/ 40193 w 5933552"/>
                    <a:gd name="connsiteY71" fmla="*/ 1356527 h 1934308"/>
                    <a:gd name="connsiteX72" fmla="*/ 65314 w 5933552"/>
                    <a:gd name="connsiteY72"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401178 w 5933552"/>
                    <a:gd name="connsiteY59" fmla="*/ 1386672 h 1934308"/>
                    <a:gd name="connsiteX60" fmla="*/ 4235380 w 5933552"/>
                    <a:gd name="connsiteY60" fmla="*/ 1919235 h 1934308"/>
                    <a:gd name="connsiteX61" fmla="*/ 1688123 w 5933552"/>
                    <a:gd name="connsiteY61" fmla="*/ 1899138 h 1934308"/>
                    <a:gd name="connsiteX62" fmla="*/ 507442 w 5933552"/>
                    <a:gd name="connsiteY62" fmla="*/ 1833824 h 1934308"/>
                    <a:gd name="connsiteX63" fmla="*/ 281354 w 5933552"/>
                    <a:gd name="connsiteY63" fmla="*/ 1833824 h 1934308"/>
                    <a:gd name="connsiteX64" fmla="*/ 130629 w 5933552"/>
                    <a:gd name="connsiteY64" fmla="*/ 1758461 h 1934308"/>
                    <a:gd name="connsiteX65" fmla="*/ 10048 w 5933552"/>
                    <a:gd name="connsiteY65" fmla="*/ 1678075 h 1934308"/>
                    <a:gd name="connsiteX66" fmla="*/ 0 w 5933552"/>
                    <a:gd name="connsiteY66" fmla="*/ 1537398 h 1934308"/>
                    <a:gd name="connsiteX67" fmla="*/ 15072 w 5933552"/>
                    <a:gd name="connsiteY67" fmla="*/ 1487156 h 1934308"/>
                    <a:gd name="connsiteX68" fmla="*/ 15072 w 5933552"/>
                    <a:gd name="connsiteY68" fmla="*/ 1431890 h 1934308"/>
                    <a:gd name="connsiteX69" fmla="*/ 25121 w 5933552"/>
                    <a:gd name="connsiteY69" fmla="*/ 1381648 h 1934308"/>
                    <a:gd name="connsiteX70" fmla="*/ 40193 w 5933552"/>
                    <a:gd name="connsiteY70" fmla="*/ 1356527 h 1934308"/>
                    <a:gd name="connsiteX71" fmla="*/ 65314 w 5933552"/>
                    <a:gd name="connsiteY71"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531807 w 5933552"/>
                    <a:gd name="connsiteY58" fmla="*/ 1291213 h 1934308"/>
                    <a:gd name="connsiteX59" fmla="*/ 4235380 w 5933552"/>
                    <a:gd name="connsiteY59" fmla="*/ 1919235 h 1934308"/>
                    <a:gd name="connsiteX60" fmla="*/ 1688123 w 5933552"/>
                    <a:gd name="connsiteY60" fmla="*/ 1899138 h 1934308"/>
                    <a:gd name="connsiteX61" fmla="*/ 507442 w 5933552"/>
                    <a:gd name="connsiteY61" fmla="*/ 1833824 h 1934308"/>
                    <a:gd name="connsiteX62" fmla="*/ 281354 w 5933552"/>
                    <a:gd name="connsiteY62" fmla="*/ 1833824 h 1934308"/>
                    <a:gd name="connsiteX63" fmla="*/ 130629 w 5933552"/>
                    <a:gd name="connsiteY63" fmla="*/ 1758461 h 1934308"/>
                    <a:gd name="connsiteX64" fmla="*/ 10048 w 5933552"/>
                    <a:gd name="connsiteY64" fmla="*/ 1678075 h 1934308"/>
                    <a:gd name="connsiteX65" fmla="*/ 0 w 5933552"/>
                    <a:gd name="connsiteY65" fmla="*/ 1537398 h 1934308"/>
                    <a:gd name="connsiteX66" fmla="*/ 15072 w 5933552"/>
                    <a:gd name="connsiteY66" fmla="*/ 1487156 h 1934308"/>
                    <a:gd name="connsiteX67" fmla="*/ 15072 w 5933552"/>
                    <a:gd name="connsiteY67" fmla="*/ 1431890 h 1934308"/>
                    <a:gd name="connsiteX68" fmla="*/ 25121 w 5933552"/>
                    <a:gd name="connsiteY68" fmla="*/ 1381648 h 1934308"/>
                    <a:gd name="connsiteX69" fmla="*/ 40193 w 5933552"/>
                    <a:gd name="connsiteY69" fmla="*/ 1356527 h 1934308"/>
                    <a:gd name="connsiteX70" fmla="*/ 65314 w 5933552"/>
                    <a:gd name="connsiteY70"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566976 w 5933552"/>
                    <a:gd name="connsiteY57" fmla="*/ 1266092 h 1934308"/>
                    <a:gd name="connsiteX58" fmla="*/ 4235380 w 5933552"/>
                    <a:gd name="connsiteY58" fmla="*/ 1919235 h 1934308"/>
                    <a:gd name="connsiteX59" fmla="*/ 1688123 w 5933552"/>
                    <a:gd name="connsiteY59" fmla="*/ 1899138 h 1934308"/>
                    <a:gd name="connsiteX60" fmla="*/ 507442 w 5933552"/>
                    <a:gd name="connsiteY60" fmla="*/ 1833824 h 1934308"/>
                    <a:gd name="connsiteX61" fmla="*/ 281354 w 5933552"/>
                    <a:gd name="connsiteY61" fmla="*/ 1833824 h 1934308"/>
                    <a:gd name="connsiteX62" fmla="*/ 130629 w 5933552"/>
                    <a:gd name="connsiteY62" fmla="*/ 1758461 h 1934308"/>
                    <a:gd name="connsiteX63" fmla="*/ 10048 w 5933552"/>
                    <a:gd name="connsiteY63" fmla="*/ 1678075 h 1934308"/>
                    <a:gd name="connsiteX64" fmla="*/ 0 w 5933552"/>
                    <a:gd name="connsiteY64" fmla="*/ 1537398 h 1934308"/>
                    <a:gd name="connsiteX65" fmla="*/ 15072 w 5933552"/>
                    <a:gd name="connsiteY65" fmla="*/ 1487156 h 1934308"/>
                    <a:gd name="connsiteX66" fmla="*/ 15072 w 5933552"/>
                    <a:gd name="connsiteY66" fmla="*/ 1431890 h 1934308"/>
                    <a:gd name="connsiteX67" fmla="*/ 25121 w 5933552"/>
                    <a:gd name="connsiteY67" fmla="*/ 1381648 h 1934308"/>
                    <a:gd name="connsiteX68" fmla="*/ 40193 w 5933552"/>
                    <a:gd name="connsiteY68" fmla="*/ 1356527 h 1934308"/>
                    <a:gd name="connsiteX69" fmla="*/ 65314 w 5933552"/>
                    <a:gd name="connsiteY69"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767943 w 5933552"/>
                    <a:gd name="connsiteY56" fmla="*/ 1215850 h 1934308"/>
                    <a:gd name="connsiteX57" fmla="*/ 4235380 w 5933552"/>
                    <a:gd name="connsiteY57" fmla="*/ 1919235 h 1934308"/>
                    <a:gd name="connsiteX58" fmla="*/ 1688123 w 5933552"/>
                    <a:gd name="connsiteY58" fmla="*/ 1899138 h 1934308"/>
                    <a:gd name="connsiteX59" fmla="*/ 507442 w 5933552"/>
                    <a:gd name="connsiteY59" fmla="*/ 1833824 h 1934308"/>
                    <a:gd name="connsiteX60" fmla="*/ 281354 w 5933552"/>
                    <a:gd name="connsiteY60" fmla="*/ 1833824 h 1934308"/>
                    <a:gd name="connsiteX61" fmla="*/ 130629 w 5933552"/>
                    <a:gd name="connsiteY61" fmla="*/ 1758461 h 1934308"/>
                    <a:gd name="connsiteX62" fmla="*/ 10048 w 5933552"/>
                    <a:gd name="connsiteY62" fmla="*/ 1678075 h 1934308"/>
                    <a:gd name="connsiteX63" fmla="*/ 0 w 5933552"/>
                    <a:gd name="connsiteY63" fmla="*/ 1537398 h 1934308"/>
                    <a:gd name="connsiteX64" fmla="*/ 15072 w 5933552"/>
                    <a:gd name="connsiteY64" fmla="*/ 1487156 h 1934308"/>
                    <a:gd name="connsiteX65" fmla="*/ 15072 w 5933552"/>
                    <a:gd name="connsiteY65" fmla="*/ 1431890 h 1934308"/>
                    <a:gd name="connsiteX66" fmla="*/ 25121 w 5933552"/>
                    <a:gd name="connsiteY66" fmla="*/ 1381648 h 1934308"/>
                    <a:gd name="connsiteX67" fmla="*/ 40193 w 5933552"/>
                    <a:gd name="connsiteY67" fmla="*/ 1356527 h 1934308"/>
                    <a:gd name="connsiteX68" fmla="*/ 65314 w 5933552"/>
                    <a:gd name="connsiteY68"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968910 w 5933552"/>
                    <a:gd name="connsiteY55" fmla="*/ 1235947 h 1934308"/>
                    <a:gd name="connsiteX56" fmla="*/ 4235380 w 5933552"/>
                    <a:gd name="connsiteY56" fmla="*/ 1919235 h 1934308"/>
                    <a:gd name="connsiteX57" fmla="*/ 1688123 w 5933552"/>
                    <a:gd name="connsiteY57" fmla="*/ 1899138 h 1934308"/>
                    <a:gd name="connsiteX58" fmla="*/ 507442 w 5933552"/>
                    <a:gd name="connsiteY58" fmla="*/ 1833824 h 1934308"/>
                    <a:gd name="connsiteX59" fmla="*/ 281354 w 5933552"/>
                    <a:gd name="connsiteY59" fmla="*/ 1833824 h 1934308"/>
                    <a:gd name="connsiteX60" fmla="*/ 130629 w 5933552"/>
                    <a:gd name="connsiteY60" fmla="*/ 1758461 h 1934308"/>
                    <a:gd name="connsiteX61" fmla="*/ 10048 w 5933552"/>
                    <a:gd name="connsiteY61" fmla="*/ 1678075 h 1934308"/>
                    <a:gd name="connsiteX62" fmla="*/ 0 w 5933552"/>
                    <a:gd name="connsiteY62" fmla="*/ 1537398 h 1934308"/>
                    <a:gd name="connsiteX63" fmla="*/ 15072 w 5933552"/>
                    <a:gd name="connsiteY63" fmla="*/ 1487156 h 1934308"/>
                    <a:gd name="connsiteX64" fmla="*/ 15072 w 5933552"/>
                    <a:gd name="connsiteY64" fmla="*/ 1431890 h 1934308"/>
                    <a:gd name="connsiteX65" fmla="*/ 25121 w 5933552"/>
                    <a:gd name="connsiteY65" fmla="*/ 1381648 h 1934308"/>
                    <a:gd name="connsiteX66" fmla="*/ 40193 w 5933552"/>
                    <a:gd name="connsiteY66" fmla="*/ 1356527 h 1934308"/>
                    <a:gd name="connsiteX67" fmla="*/ 65314 w 5933552"/>
                    <a:gd name="connsiteY67"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5164853 w 5933552"/>
                    <a:gd name="connsiteY54" fmla="*/ 1336431 h 1934308"/>
                    <a:gd name="connsiteX55" fmla="*/ 4235380 w 5933552"/>
                    <a:gd name="connsiteY55" fmla="*/ 1919235 h 1934308"/>
                    <a:gd name="connsiteX56" fmla="*/ 1688123 w 5933552"/>
                    <a:gd name="connsiteY56" fmla="*/ 1899138 h 1934308"/>
                    <a:gd name="connsiteX57" fmla="*/ 507442 w 5933552"/>
                    <a:gd name="connsiteY57" fmla="*/ 1833824 h 1934308"/>
                    <a:gd name="connsiteX58" fmla="*/ 281354 w 5933552"/>
                    <a:gd name="connsiteY58" fmla="*/ 1833824 h 1934308"/>
                    <a:gd name="connsiteX59" fmla="*/ 130629 w 5933552"/>
                    <a:gd name="connsiteY59" fmla="*/ 1758461 h 1934308"/>
                    <a:gd name="connsiteX60" fmla="*/ 10048 w 5933552"/>
                    <a:gd name="connsiteY60" fmla="*/ 1678075 h 1934308"/>
                    <a:gd name="connsiteX61" fmla="*/ 0 w 5933552"/>
                    <a:gd name="connsiteY61" fmla="*/ 1537398 h 1934308"/>
                    <a:gd name="connsiteX62" fmla="*/ 15072 w 5933552"/>
                    <a:gd name="connsiteY62" fmla="*/ 1487156 h 1934308"/>
                    <a:gd name="connsiteX63" fmla="*/ 15072 w 5933552"/>
                    <a:gd name="connsiteY63" fmla="*/ 1431890 h 1934308"/>
                    <a:gd name="connsiteX64" fmla="*/ 25121 w 5933552"/>
                    <a:gd name="connsiteY64" fmla="*/ 1381648 h 1934308"/>
                    <a:gd name="connsiteX65" fmla="*/ 40193 w 5933552"/>
                    <a:gd name="connsiteY65" fmla="*/ 1356527 h 1934308"/>
                    <a:gd name="connsiteX66" fmla="*/ 65314 w 5933552"/>
                    <a:gd name="connsiteY66"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5320602 w 5933552"/>
                    <a:gd name="connsiteY53" fmla="*/ 1502228 h 1934308"/>
                    <a:gd name="connsiteX54" fmla="*/ 4235380 w 5933552"/>
                    <a:gd name="connsiteY54" fmla="*/ 1919235 h 1934308"/>
                    <a:gd name="connsiteX55" fmla="*/ 1688123 w 5933552"/>
                    <a:gd name="connsiteY55" fmla="*/ 1899138 h 1934308"/>
                    <a:gd name="connsiteX56" fmla="*/ 507442 w 5933552"/>
                    <a:gd name="connsiteY56" fmla="*/ 1833824 h 1934308"/>
                    <a:gd name="connsiteX57" fmla="*/ 281354 w 5933552"/>
                    <a:gd name="connsiteY57" fmla="*/ 1833824 h 1934308"/>
                    <a:gd name="connsiteX58" fmla="*/ 130629 w 5933552"/>
                    <a:gd name="connsiteY58" fmla="*/ 1758461 h 1934308"/>
                    <a:gd name="connsiteX59" fmla="*/ 10048 w 5933552"/>
                    <a:gd name="connsiteY59" fmla="*/ 1678075 h 1934308"/>
                    <a:gd name="connsiteX60" fmla="*/ 0 w 5933552"/>
                    <a:gd name="connsiteY60" fmla="*/ 1537398 h 1934308"/>
                    <a:gd name="connsiteX61" fmla="*/ 15072 w 5933552"/>
                    <a:gd name="connsiteY61" fmla="*/ 1487156 h 1934308"/>
                    <a:gd name="connsiteX62" fmla="*/ 15072 w 5933552"/>
                    <a:gd name="connsiteY62" fmla="*/ 1431890 h 1934308"/>
                    <a:gd name="connsiteX63" fmla="*/ 25121 w 5933552"/>
                    <a:gd name="connsiteY63" fmla="*/ 1381648 h 1934308"/>
                    <a:gd name="connsiteX64" fmla="*/ 40193 w 5933552"/>
                    <a:gd name="connsiteY64" fmla="*/ 1356527 h 1934308"/>
                    <a:gd name="connsiteX65" fmla="*/ 65314 w 5933552"/>
                    <a:gd name="connsiteY65"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5390941 w 5933552"/>
                    <a:gd name="connsiteY52" fmla="*/ 1703195 h 1934308"/>
                    <a:gd name="connsiteX53" fmla="*/ 4235380 w 5933552"/>
                    <a:gd name="connsiteY53" fmla="*/ 1919235 h 1934308"/>
                    <a:gd name="connsiteX54" fmla="*/ 1688123 w 5933552"/>
                    <a:gd name="connsiteY54" fmla="*/ 1899138 h 1934308"/>
                    <a:gd name="connsiteX55" fmla="*/ 507442 w 5933552"/>
                    <a:gd name="connsiteY55" fmla="*/ 1833824 h 1934308"/>
                    <a:gd name="connsiteX56" fmla="*/ 281354 w 5933552"/>
                    <a:gd name="connsiteY56" fmla="*/ 1833824 h 1934308"/>
                    <a:gd name="connsiteX57" fmla="*/ 130629 w 5933552"/>
                    <a:gd name="connsiteY57" fmla="*/ 1758461 h 1934308"/>
                    <a:gd name="connsiteX58" fmla="*/ 10048 w 5933552"/>
                    <a:gd name="connsiteY58" fmla="*/ 1678075 h 1934308"/>
                    <a:gd name="connsiteX59" fmla="*/ 0 w 5933552"/>
                    <a:gd name="connsiteY59" fmla="*/ 1537398 h 1934308"/>
                    <a:gd name="connsiteX60" fmla="*/ 15072 w 5933552"/>
                    <a:gd name="connsiteY60" fmla="*/ 1487156 h 1934308"/>
                    <a:gd name="connsiteX61" fmla="*/ 15072 w 5933552"/>
                    <a:gd name="connsiteY61" fmla="*/ 1431890 h 1934308"/>
                    <a:gd name="connsiteX62" fmla="*/ 25121 w 5933552"/>
                    <a:gd name="connsiteY62" fmla="*/ 1381648 h 1934308"/>
                    <a:gd name="connsiteX63" fmla="*/ 40193 w 5933552"/>
                    <a:gd name="connsiteY63" fmla="*/ 1356527 h 1934308"/>
                    <a:gd name="connsiteX64" fmla="*/ 65314 w 5933552"/>
                    <a:gd name="connsiteY64"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2808514 w 5933552"/>
                    <a:gd name="connsiteY23" fmla="*/ 15072 h 1934308"/>
                    <a:gd name="connsiteX24" fmla="*/ 3029578 w 5933552"/>
                    <a:gd name="connsiteY24" fmla="*/ 55266 h 1934308"/>
                    <a:gd name="connsiteX25" fmla="*/ 3135086 w 5933552"/>
                    <a:gd name="connsiteY25" fmla="*/ 75363 h 1934308"/>
                    <a:gd name="connsiteX26" fmla="*/ 3255666 w 5933552"/>
                    <a:gd name="connsiteY26" fmla="*/ 95459 h 1934308"/>
                    <a:gd name="connsiteX27" fmla="*/ 3542044 w 5933552"/>
                    <a:gd name="connsiteY27" fmla="*/ 180870 h 1934308"/>
                    <a:gd name="connsiteX28" fmla="*/ 3798277 w 5933552"/>
                    <a:gd name="connsiteY28" fmla="*/ 316523 h 1934308"/>
                    <a:gd name="connsiteX29" fmla="*/ 4210259 w 5933552"/>
                    <a:gd name="connsiteY29" fmla="*/ 542611 h 1934308"/>
                    <a:gd name="connsiteX30" fmla="*/ 4340888 w 5933552"/>
                    <a:gd name="connsiteY30" fmla="*/ 622998 h 1934308"/>
                    <a:gd name="connsiteX31" fmla="*/ 4381081 w 5933552"/>
                    <a:gd name="connsiteY31" fmla="*/ 653143 h 1934308"/>
                    <a:gd name="connsiteX32" fmla="*/ 4752870 w 5933552"/>
                    <a:gd name="connsiteY32" fmla="*/ 683288 h 1934308"/>
                    <a:gd name="connsiteX33" fmla="*/ 5164853 w 5933552"/>
                    <a:gd name="connsiteY33" fmla="*/ 758650 h 1934308"/>
                    <a:gd name="connsiteX34" fmla="*/ 5441182 w 5933552"/>
                    <a:gd name="connsiteY34" fmla="*/ 823965 h 1934308"/>
                    <a:gd name="connsiteX35" fmla="*/ 5612004 w 5933552"/>
                    <a:gd name="connsiteY35" fmla="*/ 899327 h 1934308"/>
                    <a:gd name="connsiteX36" fmla="*/ 5807947 w 5933552"/>
                    <a:gd name="connsiteY36" fmla="*/ 1045028 h 1934308"/>
                    <a:gd name="connsiteX37" fmla="*/ 5823020 w 5933552"/>
                    <a:gd name="connsiteY37" fmla="*/ 1115367 h 1934308"/>
                    <a:gd name="connsiteX38" fmla="*/ 5838092 w 5933552"/>
                    <a:gd name="connsiteY38" fmla="*/ 1215850 h 1934308"/>
                    <a:gd name="connsiteX39" fmla="*/ 5823020 w 5933552"/>
                    <a:gd name="connsiteY39" fmla="*/ 1245995 h 1934308"/>
                    <a:gd name="connsiteX40" fmla="*/ 5863213 w 5933552"/>
                    <a:gd name="connsiteY40" fmla="*/ 1296237 h 1934308"/>
                    <a:gd name="connsiteX41" fmla="*/ 5893358 w 5933552"/>
                    <a:gd name="connsiteY41" fmla="*/ 1356527 h 1934308"/>
                    <a:gd name="connsiteX42" fmla="*/ 5893358 w 5933552"/>
                    <a:gd name="connsiteY42" fmla="*/ 1431890 h 1934308"/>
                    <a:gd name="connsiteX43" fmla="*/ 5928527 w 5933552"/>
                    <a:gd name="connsiteY43" fmla="*/ 1492180 h 1934308"/>
                    <a:gd name="connsiteX44" fmla="*/ 5918479 w 5933552"/>
                    <a:gd name="connsiteY44" fmla="*/ 1602712 h 1934308"/>
                    <a:gd name="connsiteX45" fmla="*/ 5898382 w 5933552"/>
                    <a:gd name="connsiteY45" fmla="*/ 1683099 h 1934308"/>
                    <a:gd name="connsiteX46" fmla="*/ 5918479 w 5933552"/>
                    <a:gd name="connsiteY46" fmla="*/ 1773534 h 1934308"/>
                    <a:gd name="connsiteX47" fmla="*/ 5933552 w 5933552"/>
                    <a:gd name="connsiteY47" fmla="*/ 1808703 h 1934308"/>
                    <a:gd name="connsiteX48" fmla="*/ 5812971 w 5933552"/>
                    <a:gd name="connsiteY48" fmla="*/ 1868993 h 1934308"/>
                    <a:gd name="connsiteX49" fmla="*/ 5812971 w 5933552"/>
                    <a:gd name="connsiteY49" fmla="*/ 1868993 h 1934308"/>
                    <a:gd name="connsiteX50" fmla="*/ 5727560 w 5933552"/>
                    <a:gd name="connsiteY50" fmla="*/ 1929283 h 1934308"/>
                    <a:gd name="connsiteX51" fmla="*/ 5390941 w 5933552"/>
                    <a:gd name="connsiteY51" fmla="*/ 1934308 h 1934308"/>
                    <a:gd name="connsiteX52" fmla="*/ 4235380 w 5933552"/>
                    <a:gd name="connsiteY52" fmla="*/ 1919235 h 1934308"/>
                    <a:gd name="connsiteX53" fmla="*/ 1688123 w 5933552"/>
                    <a:gd name="connsiteY53" fmla="*/ 1899138 h 1934308"/>
                    <a:gd name="connsiteX54" fmla="*/ 507442 w 5933552"/>
                    <a:gd name="connsiteY54" fmla="*/ 1833824 h 1934308"/>
                    <a:gd name="connsiteX55" fmla="*/ 281354 w 5933552"/>
                    <a:gd name="connsiteY55" fmla="*/ 1833824 h 1934308"/>
                    <a:gd name="connsiteX56" fmla="*/ 130629 w 5933552"/>
                    <a:gd name="connsiteY56" fmla="*/ 1758461 h 1934308"/>
                    <a:gd name="connsiteX57" fmla="*/ 10048 w 5933552"/>
                    <a:gd name="connsiteY57" fmla="*/ 1678075 h 1934308"/>
                    <a:gd name="connsiteX58" fmla="*/ 0 w 5933552"/>
                    <a:gd name="connsiteY58" fmla="*/ 1537398 h 1934308"/>
                    <a:gd name="connsiteX59" fmla="*/ 15072 w 5933552"/>
                    <a:gd name="connsiteY59" fmla="*/ 1487156 h 1934308"/>
                    <a:gd name="connsiteX60" fmla="*/ 15072 w 5933552"/>
                    <a:gd name="connsiteY60" fmla="*/ 1431890 h 1934308"/>
                    <a:gd name="connsiteX61" fmla="*/ 25121 w 5933552"/>
                    <a:gd name="connsiteY61" fmla="*/ 1381648 h 1934308"/>
                    <a:gd name="connsiteX62" fmla="*/ 40193 w 5933552"/>
                    <a:gd name="connsiteY62" fmla="*/ 1356527 h 1934308"/>
                    <a:gd name="connsiteX63" fmla="*/ 65314 w 5933552"/>
                    <a:gd name="connsiteY63" fmla="*/ 1311310 h 1934308"/>
                    <a:gd name="connsiteX0" fmla="*/ 65314 w 5933552"/>
                    <a:gd name="connsiteY0" fmla="*/ 1311310 h 1934308"/>
                    <a:gd name="connsiteX1" fmla="*/ 75363 w 5933552"/>
                    <a:gd name="connsiteY1" fmla="*/ 1080198 h 1934308"/>
                    <a:gd name="connsiteX2" fmla="*/ 45218 w 5933552"/>
                    <a:gd name="connsiteY2" fmla="*/ 1070149 h 1934308"/>
                    <a:gd name="connsiteX3" fmla="*/ 95459 w 5933552"/>
                    <a:gd name="connsiteY3" fmla="*/ 884255 h 1934308"/>
                    <a:gd name="connsiteX4" fmla="*/ 80387 w 5933552"/>
                    <a:gd name="connsiteY4" fmla="*/ 768699 h 1934308"/>
                    <a:gd name="connsiteX5" fmla="*/ 85411 w 5933552"/>
                    <a:gd name="connsiteY5" fmla="*/ 713433 h 1934308"/>
                    <a:gd name="connsiteX6" fmla="*/ 105508 w 5933552"/>
                    <a:gd name="connsiteY6" fmla="*/ 693336 h 1934308"/>
                    <a:gd name="connsiteX7" fmla="*/ 135653 w 5933552"/>
                    <a:gd name="connsiteY7" fmla="*/ 673239 h 1934308"/>
                    <a:gd name="connsiteX8" fmla="*/ 467248 w 5933552"/>
                    <a:gd name="connsiteY8" fmla="*/ 326571 h 1934308"/>
                    <a:gd name="connsiteX9" fmla="*/ 472272 w 5933552"/>
                    <a:gd name="connsiteY9" fmla="*/ 281354 h 1934308"/>
                    <a:gd name="connsiteX10" fmla="*/ 442127 w 5933552"/>
                    <a:gd name="connsiteY10" fmla="*/ 256233 h 1934308"/>
                    <a:gd name="connsiteX11" fmla="*/ 406958 w 5933552"/>
                    <a:gd name="connsiteY11" fmla="*/ 226088 h 1934308"/>
                    <a:gd name="connsiteX12" fmla="*/ 406958 w 5933552"/>
                    <a:gd name="connsiteY12" fmla="*/ 200967 h 1934308"/>
                    <a:gd name="connsiteX13" fmla="*/ 462224 w 5933552"/>
                    <a:gd name="connsiteY13" fmla="*/ 190919 h 1934308"/>
                    <a:gd name="connsiteX14" fmla="*/ 864158 w 5933552"/>
                    <a:gd name="connsiteY14" fmla="*/ 140677 h 1934308"/>
                    <a:gd name="connsiteX15" fmla="*/ 999811 w 5933552"/>
                    <a:gd name="connsiteY15" fmla="*/ 85411 h 1934308"/>
                    <a:gd name="connsiteX16" fmla="*/ 1024932 w 5933552"/>
                    <a:gd name="connsiteY16" fmla="*/ 75363 h 1934308"/>
                    <a:gd name="connsiteX17" fmla="*/ 999811 w 5933552"/>
                    <a:gd name="connsiteY17" fmla="*/ 25121 h 1934308"/>
                    <a:gd name="connsiteX18" fmla="*/ 1070149 w 5933552"/>
                    <a:gd name="connsiteY18" fmla="*/ 30145 h 1934308"/>
                    <a:gd name="connsiteX19" fmla="*/ 1130439 w 5933552"/>
                    <a:gd name="connsiteY19" fmla="*/ 50242 h 1934308"/>
                    <a:gd name="connsiteX20" fmla="*/ 1160585 w 5933552"/>
                    <a:gd name="connsiteY20" fmla="*/ 60290 h 1934308"/>
                    <a:gd name="connsiteX21" fmla="*/ 1683099 w 5933552"/>
                    <a:gd name="connsiteY21" fmla="*/ 10048 h 1934308"/>
                    <a:gd name="connsiteX22" fmla="*/ 2306097 w 5933552"/>
                    <a:gd name="connsiteY22" fmla="*/ 0 h 1934308"/>
                    <a:gd name="connsiteX23" fmla="*/ 3029578 w 5933552"/>
                    <a:gd name="connsiteY23" fmla="*/ 55266 h 1934308"/>
                    <a:gd name="connsiteX24" fmla="*/ 3135086 w 5933552"/>
                    <a:gd name="connsiteY24" fmla="*/ 75363 h 1934308"/>
                    <a:gd name="connsiteX25" fmla="*/ 3255666 w 5933552"/>
                    <a:gd name="connsiteY25" fmla="*/ 95459 h 1934308"/>
                    <a:gd name="connsiteX26" fmla="*/ 3542044 w 5933552"/>
                    <a:gd name="connsiteY26" fmla="*/ 180870 h 1934308"/>
                    <a:gd name="connsiteX27" fmla="*/ 3798277 w 5933552"/>
                    <a:gd name="connsiteY27" fmla="*/ 316523 h 1934308"/>
                    <a:gd name="connsiteX28" fmla="*/ 4210259 w 5933552"/>
                    <a:gd name="connsiteY28" fmla="*/ 542611 h 1934308"/>
                    <a:gd name="connsiteX29" fmla="*/ 4340888 w 5933552"/>
                    <a:gd name="connsiteY29" fmla="*/ 622998 h 1934308"/>
                    <a:gd name="connsiteX30" fmla="*/ 4381081 w 5933552"/>
                    <a:gd name="connsiteY30" fmla="*/ 653143 h 1934308"/>
                    <a:gd name="connsiteX31" fmla="*/ 4752870 w 5933552"/>
                    <a:gd name="connsiteY31" fmla="*/ 683288 h 1934308"/>
                    <a:gd name="connsiteX32" fmla="*/ 5164853 w 5933552"/>
                    <a:gd name="connsiteY32" fmla="*/ 758650 h 1934308"/>
                    <a:gd name="connsiteX33" fmla="*/ 5441182 w 5933552"/>
                    <a:gd name="connsiteY33" fmla="*/ 823965 h 1934308"/>
                    <a:gd name="connsiteX34" fmla="*/ 5612004 w 5933552"/>
                    <a:gd name="connsiteY34" fmla="*/ 899327 h 1934308"/>
                    <a:gd name="connsiteX35" fmla="*/ 5807947 w 5933552"/>
                    <a:gd name="connsiteY35" fmla="*/ 1045028 h 1934308"/>
                    <a:gd name="connsiteX36" fmla="*/ 5823020 w 5933552"/>
                    <a:gd name="connsiteY36" fmla="*/ 1115367 h 1934308"/>
                    <a:gd name="connsiteX37" fmla="*/ 5838092 w 5933552"/>
                    <a:gd name="connsiteY37" fmla="*/ 1215850 h 1934308"/>
                    <a:gd name="connsiteX38" fmla="*/ 5823020 w 5933552"/>
                    <a:gd name="connsiteY38" fmla="*/ 1245995 h 1934308"/>
                    <a:gd name="connsiteX39" fmla="*/ 5863213 w 5933552"/>
                    <a:gd name="connsiteY39" fmla="*/ 1296237 h 1934308"/>
                    <a:gd name="connsiteX40" fmla="*/ 5893358 w 5933552"/>
                    <a:gd name="connsiteY40" fmla="*/ 1356527 h 1934308"/>
                    <a:gd name="connsiteX41" fmla="*/ 5893358 w 5933552"/>
                    <a:gd name="connsiteY41" fmla="*/ 1431890 h 1934308"/>
                    <a:gd name="connsiteX42" fmla="*/ 5928527 w 5933552"/>
                    <a:gd name="connsiteY42" fmla="*/ 1492180 h 1934308"/>
                    <a:gd name="connsiteX43" fmla="*/ 5918479 w 5933552"/>
                    <a:gd name="connsiteY43" fmla="*/ 1602712 h 1934308"/>
                    <a:gd name="connsiteX44" fmla="*/ 5898382 w 5933552"/>
                    <a:gd name="connsiteY44" fmla="*/ 1683099 h 1934308"/>
                    <a:gd name="connsiteX45" fmla="*/ 5918479 w 5933552"/>
                    <a:gd name="connsiteY45" fmla="*/ 1773534 h 1934308"/>
                    <a:gd name="connsiteX46" fmla="*/ 5933552 w 5933552"/>
                    <a:gd name="connsiteY46" fmla="*/ 1808703 h 1934308"/>
                    <a:gd name="connsiteX47" fmla="*/ 5812971 w 5933552"/>
                    <a:gd name="connsiteY47" fmla="*/ 1868993 h 1934308"/>
                    <a:gd name="connsiteX48" fmla="*/ 5812971 w 5933552"/>
                    <a:gd name="connsiteY48" fmla="*/ 1868993 h 1934308"/>
                    <a:gd name="connsiteX49" fmla="*/ 5727560 w 5933552"/>
                    <a:gd name="connsiteY49" fmla="*/ 1929283 h 1934308"/>
                    <a:gd name="connsiteX50" fmla="*/ 5390941 w 5933552"/>
                    <a:gd name="connsiteY50" fmla="*/ 1934308 h 1934308"/>
                    <a:gd name="connsiteX51" fmla="*/ 4235380 w 5933552"/>
                    <a:gd name="connsiteY51" fmla="*/ 1919235 h 1934308"/>
                    <a:gd name="connsiteX52" fmla="*/ 1688123 w 5933552"/>
                    <a:gd name="connsiteY52" fmla="*/ 1899138 h 1934308"/>
                    <a:gd name="connsiteX53" fmla="*/ 507442 w 5933552"/>
                    <a:gd name="connsiteY53" fmla="*/ 1833824 h 1934308"/>
                    <a:gd name="connsiteX54" fmla="*/ 281354 w 5933552"/>
                    <a:gd name="connsiteY54" fmla="*/ 1833824 h 1934308"/>
                    <a:gd name="connsiteX55" fmla="*/ 130629 w 5933552"/>
                    <a:gd name="connsiteY55" fmla="*/ 1758461 h 1934308"/>
                    <a:gd name="connsiteX56" fmla="*/ 10048 w 5933552"/>
                    <a:gd name="connsiteY56" fmla="*/ 1678075 h 1934308"/>
                    <a:gd name="connsiteX57" fmla="*/ 0 w 5933552"/>
                    <a:gd name="connsiteY57" fmla="*/ 1537398 h 1934308"/>
                    <a:gd name="connsiteX58" fmla="*/ 15072 w 5933552"/>
                    <a:gd name="connsiteY58" fmla="*/ 1487156 h 1934308"/>
                    <a:gd name="connsiteX59" fmla="*/ 15072 w 5933552"/>
                    <a:gd name="connsiteY59" fmla="*/ 1431890 h 1934308"/>
                    <a:gd name="connsiteX60" fmla="*/ 25121 w 5933552"/>
                    <a:gd name="connsiteY60" fmla="*/ 1381648 h 1934308"/>
                    <a:gd name="connsiteX61" fmla="*/ 40193 w 5933552"/>
                    <a:gd name="connsiteY61" fmla="*/ 1356527 h 1934308"/>
                    <a:gd name="connsiteX62" fmla="*/ 65314 w 5933552"/>
                    <a:gd name="connsiteY62" fmla="*/ 1311310 h 1934308"/>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88123 w 5933552"/>
                    <a:gd name="connsiteY52" fmla="*/ 1902199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 name="connsiteX0" fmla="*/ 65314 w 5933552"/>
                    <a:gd name="connsiteY0" fmla="*/ 1314371 h 1937369"/>
                    <a:gd name="connsiteX1" fmla="*/ 75363 w 5933552"/>
                    <a:gd name="connsiteY1" fmla="*/ 1083259 h 1937369"/>
                    <a:gd name="connsiteX2" fmla="*/ 45218 w 5933552"/>
                    <a:gd name="connsiteY2" fmla="*/ 1073210 h 1937369"/>
                    <a:gd name="connsiteX3" fmla="*/ 95459 w 5933552"/>
                    <a:gd name="connsiteY3" fmla="*/ 887316 h 1937369"/>
                    <a:gd name="connsiteX4" fmla="*/ 80387 w 5933552"/>
                    <a:gd name="connsiteY4" fmla="*/ 771760 h 1937369"/>
                    <a:gd name="connsiteX5" fmla="*/ 85411 w 5933552"/>
                    <a:gd name="connsiteY5" fmla="*/ 716494 h 1937369"/>
                    <a:gd name="connsiteX6" fmla="*/ 105508 w 5933552"/>
                    <a:gd name="connsiteY6" fmla="*/ 696397 h 1937369"/>
                    <a:gd name="connsiteX7" fmla="*/ 135653 w 5933552"/>
                    <a:gd name="connsiteY7" fmla="*/ 676300 h 1937369"/>
                    <a:gd name="connsiteX8" fmla="*/ 467248 w 5933552"/>
                    <a:gd name="connsiteY8" fmla="*/ 329632 h 1937369"/>
                    <a:gd name="connsiteX9" fmla="*/ 472272 w 5933552"/>
                    <a:gd name="connsiteY9" fmla="*/ 284415 h 1937369"/>
                    <a:gd name="connsiteX10" fmla="*/ 442127 w 5933552"/>
                    <a:gd name="connsiteY10" fmla="*/ 259294 h 1937369"/>
                    <a:gd name="connsiteX11" fmla="*/ 406958 w 5933552"/>
                    <a:gd name="connsiteY11" fmla="*/ 229149 h 1937369"/>
                    <a:gd name="connsiteX12" fmla="*/ 406958 w 5933552"/>
                    <a:gd name="connsiteY12" fmla="*/ 204028 h 1937369"/>
                    <a:gd name="connsiteX13" fmla="*/ 462224 w 5933552"/>
                    <a:gd name="connsiteY13" fmla="*/ 193980 h 1937369"/>
                    <a:gd name="connsiteX14" fmla="*/ 864158 w 5933552"/>
                    <a:gd name="connsiteY14" fmla="*/ 143738 h 1937369"/>
                    <a:gd name="connsiteX15" fmla="*/ 999811 w 5933552"/>
                    <a:gd name="connsiteY15" fmla="*/ 88472 h 1937369"/>
                    <a:gd name="connsiteX16" fmla="*/ 1024932 w 5933552"/>
                    <a:gd name="connsiteY16" fmla="*/ 78424 h 1937369"/>
                    <a:gd name="connsiteX17" fmla="*/ 999811 w 5933552"/>
                    <a:gd name="connsiteY17" fmla="*/ 28182 h 1937369"/>
                    <a:gd name="connsiteX18" fmla="*/ 1070149 w 5933552"/>
                    <a:gd name="connsiteY18" fmla="*/ 33206 h 1937369"/>
                    <a:gd name="connsiteX19" fmla="*/ 1130439 w 5933552"/>
                    <a:gd name="connsiteY19" fmla="*/ 53303 h 1937369"/>
                    <a:gd name="connsiteX20" fmla="*/ 1160585 w 5933552"/>
                    <a:gd name="connsiteY20" fmla="*/ 63351 h 1937369"/>
                    <a:gd name="connsiteX21" fmla="*/ 1683099 w 5933552"/>
                    <a:gd name="connsiteY21" fmla="*/ 13109 h 1937369"/>
                    <a:gd name="connsiteX22" fmla="*/ 2306097 w 5933552"/>
                    <a:gd name="connsiteY22" fmla="*/ 3061 h 1937369"/>
                    <a:gd name="connsiteX23" fmla="*/ 3029578 w 5933552"/>
                    <a:gd name="connsiteY23" fmla="*/ 58327 h 1937369"/>
                    <a:gd name="connsiteX24" fmla="*/ 3135086 w 5933552"/>
                    <a:gd name="connsiteY24" fmla="*/ 78424 h 1937369"/>
                    <a:gd name="connsiteX25" fmla="*/ 3255666 w 5933552"/>
                    <a:gd name="connsiteY25" fmla="*/ 98520 h 1937369"/>
                    <a:gd name="connsiteX26" fmla="*/ 3542044 w 5933552"/>
                    <a:gd name="connsiteY26" fmla="*/ 183931 h 1937369"/>
                    <a:gd name="connsiteX27" fmla="*/ 3798277 w 5933552"/>
                    <a:gd name="connsiteY27" fmla="*/ 319584 h 1937369"/>
                    <a:gd name="connsiteX28" fmla="*/ 4210259 w 5933552"/>
                    <a:gd name="connsiteY28" fmla="*/ 545672 h 1937369"/>
                    <a:gd name="connsiteX29" fmla="*/ 4340888 w 5933552"/>
                    <a:gd name="connsiteY29" fmla="*/ 626059 h 1937369"/>
                    <a:gd name="connsiteX30" fmla="*/ 4381081 w 5933552"/>
                    <a:gd name="connsiteY30" fmla="*/ 656204 h 1937369"/>
                    <a:gd name="connsiteX31" fmla="*/ 4752870 w 5933552"/>
                    <a:gd name="connsiteY31" fmla="*/ 686349 h 1937369"/>
                    <a:gd name="connsiteX32" fmla="*/ 5164853 w 5933552"/>
                    <a:gd name="connsiteY32" fmla="*/ 761711 h 1937369"/>
                    <a:gd name="connsiteX33" fmla="*/ 5441182 w 5933552"/>
                    <a:gd name="connsiteY33" fmla="*/ 827026 h 1937369"/>
                    <a:gd name="connsiteX34" fmla="*/ 5612004 w 5933552"/>
                    <a:gd name="connsiteY34" fmla="*/ 902388 h 1937369"/>
                    <a:gd name="connsiteX35" fmla="*/ 5807947 w 5933552"/>
                    <a:gd name="connsiteY35" fmla="*/ 1048089 h 1937369"/>
                    <a:gd name="connsiteX36" fmla="*/ 5823020 w 5933552"/>
                    <a:gd name="connsiteY36" fmla="*/ 1118428 h 1937369"/>
                    <a:gd name="connsiteX37" fmla="*/ 5838092 w 5933552"/>
                    <a:gd name="connsiteY37" fmla="*/ 1218911 h 1937369"/>
                    <a:gd name="connsiteX38" fmla="*/ 5823020 w 5933552"/>
                    <a:gd name="connsiteY38" fmla="*/ 1249056 h 1937369"/>
                    <a:gd name="connsiteX39" fmla="*/ 5863213 w 5933552"/>
                    <a:gd name="connsiteY39" fmla="*/ 1299298 h 1937369"/>
                    <a:gd name="connsiteX40" fmla="*/ 5893358 w 5933552"/>
                    <a:gd name="connsiteY40" fmla="*/ 1359588 h 1937369"/>
                    <a:gd name="connsiteX41" fmla="*/ 5893358 w 5933552"/>
                    <a:gd name="connsiteY41" fmla="*/ 1434951 h 1937369"/>
                    <a:gd name="connsiteX42" fmla="*/ 5928527 w 5933552"/>
                    <a:gd name="connsiteY42" fmla="*/ 1495241 h 1937369"/>
                    <a:gd name="connsiteX43" fmla="*/ 5918479 w 5933552"/>
                    <a:gd name="connsiteY43" fmla="*/ 1605773 h 1937369"/>
                    <a:gd name="connsiteX44" fmla="*/ 5898382 w 5933552"/>
                    <a:gd name="connsiteY44" fmla="*/ 1686160 h 1937369"/>
                    <a:gd name="connsiteX45" fmla="*/ 5918479 w 5933552"/>
                    <a:gd name="connsiteY45" fmla="*/ 1776595 h 1937369"/>
                    <a:gd name="connsiteX46" fmla="*/ 5933552 w 5933552"/>
                    <a:gd name="connsiteY46" fmla="*/ 1811764 h 1937369"/>
                    <a:gd name="connsiteX47" fmla="*/ 5812971 w 5933552"/>
                    <a:gd name="connsiteY47" fmla="*/ 1872054 h 1937369"/>
                    <a:gd name="connsiteX48" fmla="*/ 5812971 w 5933552"/>
                    <a:gd name="connsiteY48" fmla="*/ 1872054 h 1937369"/>
                    <a:gd name="connsiteX49" fmla="*/ 5727560 w 5933552"/>
                    <a:gd name="connsiteY49" fmla="*/ 1932344 h 1937369"/>
                    <a:gd name="connsiteX50" fmla="*/ 5390941 w 5933552"/>
                    <a:gd name="connsiteY50" fmla="*/ 1937369 h 1937369"/>
                    <a:gd name="connsiteX51" fmla="*/ 4235380 w 5933552"/>
                    <a:gd name="connsiteY51" fmla="*/ 1922296 h 1937369"/>
                    <a:gd name="connsiteX52" fmla="*/ 1657301 w 5933552"/>
                    <a:gd name="connsiteY52" fmla="*/ 1891925 h 1937369"/>
                    <a:gd name="connsiteX53" fmla="*/ 507442 w 5933552"/>
                    <a:gd name="connsiteY53" fmla="*/ 1836885 h 1937369"/>
                    <a:gd name="connsiteX54" fmla="*/ 281354 w 5933552"/>
                    <a:gd name="connsiteY54" fmla="*/ 1836885 h 1937369"/>
                    <a:gd name="connsiteX55" fmla="*/ 130629 w 5933552"/>
                    <a:gd name="connsiteY55" fmla="*/ 1761522 h 1937369"/>
                    <a:gd name="connsiteX56" fmla="*/ 10048 w 5933552"/>
                    <a:gd name="connsiteY56" fmla="*/ 1681136 h 1937369"/>
                    <a:gd name="connsiteX57" fmla="*/ 0 w 5933552"/>
                    <a:gd name="connsiteY57" fmla="*/ 1540459 h 1937369"/>
                    <a:gd name="connsiteX58" fmla="*/ 15072 w 5933552"/>
                    <a:gd name="connsiteY58" fmla="*/ 1490217 h 1937369"/>
                    <a:gd name="connsiteX59" fmla="*/ 15072 w 5933552"/>
                    <a:gd name="connsiteY59" fmla="*/ 1434951 h 1937369"/>
                    <a:gd name="connsiteX60" fmla="*/ 25121 w 5933552"/>
                    <a:gd name="connsiteY60" fmla="*/ 1384709 h 1937369"/>
                    <a:gd name="connsiteX61" fmla="*/ 40193 w 5933552"/>
                    <a:gd name="connsiteY61" fmla="*/ 1359588 h 1937369"/>
                    <a:gd name="connsiteX62" fmla="*/ 65314 w 5933552"/>
                    <a:gd name="connsiteY62" fmla="*/ 1314371 h 1937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933552" h="1937369">
                      <a:moveTo>
                        <a:pt x="65314" y="1314371"/>
                      </a:moveTo>
                      <a:lnTo>
                        <a:pt x="75363" y="1083259"/>
                      </a:lnTo>
                      <a:lnTo>
                        <a:pt x="45218" y="1073210"/>
                      </a:lnTo>
                      <a:lnTo>
                        <a:pt x="95459" y="887316"/>
                      </a:lnTo>
                      <a:lnTo>
                        <a:pt x="80387" y="771760"/>
                      </a:lnTo>
                      <a:lnTo>
                        <a:pt x="85411" y="716494"/>
                      </a:lnTo>
                      <a:lnTo>
                        <a:pt x="105508" y="696397"/>
                      </a:lnTo>
                      <a:lnTo>
                        <a:pt x="135653" y="676300"/>
                      </a:lnTo>
                      <a:lnTo>
                        <a:pt x="467248" y="329632"/>
                      </a:lnTo>
                      <a:lnTo>
                        <a:pt x="472272" y="284415"/>
                      </a:lnTo>
                      <a:lnTo>
                        <a:pt x="442127" y="259294"/>
                      </a:lnTo>
                      <a:lnTo>
                        <a:pt x="406958" y="229149"/>
                      </a:lnTo>
                      <a:lnTo>
                        <a:pt x="406958" y="204028"/>
                      </a:lnTo>
                      <a:lnTo>
                        <a:pt x="462224" y="193980"/>
                      </a:lnTo>
                      <a:lnTo>
                        <a:pt x="864158" y="143738"/>
                      </a:lnTo>
                      <a:lnTo>
                        <a:pt x="999811" y="88472"/>
                      </a:lnTo>
                      <a:lnTo>
                        <a:pt x="1024932" y="78424"/>
                      </a:lnTo>
                      <a:lnTo>
                        <a:pt x="999811" y="28182"/>
                      </a:lnTo>
                      <a:lnTo>
                        <a:pt x="1070149" y="33206"/>
                      </a:lnTo>
                      <a:lnTo>
                        <a:pt x="1130439" y="53303"/>
                      </a:lnTo>
                      <a:lnTo>
                        <a:pt x="1160585" y="63351"/>
                      </a:lnTo>
                      <a:cubicBezTo>
                        <a:pt x="1252695" y="56652"/>
                        <a:pt x="1492180" y="23157"/>
                        <a:pt x="1683099" y="13109"/>
                      </a:cubicBezTo>
                      <a:cubicBezTo>
                        <a:pt x="1874018" y="3061"/>
                        <a:pt x="2081684" y="-4475"/>
                        <a:pt x="2306097" y="3061"/>
                      </a:cubicBezTo>
                      <a:cubicBezTo>
                        <a:pt x="2530510" y="10597"/>
                        <a:pt x="2891413" y="45767"/>
                        <a:pt x="3029578" y="58327"/>
                      </a:cubicBezTo>
                      <a:cubicBezTo>
                        <a:pt x="3167743" y="70887"/>
                        <a:pt x="3099917" y="71725"/>
                        <a:pt x="3135086" y="78424"/>
                      </a:cubicBezTo>
                      <a:lnTo>
                        <a:pt x="3255666" y="98520"/>
                      </a:lnTo>
                      <a:cubicBezTo>
                        <a:pt x="3323492" y="116105"/>
                        <a:pt x="3456633" y="138713"/>
                        <a:pt x="3542044" y="183931"/>
                      </a:cubicBezTo>
                      <a:lnTo>
                        <a:pt x="3798277" y="319584"/>
                      </a:lnTo>
                      <a:lnTo>
                        <a:pt x="4210259" y="545672"/>
                      </a:lnTo>
                      <a:lnTo>
                        <a:pt x="4340888" y="626059"/>
                      </a:lnTo>
                      <a:lnTo>
                        <a:pt x="4381081" y="656204"/>
                      </a:lnTo>
                      <a:cubicBezTo>
                        <a:pt x="4449745" y="666252"/>
                        <a:pt x="4622241" y="668765"/>
                        <a:pt x="4752870" y="686349"/>
                      </a:cubicBezTo>
                      <a:cubicBezTo>
                        <a:pt x="4883499" y="703933"/>
                        <a:pt x="5072743" y="739939"/>
                        <a:pt x="5164853" y="761711"/>
                      </a:cubicBezTo>
                      <a:lnTo>
                        <a:pt x="5441182" y="827026"/>
                      </a:lnTo>
                      <a:cubicBezTo>
                        <a:pt x="5515707" y="850472"/>
                        <a:pt x="5546690" y="853821"/>
                        <a:pt x="5612004" y="902388"/>
                      </a:cubicBezTo>
                      <a:lnTo>
                        <a:pt x="5807947" y="1048089"/>
                      </a:lnTo>
                      <a:lnTo>
                        <a:pt x="5823020" y="1118428"/>
                      </a:lnTo>
                      <a:lnTo>
                        <a:pt x="5838092" y="1218911"/>
                      </a:lnTo>
                      <a:lnTo>
                        <a:pt x="5823020" y="1249056"/>
                      </a:lnTo>
                      <a:lnTo>
                        <a:pt x="5863213" y="1299298"/>
                      </a:lnTo>
                      <a:lnTo>
                        <a:pt x="5893358" y="1359588"/>
                      </a:lnTo>
                      <a:lnTo>
                        <a:pt x="5893358" y="1434951"/>
                      </a:lnTo>
                      <a:lnTo>
                        <a:pt x="5928527" y="1495241"/>
                      </a:lnTo>
                      <a:lnTo>
                        <a:pt x="5918479" y="1605773"/>
                      </a:lnTo>
                      <a:lnTo>
                        <a:pt x="5898382" y="1686160"/>
                      </a:lnTo>
                      <a:lnTo>
                        <a:pt x="5918479" y="1776595"/>
                      </a:lnTo>
                      <a:lnTo>
                        <a:pt x="5933552" y="1811764"/>
                      </a:lnTo>
                      <a:lnTo>
                        <a:pt x="5812971" y="1872054"/>
                      </a:lnTo>
                      <a:lnTo>
                        <a:pt x="5812971" y="1872054"/>
                      </a:lnTo>
                      <a:lnTo>
                        <a:pt x="5727560" y="1932344"/>
                      </a:lnTo>
                      <a:lnTo>
                        <a:pt x="5390941" y="1937369"/>
                      </a:lnTo>
                      <a:cubicBezTo>
                        <a:pt x="5396142" y="944584"/>
                        <a:pt x="4190878" y="1036501"/>
                        <a:pt x="4235380" y="1922296"/>
                      </a:cubicBezTo>
                      <a:lnTo>
                        <a:pt x="1657301" y="1891925"/>
                      </a:lnTo>
                      <a:cubicBezTo>
                        <a:pt x="1608225" y="906832"/>
                        <a:pt x="451777" y="1101086"/>
                        <a:pt x="507442" y="1836885"/>
                      </a:cubicBezTo>
                      <a:lnTo>
                        <a:pt x="281354" y="1836885"/>
                      </a:lnTo>
                      <a:lnTo>
                        <a:pt x="130629" y="1761522"/>
                      </a:lnTo>
                      <a:lnTo>
                        <a:pt x="10048" y="1681136"/>
                      </a:lnTo>
                      <a:lnTo>
                        <a:pt x="0" y="1540459"/>
                      </a:lnTo>
                      <a:lnTo>
                        <a:pt x="15072" y="1490217"/>
                      </a:lnTo>
                      <a:lnTo>
                        <a:pt x="15072" y="1434951"/>
                      </a:lnTo>
                      <a:lnTo>
                        <a:pt x="25121" y="1384709"/>
                      </a:lnTo>
                      <a:lnTo>
                        <a:pt x="40193" y="1359588"/>
                      </a:lnTo>
                      <a:lnTo>
                        <a:pt x="65314" y="1314371"/>
                      </a:lnTo>
                      <a:close/>
                    </a:path>
                  </a:pathLst>
                </a:cu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1062" name="Oval 155"/>
                <p:cNvSpPr/>
                <p:nvPr/>
              </p:nvSpPr>
              <p:spPr>
                <a:xfrm>
                  <a:off x="-698361" y="5552919"/>
                  <a:ext cx="904352" cy="904352"/>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1063" name="Oval 156"/>
                <p:cNvSpPr/>
                <p:nvPr/>
              </p:nvSpPr>
              <p:spPr>
                <a:xfrm>
                  <a:off x="3040313" y="5557943"/>
                  <a:ext cx="904352" cy="904352"/>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grpSp>
          <p:sp>
            <p:nvSpPr>
              <p:cNvPr id="1059" name="Freeform 152"/>
              <p:cNvSpPr/>
              <p:nvPr/>
            </p:nvSpPr>
            <p:spPr>
              <a:xfrm>
                <a:off x="-1883118" y="9367033"/>
                <a:ext cx="1517301" cy="602902"/>
              </a:xfrm>
              <a:custGeom>
                <a:avLst/>
                <a:gdLst>
                  <a:gd name="connsiteX0" fmla="*/ 0 w 1517301"/>
                  <a:gd name="connsiteY0" fmla="*/ 0 h 602902"/>
                  <a:gd name="connsiteX1" fmla="*/ 221064 w 1517301"/>
                  <a:gd name="connsiteY1" fmla="*/ 10049 h 602902"/>
                  <a:gd name="connsiteX2" fmla="*/ 406958 w 1517301"/>
                  <a:gd name="connsiteY2" fmla="*/ 35170 h 602902"/>
                  <a:gd name="connsiteX3" fmla="*/ 607925 w 1517301"/>
                  <a:gd name="connsiteY3" fmla="*/ 80387 h 602902"/>
                  <a:gd name="connsiteX4" fmla="*/ 823965 w 1517301"/>
                  <a:gd name="connsiteY4" fmla="*/ 145702 h 602902"/>
                  <a:gd name="connsiteX5" fmla="*/ 974690 w 1517301"/>
                  <a:gd name="connsiteY5" fmla="*/ 205992 h 602902"/>
                  <a:gd name="connsiteX6" fmla="*/ 1095270 w 1517301"/>
                  <a:gd name="connsiteY6" fmla="*/ 266282 h 602902"/>
                  <a:gd name="connsiteX7" fmla="*/ 1256044 w 1517301"/>
                  <a:gd name="connsiteY7" fmla="*/ 366765 h 602902"/>
                  <a:gd name="connsiteX8" fmla="*/ 1396721 w 1517301"/>
                  <a:gd name="connsiteY8" fmla="*/ 452176 h 602902"/>
                  <a:gd name="connsiteX9" fmla="*/ 1517301 w 1517301"/>
                  <a:gd name="connsiteY9" fmla="*/ 512466 h 602902"/>
                  <a:gd name="connsiteX10" fmla="*/ 1517301 w 1517301"/>
                  <a:gd name="connsiteY10" fmla="*/ 562708 h 602902"/>
                  <a:gd name="connsiteX11" fmla="*/ 1421842 w 1517301"/>
                  <a:gd name="connsiteY11" fmla="*/ 602902 h 602902"/>
                  <a:gd name="connsiteX12" fmla="*/ 1301262 w 1517301"/>
                  <a:gd name="connsiteY12" fmla="*/ 597877 h 602902"/>
                  <a:gd name="connsiteX13" fmla="*/ 1009859 w 1517301"/>
                  <a:gd name="connsiteY13" fmla="*/ 577781 h 602902"/>
                  <a:gd name="connsiteX14" fmla="*/ 733530 w 1517301"/>
                  <a:gd name="connsiteY14" fmla="*/ 562708 h 602902"/>
                  <a:gd name="connsiteX15" fmla="*/ 376813 w 1517301"/>
                  <a:gd name="connsiteY15" fmla="*/ 527539 h 602902"/>
                  <a:gd name="connsiteX16" fmla="*/ 165798 w 1517301"/>
                  <a:gd name="connsiteY16" fmla="*/ 512466 h 602902"/>
                  <a:gd name="connsiteX17" fmla="*/ 115556 w 1517301"/>
                  <a:gd name="connsiteY17" fmla="*/ 502418 h 602902"/>
                  <a:gd name="connsiteX18" fmla="*/ 80387 w 1517301"/>
                  <a:gd name="connsiteY18" fmla="*/ 306475 h 602902"/>
                  <a:gd name="connsiteX19" fmla="*/ 0 w 1517301"/>
                  <a:gd name="connsiteY19" fmla="*/ 0 h 60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17301" h="602902">
                    <a:moveTo>
                      <a:pt x="0" y="0"/>
                    </a:moveTo>
                    <a:lnTo>
                      <a:pt x="221064" y="10049"/>
                    </a:lnTo>
                    <a:lnTo>
                      <a:pt x="406958" y="35170"/>
                    </a:lnTo>
                    <a:lnTo>
                      <a:pt x="607925" y="80387"/>
                    </a:lnTo>
                    <a:lnTo>
                      <a:pt x="823965" y="145702"/>
                    </a:lnTo>
                    <a:lnTo>
                      <a:pt x="974690" y="205992"/>
                    </a:lnTo>
                    <a:lnTo>
                      <a:pt x="1095270" y="266282"/>
                    </a:lnTo>
                    <a:lnTo>
                      <a:pt x="1256044" y="366765"/>
                    </a:lnTo>
                    <a:lnTo>
                      <a:pt x="1396721" y="452176"/>
                    </a:lnTo>
                    <a:lnTo>
                      <a:pt x="1517301" y="512466"/>
                    </a:lnTo>
                    <a:lnTo>
                      <a:pt x="1517301" y="562708"/>
                    </a:lnTo>
                    <a:lnTo>
                      <a:pt x="1421842" y="602902"/>
                    </a:lnTo>
                    <a:lnTo>
                      <a:pt x="1301262" y="597877"/>
                    </a:lnTo>
                    <a:lnTo>
                      <a:pt x="1009859" y="577781"/>
                    </a:lnTo>
                    <a:lnTo>
                      <a:pt x="733530" y="562708"/>
                    </a:lnTo>
                    <a:lnTo>
                      <a:pt x="376813" y="527539"/>
                    </a:lnTo>
                    <a:lnTo>
                      <a:pt x="165798" y="512466"/>
                    </a:lnTo>
                    <a:lnTo>
                      <a:pt x="115556" y="502418"/>
                    </a:lnTo>
                    <a:lnTo>
                      <a:pt x="80387" y="306475"/>
                    </a:lnTo>
                    <a:lnTo>
                      <a:pt x="0" y="0"/>
                    </a:lnTo>
                    <a:close/>
                  </a:path>
                </a:pathLst>
              </a:cu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1060" name="Freeform 153"/>
              <p:cNvSpPr/>
              <p:nvPr/>
            </p:nvSpPr>
            <p:spPr>
              <a:xfrm>
                <a:off x="-3385347" y="9362007"/>
                <a:ext cx="1386673" cy="492370"/>
              </a:xfrm>
              <a:custGeom>
                <a:avLst/>
                <a:gdLst>
                  <a:gd name="connsiteX0" fmla="*/ 85411 w 1386673"/>
                  <a:gd name="connsiteY0" fmla="*/ 427055 h 492370"/>
                  <a:gd name="connsiteX1" fmla="*/ 45218 w 1386673"/>
                  <a:gd name="connsiteY1" fmla="*/ 361741 h 492370"/>
                  <a:gd name="connsiteX2" fmla="*/ 0 w 1386673"/>
                  <a:gd name="connsiteY2" fmla="*/ 211016 h 492370"/>
                  <a:gd name="connsiteX3" fmla="*/ 0 w 1386673"/>
                  <a:gd name="connsiteY3" fmla="*/ 150726 h 492370"/>
                  <a:gd name="connsiteX4" fmla="*/ 35170 w 1386673"/>
                  <a:gd name="connsiteY4" fmla="*/ 105508 h 492370"/>
                  <a:gd name="connsiteX5" fmla="*/ 90436 w 1386673"/>
                  <a:gd name="connsiteY5" fmla="*/ 95460 h 492370"/>
                  <a:gd name="connsiteX6" fmla="*/ 467249 w 1386673"/>
                  <a:gd name="connsiteY6" fmla="*/ 45218 h 492370"/>
                  <a:gd name="connsiteX7" fmla="*/ 798844 w 1386673"/>
                  <a:gd name="connsiteY7" fmla="*/ 15073 h 492370"/>
                  <a:gd name="connsiteX8" fmla="*/ 1080198 w 1386673"/>
                  <a:gd name="connsiteY8" fmla="*/ 5024 h 492370"/>
                  <a:gd name="connsiteX9" fmla="*/ 1346480 w 1386673"/>
                  <a:gd name="connsiteY9" fmla="*/ 0 h 492370"/>
                  <a:gd name="connsiteX10" fmla="*/ 1386673 w 1386673"/>
                  <a:gd name="connsiteY10" fmla="*/ 492370 h 492370"/>
                  <a:gd name="connsiteX11" fmla="*/ 180871 w 1386673"/>
                  <a:gd name="connsiteY11" fmla="*/ 447152 h 492370"/>
                  <a:gd name="connsiteX12" fmla="*/ 85411 w 1386673"/>
                  <a:gd name="connsiteY12" fmla="*/ 427055 h 492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86673" h="492370">
                    <a:moveTo>
                      <a:pt x="85411" y="427055"/>
                    </a:moveTo>
                    <a:lnTo>
                      <a:pt x="45218" y="361741"/>
                    </a:lnTo>
                    <a:lnTo>
                      <a:pt x="0" y="211016"/>
                    </a:lnTo>
                    <a:lnTo>
                      <a:pt x="0" y="150726"/>
                    </a:lnTo>
                    <a:lnTo>
                      <a:pt x="35170" y="105508"/>
                    </a:lnTo>
                    <a:lnTo>
                      <a:pt x="90436" y="95460"/>
                    </a:lnTo>
                    <a:lnTo>
                      <a:pt x="467249" y="45218"/>
                    </a:lnTo>
                    <a:lnTo>
                      <a:pt x="798844" y="15073"/>
                    </a:lnTo>
                    <a:lnTo>
                      <a:pt x="1080198" y="5024"/>
                    </a:lnTo>
                    <a:lnTo>
                      <a:pt x="1346480" y="0"/>
                    </a:lnTo>
                    <a:lnTo>
                      <a:pt x="1386673" y="492370"/>
                    </a:lnTo>
                    <a:lnTo>
                      <a:pt x="180871" y="447152"/>
                    </a:lnTo>
                    <a:lnTo>
                      <a:pt x="85411" y="427055"/>
                    </a:lnTo>
                    <a:close/>
                  </a:path>
                </a:pathLst>
              </a:cu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grpSp>
        <p:cxnSp>
          <p:nvCxnSpPr>
            <p:cNvPr id="626" name="Elbow Connector 157"/>
            <p:cNvCxnSpPr>
              <a:cxnSpLocks noChangeAspect="1"/>
              <a:stCxn id="1024" idx="3"/>
              <a:endCxn id="1124" idx="1"/>
            </p:cNvCxnSpPr>
            <p:nvPr/>
          </p:nvCxnSpPr>
          <p:spPr>
            <a:xfrm flipV="1">
              <a:off x="4419022" y="4177528"/>
              <a:ext cx="304760" cy="330047"/>
            </a:xfrm>
            <a:prstGeom prst="bentConnector3">
              <a:avLst>
                <a:gd name="adj1" fmla="val 50000"/>
              </a:avLst>
            </a:prstGeom>
            <a:solidFill>
              <a:srgbClr val="4F81BD">
                <a:lumMod val="20000"/>
                <a:lumOff val="80000"/>
              </a:srgbClr>
            </a:solidFill>
            <a:ln w="38100" cap="flat" cmpd="sng" algn="ctr">
              <a:solidFill>
                <a:srgbClr val="4F81BD">
                  <a:lumMod val="60000"/>
                  <a:lumOff val="40000"/>
                </a:srgbClr>
              </a:solidFill>
              <a:prstDash val="solid"/>
            </a:ln>
            <a:effectLst/>
          </p:spPr>
        </p:cxnSp>
        <p:grpSp>
          <p:nvGrpSpPr>
            <p:cNvPr id="627" name="Group 1"/>
            <p:cNvGrpSpPr/>
            <p:nvPr/>
          </p:nvGrpSpPr>
          <p:grpSpPr>
            <a:xfrm>
              <a:off x="3985501" y="4290814"/>
              <a:ext cx="433521" cy="433521"/>
              <a:chOff x="2799178" y="3521870"/>
              <a:chExt cx="433521" cy="433521"/>
            </a:xfrm>
          </p:grpSpPr>
          <p:sp>
            <p:nvSpPr>
              <p:cNvPr id="1024" name="Rounded Rectangle 159"/>
              <p:cNvSpPr/>
              <p:nvPr/>
            </p:nvSpPr>
            <p:spPr>
              <a:xfrm>
                <a:off x="2799178" y="3521870"/>
                <a:ext cx="433521" cy="433521"/>
              </a:xfrm>
              <a:prstGeom prst="roundRect">
                <a:avLst/>
              </a:prstGeom>
              <a:solidFill>
                <a:srgbClr val="4F81BD">
                  <a:lumMod val="20000"/>
                  <a:lumOff val="80000"/>
                </a:srgbClr>
              </a:solidFill>
              <a:ln w="2857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1025" name="Group 160"/>
              <p:cNvGrpSpPr/>
              <p:nvPr/>
            </p:nvGrpSpPr>
            <p:grpSpPr>
              <a:xfrm>
                <a:off x="2904996" y="3682962"/>
                <a:ext cx="215713" cy="106685"/>
                <a:chOff x="2090451" y="4181621"/>
                <a:chExt cx="520547" cy="280209"/>
              </a:xfrm>
            </p:grpSpPr>
            <p:sp>
              <p:nvSpPr>
                <p:cNvPr id="1051" name="Rounded Rectangle 186"/>
                <p:cNvSpPr/>
                <p:nvPr/>
              </p:nvSpPr>
              <p:spPr>
                <a:xfrm>
                  <a:off x="2090451" y="4181621"/>
                  <a:ext cx="520547" cy="280209"/>
                </a:xfrm>
                <a:prstGeom prst="roundRect">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2" name="Trapezoid 784"/>
                <p:cNvSpPr/>
                <p:nvPr/>
              </p:nvSpPr>
              <p:spPr>
                <a:xfrm rot="5400000">
                  <a:off x="2220340" y="4288014"/>
                  <a:ext cx="137937" cy="61491"/>
                </a:xfrm>
                <a:prstGeom prst="trapezoid">
                  <a:avLst/>
                </a:pr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3" name="Trapezoid 785"/>
                <p:cNvSpPr/>
                <p:nvPr/>
              </p:nvSpPr>
              <p:spPr>
                <a:xfrm rot="16200000">
                  <a:off x="2458786" y="4290851"/>
                  <a:ext cx="131514" cy="61491"/>
                </a:xfrm>
                <a:prstGeom prst="trapezoid">
                  <a:avLst/>
                </a:pr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4" name="Oval 189"/>
                <p:cNvSpPr/>
                <p:nvPr/>
              </p:nvSpPr>
              <p:spPr>
                <a:xfrm>
                  <a:off x="2094047" y="4204381"/>
                  <a:ext cx="63487" cy="45719"/>
                </a:xfrm>
                <a:prstGeom prst="ellipse">
                  <a:avLst/>
                </a:pr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5" name="Trapezoid 412"/>
                <p:cNvSpPr/>
                <p:nvPr/>
              </p:nvSpPr>
              <p:spPr>
                <a:xfrm rot="10800000">
                  <a:off x="2278881" y="4219647"/>
                  <a:ext cx="276050" cy="33812"/>
                </a:xfrm>
                <a:custGeom>
                  <a:avLst/>
                  <a:gdLst>
                    <a:gd name="connsiteX0" fmla="*/ 0 w 137937"/>
                    <a:gd name="connsiteY0" fmla="*/ 45719 h 45719"/>
                    <a:gd name="connsiteX1" fmla="*/ 11430 w 137937"/>
                    <a:gd name="connsiteY1" fmla="*/ 0 h 45719"/>
                    <a:gd name="connsiteX2" fmla="*/ 126507 w 137937"/>
                    <a:gd name="connsiteY2" fmla="*/ 0 h 45719"/>
                    <a:gd name="connsiteX3" fmla="*/ 137937 w 137937"/>
                    <a:gd name="connsiteY3" fmla="*/ 45719 h 45719"/>
                    <a:gd name="connsiteX4" fmla="*/ 0 w 137937"/>
                    <a:gd name="connsiteY4" fmla="*/ 45719 h 45719"/>
                    <a:gd name="connsiteX0" fmla="*/ 0 w 185562"/>
                    <a:gd name="connsiteY0" fmla="*/ 45719 h 45719"/>
                    <a:gd name="connsiteX1" fmla="*/ 11430 w 185562"/>
                    <a:gd name="connsiteY1" fmla="*/ 0 h 45719"/>
                    <a:gd name="connsiteX2" fmla="*/ 126507 w 185562"/>
                    <a:gd name="connsiteY2" fmla="*/ 0 h 45719"/>
                    <a:gd name="connsiteX3" fmla="*/ 185562 w 185562"/>
                    <a:gd name="connsiteY3" fmla="*/ 29050 h 45719"/>
                    <a:gd name="connsiteX4" fmla="*/ 0 w 185562"/>
                    <a:gd name="connsiteY4" fmla="*/ 45719 h 45719"/>
                    <a:gd name="connsiteX0" fmla="*/ 0 w 185562"/>
                    <a:gd name="connsiteY0" fmla="*/ 45719 h 45719"/>
                    <a:gd name="connsiteX1" fmla="*/ 11430 w 185562"/>
                    <a:gd name="connsiteY1" fmla="*/ 0 h 45719"/>
                    <a:gd name="connsiteX2" fmla="*/ 126507 w 185562"/>
                    <a:gd name="connsiteY2" fmla="*/ 7144 h 45719"/>
                    <a:gd name="connsiteX3" fmla="*/ 185562 w 185562"/>
                    <a:gd name="connsiteY3" fmla="*/ 29050 h 45719"/>
                    <a:gd name="connsiteX4" fmla="*/ 0 w 185562"/>
                    <a:gd name="connsiteY4" fmla="*/ 45719 h 45719"/>
                    <a:gd name="connsiteX0" fmla="*/ 0 w 247475"/>
                    <a:gd name="connsiteY0" fmla="*/ 36194 h 36194"/>
                    <a:gd name="connsiteX1" fmla="*/ 73343 w 247475"/>
                    <a:gd name="connsiteY1" fmla="*/ 0 h 36194"/>
                    <a:gd name="connsiteX2" fmla="*/ 188420 w 247475"/>
                    <a:gd name="connsiteY2" fmla="*/ 7144 h 36194"/>
                    <a:gd name="connsiteX3" fmla="*/ 247475 w 247475"/>
                    <a:gd name="connsiteY3" fmla="*/ 29050 h 36194"/>
                    <a:gd name="connsiteX4" fmla="*/ 0 w 247475"/>
                    <a:gd name="connsiteY4" fmla="*/ 36194 h 36194"/>
                    <a:gd name="connsiteX0" fmla="*/ 0 w 247475"/>
                    <a:gd name="connsiteY0" fmla="*/ 29051 h 29051"/>
                    <a:gd name="connsiteX1" fmla="*/ 49531 w 247475"/>
                    <a:gd name="connsiteY1" fmla="*/ 0 h 29051"/>
                    <a:gd name="connsiteX2" fmla="*/ 188420 w 247475"/>
                    <a:gd name="connsiteY2" fmla="*/ 1 h 29051"/>
                    <a:gd name="connsiteX3" fmla="*/ 247475 w 247475"/>
                    <a:gd name="connsiteY3" fmla="*/ 21907 h 29051"/>
                    <a:gd name="connsiteX4" fmla="*/ 0 w 247475"/>
                    <a:gd name="connsiteY4" fmla="*/ 29051 h 29051"/>
                    <a:gd name="connsiteX0" fmla="*/ 0 w 247475"/>
                    <a:gd name="connsiteY0" fmla="*/ 21907 h 21907"/>
                    <a:gd name="connsiteX1" fmla="*/ 49531 w 247475"/>
                    <a:gd name="connsiteY1" fmla="*/ 0 h 21907"/>
                    <a:gd name="connsiteX2" fmla="*/ 188420 w 247475"/>
                    <a:gd name="connsiteY2" fmla="*/ 1 h 21907"/>
                    <a:gd name="connsiteX3" fmla="*/ 247475 w 247475"/>
                    <a:gd name="connsiteY3" fmla="*/ 21907 h 21907"/>
                    <a:gd name="connsiteX4" fmla="*/ 0 w 247475"/>
                    <a:gd name="connsiteY4" fmla="*/ 21907 h 21907"/>
                    <a:gd name="connsiteX0" fmla="*/ 0 w 247475"/>
                    <a:gd name="connsiteY0" fmla="*/ 33814 h 33814"/>
                    <a:gd name="connsiteX1" fmla="*/ 35244 w 247475"/>
                    <a:gd name="connsiteY1" fmla="*/ 0 h 33814"/>
                    <a:gd name="connsiteX2" fmla="*/ 188420 w 247475"/>
                    <a:gd name="connsiteY2" fmla="*/ 11908 h 33814"/>
                    <a:gd name="connsiteX3" fmla="*/ 247475 w 247475"/>
                    <a:gd name="connsiteY3" fmla="*/ 33814 h 33814"/>
                    <a:gd name="connsiteX4" fmla="*/ 0 w 247475"/>
                    <a:gd name="connsiteY4" fmla="*/ 33814 h 33814"/>
                    <a:gd name="connsiteX0" fmla="*/ 0 w 276050"/>
                    <a:gd name="connsiteY0" fmla="*/ 36195 h 36195"/>
                    <a:gd name="connsiteX1" fmla="*/ 63819 w 276050"/>
                    <a:gd name="connsiteY1" fmla="*/ 0 h 36195"/>
                    <a:gd name="connsiteX2" fmla="*/ 216995 w 276050"/>
                    <a:gd name="connsiteY2" fmla="*/ 11908 h 36195"/>
                    <a:gd name="connsiteX3" fmla="*/ 276050 w 276050"/>
                    <a:gd name="connsiteY3" fmla="*/ 33814 h 36195"/>
                    <a:gd name="connsiteX4" fmla="*/ 0 w 276050"/>
                    <a:gd name="connsiteY4" fmla="*/ 36195 h 36195"/>
                    <a:gd name="connsiteX0" fmla="*/ 0 w 276050"/>
                    <a:gd name="connsiteY0" fmla="*/ 31432 h 31432"/>
                    <a:gd name="connsiteX1" fmla="*/ 78106 w 276050"/>
                    <a:gd name="connsiteY1" fmla="*/ 0 h 31432"/>
                    <a:gd name="connsiteX2" fmla="*/ 216995 w 276050"/>
                    <a:gd name="connsiteY2" fmla="*/ 7145 h 31432"/>
                    <a:gd name="connsiteX3" fmla="*/ 276050 w 276050"/>
                    <a:gd name="connsiteY3" fmla="*/ 29051 h 31432"/>
                    <a:gd name="connsiteX4" fmla="*/ 0 w 276050"/>
                    <a:gd name="connsiteY4" fmla="*/ 31432 h 31432"/>
                    <a:gd name="connsiteX0" fmla="*/ 0 w 276050"/>
                    <a:gd name="connsiteY0" fmla="*/ 33812 h 33812"/>
                    <a:gd name="connsiteX1" fmla="*/ 78106 w 276050"/>
                    <a:gd name="connsiteY1" fmla="*/ 2380 h 33812"/>
                    <a:gd name="connsiteX2" fmla="*/ 209852 w 276050"/>
                    <a:gd name="connsiteY2" fmla="*/ 0 h 33812"/>
                    <a:gd name="connsiteX3" fmla="*/ 276050 w 276050"/>
                    <a:gd name="connsiteY3" fmla="*/ 31431 h 33812"/>
                    <a:gd name="connsiteX4" fmla="*/ 0 w 276050"/>
                    <a:gd name="connsiteY4" fmla="*/ 33812 h 33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0" h="33812">
                      <a:moveTo>
                        <a:pt x="0" y="33812"/>
                      </a:moveTo>
                      <a:lnTo>
                        <a:pt x="78106" y="2380"/>
                      </a:lnTo>
                      <a:lnTo>
                        <a:pt x="209852" y="0"/>
                      </a:lnTo>
                      <a:lnTo>
                        <a:pt x="276050" y="31431"/>
                      </a:lnTo>
                      <a:lnTo>
                        <a:pt x="0" y="33812"/>
                      </a:lnTo>
                      <a:close/>
                    </a:path>
                  </a:pathLst>
                </a:cu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6" name="Trapezoid 412"/>
                <p:cNvSpPr/>
                <p:nvPr/>
              </p:nvSpPr>
              <p:spPr>
                <a:xfrm flipH="1">
                  <a:off x="2278881" y="4386572"/>
                  <a:ext cx="276050" cy="33812"/>
                </a:xfrm>
                <a:custGeom>
                  <a:avLst/>
                  <a:gdLst>
                    <a:gd name="connsiteX0" fmla="*/ 0 w 137937"/>
                    <a:gd name="connsiteY0" fmla="*/ 45719 h 45719"/>
                    <a:gd name="connsiteX1" fmla="*/ 11430 w 137937"/>
                    <a:gd name="connsiteY1" fmla="*/ 0 h 45719"/>
                    <a:gd name="connsiteX2" fmla="*/ 126507 w 137937"/>
                    <a:gd name="connsiteY2" fmla="*/ 0 h 45719"/>
                    <a:gd name="connsiteX3" fmla="*/ 137937 w 137937"/>
                    <a:gd name="connsiteY3" fmla="*/ 45719 h 45719"/>
                    <a:gd name="connsiteX4" fmla="*/ 0 w 137937"/>
                    <a:gd name="connsiteY4" fmla="*/ 45719 h 45719"/>
                    <a:gd name="connsiteX0" fmla="*/ 0 w 185562"/>
                    <a:gd name="connsiteY0" fmla="*/ 45719 h 45719"/>
                    <a:gd name="connsiteX1" fmla="*/ 11430 w 185562"/>
                    <a:gd name="connsiteY1" fmla="*/ 0 h 45719"/>
                    <a:gd name="connsiteX2" fmla="*/ 126507 w 185562"/>
                    <a:gd name="connsiteY2" fmla="*/ 0 h 45719"/>
                    <a:gd name="connsiteX3" fmla="*/ 185562 w 185562"/>
                    <a:gd name="connsiteY3" fmla="*/ 29050 h 45719"/>
                    <a:gd name="connsiteX4" fmla="*/ 0 w 185562"/>
                    <a:gd name="connsiteY4" fmla="*/ 45719 h 45719"/>
                    <a:gd name="connsiteX0" fmla="*/ 0 w 185562"/>
                    <a:gd name="connsiteY0" fmla="*/ 45719 h 45719"/>
                    <a:gd name="connsiteX1" fmla="*/ 11430 w 185562"/>
                    <a:gd name="connsiteY1" fmla="*/ 0 h 45719"/>
                    <a:gd name="connsiteX2" fmla="*/ 126507 w 185562"/>
                    <a:gd name="connsiteY2" fmla="*/ 7144 h 45719"/>
                    <a:gd name="connsiteX3" fmla="*/ 185562 w 185562"/>
                    <a:gd name="connsiteY3" fmla="*/ 29050 h 45719"/>
                    <a:gd name="connsiteX4" fmla="*/ 0 w 185562"/>
                    <a:gd name="connsiteY4" fmla="*/ 45719 h 45719"/>
                    <a:gd name="connsiteX0" fmla="*/ 0 w 247475"/>
                    <a:gd name="connsiteY0" fmla="*/ 36194 h 36194"/>
                    <a:gd name="connsiteX1" fmla="*/ 73343 w 247475"/>
                    <a:gd name="connsiteY1" fmla="*/ 0 h 36194"/>
                    <a:gd name="connsiteX2" fmla="*/ 188420 w 247475"/>
                    <a:gd name="connsiteY2" fmla="*/ 7144 h 36194"/>
                    <a:gd name="connsiteX3" fmla="*/ 247475 w 247475"/>
                    <a:gd name="connsiteY3" fmla="*/ 29050 h 36194"/>
                    <a:gd name="connsiteX4" fmla="*/ 0 w 247475"/>
                    <a:gd name="connsiteY4" fmla="*/ 36194 h 36194"/>
                    <a:gd name="connsiteX0" fmla="*/ 0 w 247475"/>
                    <a:gd name="connsiteY0" fmla="*/ 29051 h 29051"/>
                    <a:gd name="connsiteX1" fmla="*/ 49531 w 247475"/>
                    <a:gd name="connsiteY1" fmla="*/ 0 h 29051"/>
                    <a:gd name="connsiteX2" fmla="*/ 188420 w 247475"/>
                    <a:gd name="connsiteY2" fmla="*/ 1 h 29051"/>
                    <a:gd name="connsiteX3" fmla="*/ 247475 w 247475"/>
                    <a:gd name="connsiteY3" fmla="*/ 21907 h 29051"/>
                    <a:gd name="connsiteX4" fmla="*/ 0 w 247475"/>
                    <a:gd name="connsiteY4" fmla="*/ 29051 h 29051"/>
                    <a:gd name="connsiteX0" fmla="*/ 0 w 247475"/>
                    <a:gd name="connsiteY0" fmla="*/ 21907 h 21907"/>
                    <a:gd name="connsiteX1" fmla="*/ 49531 w 247475"/>
                    <a:gd name="connsiteY1" fmla="*/ 0 h 21907"/>
                    <a:gd name="connsiteX2" fmla="*/ 188420 w 247475"/>
                    <a:gd name="connsiteY2" fmla="*/ 1 h 21907"/>
                    <a:gd name="connsiteX3" fmla="*/ 247475 w 247475"/>
                    <a:gd name="connsiteY3" fmla="*/ 21907 h 21907"/>
                    <a:gd name="connsiteX4" fmla="*/ 0 w 247475"/>
                    <a:gd name="connsiteY4" fmla="*/ 21907 h 21907"/>
                    <a:gd name="connsiteX0" fmla="*/ 0 w 247475"/>
                    <a:gd name="connsiteY0" fmla="*/ 33814 h 33814"/>
                    <a:gd name="connsiteX1" fmla="*/ 35244 w 247475"/>
                    <a:gd name="connsiteY1" fmla="*/ 0 h 33814"/>
                    <a:gd name="connsiteX2" fmla="*/ 188420 w 247475"/>
                    <a:gd name="connsiteY2" fmla="*/ 11908 h 33814"/>
                    <a:gd name="connsiteX3" fmla="*/ 247475 w 247475"/>
                    <a:gd name="connsiteY3" fmla="*/ 33814 h 33814"/>
                    <a:gd name="connsiteX4" fmla="*/ 0 w 247475"/>
                    <a:gd name="connsiteY4" fmla="*/ 33814 h 33814"/>
                    <a:gd name="connsiteX0" fmla="*/ 0 w 276050"/>
                    <a:gd name="connsiteY0" fmla="*/ 36195 h 36195"/>
                    <a:gd name="connsiteX1" fmla="*/ 63819 w 276050"/>
                    <a:gd name="connsiteY1" fmla="*/ 0 h 36195"/>
                    <a:gd name="connsiteX2" fmla="*/ 216995 w 276050"/>
                    <a:gd name="connsiteY2" fmla="*/ 11908 h 36195"/>
                    <a:gd name="connsiteX3" fmla="*/ 276050 w 276050"/>
                    <a:gd name="connsiteY3" fmla="*/ 33814 h 36195"/>
                    <a:gd name="connsiteX4" fmla="*/ 0 w 276050"/>
                    <a:gd name="connsiteY4" fmla="*/ 36195 h 36195"/>
                    <a:gd name="connsiteX0" fmla="*/ 0 w 276050"/>
                    <a:gd name="connsiteY0" fmla="*/ 31432 h 31432"/>
                    <a:gd name="connsiteX1" fmla="*/ 78106 w 276050"/>
                    <a:gd name="connsiteY1" fmla="*/ 0 h 31432"/>
                    <a:gd name="connsiteX2" fmla="*/ 216995 w 276050"/>
                    <a:gd name="connsiteY2" fmla="*/ 7145 h 31432"/>
                    <a:gd name="connsiteX3" fmla="*/ 276050 w 276050"/>
                    <a:gd name="connsiteY3" fmla="*/ 29051 h 31432"/>
                    <a:gd name="connsiteX4" fmla="*/ 0 w 276050"/>
                    <a:gd name="connsiteY4" fmla="*/ 31432 h 31432"/>
                    <a:gd name="connsiteX0" fmla="*/ 0 w 276050"/>
                    <a:gd name="connsiteY0" fmla="*/ 33812 h 33812"/>
                    <a:gd name="connsiteX1" fmla="*/ 78106 w 276050"/>
                    <a:gd name="connsiteY1" fmla="*/ 2380 h 33812"/>
                    <a:gd name="connsiteX2" fmla="*/ 209852 w 276050"/>
                    <a:gd name="connsiteY2" fmla="*/ 0 h 33812"/>
                    <a:gd name="connsiteX3" fmla="*/ 276050 w 276050"/>
                    <a:gd name="connsiteY3" fmla="*/ 31431 h 33812"/>
                    <a:gd name="connsiteX4" fmla="*/ 0 w 276050"/>
                    <a:gd name="connsiteY4" fmla="*/ 33812 h 338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050" h="33812">
                      <a:moveTo>
                        <a:pt x="0" y="33812"/>
                      </a:moveTo>
                      <a:lnTo>
                        <a:pt x="78106" y="2380"/>
                      </a:lnTo>
                      <a:lnTo>
                        <a:pt x="209852" y="0"/>
                      </a:lnTo>
                      <a:lnTo>
                        <a:pt x="276050" y="31431"/>
                      </a:lnTo>
                      <a:lnTo>
                        <a:pt x="0" y="33812"/>
                      </a:lnTo>
                      <a:close/>
                    </a:path>
                  </a:pathLst>
                </a:cu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57" name="Oval 192"/>
                <p:cNvSpPr/>
                <p:nvPr/>
              </p:nvSpPr>
              <p:spPr>
                <a:xfrm>
                  <a:off x="2090451" y="4397524"/>
                  <a:ext cx="63487" cy="45719"/>
                </a:xfrm>
                <a:prstGeom prst="ellipse">
                  <a:avLst/>
                </a:prstGeom>
                <a:solidFill>
                  <a:srgbClr val="4F81BD">
                    <a:lumMod val="20000"/>
                    <a:lumOff val="80000"/>
                  </a:srgbClr>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1026" name="Group 161"/>
              <p:cNvGrpSpPr/>
              <p:nvPr/>
            </p:nvGrpSpPr>
            <p:grpSpPr>
              <a:xfrm rot="15881298">
                <a:off x="2835997" y="3612744"/>
                <a:ext cx="135144" cy="135144"/>
                <a:chOff x="2244436" y="230896"/>
                <a:chExt cx="1311590" cy="1311590"/>
              </a:xfrm>
            </p:grpSpPr>
            <p:sp>
              <p:nvSpPr>
                <p:cNvPr id="1047" name="Arc 182"/>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8" name="Arc 183"/>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9" name="Arc 184"/>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50" name="Arc 185"/>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1027" name="Group 162"/>
              <p:cNvGrpSpPr/>
              <p:nvPr/>
            </p:nvGrpSpPr>
            <p:grpSpPr>
              <a:xfrm rot="5718702" flipV="1">
                <a:off x="2836036" y="3721784"/>
                <a:ext cx="135144" cy="135144"/>
                <a:chOff x="2244436" y="230896"/>
                <a:chExt cx="1311590" cy="1311590"/>
              </a:xfrm>
            </p:grpSpPr>
            <p:sp>
              <p:nvSpPr>
                <p:cNvPr id="1043" name="Arc 178"/>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4" name="Arc 179"/>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5" name="Arc 180"/>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6" name="Arc 181"/>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1028" name="Group 163"/>
              <p:cNvGrpSpPr/>
              <p:nvPr/>
            </p:nvGrpSpPr>
            <p:grpSpPr>
              <a:xfrm rot="1156022">
                <a:off x="3058236" y="3613773"/>
                <a:ext cx="135144" cy="135144"/>
                <a:chOff x="2244436" y="230896"/>
                <a:chExt cx="1311590" cy="1311590"/>
              </a:xfrm>
            </p:grpSpPr>
            <p:sp>
              <p:nvSpPr>
                <p:cNvPr id="1039" name="Arc 174"/>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0" name="Arc 175"/>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1" name="Arc 176"/>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42" name="Arc 177"/>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1029" name="Group 164"/>
              <p:cNvGrpSpPr/>
              <p:nvPr/>
            </p:nvGrpSpPr>
            <p:grpSpPr>
              <a:xfrm rot="20443978" flipV="1">
                <a:off x="3056253" y="3722971"/>
                <a:ext cx="135144" cy="135144"/>
                <a:chOff x="2244436" y="230896"/>
                <a:chExt cx="1311590" cy="1311590"/>
              </a:xfrm>
            </p:grpSpPr>
            <p:sp>
              <p:nvSpPr>
                <p:cNvPr id="1035" name="Arc 170"/>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6" name="Arc 171"/>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7" name="Arc 172"/>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8" name="Arc 173"/>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1030" name="Group 165"/>
              <p:cNvGrpSpPr/>
              <p:nvPr/>
            </p:nvGrpSpPr>
            <p:grpSpPr>
              <a:xfrm rot="14909506">
                <a:off x="2821874" y="3662938"/>
                <a:ext cx="152404" cy="141978"/>
                <a:chOff x="2244436" y="230896"/>
                <a:chExt cx="1311590" cy="1311590"/>
              </a:xfrm>
            </p:grpSpPr>
            <p:sp>
              <p:nvSpPr>
                <p:cNvPr id="1031" name="Arc 166"/>
                <p:cNvSpPr/>
                <p:nvPr/>
              </p:nvSpPr>
              <p:spPr>
                <a:xfrm>
                  <a:off x="2422128" y="408670"/>
                  <a:ext cx="956043" cy="956043"/>
                </a:xfrm>
                <a:prstGeom prst="arc">
                  <a:avLst>
                    <a:gd name="adj1" fmla="val 16200000"/>
                    <a:gd name="adj2" fmla="val 1848364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2" name="Arc 167"/>
                <p:cNvSpPr/>
                <p:nvPr/>
              </p:nvSpPr>
              <p:spPr>
                <a:xfrm>
                  <a:off x="2244436" y="230896"/>
                  <a:ext cx="1311590" cy="1311590"/>
                </a:xfrm>
                <a:prstGeom prst="arc">
                  <a:avLst>
                    <a:gd name="adj1" fmla="val 16200000"/>
                    <a:gd name="adj2" fmla="val 1834315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3" name="Arc 168"/>
                <p:cNvSpPr/>
                <p:nvPr/>
              </p:nvSpPr>
              <p:spPr>
                <a:xfrm>
                  <a:off x="2617190" y="601449"/>
                  <a:ext cx="570481" cy="570481"/>
                </a:xfrm>
                <a:prstGeom prst="arc">
                  <a:avLst>
                    <a:gd name="adj1" fmla="val 16200000"/>
                    <a:gd name="adj2" fmla="val 1851837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1034" name="Arc 169"/>
                <p:cNvSpPr/>
                <p:nvPr/>
              </p:nvSpPr>
              <p:spPr>
                <a:xfrm>
                  <a:off x="2798479" y="779320"/>
                  <a:ext cx="203339" cy="203339"/>
                </a:xfrm>
                <a:prstGeom prst="arc">
                  <a:avLst>
                    <a:gd name="adj1" fmla="val 16200000"/>
                    <a:gd name="adj2" fmla="val 19135648"/>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cxnSp>
          <p:nvCxnSpPr>
            <p:cNvPr id="628" name="Elbow Connector 193"/>
            <p:cNvCxnSpPr>
              <a:cxnSpLocks noChangeAspect="1"/>
              <a:stCxn id="791" idx="3"/>
              <a:endCxn id="1124" idx="1"/>
            </p:cNvCxnSpPr>
            <p:nvPr/>
          </p:nvCxnSpPr>
          <p:spPr>
            <a:xfrm>
              <a:off x="4420231" y="3103371"/>
              <a:ext cx="303551" cy="1074157"/>
            </a:xfrm>
            <a:prstGeom prst="bentConnector3">
              <a:avLst/>
            </a:prstGeom>
            <a:solidFill>
              <a:srgbClr val="4F81BD">
                <a:lumMod val="20000"/>
                <a:lumOff val="80000"/>
              </a:srgbClr>
            </a:solidFill>
            <a:ln w="38100" cap="flat" cmpd="sng" algn="ctr">
              <a:solidFill>
                <a:srgbClr val="4F81BD">
                  <a:lumMod val="60000"/>
                  <a:lumOff val="40000"/>
                </a:srgbClr>
              </a:solidFill>
              <a:prstDash val="solid"/>
            </a:ln>
            <a:effectLst/>
          </p:spPr>
        </p:cxnSp>
        <p:grpSp>
          <p:nvGrpSpPr>
            <p:cNvPr id="629" name="Group 194"/>
            <p:cNvGrpSpPr>
              <a:grpSpLocks noChangeAspect="1"/>
            </p:cNvGrpSpPr>
            <p:nvPr/>
          </p:nvGrpSpPr>
          <p:grpSpPr>
            <a:xfrm>
              <a:off x="6666115" y="1445658"/>
              <a:ext cx="383446" cy="537572"/>
              <a:chOff x="4707448" y="415243"/>
              <a:chExt cx="578129" cy="810507"/>
            </a:xfrm>
            <a:solidFill>
              <a:srgbClr val="FF6600"/>
            </a:solidFill>
          </p:grpSpPr>
          <p:sp>
            <p:nvSpPr>
              <p:cNvPr id="984" name="Rectangle 195"/>
              <p:cNvSpPr/>
              <p:nvPr/>
            </p:nvSpPr>
            <p:spPr>
              <a:xfrm>
                <a:off x="4707448" y="415243"/>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85" name="Oval 196"/>
              <p:cNvSpPr/>
              <p:nvPr/>
            </p:nvSpPr>
            <p:spPr>
              <a:xfrm>
                <a:off x="5186572" y="461672"/>
                <a:ext cx="45720" cy="45720"/>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86" name="Straight Connector 197"/>
              <p:cNvCxnSpPr>
                <a:stCxn id="984" idx="1"/>
                <a:endCxn id="984" idx="1"/>
              </p:cNvCxnSpPr>
              <p:nvPr/>
            </p:nvCxnSpPr>
            <p:spPr>
              <a:xfrm>
                <a:off x="4707448" y="480782"/>
                <a:ext cx="0" cy="0"/>
              </a:xfrm>
              <a:prstGeom prst="line">
                <a:avLst/>
              </a:prstGeom>
              <a:grpFill/>
              <a:ln w="12700" cap="flat" cmpd="sng" algn="ctr">
                <a:solidFill>
                  <a:srgbClr val="4F81BD">
                    <a:lumMod val="75000"/>
                  </a:srgbClr>
                </a:solidFill>
                <a:prstDash val="solid"/>
              </a:ln>
              <a:effectLst/>
            </p:spPr>
          </p:cxnSp>
          <p:cxnSp>
            <p:nvCxnSpPr>
              <p:cNvPr id="987" name="Straight Connector 198"/>
              <p:cNvCxnSpPr/>
              <p:nvPr/>
            </p:nvCxnSpPr>
            <p:spPr>
              <a:xfrm>
                <a:off x="4753220" y="490370"/>
                <a:ext cx="46049" cy="0"/>
              </a:xfrm>
              <a:prstGeom prst="line">
                <a:avLst/>
              </a:prstGeom>
              <a:grpFill/>
              <a:ln w="12700" cap="flat" cmpd="sng" algn="ctr">
                <a:solidFill>
                  <a:srgbClr val="4F81BD">
                    <a:lumMod val="75000"/>
                  </a:srgbClr>
                </a:solidFill>
                <a:prstDash val="solid"/>
              </a:ln>
              <a:effectLst/>
            </p:spPr>
          </p:cxnSp>
          <p:cxnSp>
            <p:nvCxnSpPr>
              <p:cNvPr id="988" name="Straight Connector 199"/>
              <p:cNvCxnSpPr/>
              <p:nvPr/>
            </p:nvCxnSpPr>
            <p:spPr>
              <a:xfrm>
                <a:off x="4829968" y="490370"/>
                <a:ext cx="46049" cy="0"/>
              </a:xfrm>
              <a:prstGeom prst="line">
                <a:avLst/>
              </a:prstGeom>
              <a:grpFill/>
              <a:ln w="12700" cap="flat" cmpd="sng" algn="ctr">
                <a:solidFill>
                  <a:srgbClr val="4F81BD">
                    <a:lumMod val="75000"/>
                  </a:srgbClr>
                </a:solidFill>
                <a:prstDash val="solid"/>
              </a:ln>
              <a:effectLst/>
            </p:spPr>
          </p:cxnSp>
          <p:cxnSp>
            <p:nvCxnSpPr>
              <p:cNvPr id="989" name="Straight Connector 200"/>
              <p:cNvCxnSpPr/>
              <p:nvPr/>
            </p:nvCxnSpPr>
            <p:spPr>
              <a:xfrm>
                <a:off x="4911784" y="490370"/>
                <a:ext cx="46049" cy="0"/>
              </a:xfrm>
              <a:prstGeom prst="line">
                <a:avLst/>
              </a:prstGeom>
              <a:grpFill/>
              <a:ln w="12700" cap="flat" cmpd="sng" algn="ctr">
                <a:solidFill>
                  <a:srgbClr val="4F81BD">
                    <a:lumMod val="75000"/>
                  </a:srgbClr>
                </a:solidFill>
                <a:prstDash val="solid"/>
              </a:ln>
              <a:effectLst/>
            </p:spPr>
          </p:cxnSp>
          <p:cxnSp>
            <p:nvCxnSpPr>
              <p:cNvPr id="990" name="Straight Connector 201"/>
              <p:cNvCxnSpPr/>
              <p:nvPr/>
            </p:nvCxnSpPr>
            <p:spPr>
              <a:xfrm>
                <a:off x="4993223" y="487761"/>
                <a:ext cx="46049" cy="0"/>
              </a:xfrm>
              <a:prstGeom prst="line">
                <a:avLst/>
              </a:prstGeom>
              <a:grpFill/>
              <a:ln w="12700" cap="flat" cmpd="sng" algn="ctr">
                <a:solidFill>
                  <a:srgbClr val="4F81BD">
                    <a:lumMod val="75000"/>
                  </a:srgbClr>
                </a:solidFill>
                <a:prstDash val="solid"/>
              </a:ln>
              <a:effectLst/>
            </p:spPr>
          </p:cxnSp>
          <p:cxnSp>
            <p:nvCxnSpPr>
              <p:cNvPr id="991" name="Straight Connector 202"/>
              <p:cNvCxnSpPr/>
              <p:nvPr/>
            </p:nvCxnSpPr>
            <p:spPr>
              <a:xfrm>
                <a:off x="5069971" y="489894"/>
                <a:ext cx="46049" cy="0"/>
              </a:xfrm>
              <a:prstGeom prst="line">
                <a:avLst/>
              </a:prstGeom>
              <a:grpFill/>
              <a:ln w="12700" cap="flat" cmpd="sng" algn="ctr">
                <a:solidFill>
                  <a:srgbClr val="4F81BD">
                    <a:lumMod val="75000"/>
                  </a:srgbClr>
                </a:solidFill>
                <a:prstDash val="solid"/>
              </a:ln>
              <a:effectLst/>
            </p:spPr>
          </p:cxnSp>
          <p:sp>
            <p:nvSpPr>
              <p:cNvPr id="992" name="Rectangle 203"/>
              <p:cNvSpPr/>
              <p:nvPr/>
            </p:nvSpPr>
            <p:spPr>
              <a:xfrm>
                <a:off x="4707448" y="584298"/>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93" name="Oval 204"/>
              <p:cNvSpPr/>
              <p:nvPr/>
            </p:nvSpPr>
            <p:spPr>
              <a:xfrm>
                <a:off x="5186572" y="630727"/>
                <a:ext cx="45720" cy="45720"/>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94" name="Straight Connector 205"/>
              <p:cNvCxnSpPr>
                <a:stCxn id="992" idx="1"/>
                <a:endCxn id="992" idx="1"/>
              </p:cNvCxnSpPr>
              <p:nvPr/>
            </p:nvCxnSpPr>
            <p:spPr>
              <a:xfrm>
                <a:off x="4707448" y="649837"/>
                <a:ext cx="0" cy="0"/>
              </a:xfrm>
              <a:prstGeom prst="line">
                <a:avLst/>
              </a:prstGeom>
              <a:grpFill/>
              <a:ln w="12700" cap="flat" cmpd="sng" algn="ctr">
                <a:solidFill>
                  <a:srgbClr val="4F81BD">
                    <a:lumMod val="75000"/>
                  </a:srgbClr>
                </a:solidFill>
                <a:prstDash val="solid"/>
              </a:ln>
              <a:effectLst/>
            </p:spPr>
          </p:cxnSp>
          <p:cxnSp>
            <p:nvCxnSpPr>
              <p:cNvPr id="995" name="Straight Connector 206"/>
              <p:cNvCxnSpPr/>
              <p:nvPr/>
            </p:nvCxnSpPr>
            <p:spPr>
              <a:xfrm>
                <a:off x="4753220" y="656506"/>
                <a:ext cx="46049" cy="0"/>
              </a:xfrm>
              <a:prstGeom prst="line">
                <a:avLst/>
              </a:prstGeom>
              <a:grpFill/>
              <a:ln w="12700" cap="flat" cmpd="sng" algn="ctr">
                <a:solidFill>
                  <a:srgbClr val="4F81BD">
                    <a:lumMod val="75000"/>
                  </a:srgbClr>
                </a:solidFill>
                <a:prstDash val="solid"/>
              </a:ln>
              <a:effectLst/>
            </p:spPr>
          </p:cxnSp>
          <p:cxnSp>
            <p:nvCxnSpPr>
              <p:cNvPr id="996" name="Straight Connector 207"/>
              <p:cNvCxnSpPr/>
              <p:nvPr/>
            </p:nvCxnSpPr>
            <p:spPr>
              <a:xfrm>
                <a:off x="4829968" y="656506"/>
                <a:ext cx="46049" cy="0"/>
              </a:xfrm>
              <a:prstGeom prst="line">
                <a:avLst/>
              </a:prstGeom>
              <a:grpFill/>
              <a:ln w="12700" cap="flat" cmpd="sng" algn="ctr">
                <a:solidFill>
                  <a:srgbClr val="4F81BD">
                    <a:lumMod val="75000"/>
                  </a:srgbClr>
                </a:solidFill>
                <a:prstDash val="solid"/>
              </a:ln>
              <a:effectLst/>
            </p:spPr>
          </p:cxnSp>
          <p:cxnSp>
            <p:nvCxnSpPr>
              <p:cNvPr id="997" name="Straight Connector 208"/>
              <p:cNvCxnSpPr/>
              <p:nvPr/>
            </p:nvCxnSpPr>
            <p:spPr>
              <a:xfrm>
                <a:off x="4911784" y="656506"/>
                <a:ext cx="46049" cy="0"/>
              </a:xfrm>
              <a:prstGeom prst="line">
                <a:avLst/>
              </a:prstGeom>
              <a:grpFill/>
              <a:ln w="12700" cap="flat" cmpd="sng" algn="ctr">
                <a:solidFill>
                  <a:srgbClr val="4F81BD">
                    <a:lumMod val="75000"/>
                  </a:srgbClr>
                </a:solidFill>
                <a:prstDash val="solid"/>
              </a:ln>
              <a:effectLst/>
            </p:spPr>
          </p:cxnSp>
          <p:cxnSp>
            <p:nvCxnSpPr>
              <p:cNvPr id="998" name="Straight Connector 209"/>
              <p:cNvCxnSpPr/>
              <p:nvPr/>
            </p:nvCxnSpPr>
            <p:spPr>
              <a:xfrm>
                <a:off x="4993223" y="653897"/>
                <a:ext cx="46049" cy="0"/>
              </a:xfrm>
              <a:prstGeom prst="line">
                <a:avLst/>
              </a:prstGeom>
              <a:grpFill/>
              <a:ln w="12700" cap="flat" cmpd="sng" algn="ctr">
                <a:solidFill>
                  <a:srgbClr val="4F81BD">
                    <a:lumMod val="75000"/>
                  </a:srgbClr>
                </a:solidFill>
                <a:prstDash val="solid"/>
              </a:ln>
              <a:effectLst/>
            </p:spPr>
          </p:cxnSp>
          <p:cxnSp>
            <p:nvCxnSpPr>
              <p:cNvPr id="999" name="Straight Connector 210"/>
              <p:cNvCxnSpPr/>
              <p:nvPr/>
            </p:nvCxnSpPr>
            <p:spPr>
              <a:xfrm>
                <a:off x="5069971" y="656030"/>
                <a:ext cx="46049" cy="0"/>
              </a:xfrm>
              <a:prstGeom prst="line">
                <a:avLst/>
              </a:prstGeom>
              <a:grpFill/>
              <a:ln w="12700" cap="flat" cmpd="sng" algn="ctr">
                <a:solidFill>
                  <a:srgbClr val="4F81BD">
                    <a:lumMod val="75000"/>
                  </a:srgbClr>
                </a:solidFill>
                <a:prstDash val="solid"/>
              </a:ln>
              <a:effectLst/>
            </p:spPr>
          </p:cxnSp>
          <p:sp>
            <p:nvSpPr>
              <p:cNvPr id="1000" name="Rectangle 211"/>
              <p:cNvSpPr/>
              <p:nvPr/>
            </p:nvSpPr>
            <p:spPr>
              <a:xfrm>
                <a:off x="4707448" y="753353"/>
                <a:ext cx="578129" cy="131078"/>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01" name="Oval 212"/>
              <p:cNvSpPr/>
              <p:nvPr/>
            </p:nvSpPr>
            <p:spPr>
              <a:xfrm>
                <a:off x="5186572" y="799783"/>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002" name="Straight Connector 213"/>
              <p:cNvCxnSpPr>
                <a:stCxn id="1000" idx="1"/>
                <a:endCxn id="1000" idx="1"/>
              </p:cNvCxnSpPr>
              <p:nvPr/>
            </p:nvCxnSpPr>
            <p:spPr>
              <a:xfrm>
                <a:off x="4707448" y="818892"/>
                <a:ext cx="0" cy="0"/>
              </a:xfrm>
              <a:prstGeom prst="line">
                <a:avLst/>
              </a:prstGeom>
              <a:grpFill/>
              <a:ln w="12700" cap="flat" cmpd="sng" algn="ctr">
                <a:solidFill>
                  <a:srgbClr val="4F81BD">
                    <a:lumMod val="75000"/>
                  </a:srgbClr>
                </a:solidFill>
                <a:prstDash val="solid"/>
              </a:ln>
              <a:effectLst/>
            </p:spPr>
          </p:cxnSp>
          <p:cxnSp>
            <p:nvCxnSpPr>
              <p:cNvPr id="1003" name="Straight Connector 214"/>
              <p:cNvCxnSpPr/>
              <p:nvPr/>
            </p:nvCxnSpPr>
            <p:spPr>
              <a:xfrm>
                <a:off x="4753220" y="822642"/>
                <a:ext cx="46049" cy="0"/>
              </a:xfrm>
              <a:prstGeom prst="line">
                <a:avLst/>
              </a:prstGeom>
              <a:grpFill/>
              <a:ln w="12700" cap="flat" cmpd="sng" algn="ctr">
                <a:solidFill>
                  <a:srgbClr val="4F81BD">
                    <a:lumMod val="75000"/>
                  </a:srgbClr>
                </a:solidFill>
                <a:prstDash val="solid"/>
              </a:ln>
              <a:effectLst/>
            </p:spPr>
          </p:cxnSp>
          <p:cxnSp>
            <p:nvCxnSpPr>
              <p:cNvPr id="1004" name="Straight Connector 215"/>
              <p:cNvCxnSpPr/>
              <p:nvPr/>
            </p:nvCxnSpPr>
            <p:spPr>
              <a:xfrm>
                <a:off x="4829968" y="822642"/>
                <a:ext cx="46049" cy="0"/>
              </a:xfrm>
              <a:prstGeom prst="line">
                <a:avLst/>
              </a:prstGeom>
              <a:grpFill/>
              <a:ln w="12700" cap="flat" cmpd="sng" algn="ctr">
                <a:solidFill>
                  <a:srgbClr val="4F81BD">
                    <a:lumMod val="75000"/>
                  </a:srgbClr>
                </a:solidFill>
                <a:prstDash val="solid"/>
              </a:ln>
              <a:effectLst/>
            </p:spPr>
          </p:cxnSp>
          <p:cxnSp>
            <p:nvCxnSpPr>
              <p:cNvPr id="1005" name="Straight Connector 216"/>
              <p:cNvCxnSpPr/>
              <p:nvPr/>
            </p:nvCxnSpPr>
            <p:spPr>
              <a:xfrm>
                <a:off x="4911784" y="822642"/>
                <a:ext cx="46049" cy="0"/>
              </a:xfrm>
              <a:prstGeom prst="line">
                <a:avLst/>
              </a:prstGeom>
              <a:grpFill/>
              <a:ln w="12700" cap="flat" cmpd="sng" algn="ctr">
                <a:solidFill>
                  <a:srgbClr val="4F81BD">
                    <a:lumMod val="75000"/>
                  </a:srgbClr>
                </a:solidFill>
                <a:prstDash val="solid"/>
              </a:ln>
              <a:effectLst/>
            </p:spPr>
          </p:cxnSp>
          <p:cxnSp>
            <p:nvCxnSpPr>
              <p:cNvPr id="1006" name="Straight Connector 217"/>
              <p:cNvCxnSpPr/>
              <p:nvPr/>
            </p:nvCxnSpPr>
            <p:spPr>
              <a:xfrm>
                <a:off x="4993223" y="820033"/>
                <a:ext cx="46049" cy="0"/>
              </a:xfrm>
              <a:prstGeom prst="line">
                <a:avLst/>
              </a:prstGeom>
              <a:grpFill/>
              <a:ln w="12700" cap="flat" cmpd="sng" algn="ctr">
                <a:solidFill>
                  <a:srgbClr val="4F81BD">
                    <a:lumMod val="75000"/>
                  </a:srgbClr>
                </a:solidFill>
                <a:prstDash val="solid"/>
              </a:ln>
              <a:effectLst/>
            </p:spPr>
          </p:cxnSp>
          <p:cxnSp>
            <p:nvCxnSpPr>
              <p:cNvPr id="1007" name="Straight Connector 218"/>
              <p:cNvCxnSpPr/>
              <p:nvPr/>
            </p:nvCxnSpPr>
            <p:spPr>
              <a:xfrm>
                <a:off x="5069971" y="822166"/>
                <a:ext cx="46049" cy="0"/>
              </a:xfrm>
              <a:prstGeom prst="line">
                <a:avLst/>
              </a:prstGeom>
              <a:grpFill/>
              <a:ln w="12700" cap="flat" cmpd="sng" algn="ctr">
                <a:solidFill>
                  <a:srgbClr val="4F81BD">
                    <a:lumMod val="75000"/>
                  </a:srgbClr>
                </a:solidFill>
                <a:prstDash val="solid"/>
              </a:ln>
              <a:effectLst/>
            </p:spPr>
          </p:cxnSp>
          <p:sp>
            <p:nvSpPr>
              <p:cNvPr id="1008" name="Rectangle 219"/>
              <p:cNvSpPr/>
              <p:nvPr/>
            </p:nvSpPr>
            <p:spPr>
              <a:xfrm>
                <a:off x="4707448" y="928536"/>
                <a:ext cx="578129" cy="131079"/>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09" name="Oval 220"/>
              <p:cNvSpPr/>
              <p:nvPr/>
            </p:nvSpPr>
            <p:spPr>
              <a:xfrm>
                <a:off x="5186572" y="965919"/>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010" name="Straight Connector 221"/>
              <p:cNvCxnSpPr>
                <a:stCxn id="1008" idx="1"/>
                <a:endCxn id="1008" idx="1"/>
              </p:cNvCxnSpPr>
              <p:nvPr/>
            </p:nvCxnSpPr>
            <p:spPr>
              <a:xfrm>
                <a:off x="4707448" y="994076"/>
                <a:ext cx="0" cy="0"/>
              </a:xfrm>
              <a:prstGeom prst="line">
                <a:avLst/>
              </a:prstGeom>
              <a:grpFill/>
              <a:ln w="12700" cap="flat" cmpd="sng" algn="ctr">
                <a:solidFill>
                  <a:srgbClr val="4F81BD">
                    <a:lumMod val="75000"/>
                  </a:srgbClr>
                </a:solidFill>
                <a:prstDash val="solid"/>
              </a:ln>
              <a:effectLst/>
            </p:spPr>
          </p:cxnSp>
          <p:cxnSp>
            <p:nvCxnSpPr>
              <p:cNvPr id="1011" name="Straight Connector 222"/>
              <p:cNvCxnSpPr/>
              <p:nvPr/>
            </p:nvCxnSpPr>
            <p:spPr>
              <a:xfrm>
                <a:off x="4753220" y="988778"/>
                <a:ext cx="46049" cy="0"/>
              </a:xfrm>
              <a:prstGeom prst="line">
                <a:avLst/>
              </a:prstGeom>
              <a:grpFill/>
              <a:ln w="12700" cap="flat" cmpd="sng" algn="ctr">
                <a:solidFill>
                  <a:srgbClr val="4F81BD">
                    <a:lumMod val="75000"/>
                  </a:srgbClr>
                </a:solidFill>
                <a:prstDash val="solid"/>
              </a:ln>
              <a:effectLst/>
            </p:spPr>
          </p:cxnSp>
          <p:cxnSp>
            <p:nvCxnSpPr>
              <p:cNvPr id="1012" name="Straight Connector 223"/>
              <p:cNvCxnSpPr/>
              <p:nvPr/>
            </p:nvCxnSpPr>
            <p:spPr>
              <a:xfrm>
                <a:off x="4829968" y="988778"/>
                <a:ext cx="46049" cy="0"/>
              </a:xfrm>
              <a:prstGeom prst="line">
                <a:avLst/>
              </a:prstGeom>
              <a:grpFill/>
              <a:ln w="12700" cap="flat" cmpd="sng" algn="ctr">
                <a:solidFill>
                  <a:srgbClr val="4F81BD">
                    <a:lumMod val="75000"/>
                  </a:srgbClr>
                </a:solidFill>
                <a:prstDash val="solid"/>
              </a:ln>
              <a:effectLst/>
            </p:spPr>
          </p:cxnSp>
          <p:cxnSp>
            <p:nvCxnSpPr>
              <p:cNvPr id="1013" name="Straight Connector 224"/>
              <p:cNvCxnSpPr/>
              <p:nvPr/>
            </p:nvCxnSpPr>
            <p:spPr>
              <a:xfrm>
                <a:off x="4911784" y="988778"/>
                <a:ext cx="46049" cy="0"/>
              </a:xfrm>
              <a:prstGeom prst="line">
                <a:avLst/>
              </a:prstGeom>
              <a:grpFill/>
              <a:ln w="12700" cap="flat" cmpd="sng" algn="ctr">
                <a:solidFill>
                  <a:srgbClr val="4F81BD">
                    <a:lumMod val="75000"/>
                  </a:srgbClr>
                </a:solidFill>
                <a:prstDash val="solid"/>
              </a:ln>
              <a:effectLst/>
            </p:spPr>
          </p:cxnSp>
          <p:cxnSp>
            <p:nvCxnSpPr>
              <p:cNvPr id="1014" name="Straight Connector 225"/>
              <p:cNvCxnSpPr/>
              <p:nvPr/>
            </p:nvCxnSpPr>
            <p:spPr>
              <a:xfrm>
                <a:off x="4993223" y="986169"/>
                <a:ext cx="46049" cy="0"/>
              </a:xfrm>
              <a:prstGeom prst="line">
                <a:avLst/>
              </a:prstGeom>
              <a:grpFill/>
              <a:ln w="12700" cap="flat" cmpd="sng" algn="ctr">
                <a:solidFill>
                  <a:srgbClr val="4F81BD">
                    <a:lumMod val="75000"/>
                  </a:srgbClr>
                </a:solidFill>
                <a:prstDash val="solid"/>
              </a:ln>
              <a:effectLst/>
            </p:spPr>
          </p:cxnSp>
          <p:cxnSp>
            <p:nvCxnSpPr>
              <p:cNvPr id="1015" name="Straight Connector 226"/>
              <p:cNvCxnSpPr/>
              <p:nvPr/>
            </p:nvCxnSpPr>
            <p:spPr>
              <a:xfrm>
                <a:off x="5069971" y="988302"/>
                <a:ext cx="46049" cy="0"/>
              </a:xfrm>
              <a:prstGeom prst="line">
                <a:avLst/>
              </a:prstGeom>
              <a:grpFill/>
              <a:ln w="12700" cap="flat" cmpd="sng" algn="ctr">
                <a:solidFill>
                  <a:srgbClr val="4F81BD">
                    <a:lumMod val="75000"/>
                  </a:srgbClr>
                </a:solidFill>
                <a:prstDash val="solid"/>
              </a:ln>
              <a:effectLst/>
            </p:spPr>
          </p:cxnSp>
          <p:sp>
            <p:nvSpPr>
              <p:cNvPr id="1016" name="Rectangle 227"/>
              <p:cNvSpPr/>
              <p:nvPr/>
            </p:nvSpPr>
            <p:spPr>
              <a:xfrm>
                <a:off x="4707448" y="1094671"/>
                <a:ext cx="578129" cy="131079"/>
              </a:xfrm>
              <a:prstGeom prst="rect">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1017" name="Oval 228"/>
              <p:cNvSpPr/>
              <p:nvPr/>
            </p:nvSpPr>
            <p:spPr>
              <a:xfrm>
                <a:off x="5186572" y="1132055"/>
                <a:ext cx="45719" cy="45719"/>
              </a:xfrm>
              <a:prstGeom prst="ellipse">
                <a:avLst/>
              </a:prstGeom>
              <a:grp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1018" name="Straight Connector 229"/>
              <p:cNvCxnSpPr>
                <a:stCxn id="1016" idx="1"/>
                <a:endCxn id="1016" idx="1"/>
              </p:cNvCxnSpPr>
              <p:nvPr/>
            </p:nvCxnSpPr>
            <p:spPr>
              <a:xfrm>
                <a:off x="4707448" y="1160211"/>
                <a:ext cx="0" cy="0"/>
              </a:xfrm>
              <a:prstGeom prst="line">
                <a:avLst/>
              </a:prstGeom>
              <a:grpFill/>
              <a:ln w="12700" cap="flat" cmpd="sng" algn="ctr">
                <a:solidFill>
                  <a:srgbClr val="4F81BD">
                    <a:lumMod val="75000"/>
                  </a:srgbClr>
                </a:solidFill>
                <a:prstDash val="solid"/>
              </a:ln>
              <a:effectLst/>
            </p:spPr>
          </p:cxnSp>
          <p:cxnSp>
            <p:nvCxnSpPr>
              <p:cNvPr id="1019" name="Straight Connector 230"/>
              <p:cNvCxnSpPr/>
              <p:nvPr/>
            </p:nvCxnSpPr>
            <p:spPr>
              <a:xfrm>
                <a:off x="4753220" y="1154914"/>
                <a:ext cx="46049" cy="0"/>
              </a:xfrm>
              <a:prstGeom prst="line">
                <a:avLst/>
              </a:prstGeom>
              <a:grpFill/>
              <a:ln w="12700" cap="flat" cmpd="sng" algn="ctr">
                <a:solidFill>
                  <a:srgbClr val="4F81BD">
                    <a:lumMod val="75000"/>
                  </a:srgbClr>
                </a:solidFill>
                <a:prstDash val="solid"/>
              </a:ln>
              <a:effectLst/>
            </p:spPr>
          </p:cxnSp>
          <p:cxnSp>
            <p:nvCxnSpPr>
              <p:cNvPr id="1020" name="Straight Connector 231"/>
              <p:cNvCxnSpPr/>
              <p:nvPr/>
            </p:nvCxnSpPr>
            <p:spPr>
              <a:xfrm>
                <a:off x="4829968" y="1154914"/>
                <a:ext cx="46049" cy="0"/>
              </a:xfrm>
              <a:prstGeom prst="line">
                <a:avLst/>
              </a:prstGeom>
              <a:grpFill/>
              <a:ln w="12700" cap="flat" cmpd="sng" algn="ctr">
                <a:solidFill>
                  <a:srgbClr val="4F81BD">
                    <a:lumMod val="75000"/>
                  </a:srgbClr>
                </a:solidFill>
                <a:prstDash val="solid"/>
              </a:ln>
              <a:effectLst/>
            </p:spPr>
          </p:cxnSp>
          <p:cxnSp>
            <p:nvCxnSpPr>
              <p:cNvPr id="1021" name="Straight Connector 232"/>
              <p:cNvCxnSpPr/>
              <p:nvPr/>
            </p:nvCxnSpPr>
            <p:spPr>
              <a:xfrm>
                <a:off x="4911784" y="1154914"/>
                <a:ext cx="46049" cy="0"/>
              </a:xfrm>
              <a:prstGeom prst="line">
                <a:avLst/>
              </a:prstGeom>
              <a:grpFill/>
              <a:ln w="12700" cap="flat" cmpd="sng" algn="ctr">
                <a:solidFill>
                  <a:srgbClr val="4F81BD">
                    <a:lumMod val="75000"/>
                  </a:srgbClr>
                </a:solidFill>
                <a:prstDash val="solid"/>
              </a:ln>
              <a:effectLst/>
            </p:spPr>
          </p:cxnSp>
          <p:cxnSp>
            <p:nvCxnSpPr>
              <p:cNvPr id="1022" name="Straight Connector 233"/>
              <p:cNvCxnSpPr/>
              <p:nvPr/>
            </p:nvCxnSpPr>
            <p:spPr>
              <a:xfrm>
                <a:off x="4993223" y="1152305"/>
                <a:ext cx="46049" cy="0"/>
              </a:xfrm>
              <a:prstGeom prst="line">
                <a:avLst/>
              </a:prstGeom>
              <a:grpFill/>
              <a:ln w="12700" cap="flat" cmpd="sng" algn="ctr">
                <a:solidFill>
                  <a:srgbClr val="4F81BD">
                    <a:lumMod val="75000"/>
                  </a:srgbClr>
                </a:solidFill>
                <a:prstDash val="solid"/>
              </a:ln>
              <a:effectLst/>
            </p:spPr>
          </p:cxnSp>
          <p:cxnSp>
            <p:nvCxnSpPr>
              <p:cNvPr id="1023" name="Straight Connector 234"/>
              <p:cNvCxnSpPr/>
              <p:nvPr/>
            </p:nvCxnSpPr>
            <p:spPr>
              <a:xfrm>
                <a:off x="5069972" y="1163485"/>
                <a:ext cx="46050" cy="0"/>
              </a:xfrm>
              <a:prstGeom prst="line">
                <a:avLst/>
              </a:prstGeom>
              <a:grpFill/>
              <a:ln w="12700" cap="flat" cmpd="sng" algn="ctr">
                <a:solidFill>
                  <a:srgbClr val="4F81BD">
                    <a:lumMod val="75000"/>
                  </a:srgbClr>
                </a:solidFill>
                <a:prstDash val="solid"/>
              </a:ln>
              <a:effectLst/>
            </p:spPr>
          </p:cxnSp>
        </p:grpSp>
        <p:grpSp>
          <p:nvGrpSpPr>
            <p:cNvPr id="630" name="Group 235"/>
            <p:cNvGrpSpPr>
              <a:grpSpLocks noChangeAspect="1"/>
            </p:cNvGrpSpPr>
            <p:nvPr/>
          </p:nvGrpSpPr>
          <p:grpSpPr>
            <a:xfrm>
              <a:off x="7155469" y="1447033"/>
              <a:ext cx="383446" cy="537572"/>
              <a:chOff x="4707448" y="415243"/>
              <a:chExt cx="578129" cy="810507"/>
            </a:xfrm>
            <a:solidFill>
              <a:srgbClr val="FF6600"/>
            </a:solidFill>
          </p:grpSpPr>
          <p:sp>
            <p:nvSpPr>
              <p:cNvPr id="944" name="Rectangle 236"/>
              <p:cNvSpPr/>
              <p:nvPr/>
            </p:nvSpPr>
            <p:spPr>
              <a:xfrm>
                <a:off x="4707448" y="415243"/>
                <a:ext cx="578129" cy="131078"/>
              </a:xfrm>
              <a:prstGeom prst="rect">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45" name="Oval 237"/>
              <p:cNvSpPr/>
              <p:nvPr/>
            </p:nvSpPr>
            <p:spPr>
              <a:xfrm>
                <a:off x="5186573" y="461672"/>
                <a:ext cx="45720" cy="45720"/>
              </a:xfrm>
              <a:prstGeom prst="ellipse">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46" name="Straight Connector 238"/>
              <p:cNvCxnSpPr>
                <a:stCxn id="944" idx="1"/>
                <a:endCxn id="944" idx="1"/>
              </p:cNvCxnSpPr>
              <p:nvPr/>
            </p:nvCxnSpPr>
            <p:spPr>
              <a:xfrm>
                <a:off x="4707448" y="480782"/>
                <a:ext cx="0" cy="0"/>
              </a:xfrm>
              <a:prstGeom prst="line">
                <a:avLst/>
              </a:prstGeom>
              <a:grpFill/>
              <a:ln w="12700" cap="flat" cmpd="sng" algn="ctr">
                <a:solidFill>
                  <a:srgbClr val="4F81BD">
                    <a:lumMod val="75000"/>
                  </a:srgbClr>
                </a:solidFill>
                <a:prstDash val="solid"/>
              </a:ln>
              <a:effectLst/>
            </p:spPr>
          </p:cxnSp>
          <p:cxnSp>
            <p:nvCxnSpPr>
              <p:cNvPr id="947" name="Straight Connector 239"/>
              <p:cNvCxnSpPr/>
              <p:nvPr/>
            </p:nvCxnSpPr>
            <p:spPr>
              <a:xfrm>
                <a:off x="4753220" y="490370"/>
                <a:ext cx="46049" cy="0"/>
              </a:xfrm>
              <a:prstGeom prst="line">
                <a:avLst/>
              </a:prstGeom>
              <a:grpFill/>
              <a:ln w="12700" cap="flat" cmpd="sng" algn="ctr">
                <a:solidFill>
                  <a:srgbClr val="4F81BD">
                    <a:lumMod val="75000"/>
                  </a:srgbClr>
                </a:solidFill>
                <a:prstDash val="solid"/>
              </a:ln>
              <a:effectLst/>
            </p:spPr>
          </p:cxnSp>
          <p:cxnSp>
            <p:nvCxnSpPr>
              <p:cNvPr id="948" name="Straight Connector 240"/>
              <p:cNvCxnSpPr/>
              <p:nvPr/>
            </p:nvCxnSpPr>
            <p:spPr>
              <a:xfrm>
                <a:off x="4829968" y="490370"/>
                <a:ext cx="46049" cy="0"/>
              </a:xfrm>
              <a:prstGeom prst="line">
                <a:avLst/>
              </a:prstGeom>
              <a:grpFill/>
              <a:ln w="12700" cap="flat" cmpd="sng" algn="ctr">
                <a:solidFill>
                  <a:srgbClr val="4F81BD">
                    <a:lumMod val="75000"/>
                  </a:srgbClr>
                </a:solidFill>
                <a:prstDash val="solid"/>
              </a:ln>
              <a:effectLst/>
            </p:spPr>
          </p:cxnSp>
          <p:cxnSp>
            <p:nvCxnSpPr>
              <p:cNvPr id="949" name="Straight Connector 241"/>
              <p:cNvCxnSpPr/>
              <p:nvPr/>
            </p:nvCxnSpPr>
            <p:spPr>
              <a:xfrm>
                <a:off x="4911784" y="490370"/>
                <a:ext cx="46049" cy="0"/>
              </a:xfrm>
              <a:prstGeom prst="line">
                <a:avLst/>
              </a:prstGeom>
              <a:grpFill/>
              <a:ln w="12700" cap="flat" cmpd="sng" algn="ctr">
                <a:solidFill>
                  <a:srgbClr val="4F81BD">
                    <a:lumMod val="75000"/>
                  </a:srgbClr>
                </a:solidFill>
                <a:prstDash val="solid"/>
              </a:ln>
              <a:effectLst/>
            </p:spPr>
          </p:cxnSp>
          <p:cxnSp>
            <p:nvCxnSpPr>
              <p:cNvPr id="950" name="Straight Connector 242"/>
              <p:cNvCxnSpPr/>
              <p:nvPr/>
            </p:nvCxnSpPr>
            <p:spPr>
              <a:xfrm>
                <a:off x="4993223" y="487761"/>
                <a:ext cx="46049" cy="0"/>
              </a:xfrm>
              <a:prstGeom prst="line">
                <a:avLst/>
              </a:prstGeom>
              <a:grpFill/>
              <a:ln w="12700" cap="flat" cmpd="sng" algn="ctr">
                <a:solidFill>
                  <a:srgbClr val="4F81BD">
                    <a:lumMod val="75000"/>
                  </a:srgbClr>
                </a:solidFill>
                <a:prstDash val="solid"/>
              </a:ln>
              <a:effectLst/>
            </p:spPr>
          </p:cxnSp>
          <p:cxnSp>
            <p:nvCxnSpPr>
              <p:cNvPr id="951" name="Straight Connector 243"/>
              <p:cNvCxnSpPr/>
              <p:nvPr/>
            </p:nvCxnSpPr>
            <p:spPr>
              <a:xfrm>
                <a:off x="5069971" y="489894"/>
                <a:ext cx="46049" cy="0"/>
              </a:xfrm>
              <a:prstGeom prst="line">
                <a:avLst/>
              </a:prstGeom>
              <a:grpFill/>
              <a:ln w="12700" cap="flat" cmpd="sng" algn="ctr">
                <a:solidFill>
                  <a:srgbClr val="4F81BD">
                    <a:lumMod val="75000"/>
                  </a:srgbClr>
                </a:solidFill>
                <a:prstDash val="solid"/>
              </a:ln>
              <a:effectLst/>
            </p:spPr>
          </p:cxnSp>
          <p:sp>
            <p:nvSpPr>
              <p:cNvPr id="952" name="Rectangle 244"/>
              <p:cNvSpPr/>
              <p:nvPr/>
            </p:nvSpPr>
            <p:spPr>
              <a:xfrm>
                <a:off x="4707448" y="584298"/>
                <a:ext cx="578129" cy="131078"/>
              </a:xfrm>
              <a:prstGeom prst="rect">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53" name="Oval 245"/>
              <p:cNvSpPr/>
              <p:nvPr/>
            </p:nvSpPr>
            <p:spPr>
              <a:xfrm>
                <a:off x="5186572" y="630727"/>
                <a:ext cx="45720" cy="45720"/>
              </a:xfrm>
              <a:prstGeom prst="ellipse">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54" name="Straight Connector 246"/>
              <p:cNvCxnSpPr>
                <a:stCxn id="952" idx="1"/>
                <a:endCxn id="952" idx="1"/>
              </p:cNvCxnSpPr>
              <p:nvPr/>
            </p:nvCxnSpPr>
            <p:spPr>
              <a:xfrm>
                <a:off x="4707448" y="649837"/>
                <a:ext cx="0" cy="0"/>
              </a:xfrm>
              <a:prstGeom prst="line">
                <a:avLst/>
              </a:prstGeom>
              <a:grpFill/>
              <a:ln w="12700" cap="flat" cmpd="sng" algn="ctr">
                <a:solidFill>
                  <a:srgbClr val="4F81BD">
                    <a:lumMod val="75000"/>
                  </a:srgbClr>
                </a:solidFill>
                <a:prstDash val="solid"/>
              </a:ln>
              <a:effectLst/>
            </p:spPr>
          </p:cxnSp>
          <p:cxnSp>
            <p:nvCxnSpPr>
              <p:cNvPr id="955" name="Straight Connector 247"/>
              <p:cNvCxnSpPr/>
              <p:nvPr/>
            </p:nvCxnSpPr>
            <p:spPr>
              <a:xfrm>
                <a:off x="4753220" y="656506"/>
                <a:ext cx="46049" cy="0"/>
              </a:xfrm>
              <a:prstGeom prst="line">
                <a:avLst/>
              </a:prstGeom>
              <a:grpFill/>
              <a:ln w="12700" cap="flat" cmpd="sng" algn="ctr">
                <a:solidFill>
                  <a:srgbClr val="4F81BD">
                    <a:lumMod val="75000"/>
                  </a:srgbClr>
                </a:solidFill>
                <a:prstDash val="solid"/>
              </a:ln>
              <a:effectLst/>
            </p:spPr>
          </p:cxnSp>
          <p:cxnSp>
            <p:nvCxnSpPr>
              <p:cNvPr id="956" name="Straight Connector 248"/>
              <p:cNvCxnSpPr/>
              <p:nvPr/>
            </p:nvCxnSpPr>
            <p:spPr>
              <a:xfrm>
                <a:off x="4829968" y="656506"/>
                <a:ext cx="46049" cy="0"/>
              </a:xfrm>
              <a:prstGeom prst="line">
                <a:avLst/>
              </a:prstGeom>
              <a:grpFill/>
              <a:ln w="12700" cap="flat" cmpd="sng" algn="ctr">
                <a:solidFill>
                  <a:srgbClr val="4F81BD">
                    <a:lumMod val="75000"/>
                  </a:srgbClr>
                </a:solidFill>
                <a:prstDash val="solid"/>
              </a:ln>
              <a:effectLst/>
            </p:spPr>
          </p:cxnSp>
          <p:cxnSp>
            <p:nvCxnSpPr>
              <p:cNvPr id="957" name="Straight Connector 249"/>
              <p:cNvCxnSpPr/>
              <p:nvPr/>
            </p:nvCxnSpPr>
            <p:spPr>
              <a:xfrm>
                <a:off x="4911784" y="656506"/>
                <a:ext cx="46049" cy="0"/>
              </a:xfrm>
              <a:prstGeom prst="line">
                <a:avLst/>
              </a:prstGeom>
              <a:grpFill/>
              <a:ln w="12700" cap="flat" cmpd="sng" algn="ctr">
                <a:solidFill>
                  <a:srgbClr val="4F81BD">
                    <a:lumMod val="75000"/>
                  </a:srgbClr>
                </a:solidFill>
                <a:prstDash val="solid"/>
              </a:ln>
              <a:effectLst/>
            </p:spPr>
          </p:cxnSp>
          <p:cxnSp>
            <p:nvCxnSpPr>
              <p:cNvPr id="958" name="Straight Connector 250"/>
              <p:cNvCxnSpPr/>
              <p:nvPr/>
            </p:nvCxnSpPr>
            <p:spPr>
              <a:xfrm>
                <a:off x="4993223" y="653897"/>
                <a:ext cx="46049" cy="0"/>
              </a:xfrm>
              <a:prstGeom prst="line">
                <a:avLst/>
              </a:prstGeom>
              <a:grpFill/>
              <a:ln w="12700" cap="flat" cmpd="sng" algn="ctr">
                <a:solidFill>
                  <a:srgbClr val="4F81BD">
                    <a:lumMod val="75000"/>
                  </a:srgbClr>
                </a:solidFill>
                <a:prstDash val="solid"/>
              </a:ln>
              <a:effectLst/>
            </p:spPr>
          </p:cxnSp>
          <p:cxnSp>
            <p:nvCxnSpPr>
              <p:cNvPr id="959" name="Straight Connector 251"/>
              <p:cNvCxnSpPr/>
              <p:nvPr/>
            </p:nvCxnSpPr>
            <p:spPr>
              <a:xfrm>
                <a:off x="5069971" y="656030"/>
                <a:ext cx="46049" cy="0"/>
              </a:xfrm>
              <a:prstGeom prst="line">
                <a:avLst/>
              </a:prstGeom>
              <a:grpFill/>
              <a:ln w="12700" cap="flat" cmpd="sng" algn="ctr">
                <a:solidFill>
                  <a:srgbClr val="4F81BD">
                    <a:lumMod val="75000"/>
                  </a:srgbClr>
                </a:solidFill>
                <a:prstDash val="solid"/>
              </a:ln>
              <a:effectLst/>
            </p:spPr>
          </p:cxnSp>
          <p:sp>
            <p:nvSpPr>
              <p:cNvPr id="960" name="Rectangle 252"/>
              <p:cNvSpPr/>
              <p:nvPr/>
            </p:nvSpPr>
            <p:spPr>
              <a:xfrm>
                <a:off x="4707448" y="753353"/>
                <a:ext cx="578129" cy="131078"/>
              </a:xfrm>
              <a:prstGeom prst="rect">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61" name="Oval 253"/>
              <p:cNvSpPr/>
              <p:nvPr/>
            </p:nvSpPr>
            <p:spPr>
              <a:xfrm>
                <a:off x="5186572" y="799783"/>
                <a:ext cx="45719" cy="45719"/>
              </a:xfrm>
              <a:prstGeom prst="ellipse">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62" name="Straight Connector 254"/>
              <p:cNvCxnSpPr>
                <a:stCxn id="960" idx="1"/>
                <a:endCxn id="960" idx="1"/>
              </p:cNvCxnSpPr>
              <p:nvPr/>
            </p:nvCxnSpPr>
            <p:spPr>
              <a:xfrm>
                <a:off x="4707448" y="818892"/>
                <a:ext cx="0" cy="0"/>
              </a:xfrm>
              <a:prstGeom prst="line">
                <a:avLst/>
              </a:prstGeom>
              <a:grpFill/>
              <a:ln w="12700" cap="flat" cmpd="sng" algn="ctr">
                <a:solidFill>
                  <a:srgbClr val="4F81BD">
                    <a:lumMod val="75000"/>
                  </a:srgbClr>
                </a:solidFill>
                <a:prstDash val="solid"/>
              </a:ln>
              <a:effectLst/>
            </p:spPr>
          </p:cxnSp>
          <p:cxnSp>
            <p:nvCxnSpPr>
              <p:cNvPr id="963" name="Straight Connector 255"/>
              <p:cNvCxnSpPr/>
              <p:nvPr/>
            </p:nvCxnSpPr>
            <p:spPr>
              <a:xfrm>
                <a:off x="4753220" y="822642"/>
                <a:ext cx="46049" cy="0"/>
              </a:xfrm>
              <a:prstGeom prst="line">
                <a:avLst/>
              </a:prstGeom>
              <a:grpFill/>
              <a:ln w="12700" cap="flat" cmpd="sng" algn="ctr">
                <a:solidFill>
                  <a:srgbClr val="4F81BD">
                    <a:lumMod val="75000"/>
                  </a:srgbClr>
                </a:solidFill>
                <a:prstDash val="solid"/>
              </a:ln>
              <a:effectLst/>
            </p:spPr>
          </p:cxnSp>
          <p:cxnSp>
            <p:nvCxnSpPr>
              <p:cNvPr id="964" name="Straight Connector 256"/>
              <p:cNvCxnSpPr/>
              <p:nvPr/>
            </p:nvCxnSpPr>
            <p:spPr>
              <a:xfrm>
                <a:off x="4829968" y="822642"/>
                <a:ext cx="46049" cy="0"/>
              </a:xfrm>
              <a:prstGeom prst="line">
                <a:avLst/>
              </a:prstGeom>
              <a:grpFill/>
              <a:ln w="12700" cap="flat" cmpd="sng" algn="ctr">
                <a:solidFill>
                  <a:srgbClr val="4F81BD">
                    <a:lumMod val="75000"/>
                  </a:srgbClr>
                </a:solidFill>
                <a:prstDash val="solid"/>
              </a:ln>
              <a:effectLst/>
            </p:spPr>
          </p:cxnSp>
          <p:cxnSp>
            <p:nvCxnSpPr>
              <p:cNvPr id="965" name="Straight Connector 257"/>
              <p:cNvCxnSpPr/>
              <p:nvPr/>
            </p:nvCxnSpPr>
            <p:spPr>
              <a:xfrm>
                <a:off x="4911784" y="822642"/>
                <a:ext cx="46049" cy="0"/>
              </a:xfrm>
              <a:prstGeom prst="line">
                <a:avLst/>
              </a:prstGeom>
              <a:grpFill/>
              <a:ln w="12700" cap="flat" cmpd="sng" algn="ctr">
                <a:solidFill>
                  <a:srgbClr val="4F81BD">
                    <a:lumMod val="75000"/>
                  </a:srgbClr>
                </a:solidFill>
                <a:prstDash val="solid"/>
              </a:ln>
              <a:effectLst/>
            </p:spPr>
          </p:cxnSp>
          <p:cxnSp>
            <p:nvCxnSpPr>
              <p:cNvPr id="966" name="Straight Connector 258"/>
              <p:cNvCxnSpPr/>
              <p:nvPr/>
            </p:nvCxnSpPr>
            <p:spPr>
              <a:xfrm>
                <a:off x="4993223" y="820033"/>
                <a:ext cx="46049" cy="0"/>
              </a:xfrm>
              <a:prstGeom prst="line">
                <a:avLst/>
              </a:prstGeom>
              <a:grpFill/>
              <a:ln w="12700" cap="flat" cmpd="sng" algn="ctr">
                <a:solidFill>
                  <a:srgbClr val="4F81BD">
                    <a:lumMod val="75000"/>
                  </a:srgbClr>
                </a:solidFill>
                <a:prstDash val="solid"/>
              </a:ln>
              <a:effectLst/>
            </p:spPr>
          </p:cxnSp>
          <p:cxnSp>
            <p:nvCxnSpPr>
              <p:cNvPr id="967" name="Straight Connector 259"/>
              <p:cNvCxnSpPr/>
              <p:nvPr/>
            </p:nvCxnSpPr>
            <p:spPr>
              <a:xfrm>
                <a:off x="5069971" y="822166"/>
                <a:ext cx="46049" cy="0"/>
              </a:xfrm>
              <a:prstGeom prst="line">
                <a:avLst/>
              </a:prstGeom>
              <a:grpFill/>
              <a:ln w="12700" cap="flat" cmpd="sng" algn="ctr">
                <a:solidFill>
                  <a:srgbClr val="4F81BD">
                    <a:lumMod val="75000"/>
                  </a:srgbClr>
                </a:solidFill>
                <a:prstDash val="solid"/>
              </a:ln>
              <a:effectLst/>
            </p:spPr>
          </p:cxnSp>
          <p:sp>
            <p:nvSpPr>
              <p:cNvPr id="968" name="Rectangle 260"/>
              <p:cNvSpPr/>
              <p:nvPr/>
            </p:nvSpPr>
            <p:spPr>
              <a:xfrm>
                <a:off x="4707448" y="928536"/>
                <a:ext cx="578129" cy="131079"/>
              </a:xfrm>
              <a:prstGeom prst="rect">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69" name="Oval 261"/>
              <p:cNvSpPr/>
              <p:nvPr/>
            </p:nvSpPr>
            <p:spPr>
              <a:xfrm>
                <a:off x="5186572" y="965919"/>
                <a:ext cx="45719" cy="45719"/>
              </a:xfrm>
              <a:prstGeom prst="ellipse">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70" name="Straight Connector 262"/>
              <p:cNvCxnSpPr>
                <a:stCxn id="968" idx="1"/>
                <a:endCxn id="968" idx="1"/>
              </p:cNvCxnSpPr>
              <p:nvPr/>
            </p:nvCxnSpPr>
            <p:spPr>
              <a:xfrm>
                <a:off x="4707448" y="994076"/>
                <a:ext cx="0" cy="0"/>
              </a:xfrm>
              <a:prstGeom prst="line">
                <a:avLst/>
              </a:prstGeom>
              <a:grpFill/>
              <a:ln w="12700" cap="flat" cmpd="sng" algn="ctr">
                <a:solidFill>
                  <a:srgbClr val="4F81BD">
                    <a:lumMod val="75000"/>
                  </a:srgbClr>
                </a:solidFill>
                <a:prstDash val="solid"/>
              </a:ln>
              <a:effectLst/>
            </p:spPr>
          </p:cxnSp>
          <p:cxnSp>
            <p:nvCxnSpPr>
              <p:cNvPr id="971" name="Straight Connector 263"/>
              <p:cNvCxnSpPr/>
              <p:nvPr/>
            </p:nvCxnSpPr>
            <p:spPr>
              <a:xfrm>
                <a:off x="4753220" y="988778"/>
                <a:ext cx="46049" cy="0"/>
              </a:xfrm>
              <a:prstGeom prst="line">
                <a:avLst/>
              </a:prstGeom>
              <a:grpFill/>
              <a:ln w="12700" cap="flat" cmpd="sng" algn="ctr">
                <a:solidFill>
                  <a:srgbClr val="4F81BD">
                    <a:lumMod val="75000"/>
                  </a:srgbClr>
                </a:solidFill>
                <a:prstDash val="solid"/>
              </a:ln>
              <a:effectLst/>
            </p:spPr>
          </p:cxnSp>
          <p:cxnSp>
            <p:nvCxnSpPr>
              <p:cNvPr id="972" name="Straight Connector 264"/>
              <p:cNvCxnSpPr/>
              <p:nvPr/>
            </p:nvCxnSpPr>
            <p:spPr>
              <a:xfrm>
                <a:off x="4829968" y="988778"/>
                <a:ext cx="46049" cy="0"/>
              </a:xfrm>
              <a:prstGeom prst="line">
                <a:avLst/>
              </a:prstGeom>
              <a:grpFill/>
              <a:ln w="12700" cap="flat" cmpd="sng" algn="ctr">
                <a:solidFill>
                  <a:srgbClr val="4F81BD">
                    <a:lumMod val="75000"/>
                  </a:srgbClr>
                </a:solidFill>
                <a:prstDash val="solid"/>
              </a:ln>
              <a:effectLst/>
            </p:spPr>
          </p:cxnSp>
          <p:cxnSp>
            <p:nvCxnSpPr>
              <p:cNvPr id="973" name="Straight Connector 265"/>
              <p:cNvCxnSpPr/>
              <p:nvPr/>
            </p:nvCxnSpPr>
            <p:spPr>
              <a:xfrm>
                <a:off x="4911784" y="988778"/>
                <a:ext cx="46049" cy="0"/>
              </a:xfrm>
              <a:prstGeom prst="line">
                <a:avLst/>
              </a:prstGeom>
              <a:grpFill/>
              <a:ln w="12700" cap="flat" cmpd="sng" algn="ctr">
                <a:solidFill>
                  <a:srgbClr val="4F81BD">
                    <a:lumMod val="75000"/>
                  </a:srgbClr>
                </a:solidFill>
                <a:prstDash val="solid"/>
              </a:ln>
              <a:effectLst/>
            </p:spPr>
          </p:cxnSp>
          <p:cxnSp>
            <p:nvCxnSpPr>
              <p:cNvPr id="974" name="Straight Connector 266"/>
              <p:cNvCxnSpPr/>
              <p:nvPr/>
            </p:nvCxnSpPr>
            <p:spPr>
              <a:xfrm>
                <a:off x="4993223" y="986169"/>
                <a:ext cx="46049" cy="0"/>
              </a:xfrm>
              <a:prstGeom prst="line">
                <a:avLst/>
              </a:prstGeom>
              <a:grpFill/>
              <a:ln w="12700" cap="flat" cmpd="sng" algn="ctr">
                <a:solidFill>
                  <a:srgbClr val="4F81BD">
                    <a:lumMod val="75000"/>
                  </a:srgbClr>
                </a:solidFill>
                <a:prstDash val="solid"/>
              </a:ln>
              <a:effectLst/>
            </p:spPr>
          </p:cxnSp>
          <p:cxnSp>
            <p:nvCxnSpPr>
              <p:cNvPr id="975" name="Straight Connector 267"/>
              <p:cNvCxnSpPr/>
              <p:nvPr/>
            </p:nvCxnSpPr>
            <p:spPr>
              <a:xfrm>
                <a:off x="5069971" y="988302"/>
                <a:ext cx="46049" cy="0"/>
              </a:xfrm>
              <a:prstGeom prst="line">
                <a:avLst/>
              </a:prstGeom>
              <a:grpFill/>
              <a:ln w="12700" cap="flat" cmpd="sng" algn="ctr">
                <a:solidFill>
                  <a:srgbClr val="4F81BD">
                    <a:lumMod val="75000"/>
                  </a:srgbClr>
                </a:solidFill>
                <a:prstDash val="solid"/>
              </a:ln>
              <a:effectLst/>
            </p:spPr>
          </p:cxnSp>
          <p:sp>
            <p:nvSpPr>
              <p:cNvPr id="976" name="Rectangle 268"/>
              <p:cNvSpPr/>
              <p:nvPr/>
            </p:nvSpPr>
            <p:spPr>
              <a:xfrm>
                <a:off x="4707448" y="1094671"/>
                <a:ext cx="578129" cy="131079"/>
              </a:xfrm>
              <a:prstGeom prst="rect">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77" name="Oval 269"/>
              <p:cNvSpPr/>
              <p:nvPr/>
            </p:nvSpPr>
            <p:spPr>
              <a:xfrm>
                <a:off x="5186572" y="1132055"/>
                <a:ext cx="45719" cy="45719"/>
              </a:xfrm>
              <a:prstGeom prst="ellipse">
                <a:avLst/>
              </a:prstGeom>
              <a:solidFill>
                <a:srgbClr val="00B050"/>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78" name="Straight Connector 270"/>
              <p:cNvCxnSpPr>
                <a:stCxn id="976" idx="1"/>
                <a:endCxn id="976" idx="1"/>
              </p:cNvCxnSpPr>
              <p:nvPr/>
            </p:nvCxnSpPr>
            <p:spPr>
              <a:xfrm>
                <a:off x="4707448" y="1160211"/>
                <a:ext cx="0" cy="0"/>
              </a:xfrm>
              <a:prstGeom prst="line">
                <a:avLst/>
              </a:prstGeom>
              <a:grpFill/>
              <a:ln w="12700" cap="flat" cmpd="sng" algn="ctr">
                <a:solidFill>
                  <a:srgbClr val="4F81BD">
                    <a:lumMod val="75000"/>
                  </a:srgbClr>
                </a:solidFill>
                <a:prstDash val="solid"/>
              </a:ln>
              <a:effectLst/>
            </p:spPr>
          </p:cxnSp>
          <p:cxnSp>
            <p:nvCxnSpPr>
              <p:cNvPr id="979" name="Straight Connector 271"/>
              <p:cNvCxnSpPr/>
              <p:nvPr/>
            </p:nvCxnSpPr>
            <p:spPr>
              <a:xfrm>
                <a:off x="4753220" y="1154914"/>
                <a:ext cx="46049" cy="0"/>
              </a:xfrm>
              <a:prstGeom prst="line">
                <a:avLst/>
              </a:prstGeom>
              <a:grpFill/>
              <a:ln w="12700" cap="flat" cmpd="sng" algn="ctr">
                <a:solidFill>
                  <a:srgbClr val="4F81BD">
                    <a:lumMod val="75000"/>
                  </a:srgbClr>
                </a:solidFill>
                <a:prstDash val="solid"/>
              </a:ln>
              <a:effectLst/>
            </p:spPr>
          </p:cxnSp>
          <p:cxnSp>
            <p:nvCxnSpPr>
              <p:cNvPr id="980" name="Straight Connector 272"/>
              <p:cNvCxnSpPr/>
              <p:nvPr/>
            </p:nvCxnSpPr>
            <p:spPr>
              <a:xfrm>
                <a:off x="4829968" y="1154914"/>
                <a:ext cx="46049" cy="0"/>
              </a:xfrm>
              <a:prstGeom prst="line">
                <a:avLst/>
              </a:prstGeom>
              <a:grpFill/>
              <a:ln w="12700" cap="flat" cmpd="sng" algn="ctr">
                <a:solidFill>
                  <a:srgbClr val="4F81BD">
                    <a:lumMod val="75000"/>
                  </a:srgbClr>
                </a:solidFill>
                <a:prstDash val="solid"/>
              </a:ln>
              <a:effectLst/>
            </p:spPr>
          </p:cxnSp>
          <p:cxnSp>
            <p:nvCxnSpPr>
              <p:cNvPr id="981" name="Straight Connector 273"/>
              <p:cNvCxnSpPr/>
              <p:nvPr/>
            </p:nvCxnSpPr>
            <p:spPr>
              <a:xfrm>
                <a:off x="4911784" y="1154914"/>
                <a:ext cx="46049" cy="0"/>
              </a:xfrm>
              <a:prstGeom prst="line">
                <a:avLst/>
              </a:prstGeom>
              <a:grpFill/>
              <a:ln w="12700" cap="flat" cmpd="sng" algn="ctr">
                <a:solidFill>
                  <a:srgbClr val="4F81BD">
                    <a:lumMod val="75000"/>
                  </a:srgbClr>
                </a:solidFill>
                <a:prstDash val="solid"/>
              </a:ln>
              <a:effectLst/>
            </p:spPr>
          </p:cxnSp>
          <p:cxnSp>
            <p:nvCxnSpPr>
              <p:cNvPr id="982" name="Straight Connector 274"/>
              <p:cNvCxnSpPr/>
              <p:nvPr/>
            </p:nvCxnSpPr>
            <p:spPr>
              <a:xfrm>
                <a:off x="4993223" y="1152305"/>
                <a:ext cx="46049" cy="0"/>
              </a:xfrm>
              <a:prstGeom prst="line">
                <a:avLst/>
              </a:prstGeom>
              <a:grpFill/>
              <a:ln w="12700" cap="flat" cmpd="sng" algn="ctr">
                <a:solidFill>
                  <a:srgbClr val="4F81BD">
                    <a:lumMod val="75000"/>
                  </a:srgbClr>
                </a:solidFill>
                <a:prstDash val="solid"/>
              </a:ln>
              <a:effectLst/>
            </p:spPr>
          </p:cxnSp>
          <p:cxnSp>
            <p:nvCxnSpPr>
              <p:cNvPr id="983" name="Straight Connector 275"/>
              <p:cNvCxnSpPr/>
              <p:nvPr/>
            </p:nvCxnSpPr>
            <p:spPr>
              <a:xfrm>
                <a:off x="5069972" y="1163485"/>
                <a:ext cx="46050" cy="0"/>
              </a:xfrm>
              <a:prstGeom prst="line">
                <a:avLst/>
              </a:prstGeom>
              <a:grpFill/>
              <a:ln w="12700" cap="flat" cmpd="sng" algn="ctr">
                <a:solidFill>
                  <a:srgbClr val="4F81BD">
                    <a:lumMod val="75000"/>
                  </a:srgbClr>
                </a:solidFill>
                <a:prstDash val="solid"/>
              </a:ln>
              <a:effectLst/>
            </p:spPr>
          </p:cxnSp>
        </p:grpSp>
        <p:sp>
          <p:nvSpPr>
            <p:cNvPr id="631" name="TextBox 276"/>
            <p:cNvSpPr txBox="1">
              <a:spLocks noChangeAspect="1"/>
            </p:cNvSpPr>
            <p:nvPr/>
          </p:nvSpPr>
          <p:spPr>
            <a:xfrm>
              <a:off x="6102266" y="1857681"/>
              <a:ext cx="521297" cy="461665"/>
            </a:xfrm>
            <a:prstGeom prst="rect">
              <a:avLst/>
            </a:prstGeom>
            <a:noFill/>
          </p:spPr>
          <p:txBody>
            <a:bodyPr wrap="none" lIns="91440" tIns="45720" rIns="91440" bIns="45720" rtlCol="0">
              <a:spAutoFit/>
            </a:bodyPr>
            <a:lstStyle/>
            <a:p>
              <a:pPr algn="ctr" defTabSz="914400"/>
              <a:r>
                <a:rPr lang="en-GB" sz="800" dirty="0" smtClean="0">
                  <a:solidFill>
                    <a:srgbClr val="FF0000"/>
                  </a:solidFill>
                  <a:latin typeface="Arial Rounded MT Bold" panose="020F0704030504030204" pitchFamily="34" charset="0"/>
                  <a:cs typeface="Arial" panose="020B0604020202020204" pitchFamily="34" charset="0"/>
                </a:rPr>
                <a:t/>
              </a:r>
              <a:br>
                <a:rPr lang="en-GB" sz="800" dirty="0" smtClean="0">
                  <a:solidFill>
                    <a:srgbClr val="FF0000"/>
                  </a:solidFill>
                  <a:latin typeface="Arial Rounded MT Bold" panose="020F0704030504030204" pitchFamily="34" charset="0"/>
                  <a:cs typeface="Arial" panose="020B0604020202020204" pitchFamily="34" charset="0"/>
                </a:rPr>
              </a:br>
              <a:r>
                <a:rPr lang="en-GB" sz="800" dirty="0" smtClean="0">
                  <a:solidFill>
                    <a:srgbClr val="FF0000"/>
                  </a:solidFill>
                  <a:latin typeface="Arial Rounded MT Bold" panose="020F0704030504030204" pitchFamily="34" charset="0"/>
                  <a:cs typeface="Arial" panose="020B0604020202020204" pitchFamily="34" charset="0"/>
                </a:rPr>
                <a:t>OEM</a:t>
              </a:r>
              <a:br>
                <a:rPr lang="en-GB" sz="800" dirty="0" smtClean="0">
                  <a:solidFill>
                    <a:srgbClr val="FF0000"/>
                  </a:solidFill>
                  <a:latin typeface="Arial Rounded MT Bold" panose="020F0704030504030204" pitchFamily="34" charset="0"/>
                  <a:cs typeface="Arial" panose="020B0604020202020204" pitchFamily="34" charset="0"/>
                </a:rPr>
              </a:br>
              <a:r>
                <a:rPr lang="en-GB" sz="800" dirty="0" smtClean="0">
                  <a:solidFill>
                    <a:srgbClr val="FF0000"/>
                  </a:solidFill>
                  <a:latin typeface="Arial Rounded MT Bold" panose="020F0704030504030204" pitchFamily="34" charset="0"/>
                  <a:cs typeface="Arial" panose="020B0604020202020204" pitchFamily="34" charset="0"/>
                </a:rPr>
                <a:t>Server</a:t>
              </a:r>
              <a:endParaRPr lang="en-GB" sz="800" dirty="0">
                <a:solidFill>
                  <a:srgbClr val="FF0000"/>
                </a:solidFill>
                <a:latin typeface="Arial Rounded MT Bold" panose="020F0704030504030204" pitchFamily="34" charset="0"/>
                <a:cs typeface="Arial" panose="020B0604020202020204" pitchFamily="34" charset="0"/>
              </a:endParaRPr>
            </a:p>
          </p:txBody>
        </p:sp>
        <p:sp>
          <p:nvSpPr>
            <p:cNvPr id="632" name="TextBox 277"/>
            <p:cNvSpPr txBox="1">
              <a:spLocks noChangeAspect="1"/>
            </p:cNvSpPr>
            <p:nvPr/>
          </p:nvSpPr>
          <p:spPr>
            <a:xfrm>
              <a:off x="6560699" y="1858543"/>
              <a:ext cx="604653" cy="461665"/>
            </a:xfrm>
            <a:prstGeom prst="rect">
              <a:avLst/>
            </a:prstGeom>
            <a:noFill/>
          </p:spPr>
          <p:txBody>
            <a:bodyPr wrap="none" lIns="91440" tIns="45720" rIns="91440" bIns="45720" rtlCol="0">
              <a:spAutoFit/>
            </a:bodyPr>
            <a:lstStyle/>
            <a:p>
              <a:pPr algn="ctr" defTabSz="914400"/>
              <a:r>
                <a:rPr lang="en-GB" sz="800" dirty="0" smtClean="0">
                  <a:solidFill>
                    <a:srgbClr val="FF0000"/>
                  </a:solidFill>
                  <a:latin typeface="Arial Rounded MT Bold" panose="020F0704030504030204" pitchFamily="34" charset="0"/>
                  <a:cs typeface="Arial" panose="020B0604020202020204" pitchFamily="34" charset="0"/>
                </a:rPr>
                <a:t/>
              </a:r>
              <a:br>
                <a:rPr lang="en-GB" sz="800" dirty="0" smtClean="0">
                  <a:solidFill>
                    <a:srgbClr val="FF0000"/>
                  </a:solidFill>
                  <a:latin typeface="Arial Rounded MT Bold" panose="020F0704030504030204" pitchFamily="34" charset="0"/>
                  <a:cs typeface="Arial" panose="020B0604020202020204" pitchFamily="34" charset="0"/>
                </a:rPr>
              </a:br>
              <a:r>
                <a:rPr lang="en-GB" sz="800" dirty="0" smtClean="0">
                  <a:solidFill>
                    <a:srgbClr val="FF0000"/>
                  </a:solidFill>
                  <a:latin typeface="Arial Rounded MT Bold" panose="020F0704030504030204" pitchFamily="34" charset="0"/>
                  <a:cs typeface="Arial" panose="020B0604020202020204" pitchFamily="34" charset="0"/>
                </a:rPr>
                <a:t>Supplier</a:t>
              </a:r>
              <a:br>
                <a:rPr lang="en-GB" sz="800" dirty="0" smtClean="0">
                  <a:solidFill>
                    <a:srgbClr val="FF0000"/>
                  </a:solidFill>
                  <a:latin typeface="Arial Rounded MT Bold" panose="020F0704030504030204" pitchFamily="34" charset="0"/>
                  <a:cs typeface="Arial" panose="020B0604020202020204" pitchFamily="34" charset="0"/>
                </a:rPr>
              </a:br>
              <a:r>
                <a:rPr lang="en-GB" sz="800" dirty="0" smtClean="0">
                  <a:solidFill>
                    <a:srgbClr val="FF0000"/>
                  </a:solidFill>
                  <a:latin typeface="Arial Rounded MT Bold" panose="020F0704030504030204" pitchFamily="34" charset="0"/>
                  <a:cs typeface="Arial" panose="020B0604020202020204" pitchFamily="34" charset="0"/>
                </a:rPr>
                <a:t>Server</a:t>
              </a:r>
              <a:endParaRPr lang="en-GB" sz="800" dirty="0">
                <a:solidFill>
                  <a:srgbClr val="FF0000"/>
                </a:solidFill>
                <a:latin typeface="Arial Rounded MT Bold" panose="020F0704030504030204" pitchFamily="34" charset="0"/>
                <a:cs typeface="Arial" panose="020B0604020202020204" pitchFamily="34" charset="0"/>
              </a:endParaRPr>
            </a:p>
          </p:txBody>
        </p:sp>
        <p:sp>
          <p:nvSpPr>
            <p:cNvPr id="633" name="TextBox 278"/>
            <p:cNvSpPr txBox="1">
              <a:spLocks noChangeAspect="1"/>
            </p:cNvSpPr>
            <p:nvPr/>
          </p:nvSpPr>
          <p:spPr>
            <a:xfrm>
              <a:off x="7038367" y="2001326"/>
              <a:ext cx="649537" cy="338554"/>
            </a:xfrm>
            <a:prstGeom prst="rect">
              <a:avLst/>
            </a:prstGeom>
            <a:noFill/>
          </p:spPr>
          <p:txBody>
            <a:bodyPr wrap="none" lIns="91440" tIns="45720" rIns="91440" bIns="45720" rtlCol="0">
              <a:spAutoFit/>
            </a:bodyPr>
            <a:lstStyle/>
            <a:p>
              <a:pPr algn="ctr" defTabSz="914400"/>
              <a:r>
                <a:rPr lang="en-GB" sz="800" dirty="0" smtClean="0">
                  <a:solidFill>
                    <a:srgbClr val="002060"/>
                  </a:solidFill>
                  <a:latin typeface="Arial Rounded MT Bold" panose="020F0704030504030204" pitchFamily="34" charset="0"/>
                  <a:cs typeface="Arial" panose="020B0604020202020204" pitchFamily="34" charset="0"/>
                </a:rPr>
                <a:t>„Neutral“</a:t>
              </a:r>
              <a:br>
                <a:rPr lang="en-GB" sz="800" dirty="0" smtClean="0">
                  <a:solidFill>
                    <a:srgbClr val="002060"/>
                  </a:solidFill>
                  <a:latin typeface="Arial Rounded MT Bold" panose="020F0704030504030204" pitchFamily="34" charset="0"/>
                  <a:cs typeface="Arial" panose="020B0604020202020204" pitchFamily="34" charset="0"/>
                </a:rPr>
              </a:br>
              <a:r>
                <a:rPr lang="en-GB" sz="800" dirty="0" smtClean="0">
                  <a:solidFill>
                    <a:srgbClr val="002060"/>
                  </a:solidFill>
                  <a:latin typeface="Arial Rounded MT Bold" panose="020F0704030504030204" pitchFamily="34" charset="0"/>
                  <a:cs typeface="Arial" panose="020B0604020202020204" pitchFamily="34" charset="0"/>
                </a:rPr>
                <a:t>Server</a:t>
              </a:r>
              <a:endParaRPr lang="en-GB" sz="800" dirty="0">
                <a:solidFill>
                  <a:srgbClr val="002060"/>
                </a:solidFill>
                <a:latin typeface="Arial Rounded MT Bold" panose="020F0704030504030204" pitchFamily="34" charset="0"/>
                <a:cs typeface="Arial" panose="020B0604020202020204" pitchFamily="34" charset="0"/>
              </a:endParaRPr>
            </a:p>
          </p:txBody>
        </p:sp>
        <p:sp>
          <p:nvSpPr>
            <p:cNvPr id="634" name="TextBox 279"/>
            <p:cNvSpPr txBox="1">
              <a:spLocks noChangeAspect="1"/>
            </p:cNvSpPr>
            <p:nvPr/>
          </p:nvSpPr>
          <p:spPr>
            <a:xfrm>
              <a:off x="3611053" y="1037189"/>
              <a:ext cx="1160895" cy="400110"/>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Communication</a:t>
              </a:r>
            </a:p>
            <a:p>
              <a:pPr algn="ctr" defTabSz="914400"/>
              <a:r>
                <a:rPr lang="en-GB" sz="1000" dirty="0" smtClean="0">
                  <a:solidFill>
                    <a:srgbClr val="1F497D"/>
                  </a:solidFill>
                  <a:latin typeface="Arial Rounded MT Bold" panose="020F0704030504030204" pitchFamily="34" charset="0"/>
                  <a:cs typeface="Arial" panose="020B0604020202020204" pitchFamily="34" charset="0"/>
                </a:rPr>
                <a:t>channels</a:t>
              </a:r>
              <a:endParaRPr lang="en-GB" sz="1000" dirty="0">
                <a:solidFill>
                  <a:srgbClr val="1F497D"/>
                </a:solidFill>
                <a:latin typeface="Arial Rounded MT Bold" panose="020F0704030504030204" pitchFamily="34" charset="0"/>
                <a:cs typeface="Arial" panose="020B0604020202020204" pitchFamily="34" charset="0"/>
              </a:endParaRPr>
            </a:p>
          </p:txBody>
        </p:sp>
        <p:cxnSp>
          <p:nvCxnSpPr>
            <p:cNvPr id="635" name="Elbow Connector 280"/>
            <p:cNvCxnSpPr>
              <a:cxnSpLocks noChangeAspect="1"/>
              <a:stCxn id="648" idx="3"/>
              <a:endCxn id="791" idx="1"/>
            </p:cNvCxnSpPr>
            <p:nvPr/>
          </p:nvCxnSpPr>
          <p:spPr>
            <a:xfrm flipV="1">
              <a:off x="2810379" y="3103371"/>
              <a:ext cx="1176331" cy="7116"/>
            </a:xfrm>
            <a:prstGeom prst="bentConnector3">
              <a:avLst/>
            </a:prstGeom>
            <a:solidFill>
              <a:srgbClr val="4F81BD">
                <a:lumMod val="20000"/>
                <a:lumOff val="80000"/>
              </a:srgbClr>
            </a:solidFill>
            <a:ln w="38100" cap="flat" cmpd="sng" algn="ctr">
              <a:solidFill>
                <a:srgbClr val="00B050"/>
              </a:solidFill>
              <a:prstDash val="solid"/>
            </a:ln>
            <a:effectLst/>
          </p:spPr>
        </p:cxnSp>
        <p:cxnSp>
          <p:nvCxnSpPr>
            <p:cNvPr id="636" name="Elbow Connector 281"/>
            <p:cNvCxnSpPr>
              <a:cxnSpLocks noChangeAspect="1"/>
              <a:stCxn id="638" idx="3"/>
              <a:endCxn id="791" idx="1"/>
            </p:cNvCxnSpPr>
            <p:nvPr/>
          </p:nvCxnSpPr>
          <p:spPr>
            <a:xfrm flipV="1">
              <a:off x="2809603" y="3103371"/>
              <a:ext cx="1177107" cy="749887"/>
            </a:xfrm>
            <a:prstGeom prst="bentConnector3">
              <a:avLst/>
            </a:prstGeom>
            <a:solidFill>
              <a:srgbClr val="4F81BD">
                <a:lumMod val="20000"/>
                <a:lumOff val="80000"/>
              </a:srgbClr>
            </a:solidFill>
            <a:ln w="38100" cap="flat" cmpd="sng" algn="ctr">
              <a:solidFill>
                <a:srgbClr val="00B050"/>
              </a:solidFill>
              <a:prstDash val="solid"/>
            </a:ln>
            <a:effectLst/>
          </p:spPr>
        </p:cxnSp>
        <p:cxnSp>
          <p:nvCxnSpPr>
            <p:cNvPr id="637" name="Elbow Connector 282"/>
            <p:cNvCxnSpPr>
              <a:cxnSpLocks noChangeAspect="1"/>
              <a:stCxn id="652" idx="3"/>
              <a:endCxn id="791" idx="1"/>
            </p:cNvCxnSpPr>
            <p:nvPr/>
          </p:nvCxnSpPr>
          <p:spPr>
            <a:xfrm>
              <a:off x="2818093" y="2340167"/>
              <a:ext cx="1168617" cy="763204"/>
            </a:xfrm>
            <a:prstGeom prst="bentConnector3">
              <a:avLst>
                <a:gd name="adj1" fmla="val 50000"/>
              </a:avLst>
            </a:prstGeom>
            <a:solidFill>
              <a:srgbClr val="4F81BD">
                <a:lumMod val="20000"/>
                <a:lumOff val="80000"/>
              </a:srgbClr>
            </a:solidFill>
            <a:ln w="38100" cap="flat" cmpd="sng" algn="ctr">
              <a:solidFill>
                <a:srgbClr val="00B050"/>
              </a:solidFill>
              <a:prstDash val="solid"/>
            </a:ln>
            <a:effectLst/>
          </p:spPr>
        </p:cxnSp>
        <p:sp>
          <p:nvSpPr>
            <p:cNvPr id="638" name="Rounded Rectangle 284"/>
            <p:cNvSpPr/>
            <p:nvPr/>
          </p:nvSpPr>
          <p:spPr>
            <a:xfrm>
              <a:off x="2376082" y="3636497"/>
              <a:ext cx="433521" cy="433521"/>
            </a:xfrm>
            <a:prstGeom prst="roundRect">
              <a:avLst/>
            </a:prstGeom>
            <a:solidFill>
              <a:srgbClr val="00B050"/>
            </a:solidFill>
            <a:ln w="2857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39" name="Group 285"/>
            <p:cNvGrpSpPr/>
            <p:nvPr/>
          </p:nvGrpSpPr>
          <p:grpSpPr>
            <a:xfrm>
              <a:off x="2701508" y="3703619"/>
              <a:ext cx="60588" cy="312118"/>
              <a:chOff x="3111472" y="2197100"/>
              <a:chExt cx="533400" cy="2747818"/>
            </a:xfrm>
          </p:grpSpPr>
          <p:sp>
            <p:nvSpPr>
              <p:cNvPr id="939" name="Rounded Rectangle 298"/>
              <p:cNvSpPr/>
              <p:nvPr/>
            </p:nvSpPr>
            <p:spPr>
              <a:xfrm>
                <a:off x="3111472" y="2197100"/>
                <a:ext cx="533400" cy="1447800"/>
              </a:xfrm>
              <a:prstGeom prst="round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40" name="Oval 299"/>
              <p:cNvSpPr/>
              <p:nvPr/>
            </p:nvSpPr>
            <p:spPr>
              <a:xfrm>
                <a:off x="3187672" y="2273300"/>
                <a:ext cx="381000" cy="381000"/>
              </a:xfrm>
              <a:prstGeom prst="ellipse">
                <a:avLst/>
              </a:prstGeom>
              <a:solidFill>
                <a:sysClr val="window" lastClr="FFFFFF"/>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41" name="Oval 300"/>
              <p:cNvSpPr/>
              <p:nvPr/>
            </p:nvSpPr>
            <p:spPr>
              <a:xfrm>
                <a:off x="3187672" y="2730500"/>
                <a:ext cx="381000" cy="381000"/>
              </a:xfrm>
              <a:prstGeom prst="ellipse">
                <a:avLst/>
              </a:prstGeom>
              <a:solidFill>
                <a:sysClr val="window" lastClr="FFFFFF"/>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42" name="Oval 301"/>
              <p:cNvSpPr/>
              <p:nvPr/>
            </p:nvSpPr>
            <p:spPr>
              <a:xfrm>
                <a:off x="3187672" y="3187700"/>
                <a:ext cx="381000" cy="381000"/>
              </a:xfrm>
              <a:prstGeom prst="ellipse">
                <a:avLst/>
              </a:prstGeom>
              <a:solidFill>
                <a:srgbClr val="4F81BD">
                  <a:lumMod val="60000"/>
                  <a:lumOff val="40000"/>
                </a:srgbClr>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43" name="Straight Connector 302"/>
              <p:cNvCxnSpPr>
                <a:stCxn id="939" idx="2"/>
              </p:cNvCxnSpPr>
              <p:nvPr/>
            </p:nvCxnSpPr>
            <p:spPr>
              <a:xfrm>
                <a:off x="3378172" y="3644900"/>
                <a:ext cx="0" cy="1300018"/>
              </a:xfrm>
              <a:prstGeom prst="line">
                <a:avLst/>
              </a:prstGeom>
              <a:solidFill>
                <a:srgbClr val="4F81BD"/>
              </a:solidFill>
              <a:ln w="38100" cap="flat" cmpd="sng" algn="ctr">
                <a:solidFill>
                  <a:srgbClr val="4F81BD">
                    <a:shade val="50000"/>
                  </a:srgbClr>
                </a:solidFill>
                <a:prstDash val="solid"/>
              </a:ln>
              <a:effectLst/>
            </p:spPr>
          </p:cxnSp>
        </p:grpSp>
        <p:sp>
          <p:nvSpPr>
            <p:cNvPr id="640" name="Rectangle 286"/>
            <p:cNvSpPr/>
            <p:nvPr/>
          </p:nvSpPr>
          <p:spPr>
            <a:xfrm>
              <a:off x="2427007" y="3758999"/>
              <a:ext cx="18884" cy="167075"/>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41" name="Rectangle 287"/>
            <p:cNvSpPr/>
            <p:nvPr/>
          </p:nvSpPr>
          <p:spPr>
            <a:xfrm>
              <a:off x="2644170" y="3758999"/>
              <a:ext cx="18884" cy="167075"/>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42" name="Round Single Corner Rectangle 288"/>
            <p:cNvSpPr/>
            <p:nvPr/>
          </p:nvSpPr>
          <p:spPr>
            <a:xfrm>
              <a:off x="2427007" y="3758999"/>
              <a:ext cx="236047" cy="20196"/>
            </a:xfrm>
            <a:prstGeom prst="round1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43" name="Trapezoid 890"/>
            <p:cNvSpPr/>
            <p:nvPr/>
          </p:nvSpPr>
          <p:spPr>
            <a:xfrm>
              <a:off x="2445891" y="3823451"/>
              <a:ext cx="198278" cy="156129"/>
            </a:xfrm>
            <a:prstGeom prst="trapezoid">
              <a:avLst>
                <a:gd name="adj" fmla="val 42518"/>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644" name="Straight Connector 290"/>
            <p:cNvCxnSpPr/>
            <p:nvPr/>
          </p:nvCxnSpPr>
          <p:spPr>
            <a:xfrm>
              <a:off x="2546780" y="3829154"/>
              <a:ext cx="0" cy="156129"/>
            </a:xfrm>
            <a:prstGeom prst="line">
              <a:avLst/>
            </a:prstGeom>
            <a:noFill/>
            <a:ln w="9525" cap="flat" cmpd="sng" algn="ctr">
              <a:solidFill>
                <a:srgbClr val="4F81BD">
                  <a:lumMod val="20000"/>
                  <a:lumOff val="80000"/>
                </a:srgbClr>
              </a:solidFill>
              <a:prstDash val="dash"/>
            </a:ln>
            <a:effectLst/>
          </p:spPr>
        </p:cxnSp>
        <p:sp>
          <p:nvSpPr>
            <p:cNvPr id="645" name="Rounded Rectangle 291"/>
            <p:cNvSpPr/>
            <p:nvPr/>
          </p:nvSpPr>
          <p:spPr>
            <a:xfrm>
              <a:off x="2482610" y="3736181"/>
              <a:ext cx="123798" cy="68194"/>
            </a:xfrm>
            <a:prstGeom prst="round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46" name="Group 292"/>
            <p:cNvGrpSpPr/>
            <p:nvPr/>
          </p:nvGrpSpPr>
          <p:grpSpPr>
            <a:xfrm>
              <a:off x="2530686" y="3660068"/>
              <a:ext cx="148980" cy="148980"/>
              <a:chOff x="2289021" y="168477"/>
              <a:chExt cx="1311590" cy="1311590"/>
            </a:xfrm>
          </p:grpSpPr>
          <p:sp>
            <p:nvSpPr>
              <p:cNvPr id="935" name="Arc 294"/>
              <p:cNvSpPr/>
              <p:nvPr/>
            </p:nvSpPr>
            <p:spPr>
              <a:xfrm>
                <a:off x="2466713" y="346250"/>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6" name="Arc 295"/>
              <p:cNvSpPr/>
              <p:nvPr/>
            </p:nvSpPr>
            <p:spPr>
              <a:xfrm>
                <a:off x="2289021" y="168477"/>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7" name="Arc 296"/>
              <p:cNvSpPr/>
              <p:nvPr/>
            </p:nvSpPr>
            <p:spPr>
              <a:xfrm>
                <a:off x="2661774" y="539031"/>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8" name="Arc 297"/>
              <p:cNvSpPr/>
              <p:nvPr/>
            </p:nvSpPr>
            <p:spPr>
              <a:xfrm>
                <a:off x="2843067" y="716900"/>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cxnSp>
          <p:nvCxnSpPr>
            <p:cNvPr id="647" name="Straight Connector 293"/>
            <p:cNvCxnSpPr/>
            <p:nvPr/>
          </p:nvCxnSpPr>
          <p:spPr>
            <a:xfrm>
              <a:off x="2542113" y="3828545"/>
              <a:ext cx="0" cy="156129"/>
            </a:xfrm>
            <a:prstGeom prst="line">
              <a:avLst/>
            </a:prstGeom>
            <a:noFill/>
            <a:ln w="9525" cap="flat" cmpd="sng" algn="ctr">
              <a:solidFill>
                <a:srgbClr val="4F81BD">
                  <a:lumMod val="20000"/>
                  <a:lumOff val="80000"/>
                </a:srgbClr>
              </a:solidFill>
              <a:prstDash val="dash"/>
            </a:ln>
            <a:effectLst/>
          </p:spPr>
        </p:cxnSp>
        <p:sp>
          <p:nvSpPr>
            <p:cNvPr id="648" name="Rounded Rectangle 303"/>
            <p:cNvSpPr>
              <a:spLocks noChangeAspect="1"/>
            </p:cNvSpPr>
            <p:nvPr/>
          </p:nvSpPr>
          <p:spPr>
            <a:xfrm>
              <a:off x="2376858" y="2893726"/>
              <a:ext cx="433521" cy="433521"/>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49" name="Group 304"/>
            <p:cNvGrpSpPr>
              <a:grpSpLocks noChangeAspect="1"/>
            </p:cNvGrpSpPr>
            <p:nvPr/>
          </p:nvGrpSpPr>
          <p:grpSpPr>
            <a:xfrm rot="20807513">
              <a:off x="2511654" y="3036460"/>
              <a:ext cx="174366" cy="174366"/>
              <a:chOff x="2244436" y="230896"/>
              <a:chExt cx="1311590" cy="1311590"/>
            </a:xfrm>
          </p:grpSpPr>
          <p:sp>
            <p:nvSpPr>
              <p:cNvPr id="931" name="Arc 305"/>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2" name="Arc 306"/>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3" name="Arc 307"/>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34" name="Arc 308"/>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650" name="Group 309"/>
            <p:cNvGrpSpPr>
              <a:grpSpLocks noChangeAspect="1"/>
            </p:cNvGrpSpPr>
            <p:nvPr/>
          </p:nvGrpSpPr>
          <p:grpSpPr>
            <a:xfrm>
              <a:off x="2423980" y="3123643"/>
              <a:ext cx="220530" cy="146189"/>
              <a:chOff x="5606988" y="2112424"/>
              <a:chExt cx="831492" cy="551196"/>
            </a:xfrm>
          </p:grpSpPr>
          <p:sp>
            <p:nvSpPr>
              <p:cNvPr id="926" name="Rectangle 310"/>
              <p:cNvSpPr/>
              <p:nvPr/>
            </p:nvSpPr>
            <p:spPr>
              <a:xfrm>
                <a:off x="5622620" y="2510637"/>
                <a:ext cx="107127" cy="152983"/>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7" name="Rounded Rectangle 2"/>
              <p:cNvSpPr/>
              <p:nvPr/>
            </p:nvSpPr>
            <p:spPr>
              <a:xfrm>
                <a:off x="5622620" y="2216305"/>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8" name="Rounded Rectangle 2"/>
              <p:cNvSpPr/>
              <p:nvPr/>
            </p:nvSpPr>
            <p:spPr>
              <a:xfrm flipH="1">
                <a:off x="6332036" y="2216230"/>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9" name="Rectangle 313"/>
              <p:cNvSpPr/>
              <p:nvPr/>
            </p:nvSpPr>
            <p:spPr>
              <a:xfrm>
                <a:off x="6316843" y="2510052"/>
                <a:ext cx="107127" cy="152983"/>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30" name="Freeform 314"/>
              <p:cNvSpPr/>
              <p:nvPr/>
            </p:nvSpPr>
            <p:spPr>
              <a:xfrm>
                <a:off x="5606988" y="2112424"/>
                <a:ext cx="831492" cy="440425"/>
              </a:xfrm>
              <a:custGeom>
                <a:avLst/>
                <a:gdLst>
                  <a:gd name="connsiteX0" fmla="*/ 946205 w 946205"/>
                  <a:gd name="connsiteY0" fmla="*/ 0 h 930303"/>
                  <a:gd name="connsiteX1" fmla="*/ 365760 w 946205"/>
                  <a:gd name="connsiteY1" fmla="*/ 0 h 930303"/>
                  <a:gd name="connsiteX2" fmla="*/ 135172 w 946205"/>
                  <a:gd name="connsiteY2" fmla="*/ 437322 h 930303"/>
                  <a:gd name="connsiteX3" fmla="*/ 0 w 946205"/>
                  <a:gd name="connsiteY3" fmla="*/ 556592 h 930303"/>
                  <a:gd name="connsiteX4" fmla="*/ 0 w 946205"/>
                  <a:gd name="connsiteY4" fmla="*/ 930303 h 930303"/>
                  <a:gd name="connsiteX5" fmla="*/ 946205 w 946205"/>
                  <a:gd name="connsiteY5" fmla="*/ 922352 h 930303"/>
                  <a:gd name="connsiteX6" fmla="*/ 946205 w 946205"/>
                  <a:gd name="connsiteY6" fmla="*/ 0 h 930303"/>
                  <a:gd name="connsiteX0" fmla="*/ 946205 w 946205"/>
                  <a:gd name="connsiteY0" fmla="*/ 87531 h 1017834"/>
                  <a:gd name="connsiteX1" fmla="*/ 365760 w 946205"/>
                  <a:gd name="connsiteY1" fmla="*/ 87531 h 1017834"/>
                  <a:gd name="connsiteX2" fmla="*/ 135172 w 946205"/>
                  <a:gd name="connsiteY2" fmla="*/ 524853 h 1017834"/>
                  <a:gd name="connsiteX3" fmla="*/ 0 w 946205"/>
                  <a:gd name="connsiteY3" fmla="*/ 644123 h 1017834"/>
                  <a:gd name="connsiteX4" fmla="*/ 0 w 946205"/>
                  <a:gd name="connsiteY4" fmla="*/ 1017834 h 1017834"/>
                  <a:gd name="connsiteX5" fmla="*/ 946205 w 946205"/>
                  <a:gd name="connsiteY5" fmla="*/ 1009883 h 1017834"/>
                  <a:gd name="connsiteX6" fmla="*/ 946205 w 946205"/>
                  <a:gd name="connsiteY6" fmla="*/ 87531 h 1017834"/>
                  <a:gd name="connsiteX0" fmla="*/ 946205 w 946205"/>
                  <a:gd name="connsiteY0" fmla="*/ 59516 h 989819"/>
                  <a:gd name="connsiteX1" fmla="*/ 353234 w 946205"/>
                  <a:gd name="connsiteY1" fmla="*/ 162856 h 989819"/>
                  <a:gd name="connsiteX2" fmla="*/ 135172 w 946205"/>
                  <a:gd name="connsiteY2" fmla="*/ 496838 h 989819"/>
                  <a:gd name="connsiteX3" fmla="*/ 0 w 946205"/>
                  <a:gd name="connsiteY3" fmla="*/ 616108 h 989819"/>
                  <a:gd name="connsiteX4" fmla="*/ 0 w 946205"/>
                  <a:gd name="connsiteY4" fmla="*/ 989819 h 989819"/>
                  <a:gd name="connsiteX5" fmla="*/ 946205 w 946205"/>
                  <a:gd name="connsiteY5" fmla="*/ 981868 h 989819"/>
                  <a:gd name="connsiteX6" fmla="*/ 946205 w 946205"/>
                  <a:gd name="connsiteY6" fmla="*/ 59516 h 989819"/>
                  <a:gd name="connsiteX0" fmla="*/ 946205 w 946205"/>
                  <a:gd name="connsiteY0" fmla="*/ 741 h 931044"/>
                  <a:gd name="connsiteX1" fmla="*/ 353234 w 946205"/>
                  <a:gd name="connsiteY1" fmla="*/ 104081 h 931044"/>
                  <a:gd name="connsiteX2" fmla="*/ 135172 w 946205"/>
                  <a:gd name="connsiteY2" fmla="*/ 438063 h 931044"/>
                  <a:gd name="connsiteX3" fmla="*/ 0 w 946205"/>
                  <a:gd name="connsiteY3" fmla="*/ 557333 h 931044"/>
                  <a:gd name="connsiteX4" fmla="*/ 0 w 946205"/>
                  <a:gd name="connsiteY4" fmla="*/ 931044 h 931044"/>
                  <a:gd name="connsiteX5" fmla="*/ 946205 w 946205"/>
                  <a:gd name="connsiteY5" fmla="*/ 923093 h 931044"/>
                  <a:gd name="connsiteX6" fmla="*/ 946205 w 946205"/>
                  <a:gd name="connsiteY6" fmla="*/ 741 h 931044"/>
                  <a:gd name="connsiteX0" fmla="*/ 1027419 w 1027419"/>
                  <a:gd name="connsiteY0" fmla="*/ 741 h 931044"/>
                  <a:gd name="connsiteX1" fmla="*/ 434448 w 1027419"/>
                  <a:gd name="connsiteY1" fmla="*/ 104081 h 931044"/>
                  <a:gd name="connsiteX2" fmla="*/ 216386 w 1027419"/>
                  <a:gd name="connsiteY2" fmla="*/ 438063 h 931044"/>
                  <a:gd name="connsiteX3" fmla="*/ 81214 w 1027419"/>
                  <a:gd name="connsiteY3" fmla="*/ 557333 h 931044"/>
                  <a:gd name="connsiteX4" fmla="*/ 81214 w 1027419"/>
                  <a:gd name="connsiteY4" fmla="*/ 931044 h 931044"/>
                  <a:gd name="connsiteX5" fmla="*/ 1027419 w 1027419"/>
                  <a:gd name="connsiteY5" fmla="*/ 923093 h 931044"/>
                  <a:gd name="connsiteX6" fmla="*/ 1027419 w 1027419"/>
                  <a:gd name="connsiteY6" fmla="*/ 741 h 931044"/>
                  <a:gd name="connsiteX0" fmla="*/ 1018713 w 1018713"/>
                  <a:gd name="connsiteY0" fmla="*/ 741 h 931044"/>
                  <a:gd name="connsiteX1" fmla="*/ 425742 w 1018713"/>
                  <a:gd name="connsiteY1" fmla="*/ 104081 h 931044"/>
                  <a:gd name="connsiteX2" fmla="*/ 207680 w 1018713"/>
                  <a:gd name="connsiteY2" fmla="*/ 438063 h 931044"/>
                  <a:gd name="connsiteX3" fmla="*/ 72508 w 1018713"/>
                  <a:gd name="connsiteY3" fmla="*/ 557333 h 931044"/>
                  <a:gd name="connsiteX4" fmla="*/ 72508 w 1018713"/>
                  <a:gd name="connsiteY4" fmla="*/ 931044 h 931044"/>
                  <a:gd name="connsiteX5" fmla="*/ 1018713 w 1018713"/>
                  <a:gd name="connsiteY5" fmla="*/ 923093 h 931044"/>
                  <a:gd name="connsiteX6" fmla="*/ 1018713 w 1018713"/>
                  <a:gd name="connsiteY6"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115230 w 1003870"/>
                  <a:gd name="connsiteY3" fmla="*/ 571464 h 931044"/>
                  <a:gd name="connsiteX4" fmla="*/ 57665 w 1003870"/>
                  <a:gd name="connsiteY4" fmla="*/ 931044 h 931044"/>
                  <a:gd name="connsiteX5" fmla="*/ 1003870 w 1003870"/>
                  <a:gd name="connsiteY5" fmla="*/ 923093 h 931044"/>
                  <a:gd name="connsiteX6" fmla="*/ 1003870 w 100387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946315 w 946315"/>
                  <a:gd name="connsiteY0" fmla="*/ 741 h 931044"/>
                  <a:gd name="connsiteX1" fmla="*/ 353344 w 946315"/>
                  <a:gd name="connsiteY1" fmla="*/ 104081 h 931044"/>
                  <a:gd name="connsiteX2" fmla="*/ 135282 w 946315"/>
                  <a:gd name="connsiteY2" fmla="*/ 438063 h 931044"/>
                  <a:gd name="connsiteX3" fmla="*/ 4439 w 946315"/>
                  <a:gd name="connsiteY3" fmla="*/ 568333 h 931044"/>
                  <a:gd name="connsiteX4" fmla="*/ 110 w 946315"/>
                  <a:gd name="connsiteY4" fmla="*/ 931044 h 931044"/>
                  <a:gd name="connsiteX5" fmla="*/ 946315 w 946315"/>
                  <a:gd name="connsiteY5" fmla="*/ 923093 h 931044"/>
                  <a:gd name="connsiteX6" fmla="*/ 946315 w 946315"/>
                  <a:gd name="connsiteY6" fmla="*/ 741 h 931044"/>
                  <a:gd name="connsiteX0" fmla="*/ 948139 w 948139"/>
                  <a:gd name="connsiteY0" fmla="*/ 741 h 931044"/>
                  <a:gd name="connsiteX1" fmla="*/ 355168 w 948139"/>
                  <a:gd name="connsiteY1" fmla="*/ 104081 h 931044"/>
                  <a:gd name="connsiteX2" fmla="*/ 137106 w 948139"/>
                  <a:gd name="connsiteY2" fmla="*/ 438063 h 931044"/>
                  <a:gd name="connsiteX3" fmla="*/ 0 w 948139"/>
                  <a:gd name="connsiteY3" fmla="*/ 577728 h 931044"/>
                  <a:gd name="connsiteX4" fmla="*/ 1934 w 948139"/>
                  <a:gd name="connsiteY4" fmla="*/ 931044 h 931044"/>
                  <a:gd name="connsiteX5" fmla="*/ 948139 w 948139"/>
                  <a:gd name="connsiteY5" fmla="*/ 923093 h 931044"/>
                  <a:gd name="connsiteX6" fmla="*/ 948139 w 948139"/>
                  <a:gd name="connsiteY6" fmla="*/ 741 h 931044"/>
                  <a:gd name="connsiteX0" fmla="*/ 948139 w 948139"/>
                  <a:gd name="connsiteY0" fmla="*/ 2029 h 932332"/>
                  <a:gd name="connsiteX1" fmla="*/ 467902 w 948139"/>
                  <a:gd name="connsiteY1" fmla="*/ 74054 h 932332"/>
                  <a:gd name="connsiteX2" fmla="*/ 137106 w 948139"/>
                  <a:gd name="connsiteY2" fmla="*/ 439351 h 932332"/>
                  <a:gd name="connsiteX3" fmla="*/ 0 w 948139"/>
                  <a:gd name="connsiteY3" fmla="*/ 579016 h 932332"/>
                  <a:gd name="connsiteX4" fmla="*/ 1934 w 948139"/>
                  <a:gd name="connsiteY4" fmla="*/ 932332 h 932332"/>
                  <a:gd name="connsiteX5" fmla="*/ 948139 w 948139"/>
                  <a:gd name="connsiteY5" fmla="*/ 924381 h 932332"/>
                  <a:gd name="connsiteX6" fmla="*/ 948139 w 948139"/>
                  <a:gd name="connsiteY6" fmla="*/ 2029 h 932332"/>
                  <a:gd name="connsiteX0" fmla="*/ 948139 w 948139"/>
                  <a:gd name="connsiteY0" fmla="*/ 1431 h 931734"/>
                  <a:gd name="connsiteX1" fmla="*/ 467902 w 948139"/>
                  <a:gd name="connsiteY1" fmla="*/ 73456 h 931734"/>
                  <a:gd name="connsiteX2" fmla="*/ 196605 w 948139"/>
                  <a:gd name="connsiteY2" fmla="*/ 385517 h 931734"/>
                  <a:gd name="connsiteX3" fmla="*/ 0 w 948139"/>
                  <a:gd name="connsiteY3" fmla="*/ 578418 h 931734"/>
                  <a:gd name="connsiteX4" fmla="*/ 1934 w 948139"/>
                  <a:gd name="connsiteY4" fmla="*/ 931734 h 931734"/>
                  <a:gd name="connsiteX5" fmla="*/ 948139 w 948139"/>
                  <a:gd name="connsiteY5" fmla="*/ 923783 h 931734"/>
                  <a:gd name="connsiteX6" fmla="*/ 948139 w 948139"/>
                  <a:gd name="connsiteY6" fmla="*/ 1431 h 931734"/>
                  <a:gd name="connsiteX0" fmla="*/ 948139 w 948139"/>
                  <a:gd name="connsiteY0" fmla="*/ 7920 h 938223"/>
                  <a:gd name="connsiteX1" fmla="*/ 476970 w 948139"/>
                  <a:gd name="connsiteY1" fmla="*/ 45988 h 938223"/>
                  <a:gd name="connsiteX2" fmla="*/ 196605 w 948139"/>
                  <a:gd name="connsiteY2" fmla="*/ 392006 h 938223"/>
                  <a:gd name="connsiteX3" fmla="*/ 0 w 948139"/>
                  <a:gd name="connsiteY3" fmla="*/ 584907 h 938223"/>
                  <a:gd name="connsiteX4" fmla="*/ 1934 w 948139"/>
                  <a:gd name="connsiteY4" fmla="*/ 938223 h 938223"/>
                  <a:gd name="connsiteX5" fmla="*/ 948139 w 948139"/>
                  <a:gd name="connsiteY5" fmla="*/ 930272 h 938223"/>
                  <a:gd name="connsiteX6" fmla="*/ 948139 w 948139"/>
                  <a:gd name="connsiteY6" fmla="*/ 7920 h 938223"/>
                  <a:gd name="connsiteX0" fmla="*/ 948139 w 948139"/>
                  <a:gd name="connsiteY0" fmla="*/ 0 h 930303"/>
                  <a:gd name="connsiteX1" fmla="*/ 476970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83000 w 948139"/>
                  <a:gd name="connsiteY2" fmla="*/ 34183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748341 w 948139"/>
                  <a:gd name="connsiteY0" fmla="*/ 70 h 936426"/>
                  <a:gd name="connsiteX1" fmla="*/ 327329 w 948139"/>
                  <a:gd name="connsiteY1" fmla="*/ 59284 h 936426"/>
                  <a:gd name="connsiteX2" fmla="*/ 183000 w 948139"/>
                  <a:gd name="connsiteY2" fmla="*/ 347839 h 936426"/>
                  <a:gd name="connsiteX3" fmla="*/ 0 w 948139"/>
                  <a:gd name="connsiteY3" fmla="*/ 583110 h 936426"/>
                  <a:gd name="connsiteX4" fmla="*/ 1934 w 948139"/>
                  <a:gd name="connsiteY4" fmla="*/ 936426 h 936426"/>
                  <a:gd name="connsiteX5" fmla="*/ 948139 w 948139"/>
                  <a:gd name="connsiteY5" fmla="*/ 928475 h 936426"/>
                  <a:gd name="connsiteX6" fmla="*/ 748341 w 948139"/>
                  <a:gd name="connsiteY6" fmla="*/ 70 h 936426"/>
                  <a:gd name="connsiteX0" fmla="*/ 748341 w 748341"/>
                  <a:gd name="connsiteY0" fmla="*/ 70 h 936426"/>
                  <a:gd name="connsiteX1" fmla="*/ 327329 w 748341"/>
                  <a:gd name="connsiteY1" fmla="*/ 59284 h 936426"/>
                  <a:gd name="connsiteX2" fmla="*/ 183000 w 748341"/>
                  <a:gd name="connsiteY2" fmla="*/ 347839 h 936426"/>
                  <a:gd name="connsiteX3" fmla="*/ 0 w 748341"/>
                  <a:gd name="connsiteY3" fmla="*/ 583110 h 936426"/>
                  <a:gd name="connsiteX4" fmla="*/ 1934 w 748341"/>
                  <a:gd name="connsiteY4" fmla="*/ 936426 h 936426"/>
                  <a:gd name="connsiteX5" fmla="*/ 748341 w 748341"/>
                  <a:gd name="connsiteY5" fmla="*/ 934529 h 936426"/>
                  <a:gd name="connsiteX6" fmla="*/ 748341 w 748341"/>
                  <a:gd name="connsiteY6" fmla="*/ 70 h 93642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9840"/>
                  <a:gd name="connsiteY0" fmla="*/ 0 h 936356"/>
                  <a:gd name="connsiteX1" fmla="*/ 327329 w 749840"/>
                  <a:gd name="connsiteY1" fmla="*/ 59214 h 936356"/>
                  <a:gd name="connsiteX2" fmla="*/ 183000 w 749840"/>
                  <a:gd name="connsiteY2" fmla="*/ 347769 h 936356"/>
                  <a:gd name="connsiteX3" fmla="*/ 0 w 749840"/>
                  <a:gd name="connsiteY3" fmla="*/ 583040 h 936356"/>
                  <a:gd name="connsiteX4" fmla="*/ 1934 w 749840"/>
                  <a:gd name="connsiteY4" fmla="*/ 936356 h 936356"/>
                  <a:gd name="connsiteX5" fmla="*/ 748341 w 749840"/>
                  <a:gd name="connsiteY5" fmla="*/ 934459 h 936356"/>
                  <a:gd name="connsiteX6" fmla="*/ 749840 w 749840"/>
                  <a:gd name="connsiteY6" fmla="*/ 193654 h 936356"/>
                  <a:gd name="connsiteX7" fmla="*/ 748341 w 749840"/>
                  <a:gd name="connsiteY7" fmla="*/ 0 h 936356"/>
                  <a:gd name="connsiteX0" fmla="*/ 748341 w 802295"/>
                  <a:gd name="connsiteY0" fmla="*/ 0 h 936356"/>
                  <a:gd name="connsiteX1" fmla="*/ 327329 w 802295"/>
                  <a:gd name="connsiteY1" fmla="*/ 59214 h 936356"/>
                  <a:gd name="connsiteX2" fmla="*/ 183000 w 802295"/>
                  <a:gd name="connsiteY2" fmla="*/ 347769 h 936356"/>
                  <a:gd name="connsiteX3" fmla="*/ 0 w 802295"/>
                  <a:gd name="connsiteY3" fmla="*/ 583040 h 936356"/>
                  <a:gd name="connsiteX4" fmla="*/ 1934 w 802295"/>
                  <a:gd name="connsiteY4" fmla="*/ 936356 h 936356"/>
                  <a:gd name="connsiteX5" fmla="*/ 748341 w 802295"/>
                  <a:gd name="connsiteY5" fmla="*/ 934459 h 936356"/>
                  <a:gd name="connsiteX6" fmla="*/ 744440 w 802295"/>
                  <a:gd name="connsiteY6" fmla="*/ 542230 h 936356"/>
                  <a:gd name="connsiteX7" fmla="*/ 749840 w 802295"/>
                  <a:gd name="connsiteY7" fmla="*/ 193654 h 936356"/>
                  <a:gd name="connsiteX8" fmla="*/ 748341 w 802295"/>
                  <a:gd name="connsiteY8" fmla="*/ 0 h 936356"/>
                  <a:gd name="connsiteX0" fmla="*/ 748341 w 1484230"/>
                  <a:gd name="connsiteY0" fmla="*/ 0 h 973247"/>
                  <a:gd name="connsiteX1" fmla="*/ 327329 w 1484230"/>
                  <a:gd name="connsiteY1" fmla="*/ 59214 h 973247"/>
                  <a:gd name="connsiteX2" fmla="*/ 183000 w 1484230"/>
                  <a:gd name="connsiteY2" fmla="*/ 347769 h 973247"/>
                  <a:gd name="connsiteX3" fmla="*/ 0 w 1484230"/>
                  <a:gd name="connsiteY3" fmla="*/ 583040 h 973247"/>
                  <a:gd name="connsiteX4" fmla="*/ 1934 w 1484230"/>
                  <a:gd name="connsiteY4" fmla="*/ 936356 h 973247"/>
                  <a:gd name="connsiteX5" fmla="*/ 748341 w 1484230"/>
                  <a:gd name="connsiteY5" fmla="*/ 934459 h 973247"/>
                  <a:gd name="connsiteX6" fmla="*/ 1484230 w 1484230"/>
                  <a:gd name="connsiteY6" fmla="*/ 929539 h 973247"/>
                  <a:gd name="connsiteX7" fmla="*/ 749840 w 1484230"/>
                  <a:gd name="connsiteY7" fmla="*/ 193654 h 973247"/>
                  <a:gd name="connsiteX8" fmla="*/ 748341 w 1484230"/>
                  <a:gd name="connsiteY8" fmla="*/ 0 h 973247"/>
                  <a:gd name="connsiteX0" fmla="*/ 748341 w 1484230"/>
                  <a:gd name="connsiteY0" fmla="*/ 0 h 936356"/>
                  <a:gd name="connsiteX1" fmla="*/ 327329 w 1484230"/>
                  <a:gd name="connsiteY1" fmla="*/ 59214 h 936356"/>
                  <a:gd name="connsiteX2" fmla="*/ 183000 w 1484230"/>
                  <a:gd name="connsiteY2" fmla="*/ 347769 h 936356"/>
                  <a:gd name="connsiteX3" fmla="*/ 0 w 1484230"/>
                  <a:gd name="connsiteY3" fmla="*/ 583040 h 936356"/>
                  <a:gd name="connsiteX4" fmla="*/ 1934 w 1484230"/>
                  <a:gd name="connsiteY4" fmla="*/ 936356 h 936356"/>
                  <a:gd name="connsiteX5" fmla="*/ 748341 w 1484230"/>
                  <a:gd name="connsiteY5" fmla="*/ 934459 h 936356"/>
                  <a:gd name="connsiteX6" fmla="*/ 1484230 w 1484230"/>
                  <a:gd name="connsiteY6" fmla="*/ 929539 h 936356"/>
                  <a:gd name="connsiteX7" fmla="*/ 749840 w 1484230"/>
                  <a:gd name="connsiteY7" fmla="*/ 193654 h 936356"/>
                  <a:gd name="connsiteX8" fmla="*/ 748341 w 1484230"/>
                  <a:gd name="connsiteY8" fmla="*/ 0 h 936356"/>
                  <a:gd name="connsiteX0" fmla="*/ 748341 w 1499581"/>
                  <a:gd name="connsiteY0" fmla="*/ 0 h 936356"/>
                  <a:gd name="connsiteX1" fmla="*/ 327329 w 1499581"/>
                  <a:gd name="connsiteY1" fmla="*/ 59214 h 936356"/>
                  <a:gd name="connsiteX2" fmla="*/ 183000 w 1499581"/>
                  <a:gd name="connsiteY2" fmla="*/ 347769 h 936356"/>
                  <a:gd name="connsiteX3" fmla="*/ 0 w 1499581"/>
                  <a:gd name="connsiteY3" fmla="*/ 583040 h 936356"/>
                  <a:gd name="connsiteX4" fmla="*/ 1934 w 1499581"/>
                  <a:gd name="connsiteY4" fmla="*/ 936356 h 936356"/>
                  <a:gd name="connsiteX5" fmla="*/ 748341 w 1499581"/>
                  <a:gd name="connsiteY5" fmla="*/ 934459 h 936356"/>
                  <a:gd name="connsiteX6" fmla="*/ 1484230 w 1499581"/>
                  <a:gd name="connsiteY6" fmla="*/ 929539 h 936356"/>
                  <a:gd name="connsiteX7" fmla="*/ 1208832 w 1499581"/>
                  <a:gd name="connsiteY7" fmla="*/ 619692 h 936356"/>
                  <a:gd name="connsiteX8" fmla="*/ 749840 w 1499581"/>
                  <a:gd name="connsiteY8" fmla="*/ 193654 h 936356"/>
                  <a:gd name="connsiteX9" fmla="*/ 748341 w 1499581"/>
                  <a:gd name="connsiteY9" fmla="*/ 0 h 936356"/>
                  <a:gd name="connsiteX0" fmla="*/ 748341 w 1569734"/>
                  <a:gd name="connsiteY0" fmla="*/ 0 h 936356"/>
                  <a:gd name="connsiteX1" fmla="*/ 327329 w 1569734"/>
                  <a:gd name="connsiteY1" fmla="*/ 59214 h 936356"/>
                  <a:gd name="connsiteX2" fmla="*/ 183000 w 1569734"/>
                  <a:gd name="connsiteY2" fmla="*/ 347769 h 936356"/>
                  <a:gd name="connsiteX3" fmla="*/ 0 w 1569734"/>
                  <a:gd name="connsiteY3" fmla="*/ 583040 h 936356"/>
                  <a:gd name="connsiteX4" fmla="*/ 1934 w 1569734"/>
                  <a:gd name="connsiteY4" fmla="*/ 936356 h 936356"/>
                  <a:gd name="connsiteX5" fmla="*/ 748341 w 1569734"/>
                  <a:gd name="connsiteY5" fmla="*/ 934459 h 936356"/>
                  <a:gd name="connsiteX6" fmla="*/ 1484230 w 1569734"/>
                  <a:gd name="connsiteY6" fmla="*/ 929539 h 936356"/>
                  <a:gd name="connsiteX7" fmla="*/ 1500429 w 1569734"/>
                  <a:gd name="connsiteY7" fmla="*/ 568052 h 936356"/>
                  <a:gd name="connsiteX8" fmla="*/ 749840 w 1569734"/>
                  <a:gd name="connsiteY8" fmla="*/ 193654 h 936356"/>
                  <a:gd name="connsiteX9" fmla="*/ 748341 w 1569734"/>
                  <a:gd name="connsiteY9" fmla="*/ 0 h 936356"/>
                  <a:gd name="connsiteX0" fmla="*/ 748341 w 1518555"/>
                  <a:gd name="connsiteY0" fmla="*/ 0 h 936356"/>
                  <a:gd name="connsiteX1" fmla="*/ 327329 w 1518555"/>
                  <a:gd name="connsiteY1" fmla="*/ 59214 h 936356"/>
                  <a:gd name="connsiteX2" fmla="*/ 183000 w 1518555"/>
                  <a:gd name="connsiteY2" fmla="*/ 347769 h 936356"/>
                  <a:gd name="connsiteX3" fmla="*/ 0 w 1518555"/>
                  <a:gd name="connsiteY3" fmla="*/ 583040 h 936356"/>
                  <a:gd name="connsiteX4" fmla="*/ 1934 w 1518555"/>
                  <a:gd name="connsiteY4" fmla="*/ 936356 h 936356"/>
                  <a:gd name="connsiteX5" fmla="*/ 748341 w 1518555"/>
                  <a:gd name="connsiteY5" fmla="*/ 934459 h 936356"/>
                  <a:gd name="connsiteX6" fmla="*/ 1484230 w 1518555"/>
                  <a:gd name="connsiteY6" fmla="*/ 929539 h 936356"/>
                  <a:gd name="connsiteX7" fmla="*/ 1500429 w 1518555"/>
                  <a:gd name="connsiteY7" fmla="*/ 568052 h 936356"/>
                  <a:gd name="connsiteX8" fmla="*/ 749840 w 1518555"/>
                  <a:gd name="connsiteY8" fmla="*/ 193654 h 936356"/>
                  <a:gd name="connsiteX9" fmla="*/ 748341 w 1518555"/>
                  <a:gd name="connsiteY9" fmla="*/ 0 h 936356"/>
                  <a:gd name="connsiteX0" fmla="*/ 748341 w 1500429"/>
                  <a:gd name="connsiteY0" fmla="*/ 0 h 936356"/>
                  <a:gd name="connsiteX1" fmla="*/ 327329 w 1500429"/>
                  <a:gd name="connsiteY1" fmla="*/ 59214 h 936356"/>
                  <a:gd name="connsiteX2" fmla="*/ 183000 w 1500429"/>
                  <a:gd name="connsiteY2" fmla="*/ 347769 h 936356"/>
                  <a:gd name="connsiteX3" fmla="*/ 0 w 1500429"/>
                  <a:gd name="connsiteY3" fmla="*/ 583040 h 936356"/>
                  <a:gd name="connsiteX4" fmla="*/ 1934 w 1500429"/>
                  <a:gd name="connsiteY4" fmla="*/ 936356 h 936356"/>
                  <a:gd name="connsiteX5" fmla="*/ 748341 w 1500429"/>
                  <a:gd name="connsiteY5" fmla="*/ 934459 h 936356"/>
                  <a:gd name="connsiteX6" fmla="*/ 1484230 w 1500429"/>
                  <a:gd name="connsiteY6" fmla="*/ 929539 h 936356"/>
                  <a:gd name="connsiteX7" fmla="*/ 1500429 w 1500429"/>
                  <a:gd name="connsiteY7" fmla="*/ 568052 h 936356"/>
                  <a:gd name="connsiteX8" fmla="*/ 749840 w 1500429"/>
                  <a:gd name="connsiteY8" fmla="*/ 193654 h 936356"/>
                  <a:gd name="connsiteX9" fmla="*/ 748341 w 1500429"/>
                  <a:gd name="connsiteY9" fmla="*/ 0 h 936356"/>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753435 w 1504024"/>
                  <a:gd name="connsiteY8" fmla="*/ 193654 h 934459"/>
                  <a:gd name="connsiteX9" fmla="*/ 751936 w 1504024"/>
                  <a:gd name="connsiteY9" fmla="*/ 0 h 934459"/>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1180029 w 1504024"/>
                  <a:gd name="connsiteY8" fmla="*/ 71006 h 934459"/>
                  <a:gd name="connsiteX9" fmla="*/ 751936 w 1504024"/>
                  <a:gd name="connsiteY9" fmla="*/ 0 h 934459"/>
                  <a:gd name="connsiteX0" fmla="*/ 1162331 w 1504024"/>
                  <a:gd name="connsiteY0" fmla="*/ 34920 h 891919"/>
                  <a:gd name="connsiteX1" fmla="*/ 330924 w 1504024"/>
                  <a:gd name="connsiteY1" fmla="*/ 16674 h 891919"/>
                  <a:gd name="connsiteX2" fmla="*/ 186595 w 1504024"/>
                  <a:gd name="connsiteY2" fmla="*/ 305229 h 891919"/>
                  <a:gd name="connsiteX3" fmla="*/ 3595 w 1504024"/>
                  <a:gd name="connsiteY3" fmla="*/ 540500 h 891919"/>
                  <a:gd name="connsiteX4" fmla="*/ 129 w 1504024"/>
                  <a:gd name="connsiteY4" fmla="*/ 887363 h 891919"/>
                  <a:gd name="connsiteX5" fmla="*/ 751936 w 1504024"/>
                  <a:gd name="connsiteY5" fmla="*/ 891919 h 891919"/>
                  <a:gd name="connsiteX6" fmla="*/ 1487825 w 1504024"/>
                  <a:gd name="connsiteY6" fmla="*/ 886999 h 891919"/>
                  <a:gd name="connsiteX7" fmla="*/ 1504024 w 1504024"/>
                  <a:gd name="connsiteY7" fmla="*/ 525512 h 891919"/>
                  <a:gd name="connsiteX8" fmla="*/ 1180029 w 1504024"/>
                  <a:gd name="connsiteY8" fmla="*/ 28466 h 891919"/>
                  <a:gd name="connsiteX9" fmla="*/ 1162331 w 1504024"/>
                  <a:gd name="connsiteY9" fmla="*/ 34920 h 891919"/>
                  <a:gd name="connsiteX0" fmla="*/ 1162331 w 1504024"/>
                  <a:gd name="connsiteY0" fmla="*/ 61593 h 918592"/>
                  <a:gd name="connsiteX1" fmla="*/ 330924 w 1504024"/>
                  <a:gd name="connsiteY1" fmla="*/ 43347 h 918592"/>
                  <a:gd name="connsiteX2" fmla="*/ 186595 w 1504024"/>
                  <a:gd name="connsiteY2" fmla="*/ 331902 h 918592"/>
                  <a:gd name="connsiteX3" fmla="*/ 3595 w 1504024"/>
                  <a:gd name="connsiteY3" fmla="*/ 567173 h 918592"/>
                  <a:gd name="connsiteX4" fmla="*/ 129 w 1504024"/>
                  <a:gd name="connsiteY4" fmla="*/ 914036 h 918592"/>
                  <a:gd name="connsiteX5" fmla="*/ 751936 w 1504024"/>
                  <a:gd name="connsiteY5" fmla="*/ 918592 h 918592"/>
                  <a:gd name="connsiteX6" fmla="*/ 1487825 w 1504024"/>
                  <a:gd name="connsiteY6" fmla="*/ 913672 h 918592"/>
                  <a:gd name="connsiteX7" fmla="*/ 1504024 w 1504024"/>
                  <a:gd name="connsiteY7" fmla="*/ 552185 h 918592"/>
                  <a:gd name="connsiteX8" fmla="*/ 1180029 w 1504024"/>
                  <a:gd name="connsiteY8" fmla="*/ 55139 h 918592"/>
                  <a:gd name="connsiteX9" fmla="*/ 1162331 w 1504024"/>
                  <a:gd name="connsiteY9" fmla="*/ 61593 h 918592"/>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180029 w 1504024"/>
                  <a:gd name="connsiteY8" fmla="*/ 30004 h 893457"/>
                  <a:gd name="connsiteX9" fmla="*/ 1097532 w 1504024"/>
                  <a:gd name="connsiteY9" fmla="*/ 113919 h 893457"/>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298827 w 1504024"/>
                  <a:gd name="connsiteY8" fmla="*/ 307574 h 893457"/>
                  <a:gd name="connsiteX9" fmla="*/ 1097532 w 1504024"/>
                  <a:gd name="connsiteY9" fmla="*/ 113919 h 893457"/>
                  <a:gd name="connsiteX0" fmla="*/ 1173130 w 1504024"/>
                  <a:gd name="connsiteY0" fmla="*/ 48618 h 937893"/>
                  <a:gd name="connsiteX1" fmla="*/ 330924 w 1504024"/>
                  <a:gd name="connsiteY1" fmla="*/ 62648 h 937893"/>
                  <a:gd name="connsiteX2" fmla="*/ 186595 w 1504024"/>
                  <a:gd name="connsiteY2" fmla="*/ 351203 h 937893"/>
                  <a:gd name="connsiteX3" fmla="*/ 3595 w 1504024"/>
                  <a:gd name="connsiteY3" fmla="*/ 586474 h 937893"/>
                  <a:gd name="connsiteX4" fmla="*/ 129 w 1504024"/>
                  <a:gd name="connsiteY4" fmla="*/ 933337 h 937893"/>
                  <a:gd name="connsiteX5" fmla="*/ 751936 w 1504024"/>
                  <a:gd name="connsiteY5" fmla="*/ 937893 h 937893"/>
                  <a:gd name="connsiteX6" fmla="*/ 1487825 w 1504024"/>
                  <a:gd name="connsiteY6" fmla="*/ 932973 h 937893"/>
                  <a:gd name="connsiteX7" fmla="*/ 1504024 w 1504024"/>
                  <a:gd name="connsiteY7" fmla="*/ 571486 h 937893"/>
                  <a:gd name="connsiteX8" fmla="*/ 1298827 w 1504024"/>
                  <a:gd name="connsiteY8" fmla="*/ 352010 h 937893"/>
                  <a:gd name="connsiteX9" fmla="*/ 1173130 w 1504024"/>
                  <a:gd name="connsiteY9" fmla="*/ 48618 h 937893"/>
                  <a:gd name="connsiteX0" fmla="*/ 1173130 w 1504024"/>
                  <a:gd name="connsiteY0" fmla="*/ 40201 h 929476"/>
                  <a:gd name="connsiteX1" fmla="*/ 330924 w 1504024"/>
                  <a:gd name="connsiteY1" fmla="*/ 54231 h 929476"/>
                  <a:gd name="connsiteX2" fmla="*/ 186595 w 1504024"/>
                  <a:gd name="connsiteY2" fmla="*/ 342786 h 929476"/>
                  <a:gd name="connsiteX3" fmla="*/ 3595 w 1504024"/>
                  <a:gd name="connsiteY3" fmla="*/ 578057 h 929476"/>
                  <a:gd name="connsiteX4" fmla="*/ 129 w 1504024"/>
                  <a:gd name="connsiteY4" fmla="*/ 924920 h 929476"/>
                  <a:gd name="connsiteX5" fmla="*/ 751936 w 1504024"/>
                  <a:gd name="connsiteY5" fmla="*/ 929476 h 929476"/>
                  <a:gd name="connsiteX6" fmla="*/ 1487825 w 1504024"/>
                  <a:gd name="connsiteY6" fmla="*/ 924556 h 929476"/>
                  <a:gd name="connsiteX7" fmla="*/ 1504024 w 1504024"/>
                  <a:gd name="connsiteY7" fmla="*/ 563069 h 929476"/>
                  <a:gd name="connsiteX8" fmla="*/ 1298827 w 1504024"/>
                  <a:gd name="connsiteY8" fmla="*/ 343593 h 929476"/>
                  <a:gd name="connsiteX9" fmla="*/ 1173130 w 1504024"/>
                  <a:gd name="connsiteY9" fmla="*/ 40201 h 929476"/>
                  <a:gd name="connsiteX0" fmla="*/ 1173130 w 1504024"/>
                  <a:gd name="connsiteY0" fmla="*/ 31904 h 921179"/>
                  <a:gd name="connsiteX1" fmla="*/ 330924 w 1504024"/>
                  <a:gd name="connsiteY1" fmla="*/ 45934 h 921179"/>
                  <a:gd name="connsiteX2" fmla="*/ 186595 w 1504024"/>
                  <a:gd name="connsiteY2" fmla="*/ 334489 h 921179"/>
                  <a:gd name="connsiteX3" fmla="*/ 3595 w 1504024"/>
                  <a:gd name="connsiteY3" fmla="*/ 569760 h 921179"/>
                  <a:gd name="connsiteX4" fmla="*/ 129 w 1504024"/>
                  <a:gd name="connsiteY4" fmla="*/ 916623 h 921179"/>
                  <a:gd name="connsiteX5" fmla="*/ 751936 w 1504024"/>
                  <a:gd name="connsiteY5" fmla="*/ 921179 h 921179"/>
                  <a:gd name="connsiteX6" fmla="*/ 1487825 w 1504024"/>
                  <a:gd name="connsiteY6" fmla="*/ 916259 h 921179"/>
                  <a:gd name="connsiteX7" fmla="*/ 1504024 w 1504024"/>
                  <a:gd name="connsiteY7" fmla="*/ 554772 h 921179"/>
                  <a:gd name="connsiteX8" fmla="*/ 1298827 w 1504024"/>
                  <a:gd name="connsiteY8" fmla="*/ 335296 h 921179"/>
                  <a:gd name="connsiteX9" fmla="*/ 1173130 w 1504024"/>
                  <a:gd name="connsiteY9" fmla="*/ 31904 h 921179"/>
                  <a:gd name="connsiteX0" fmla="*/ 1173130 w 1504024"/>
                  <a:gd name="connsiteY0" fmla="*/ 50462 h 939737"/>
                  <a:gd name="connsiteX1" fmla="*/ 330924 w 1504024"/>
                  <a:gd name="connsiteY1" fmla="*/ 64492 h 939737"/>
                  <a:gd name="connsiteX2" fmla="*/ 186595 w 1504024"/>
                  <a:gd name="connsiteY2" fmla="*/ 353047 h 939737"/>
                  <a:gd name="connsiteX3" fmla="*/ 3595 w 1504024"/>
                  <a:gd name="connsiteY3" fmla="*/ 588318 h 939737"/>
                  <a:gd name="connsiteX4" fmla="*/ 129 w 1504024"/>
                  <a:gd name="connsiteY4" fmla="*/ 935181 h 939737"/>
                  <a:gd name="connsiteX5" fmla="*/ 751936 w 1504024"/>
                  <a:gd name="connsiteY5" fmla="*/ 939737 h 939737"/>
                  <a:gd name="connsiteX6" fmla="*/ 1487825 w 1504024"/>
                  <a:gd name="connsiteY6" fmla="*/ 934817 h 939737"/>
                  <a:gd name="connsiteX7" fmla="*/ 1504024 w 1504024"/>
                  <a:gd name="connsiteY7" fmla="*/ 573330 h 939737"/>
                  <a:gd name="connsiteX8" fmla="*/ 1298827 w 1504024"/>
                  <a:gd name="connsiteY8" fmla="*/ 353854 h 939737"/>
                  <a:gd name="connsiteX9" fmla="*/ 1173130 w 1504024"/>
                  <a:gd name="connsiteY9" fmla="*/ 50462 h 939737"/>
                  <a:gd name="connsiteX0" fmla="*/ 1173130 w 1504024"/>
                  <a:gd name="connsiteY0" fmla="*/ 45440 h 934715"/>
                  <a:gd name="connsiteX1" fmla="*/ 330924 w 1504024"/>
                  <a:gd name="connsiteY1" fmla="*/ 59470 h 934715"/>
                  <a:gd name="connsiteX2" fmla="*/ 186595 w 1504024"/>
                  <a:gd name="connsiteY2" fmla="*/ 348025 h 934715"/>
                  <a:gd name="connsiteX3" fmla="*/ 3595 w 1504024"/>
                  <a:gd name="connsiteY3" fmla="*/ 583296 h 934715"/>
                  <a:gd name="connsiteX4" fmla="*/ 129 w 1504024"/>
                  <a:gd name="connsiteY4" fmla="*/ 930159 h 934715"/>
                  <a:gd name="connsiteX5" fmla="*/ 751936 w 1504024"/>
                  <a:gd name="connsiteY5" fmla="*/ 934715 h 934715"/>
                  <a:gd name="connsiteX6" fmla="*/ 1487825 w 1504024"/>
                  <a:gd name="connsiteY6" fmla="*/ 929795 h 934715"/>
                  <a:gd name="connsiteX7" fmla="*/ 1504024 w 1504024"/>
                  <a:gd name="connsiteY7" fmla="*/ 568308 h 934715"/>
                  <a:gd name="connsiteX8" fmla="*/ 1298827 w 1504024"/>
                  <a:gd name="connsiteY8" fmla="*/ 348832 h 934715"/>
                  <a:gd name="connsiteX9" fmla="*/ 1173130 w 1504024"/>
                  <a:gd name="connsiteY9" fmla="*/ 45440 h 934715"/>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50"/>
                  <a:gd name="connsiteY0" fmla="*/ 52796 h 942071"/>
                  <a:gd name="connsiteX1" fmla="*/ 330924 w 1487850"/>
                  <a:gd name="connsiteY1" fmla="*/ 66826 h 942071"/>
                  <a:gd name="connsiteX2" fmla="*/ 186595 w 1487850"/>
                  <a:gd name="connsiteY2" fmla="*/ 355381 h 942071"/>
                  <a:gd name="connsiteX3" fmla="*/ 3595 w 1487850"/>
                  <a:gd name="connsiteY3" fmla="*/ 590652 h 942071"/>
                  <a:gd name="connsiteX4" fmla="*/ 129 w 1487850"/>
                  <a:gd name="connsiteY4" fmla="*/ 937515 h 942071"/>
                  <a:gd name="connsiteX5" fmla="*/ 751936 w 1487850"/>
                  <a:gd name="connsiteY5" fmla="*/ 942071 h 942071"/>
                  <a:gd name="connsiteX6" fmla="*/ 1487825 w 1487850"/>
                  <a:gd name="connsiteY6" fmla="*/ 937151 h 942071"/>
                  <a:gd name="connsiteX7" fmla="*/ 1487825 w 1487850"/>
                  <a:gd name="connsiteY7" fmla="*/ 575664 h 942071"/>
                  <a:gd name="connsiteX8" fmla="*/ 1298827 w 1487850"/>
                  <a:gd name="connsiteY8" fmla="*/ 356188 h 942071"/>
                  <a:gd name="connsiteX9" fmla="*/ 1173130 w 1487850"/>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52797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64333 w 1487825"/>
                  <a:gd name="connsiteY9" fmla="*/ 52797 h 94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7825" h="942071">
                    <a:moveTo>
                      <a:pt x="1164333" y="52797"/>
                    </a:moveTo>
                    <a:cubicBezTo>
                      <a:pt x="941194" y="-19759"/>
                      <a:pt x="539591" y="-19809"/>
                      <a:pt x="330924" y="66826"/>
                    </a:cubicBezTo>
                    <a:cubicBezTo>
                      <a:pt x="243398" y="215342"/>
                      <a:pt x="247555" y="262616"/>
                      <a:pt x="186595" y="355381"/>
                    </a:cubicBezTo>
                    <a:cubicBezTo>
                      <a:pt x="137317" y="433278"/>
                      <a:pt x="10041" y="503434"/>
                      <a:pt x="3595" y="590652"/>
                    </a:cubicBezTo>
                    <a:cubicBezTo>
                      <a:pt x="3595" y="652937"/>
                      <a:pt x="-797" y="771917"/>
                      <a:pt x="129" y="937515"/>
                    </a:cubicBezTo>
                    <a:lnTo>
                      <a:pt x="751936" y="942071"/>
                    </a:lnTo>
                    <a:lnTo>
                      <a:pt x="1487825" y="937151"/>
                    </a:lnTo>
                    <a:lnTo>
                      <a:pt x="1487825" y="575664"/>
                    </a:lnTo>
                    <a:cubicBezTo>
                      <a:pt x="1487113" y="494610"/>
                      <a:pt x="1352742" y="443333"/>
                      <a:pt x="1298827" y="356188"/>
                    </a:cubicBezTo>
                    <a:cubicBezTo>
                      <a:pt x="1244912" y="269044"/>
                      <a:pt x="1220225" y="153687"/>
                      <a:pt x="1164333" y="52797"/>
                    </a:cubicBez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651" name="Group 315"/>
            <p:cNvGrpSpPr>
              <a:grpSpLocks noChangeAspect="1"/>
            </p:cNvGrpSpPr>
            <p:nvPr/>
          </p:nvGrpSpPr>
          <p:grpSpPr>
            <a:xfrm>
              <a:off x="2643234" y="2946986"/>
              <a:ext cx="120801" cy="80079"/>
              <a:chOff x="5606988" y="2112424"/>
              <a:chExt cx="831492" cy="551196"/>
            </a:xfrm>
          </p:grpSpPr>
          <p:sp>
            <p:nvSpPr>
              <p:cNvPr id="921" name="Rectangle 316"/>
              <p:cNvSpPr/>
              <p:nvPr/>
            </p:nvSpPr>
            <p:spPr>
              <a:xfrm>
                <a:off x="5622620" y="2510637"/>
                <a:ext cx="107127" cy="152983"/>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2" name="Rounded Rectangle 2"/>
              <p:cNvSpPr/>
              <p:nvPr/>
            </p:nvSpPr>
            <p:spPr>
              <a:xfrm>
                <a:off x="5622620" y="2216305"/>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3" name="Rounded Rectangle 2"/>
              <p:cNvSpPr/>
              <p:nvPr/>
            </p:nvSpPr>
            <p:spPr>
              <a:xfrm flipH="1">
                <a:off x="6332036" y="2216230"/>
                <a:ext cx="89258" cy="50122"/>
              </a:xfrm>
              <a:custGeom>
                <a:avLst/>
                <a:gdLst>
                  <a:gd name="connsiteX0" fmla="*/ 0 w 225468"/>
                  <a:gd name="connsiteY0" fmla="*/ 23447 h 140677"/>
                  <a:gd name="connsiteX1" fmla="*/ 23447 w 225468"/>
                  <a:gd name="connsiteY1" fmla="*/ 0 h 140677"/>
                  <a:gd name="connsiteX2" fmla="*/ 202021 w 225468"/>
                  <a:gd name="connsiteY2" fmla="*/ 0 h 140677"/>
                  <a:gd name="connsiteX3" fmla="*/ 225468 w 225468"/>
                  <a:gd name="connsiteY3" fmla="*/ 23447 h 140677"/>
                  <a:gd name="connsiteX4" fmla="*/ 225468 w 225468"/>
                  <a:gd name="connsiteY4" fmla="*/ 117230 h 140677"/>
                  <a:gd name="connsiteX5" fmla="*/ 202021 w 225468"/>
                  <a:gd name="connsiteY5" fmla="*/ 140677 h 140677"/>
                  <a:gd name="connsiteX6" fmla="*/ 23447 w 225468"/>
                  <a:gd name="connsiteY6" fmla="*/ 140677 h 140677"/>
                  <a:gd name="connsiteX7" fmla="*/ 0 w 225468"/>
                  <a:gd name="connsiteY7" fmla="*/ 117230 h 140677"/>
                  <a:gd name="connsiteX8" fmla="*/ 0 w 225468"/>
                  <a:gd name="connsiteY8" fmla="*/ 23447 h 140677"/>
                  <a:gd name="connsiteX0" fmla="*/ 0 w 250520"/>
                  <a:gd name="connsiteY0" fmla="*/ 23447 h 140677"/>
                  <a:gd name="connsiteX1" fmla="*/ 23447 w 250520"/>
                  <a:gd name="connsiteY1" fmla="*/ 0 h 140677"/>
                  <a:gd name="connsiteX2" fmla="*/ 202021 w 250520"/>
                  <a:gd name="connsiteY2" fmla="*/ 0 h 140677"/>
                  <a:gd name="connsiteX3" fmla="*/ 225468 w 250520"/>
                  <a:gd name="connsiteY3" fmla="*/ 23447 h 140677"/>
                  <a:gd name="connsiteX4" fmla="*/ 250520 w 250520"/>
                  <a:gd name="connsiteY4" fmla="*/ 95310 h 140677"/>
                  <a:gd name="connsiteX5" fmla="*/ 202021 w 250520"/>
                  <a:gd name="connsiteY5" fmla="*/ 140677 h 140677"/>
                  <a:gd name="connsiteX6" fmla="*/ 23447 w 250520"/>
                  <a:gd name="connsiteY6" fmla="*/ 140677 h 140677"/>
                  <a:gd name="connsiteX7" fmla="*/ 0 w 250520"/>
                  <a:gd name="connsiteY7" fmla="*/ 117230 h 140677"/>
                  <a:gd name="connsiteX8" fmla="*/ 0 w 250520"/>
                  <a:gd name="connsiteY8" fmla="*/ 23447 h 14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520" h="140677">
                    <a:moveTo>
                      <a:pt x="0" y="23447"/>
                    </a:moveTo>
                    <a:cubicBezTo>
                      <a:pt x="0" y="10498"/>
                      <a:pt x="10498" y="0"/>
                      <a:pt x="23447" y="0"/>
                    </a:cubicBezTo>
                    <a:lnTo>
                      <a:pt x="202021" y="0"/>
                    </a:lnTo>
                    <a:cubicBezTo>
                      <a:pt x="214970" y="0"/>
                      <a:pt x="225468" y="10498"/>
                      <a:pt x="225468" y="23447"/>
                    </a:cubicBezTo>
                    <a:cubicBezTo>
                      <a:pt x="225468" y="54708"/>
                      <a:pt x="250520" y="64049"/>
                      <a:pt x="250520" y="95310"/>
                    </a:cubicBezTo>
                    <a:cubicBezTo>
                      <a:pt x="250520" y="108259"/>
                      <a:pt x="214970" y="140677"/>
                      <a:pt x="202021" y="140677"/>
                    </a:cubicBezTo>
                    <a:lnTo>
                      <a:pt x="23447" y="140677"/>
                    </a:lnTo>
                    <a:cubicBezTo>
                      <a:pt x="10498" y="140677"/>
                      <a:pt x="0" y="130179"/>
                      <a:pt x="0" y="117230"/>
                    </a:cubicBezTo>
                    <a:lnTo>
                      <a:pt x="0" y="23447"/>
                    </a:ln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4" name="Rectangle 319"/>
              <p:cNvSpPr/>
              <p:nvPr/>
            </p:nvSpPr>
            <p:spPr>
              <a:xfrm>
                <a:off x="6316843" y="2510052"/>
                <a:ext cx="107127" cy="152983"/>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25" name="Freeform 320"/>
              <p:cNvSpPr/>
              <p:nvPr/>
            </p:nvSpPr>
            <p:spPr>
              <a:xfrm>
                <a:off x="5606988" y="2112424"/>
                <a:ext cx="831492" cy="440425"/>
              </a:xfrm>
              <a:custGeom>
                <a:avLst/>
                <a:gdLst>
                  <a:gd name="connsiteX0" fmla="*/ 946205 w 946205"/>
                  <a:gd name="connsiteY0" fmla="*/ 0 h 930303"/>
                  <a:gd name="connsiteX1" fmla="*/ 365760 w 946205"/>
                  <a:gd name="connsiteY1" fmla="*/ 0 h 930303"/>
                  <a:gd name="connsiteX2" fmla="*/ 135172 w 946205"/>
                  <a:gd name="connsiteY2" fmla="*/ 437322 h 930303"/>
                  <a:gd name="connsiteX3" fmla="*/ 0 w 946205"/>
                  <a:gd name="connsiteY3" fmla="*/ 556592 h 930303"/>
                  <a:gd name="connsiteX4" fmla="*/ 0 w 946205"/>
                  <a:gd name="connsiteY4" fmla="*/ 930303 h 930303"/>
                  <a:gd name="connsiteX5" fmla="*/ 946205 w 946205"/>
                  <a:gd name="connsiteY5" fmla="*/ 922352 h 930303"/>
                  <a:gd name="connsiteX6" fmla="*/ 946205 w 946205"/>
                  <a:gd name="connsiteY6" fmla="*/ 0 h 930303"/>
                  <a:gd name="connsiteX0" fmla="*/ 946205 w 946205"/>
                  <a:gd name="connsiteY0" fmla="*/ 87531 h 1017834"/>
                  <a:gd name="connsiteX1" fmla="*/ 365760 w 946205"/>
                  <a:gd name="connsiteY1" fmla="*/ 87531 h 1017834"/>
                  <a:gd name="connsiteX2" fmla="*/ 135172 w 946205"/>
                  <a:gd name="connsiteY2" fmla="*/ 524853 h 1017834"/>
                  <a:gd name="connsiteX3" fmla="*/ 0 w 946205"/>
                  <a:gd name="connsiteY3" fmla="*/ 644123 h 1017834"/>
                  <a:gd name="connsiteX4" fmla="*/ 0 w 946205"/>
                  <a:gd name="connsiteY4" fmla="*/ 1017834 h 1017834"/>
                  <a:gd name="connsiteX5" fmla="*/ 946205 w 946205"/>
                  <a:gd name="connsiteY5" fmla="*/ 1009883 h 1017834"/>
                  <a:gd name="connsiteX6" fmla="*/ 946205 w 946205"/>
                  <a:gd name="connsiteY6" fmla="*/ 87531 h 1017834"/>
                  <a:gd name="connsiteX0" fmla="*/ 946205 w 946205"/>
                  <a:gd name="connsiteY0" fmla="*/ 59516 h 989819"/>
                  <a:gd name="connsiteX1" fmla="*/ 353234 w 946205"/>
                  <a:gd name="connsiteY1" fmla="*/ 162856 h 989819"/>
                  <a:gd name="connsiteX2" fmla="*/ 135172 w 946205"/>
                  <a:gd name="connsiteY2" fmla="*/ 496838 h 989819"/>
                  <a:gd name="connsiteX3" fmla="*/ 0 w 946205"/>
                  <a:gd name="connsiteY3" fmla="*/ 616108 h 989819"/>
                  <a:gd name="connsiteX4" fmla="*/ 0 w 946205"/>
                  <a:gd name="connsiteY4" fmla="*/ 989819 h 989819"/>
                  <a:gd name="connsiteX5" fmla="*/ 946205 w 946205"/>
                  <a:gd name="connsiteY5" fmla="*/ 981868 h 989819"/>
                  <a:gd name="connsiteX6" fmla="*/ 946205 w 946205"/>
                  <a:gd name="connsiteY6" fmla="*/ 59516 h 989819"/>
                  <a:gd name="connsiteX0" fmla="*/ 946205 w 946205"/>
                  <a:gd name="connsiteY0" fmla="*/ 741 h 931044"/>
                  <a:gd name="connsiteX1" fmla="*/ 353234 w 946205"/>
                  <a:gd name="connsiteY1" fmla="*/ 104081 h 931044"/>
                  <a:gd name="connsiteX2" fmla="*/ 135172 w 946205"/>
                  <a:gd name="connsiteY2" fmla="*/ 438063 h 931044"/>
                  <a:gd name="connsiteX3" fmla="*/ 0 w 946205"/>
                  <a:gd name="connsiteY3" fmla="*/ 557333 h 931044"/>
                  <a:gd name="connsiteX4" fmla="*/ 0 w 946205"/>
                  <a:gd name="connsiteY4" fmla="*/ 931044 h 931044"/>
                  <a:gd name="connsiteX5" fmla="*/ 946205 w 946205"/>
                  <a:gd name="connsiteY5" fmla="*/ 923093 h 931044"/>
                  <a:gd name="connsiteX6" fmla="*/ 946205 w 946205"/>
                  <a:gd name="connsiteY6" fmla="*/ 741 h 931044"/>
                  <a:gd name="connsiteX0" fmla="*/ 1027419 w 1027419"/>
                  <a:gd name="connsiteY0" fmla="*/ 741 h 931044"/>
                  <a:gd name="connsiteX1" fmla="*/ 434448 w 1027419"/>
                  <a:gd name="connsiteY1" fmla="*/ 104081 h 931044"/>
                  <a:gd name="connsiteX2" fmla="*/ 216386 w 1027419"/>
                  <a:gd name="connsiteY2" fmla="*/ 438063 h 931044"/>
                  <a:gd name="connsiteX3" fmla="*/ 81214 w 1027419"/>
                  <a:gd name="connsiteY3" fmla="*/ 557333 h 931044"/>
                  <a:gd name="connsiteX4" fmla="*/ 81214 w 1027419"/>
                  <a:gd name="connsiteY4" fmla="*/ 931044 h 931044"/>
                  <a:gd name="connsiteX5" fmla="*/ 1027419 w 1027419"/>
                  <a:gd name="connsiteY5" fmla="*/ 923093 h 931044"/>
                  <a:gd name="connsiteX6" fmla="*/ 1027419 w 1027419"/>
                  <a:gd name="connsiteY6" fmla="*/ 741 h 931044"/>
                  <a:gd name="connsiteX0" fmla="*/ 1018713 w 1018713"/>
                  <a:gd name="connsiteY0" fmla="*/ 741 h 931044"/>
                  <a:gd name="connsiteX1" fmla="*/ 425742 w 1018713"/>
                  <a:gd name="connsiteY1" fmla="*/ 104081 h 931044"/>
                  <a:gd name="connsiteX2" fmla="*/ 207680 w 1018713"/>
                  <a:gd name="connsiteY2" fmla="*/ 438063 h 931044"/>
                  <a:gd name="connsiteX3" fmla="*/ 72508 w 1018713"/>
                  <a:gd name="connsiteY3" fmla="*/ 557333 h 931044"/>
                  <a:gd name="connsiteX4" fmla="*/ 72508 w 1018713"/>
                  <a:gd name="connsiteY4" fmla="*/ 931044 h 931044"/>
                  <a:gd name="connsiteX5" fmla="*/ 1018713 w 1018713"/>
                  <a:gd name="connsiteY5" fmla="*/ 923093 h 931044"/>
                  <a:gd name="connsiteX6" fmla="*/ 1018713 w 1018713"/>
                  <a:gd name="connsiteY6"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57665 w 1003870"/>
                  <a:gd name="connsiteY3" fmla="*/ 557333 h 931044"/>
                  <a:gd name="connsiteX4" fmla="*/ 115230 w 1003870"/>
                  <a:gd name="connsiteY4" fmla="*/ 571464 h 931044"/>
                  <a:gd name="connsiteX5" fmla="*/ 57665 w 1003870"/>
                  <a:gd name="connsiteY5" fmla="*/ 931044 h 931044"/>
                  <a:gd name="connsiteX6" fmla="*/ 1003870 w 1003870"/>
                  <a:gd name="connsiteY6" fmla="*/ 923093 h 931044"/>
                  <a:gd name="connsiteX7" fmla="*/ 1003870 w 1003870"/>
                  <a:gd name="connsiteY7" fmla="*/ 741 h 931044"/>
                  <a:gd name="connsiteX0" fmla="*/ 1003870 w 1003870"/>
                  <a:gd name="connsiteY0" fmla="*/ 741 h 931044"/>
                  <a:gd name="connsiteX1" fmla="*/ 410899 w 1003870"/>
                  <a:gd name="connsiteY1" fmla="*/ 104081 h 931044"/>
                  <a:gd name="connsiteX2" fmla="*/ 192837 w 1003870"/>
                  <a:gd name="connsiteY2" fmla="*/ 438063 h 931044"/>
                  <a:gd name="connsiteX3" fmla="*/ 115230 w 1003870"/>
                  <a:gd name="connsiteY3" fmla="*/ 571464 h 931044"/>
                  <a:gd name="connsiteX4" fmla="*/ 57665 w 1003870"/>
                  <a:gd name="connsiteY4" fmla="*/ 931044 h 931044"/>
                  <a:gd name="connsiteX5" fmla="*/ 1003870 w 1003870"/>
                  <a:gd name="connsiteY5" fmla="*/ 923093 h 931044"/>
                  <a:gd name="connsiteX6" fmla="*/ 1003870 w 100387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1015100 w 1015100"/>
                  <a:gd name="connsiteY0" fmla="*/ 741 h 931044"/>
                  <a:gd name="connsiteX1" fmla="*/ 422129 w 1015100"/>
                  <a:gd name="connsiteY1" fmla="*/ 104081 h 931044"/>
                  <a:gd name="connsiteX2" fmla="*/ 204067 w 1015100"/>
                  <a:gd name="connsiteY2" fmla="*/ 438063 h 931044"/>
                  <a:gd name="connsiteX3" fmla="*/ 73224 w 1015100"/>
                  <a:gd name="connsiteY3" fmla="*/ 568333 h 931044"/>
                  <a:gd name="connsiteX4" fmla="*/ 68895 w 1015100"/>
                  <a:gd name="connsiteY4" fmla="*/ 931044 h 931044"/>
                  <a:gd name="connsiteX5" fmla="*/ 1015100 w 1015100"/>
                  <a:gd name="connsiteY5" fmla="*/ 923093 h 931044"/>
                  <a:gd name="connsiteX6" fmla="*/ 1015100 w 1015100"/>
                  <a:gd name="connsiteY6" fmla="*/ 741 h 931044"/>
                  <a:gd name="connsiteX0" fmla="*/ 946315 w 946315"/>
                  <a:gd name="connsiteY0" fmla="*/ 741 h 931044"/>
                  <a:gd name="connsiteX1" fmla="*/ 353344 w 946315"/>
                  <a:gd name="connsiteY1" fmla="*/ 104081 h 931044"/>
                  <a:gd name="connsiteX2" fmla="*/ 135282 w 946315"/>
                  <a:gd name="connsiteY2" fmla="*/ 438063 h 931044"/>
                  <a:gd name="connsiteX3" fmla="*/ 4439 w 946315"/>
                  <a:gd name="connsiteY3" fmla="*/ 568333 h 931044"/>
                  <a:gd name="connsiteX4" fmla="*/ 110 w 946315"/>
                  <a:gd name="connsiteY4" fmla="*/ 931044 h 931044"/>
                  <a:gd name="connsiteX5" fmla="*/ 946315 w 946315"/>
                  <a:gd name="connsiteY5" fmla="*/ 923093 h 931044"/>
                  <a:gd name="connsiteX6" fmla="*/ 946315 w 946315"/>
                  <a:gd name="connsiteY6" fmla="*/ 741 h 931044"/>
                  <a:gd name="connsiteX0" fmla="*/ 948139 w 948139"/>
                  <a:gd name="connsiteY0" fmla="*/ 741 h 931044"/>
                  <a:gd name="connsiteX1" fmla="*/ 355168 w 948139"/>
                  <a:gd name="connsiteY1" fmla="*/ 104081 h 931044"/>
                  <a:gd name="connsiteX2" fmla="*/ 137106 w 948139"/>
                  <a:gd name="connsiteY2" fmla="*/ 438063 h 931044"/>
                  <a:gd name="connsiteX3" fmla="*/ 0 w 948139"/>
                  <a:gd name="connsiteY3" fmla="*/ 577728 h 931044"/>
                  <a:gd name="connsiteX4" fmla="*/ 1934 w 948139"/>
                  <a:gd name="connsiteY4" fmla="*/ 931044 h 931044"/>
                  <a:gd name="connsiteX5" fmla="*/ 948139 w 948139"/>
                  <a:gd name="connsiteY5" fmla="*/ 923093 h 931044"/>
                  <a:gd name="connsiteX6" fmla="*/ 948139 w 948139"/>
                  <a:gd name="connsiteY6" fmla="*/ 741 h 931044"/>
                  <a:gd name="connsiteX0" fmla="*/ 948139 w 948139"/>
                  <a:gd name="connsiteY0" fmla="*/ 2029 h 932332"/>
                  <a:gd name="connsiteX1" fmla="*/ 467902 w 948139"/>
                  <a:gd name="connsiteY1" fmla="*/ 74054 h 932332"/>
                  <a:gd name="connsiteX2" fmla="*/ 137106 w 948139"/>
                  <a:gd name="connsiteY2" fmla="*/ 439351 h 932332"/>
                  <a:gd name="connsiteX3" fmla="*/ 0 w 948139"/>
                  <a:gd name="connsiteY3" fmla="*/ 579016 h 932332"/>
                  <a:gd name="connsiteX4" fmla="*/ 1934 w 948139"/>
                  <a:gd name="connsiteY4" fmla="*/ 932332 h 932332"/>
                  <a:gd name="connsiteX5" fmla="*/ 948139 w 948139"/>
                  <a:gd name="connsiteY5" fmla="*/ 924381 h 932332"/>
                  <a:gd name="connsiteX6" fmla="*/ 948139 w 948139"/>
                  <a:gd name="connsiteY6" fmla="*/ 2029 h 932332"/>
                  <a:gd name="connsiteX0" fmla="*/ 948139 w 948139"/>
                  <a:gd name="connsiteY0" fmla="*/ 1431 h 931734"/>
                  <a:gd name="connsiteX1" fmla="*/ 467902 w 948139"/>
                  <a:gd name="connsiteY1" fmla="*/ 73456 h 931734"/>
                  <a:gd name="connsiteX2" fmla="*/ 196605 w 948139"/>
                  <a:gd name="connsiteY2" fmla="*/ 385517 h 931734"/>
                  <a:gd name="connsiteX3" fmla="*/ 0 w 948139"/>
                  <a:gd name="connsiteY3" fmla="*/ 578418 h 931734"/>
                  <a:gd name="connsiteX4" fmla="*/ 1934 w 948139"/>
                  <a:gd name="connsiteY4" fmla="*/ 931734 h 931734"/>
                  <a:gd name="connsiteX5" fmla="*/ 948139 w 948139"/>
                  <a:gd name="connsiteY5" fmla="*/ 923783 h 931734"/>
                  <a:gd name="connsiteX6" fmla="*/ 948139 w 948139"/>
                  <a:gd name="connsiteY6" fmla="*/ 1431 h 931734"/>
                  <a:gd name="connsiteX0" fmla="*/ 948139 w 948139"/>
                  <a:gd name="connsiteY0" fmla="*/ 7920 h 938223"/>
                  <a:gd name="connsiteX1" fmla="*/ 476970 w 948139"/>
                  <a:gd name="connsiteY1" fmla="*/ 45988 h 938223"/>
                  <a:gd name="connsiteX2" fmla="*/ 196605 w 948139"/>
                  <a:gd name="connsiteY2" fmla="*/ 392006 h 938223"/>
                  <a:gd name="connsiteX3" fmla="*/ 0 w 948139"/>
                  <a:gd name="connsiteY3" fmla="*/ 584907 h 938223"/>
                  <a:gd name="connsiteX4" fmla="*/ 1934 w 948139"/>
                  <a:gd name="connsiteY4" fmla="*/ 938223 h 938223"/>
                  <a:gd name="connsiteX5" fmla="*/ 948139 w 948139"/>
                  <a:gd name="connsiteY5" fmla="*/ 930272 h 938223"/>
                  <a:gd name="connsiteX6" fmla="*/ 948139 w 948139"/>
                  <a:gd name="connsiteY6" fmla="*/ 7920 h 938223"/>
                  <a:gd name="connsiteX0" fmla="*/ 948139 w 948139"/>
                  <a:gd name="connsiteY0" fmla="*/ 0 h 930303"/>
                  <a:gd name="connsiteX1" fmla="*/ 476970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86279 w 948139"/>
                  <a:gd name="connsiteY1" fmla="*/ 38068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0 h 930303"/>
                  <a:gd name="connsiteX1" fmla="*/ 327329 w 948139"/>
                  <a:gd name="connsiteY1" fmla="*/ 53161 h 930303"/>
                  <a:gd name="connsiteX2" fmla="*/ 196605 w 948139"/>
                  <a:gd name="connsiteY2" fmla="*/ 384086 h 930303"/>
                  <a:gd name="connsiteX3" fmla="*/ 0 w 948139"/>
                  <a:gd name="connsiteY3" fmla="*/ 576987 h 930303"/>
                  <a:gd name="connsiteX4" fmla="*/ 1934 w 948139"/>
                  <a:gd name="connsiteY4" fmla="*/ 930303 h 930303"/>
                  <a:gd name="connsiteX5" fmla="*/ 948139 w 948139"/>
                  <a:gd name="connsiteY5" fmla="*/ 922352 h 930303"/>
                  <a:gd name="connsiteX6" fmla="*/ 948139 w 948139"/>
                  <a:gd name="connsiteY6" fmla="*/ 0 h 930303"/>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96605 w 948139"/>
                  <a:gd name="connsiteY2" fmla="*/ 38420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948139 w 948139"/>
                  <a:gd name="connsiteY0" fmla="*/ 118 h 930421"/>
                  <a:gd name="connsiteX1" fmla="*/ 327329 w 948139"/>
                  <a:gd name="connsiteY1" fmla="*/ 53279 h 930421"/>
                  <a:gd name="connsiteX2" fmla="*/ 183000 w 948139"/>
                  <a:gd name="connsiteY2" fmla="*/ 341834 h 930421"/>
                  <a:gd name="connsiteX3" fmla="*/ 0 w 948139"/>
                  <a:gd name="connsiteY3" fmla="*/ 577105 h 930421"/>
                  <a:gd name="connsiteX4" fmla="*/ 1934 w 948139"/>
                  <a:gd name="connsiteY4" fmla="*/ 930421 h 930421"/>
                  <a:gd name="connsiteX5" fmla="*/ 948139 w 948139"/>
                  <a:gd name="connsiteY5" fmla="*/ 922470 h 930421"/>
                  <a:gd name="connsiteX6" fmla="*/ 948139 w 948139"/>
                  <a:gd name="connsiteY6" fmla="*/ 118 h 930421"/>
                  <a:gd name="connsiteX0" fmla="*/ 748341 w 948139"/>
                  <a:gd name="connsiteY0" fmla="*/ 70 h 936426"/>
                  <a:gd name="connsiteX1" fmla="*/ 327329 w 948139"/>
                  <a:gd name="connsiteY1" fmla="*/ 59284 h 936426"/>
                  <a:gd name="connsiteX2" fmla="*/ 183000 w 948139"/>
                  <a:gd name="connsiteY2" fmla="*/ 347839 h 936426"/>
                  <a:gd name="connsiteX3" fmla="*/ 0 w 948139"/>
                  <a:gd name="connsiteY3" fmla="*/ 583110 h 936426"/>
                  <a:gd name="connsiteX4" fmla="*/ 1934 w 948139"/>
                  <a:gd name="connsiteY4" fmla="*/ 936426 h 936426"/>
                  <a:gd name="connsiteX5" fmla="*/ 948139 w 948139"/>
                  <a:gd name="connsiteY5" fmla="*/ 928475 h 936426"/>
                  <a:gd name="connsiteX6" fmla="*/ 748341 w 948139"/>
                  <a:gd name="connsiteY6" fmla="*/ 70 h 936426"/>
                  <a:gd name="connsiteX0" fmla="*/ 748341 w 748341"/>
                  <a:gd name="connsiteY0" fmla="*/ 70 h 936426"/>
                  <a:gd name="connsiteX1" fmla="*/ 327329 w 748341"/>
                  <a:gd name="connsiteY1" fmla="*/ 59284 h 936426"/>
                  <a:gd name="connsiteX2" fmla="*/ 183000 w 748341"/>
                  <a:gd name="connsiteY2" fmla="*/ 347839 h 936426"/>
                  <a:gd name="connsiteX3" fmla="*/ 0 w 748341"/>
                  <a:gd name="connsiteY3" fmla="*/ 583110 h 936426"/>
                  <a:gd name="connsiteX4" fmla="*/ 1934 w 748341"/>
                  <a:gd name="connsiteY4" fmla="*/ 936426 h 936426"/>
                  <a:gd name="connsiteX5" fmla="*/ 748341 w 748341"/>
                  <a:gd name="connsiteY5" fmla="*/ 934529 h 936426"/>
                  <a:gd name="connsiteX6" fmla="*/ 748341 w 748341"/>
                  <a:gd name="connsiteY6" fmla="*/ 70 h 93642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8341"/>
                  <a:gd name="connsiteY0" fmla="*/ 0 h 936356"/>
                  <a:gd name="connsiteX1" fmla="*/ 327329 w 748341"/>
                  <a:gd name="connsiteY1" fmla="*/ 59214 h 936356"/>
                  <a:gd name="connsiteX2" fmla="*/ 183000 w 748341"/>
                  <a:gd name="connsiteY2" fmla="*/ 347769 h 936356"/>
                  <a:gd name="connsiteX3" fmla="*/ 0 w 748341"/>
                  <a:gd name="connsiteY3" fmla="*/ 583040 h 936356"/>
                  <a:gd name="connsiteX4" fmla="*/ 1934 w 748341"/>
                  <a:gd name="connsiteY4" fmla="*/ 936356 h 936356"/>
                  <a:gd name="connsiteX5" fmla="*/ 748341 w 748341"/>
                  <a:gd name="connsiteY5" fmla="*/ 934459 h 936356"/>
                  <a:gd name="connsiteX6" fmla="*/ 748341 w 748341"/>
                  <a:gd name="connsiteY6" fmla="*/ 0 h 936356"/>
                  <a:gd name="connsiteX0" fmla="*/ 748341 w 749840"/>
                  <a:gd name="connsiteY0" fmla="*/ 0 h 936356"/>
                  <a:gd name="connsiteX1" fmla="*/ 327329 w 749840"/>
                  <a:gd name="connsiteY1" fmla="*/ 59214 h 936356"/>
                  <a:gd name="connsiteX2" fmla="*/ 183000 w 749840"/>
                  <a:gd name="connsiteY2" fmla="*/ 347769 h 936356"/>
                  <a:gd name="connsiteX3" fmla="*/ 0 w 749840"/>
                  <a:gd name="connsiteY3" fmla="*/ 583040 h 936356"/>
                  <a:gd name="connsiteX4" fmla="*/ 1934 w 749840"/>
                  <a:gd name="connsiteY4" fmla="*/ 936356 h 936356"/>
                  <a:gd name="connsiteX5" fmla="*/ 748341 w 749840"/>
                  <a:gd name="connsiteY5" fmla="*/ 934459 h 936356"/>
                  <a:gd name="connsiteX6" fmla="*/ 749840 w 749840"/>
                  <a:gd name="connsiteY6" fmla="*/ 193654 h 936356"/>
                  <a:gd name="connsiteX7" fmla="*/ 748341 w 749840"/>
                  <a:gd name="connsiteY7" fmla="*/ 0 h 936356"/>
                  <a:gd name="connsiteX0" fmla="*/ 748341 w 802295"/>
                  <a:gd name="connsiteY0" fmla="*/ 0 h 936356"/>
                  <a:gd name="connsiteX1" fmla="*/ 327329 w 802295"/>
                  <a:gd name="connsiteY1" fmla="*/ 59214 h 936356"/>
                  <a:gd name="connsiteX2" fmla="*/ 183000 w 802295"/>
                  <a:gd name="connsiteY2" fmla="*/ 347769 h 936356"/>
                  <a:gd name="connsiteX3" fmla="*/ 0 w 802295"/>
                  <a:gd name="connsiteY3" fmla="*/ 583040 h 936356"/>
                  <a:gd name="connsiteX4" fmla="*/ 1934 w 802295"/>
                  <a:gd name="connsiteY4" fmla="*/ 936356 h 936356"/>
                  <a:gd name="connsiteX5" fmla="*/ 748341 w 802295"/>
                  <a:gd name="connsiteY5" fmla="*/ 934459 h 936356"/>
                  <a:gd name="connsiteX6" fmla="*/ 744440 w 802295"/>
                  <a:gd name="connsiteY6" fmla="*/ 542230 h 936356"/>
                  <a:gd name="connsiteX7" fmla="*/ 749840 w 802295"/>
                  <a:gd name="connsiteY7" fmla="*/ 193654 h 936356"/>
                  <a:gd name="connsiteX8" fmla="*/ 748341 w 802295"/>
                  <a:gd name="connsiteY8" fmla="*/ 0 h 936356"/>
                  <a:gd name="connsiteX0" fmla="*/ 748341 w 1484230"/>
                  <a:gd name="connsiteY0" fmla="*/ 0 h 973247"/>
                  <a:gd name="connsiteX1" fmla="*/ 327329 w 1484230"/>
                  <a:gd name="connsiteY1" fmla="*/ 59214 h 973247"/>
                  <a:gd name="connsiteX2" fmla="*/ 183000 w 1484230"/>
                  <a:gd name="connsiteY2" fmla="*/ 347769 h 973247"/>
                  <a:gd name="connsiteX3" fmla="*/ 0 w 1484230"/>
                  <a:gd name="connsiteY3" fmla="*/ 583040 h 973247"/>
                  <a:gd name="connsiteX4" fmla="*/ 1934 w 1484230"/>
                  <a:gd name="connsiteY4" fmla="*/ 936356 h 973247"/>
                  <a:gd name="connsiteX5" fmla="*/ 748341 w 1484230"/>
                  <a:gd name="connsiteY5" fmla="*/ 934459 h 973247"/>
                  <a:gd name="connsiteX6" fmla="*/ 1484230 w 1484230"/>
                  <a:gd name="connsiteY6" fmla="*/ 929539 h 973247"/>
                  <a:gd name="connsiteX7" fmla="*/ 749840 w 1484230"/>
                  <a:gd name="connsiteY7" fmla="*/ 193654 h 973247"/>
                  <a:gd name="connsiteX8" fmla="*/ 748341 w 1484230"/>
                  <a:gd name="connsiteY8" fmla="*/ 0 h 973247"/>
                  <a:gd name="connsiteX0" fmla="*/ 748341 w 1484230"/>
                  <a:gd name="connsiteY0" fmla="*/ 0 h 936356"/>
                  <a:gd name="connsiteX1" fmla="*/ 327329 w 1484230"/>
                  <a:gd name="connsiteY1" fmla="*/ 59214 h 936356"/>
                  <a:gd name="connsiteX2" fmla="*/ 183000 w 1484230"/>
                  <a:gd name="connsiteY2" fmla="*/ 347769 h 936356"/>
                  <a:gd name="connsiteX3" fmla="*/ 0 w 1484230"/>
                  <a:gd name="connsiteY3" fmla="*/ 583040 h 936356"/>
                  <a:gd name="connsiteX4" fmla="*/ 1934 w 1484230"/>
                  <a:gd name="connsiteY4" fmla="*/ 936356 h 936356"/>
                  <a:gd name="connsiteX5" fmla="*/ 748341 w 1484230"/>
                  <a:gd name="connsiteY5" fmla="*/ 934459 h 936356"/>
                  <a:gd name="connsiteX6" fmla="*/ 1484230 w 1484230"/>
                  <a:gd name="connsiteY6" fmla="*/ 929539 h 936356"/>
                  <a:gd name="connsiteX7" fmla="*/ 749840 w 1484230"/>
                  <a:gd name="connsiteY7" fmla="*/ 193654 h 936356"/>
                  <a:gd name="connsiteX8" fmla="*/ 748341 w 1484230"/>
                  <a:gd name="connsiteY8" fmla="*/ 0 h 936356"/>
                  <a:gd name="connsiteX0" fmla="*/ 748341 w 1499581"/>
                  <a:gd name="connsiteY0" fmla="*/ 0 h 936356"/>
                  <a:gd name="connsiteX1" fmla="*/ 327329 w 1499581"/>
                  <a:gd name="connsiteY1" fmla="*/ 59214 h 936356"/>
                  <a:gd name="connsiteX2" fmla="*/ 183000 w 1499581"/>
                  <a:gd name="connsiteY2" fmla="*/ 347769 h 936356"/>
                  <a:gd name="connsiteX3" fmla="*/ 0 w 1499581"/>
                  <a:gd name="connsiteY3" fmla="*/ 583040 h 936356"/>
                  <a:gd name="connsiteX4" fmla="*/ 1934 w 1499581"/>
                  <a:gd name="connsiteY4" fmla="*/ 936356 h 936356"/>
                  <a:gd name="connsiteX5" fmla="*/ 748341 w 1499581"/>
                  <a:gd name="connsiteY5" fmla="*/ 934459 h 936356"/>
                  <a:gd name="connsiteX6" fmla="*/ 1484230 w 1499581"/>
                  <a:gd name="connsiteY6" fmla="*/ 929539 h 936356"/>
                  <a:gd name="connsiteX7" fmla="*/ 1208832 w 1499581"/>
                  <a:gd name="connsiteY7" fmla="*/ 619692 h 936356"/>
                  <a:gd name="connsiteX8" fmla="*/ 749840 w 1499581"/>
                  <a:gd name="connsiteY8" fmla="*/ 193654 h 936356"/>
                  <a:gd name="connsiteX9" fmla="*/ 748341 w 1499581"/>
                  <a:gd name="connsiteY9" fmla="*/ 0 h 936356"/>
                  <a:gd name="connsiteX0" fmla="*/ 748341 w 1569734"/>
                  <a:gd name="connsiteY0" fmla="*/ 0 h 936356"/>
                  <a:gd name="connsiteX1" fmla="*/ 327329 w 1569734"/>
                  <a:gd name="connsiteY1" fmla="*/ 59214 h 936356"/>
                  <a:gd name="connsiteX2" fmla="*/ 183000 w 1569734"/>
                  <a:gd name="connsiteY2" fmla="*/ 347769 h 936356"/>
                  <a:gd name="connsiteX3" fmla="*/ 0 w 1569734"/>
                  <a:gd name="connsiteY3" fmla="*/ 583040 h 936356"/>
                  <a:gd name="connsiteX4" fmla="*/ 1934 w 1569734"/>
                  <a:gd name="connsiteY4" fmla="*/ 936356 h 936356"/>
                  <a:gd name="connsiteX5" fmla="*/ 748341 w 1569734"/>
                  <a:gd name="connsiteY5" fmla="*/ 934459 h 936356"/>
                  <a:gd name="connsiteX6" fmla="*/ 1484230 w 1569734"/>
                  <a:gd name="connsiteY6" fmla="*/ 929539 h 936356"/>
                  <a:gd name="connsiteX7" fmla="*/ 1500429 w 1569734"/>
                  <a:gd name="connsiteY7" fmla="*/ 568052 h 936356"/>
                  <a:gd name="connsiteX8" fmla="*/ 749840 w 1569734"/>
                  <a:gd name="connsiteY8" fmla="*/ 193654 h 936356"/>
                  <a:gd name="connsiteX9" fmla="*/ 748341 w 1569734"/>
                  <a:gd name="connsiteY9" fmla="*/ 0 h 936356"/>
                  <a:gd name="connsiteX0" fmla="*/ 748341 w 1518555"/>
                  <a:gd name="connsiteY0" fmla="*/ 0 h 936356"/>
                  <a:gd name="connsiteX1" fmla="*/ 327329 w 1518555"/>
                  <a:gd name="connsiteY1" fmla="*/ 59214 h 936356"/>
                  <a:gd name="connsiteX2" fmla="*/ 183000 w 1518555"/>
                  <a:gd name="connsiteY2" fmla="*/ 347769 h 936356"/>
                  <a:gd name="connsiteX3" fmla="*/ 0 w 1518555"/>
                  <a:gd name="connsiteY3" fmla="*/ 583040 h 936356"/>
                  <a:gd name="connsiteX4" fmla="*/ 1934 w 1518555"/>
                  <a:gd name="connsiteY4" fmla="*/ 936356 h 936356"/>
                  <a:gd name="connsiteX5" fmla="*/ 748341 w 1518555"/>
                  <a:gd name="connsiteY5" fmla="*/ 934459 h 936356"/>
                  <a:gd name="connsiteX6" fmla="*/ 1484230 w 1518555"/>
                  <a:gd name="connsiteY6" fmla="*/ 929539 h 936356"/>
                  <a:gd name="connsiteX7" fmla="*/ 1500429 w 1518555"/>
                  <a:gd name="connsiteY7" fmla="*/ 568052 h 936356"/>
                  <a:gd name="connsiteX8" fmla="*/ 749840 w 1518555"/>
                  <a:gd name="connsiteY8" fmla="*/ 193654 h 936356"/>
                  <a:gd name="connsiteX9" fmla="*/ 748341 w 1518555"/>
                  <a:gd name="connsiteY9" fmla="*/ 0 h 936356"/>
                  <a:gd name="connsiteX0" fmla="*/ 748341 w 1500429"/>
                  <a:gd name="connsiteY0" fmla="*/ 0 h 936356"/>
                  <a:gd name="connsiteX1" fmla="*/ 327329 w 1500429"/>
                  <a:gd name="connsiteY1" fmla="*/ 59214 h 936356"/>
                  <a:gd name="connsiteX2" fmla="*/ 183000 w 1500429"/>
                  <a:gd name="connsiteY2" fmla="*/ 347769 h 936356"/>
                  <a:gd name="connsiteX3" fmla="*/ 0 w 1500429"/>
                  <a:gd name="connsiteY3" fmla="*/ 583040 h 936356"/>
                  <a:gd name="connsiteX4" fmla="*/ 1934 w 1500429"/>
                  <a:gd name="connsiteY4" fmla="*/ 936356 h 936356"/>
                  <a:gd name="connsiteX5" fmla="*/ 748341 w 1500429"/>
                  <a:gd name="connsiteY5" fmla="*/ 934459 h 936356"/>
                  <a:gd name="connsiteX6" fmla="*/ 1484230 w 1500429"/>
                  <a:gd name="connsiteY6" fmla="*/ 929539 h 936356"/>
                  <a:gd name="connsiteX7" fmla="*/ 1500429 w 1500429"/>
                  <a:gd name="connsiteY7" fmla="*/ 568052 h 936356"/>
                  <a:gd name="connsiteX8" fmla="*/ 749840 w 1500429"/>
                  <a:gd name="connsiteY8" fmla="*/ 193654 h 936356"/>
                  <a:gd name="connsiteX9" fmla="*/ 748341 w 1500429"/>
                  <a:gd name="connsiteY9" fmla="*/ 0 h 936356"/>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753435 w 1504024"/>
                  <a:gd name="connsiteY8" fmla="*/ 193654 h 934459"/>
                  <a:gd name="connsiteX9" fmla="*/ 751936 w 1504024"/>
                  <a:gd name="connsiteY9" fmla="*/ 0 h 934459"/>
                  <a:gd name="connsiteX0" fmla="*/ 751936 w 1504024"/>
                  <a:gd name="connsiteY0" fmla="*/ 0 h 934459"/>
                  <a:gd name="connsiteX1" fmla="*/ 330924 w 1504024"/>
                  <a:gd name="connsiteY1" fmla="*/ 59214 h 934459"/>
                  <a:gd name="connsiteX2" fmla="*/ 186595 w 1504024"/>
                  <a:gd name="connsiteY2" fmla="*/ 347769 h 934459"/>
                  <a:gd name="connsiteX3" fmla="*/ 3595 w 1504024"/>
                  <a:gd name="connsiteY3" fmla="*/ 583040 h 934459"/>
                  <a:gd name="connsiteX4" fmla="*/ 129 w 1504024"/>
                  <a:gd name="connsiteY4" fmla="*/ 929903 h 934459"/>
                  <a:gd name="connsiteX5" fmla="*/ 751936 w 1504024"/>
                  <a:gd name="connsiteY5" fmla="*/ 934459 h 934459"/>
                  <a:gd name="connsiteX6" fmla="*/ 1487825 w 1504024"/>
                  <a:gd name="connsiteY6" fmla="*/ 929539 h 934459"/>
                  <a:gd name="connsiteX7" fmla="*/ 1504024 w 1504024"/>
                  <a:gd name="connsiteY7" fmla="*/ 568052 h 934459"/>
                  <a:gd name="connsiteX8" fmla="*/ 1180029 w 1504024"/>
                  <a:gd name="connsiteY8" fmla="*/ 71006 h 934459"/>
                  <a:gd name="connsiteX9" fmla="*/ 751936 w 1504024"/>
                  <a:gd name="connsiteY9" fmla="*/ 0 h 934459"/>
                  <a:gd name="connsiteX0" fmla="*/ 1162331 w 1504024"/>
                  <a:gd name="connsiteY0" fmla="*/ 34920 h 891919"/>
                  <a:gd name="connsiteX1" fmla="*/ 330924 w 1504024"/>
                  <a:gd name="connsiteY1" fmla="*/ 16674 h 891919"/>
                  <a:gd name="connsiteX2" fmla="*/ 186595 w 1504024"/>
                  <a:gd name="connsiteY2" fmla="*/ 305229 h 891919"/>
                  <a:gd name="connsiteX3" fmla="*/ 3595 w 1504024"/>
                  <a:gd name="connsiteY3" fmla="*/ 540500 h 891919"/>
                  <a:gd name="connsiteX4" fmla="*/ 129 w 1504024"/>
                  <a:gd name="connsiteY4" fmla="*/ 887363 h 891919"/>
                  <a:gd name="connsiteX5" fmla="*/ 751936 w 1504024"/>
                  <a:gd name="connsiteY5" fmla="*/ 891919 h 891919"/>
                  <a:gd name="connsiteX6" fmla="*/ 1487825 w 1504024"/>
                  <a:gd name="connsiteY6" fmla="*/ 886999 h 891919"/>
                  <a:gd name="connsiteX7" fmla="*/ 1504024 w 1504024"/>
                  <a:gd name="connsiteY7" fmla="*/ 525512 h 891919"/>
                  <a:gd name="connsiteX8" fmla="*/ 1180029 w 1504024"/>
                  <a:gd name="connsiteY8" fmla="*/ 28466 h 891919"/>
                  <a:gd name="connsiteX9" fmla="*/ 1162331 w 1504024"/>
                  <a:gd name="connsiteY9" fmla="*/ 34920 h 891919"/>
                  <a:gd name="connsiteX0" fmla="*/ 1162331 w 1504024"/>
                  <a:gd name="connsiteY0" fmla="*/ 61593 h 918592"/>
                  <a:gd name="connsiteX1" fmla="*/ 330924 w 1504024"/>
                  <a:gd name="connsiteY1" fmla="*/ 43347 h 918592"/>
                  <a:gd name="connsiteX2" fmla="*/ 186595 w 1504024"/>
                  <a:gd name="connsiteY2" fmla="*/ 331902 h 918592"/>
                  <a:gd name="connsiteX3" fmla="*/ 3595 w 1504024"/>
                  <a:gd name="connsiteY3" fmla="*/ 567173 h 918592"/>
                  <a:gd name="connsiteX4" fmla="*/ 129 w 1504024"/>
                  <a:gd name="connsiteY4" fmla="*/ 914036 h 918592"/>
                  <a:gd name="connsiteX5" fmla="*/ 751936 w 1504024"/>
                  <a:gd name="connsiteY5" fmla="*/ 918592 h 918592"/>
                  <a:gd name="connsiteX6" fmla="*/ 1487825 w 1504024"/>
                  <a:gd name="connsiteY6" fmla="*/ 913672 h 918592"/>
                  <a:gd name="connsiteX7" fmla="*/ 1504024 w 1504024"/>
                  <a:gd name="connsiteY7" fmla="*/ 552185 h 918592"/>
                  <a:gd name="connsiteX8" fmla="*/ 1180029 w 1504024"/>
                  <a:gd name="connsiteY8" fmla="*/ 55139 h 918592"/>
                  <a:gd name="connsiteX9" fmla="*/ 1162331 w 1504024"/>
                  <a:gd name="connsiteY9" fmla="*/ 61593 h 918592"/>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180029 w 1504024"/>
                  <a:gd name="connsiteY8" fmla="*/ 30004 h 893457"/>
                  <a:gd name="connsiteX9" fmla="*/ 1097532 w 1504024"/>
                  <a:gd name="connsiteY9" fmla="*/ 113919 h 893457"/>
                  <a:gd name="connsiteX0" fmla="*/ 1097532 w 1504024"/>
                  <a:gd name="connsiteY0" fmla="*/ 113919 h 893457"/>
                  <a:gd name="connsiteX1" fmla="*/ 330924 w 1504024"/>
                  <a:gd name="connsiteY1" fmla="*/ 18212 h 893457"/>
                  <a:gd name="connsiteX2" fmla="*/ 186595 w 1504024"/>
                  <a:gd name="connsiteY2" fmla="*/ 306767 h 893457"/>
                  <a:gd name="connsiteX3" fmla="*/ 3595 w 1504024"/>
                  <a:gd name="connsiteY3" fmla="*/ 542038 h 893457"/>
                  <a:gd name="connsiteX4" fmla="*/ 129 w 1504024"/>
                  <a:gd name="connsiteY4" fmla="*/ 888901 h 893457"/>
                  <a:gd name="connsiteX5" fmla="*/ 751936 w 1504024"/>
                  <a:gd name="connsiteY5" fmla="*/ 893457 h 893457"/>
                  <a:gd name="connsiteX6" fmla="*/ 1487825 w 1504024"/>
                  <a:gd name="connsiteY6" fmla="*/ 888537 h 893457"/>
                  <a:gd name="connsiteX7" fmla="*/ 1504024 w 1504024"/>
                  <a:gd name="connsiteY7" fmla="*/ 527050 h 893457"/>
                  <a:gd name="connsiteX8" fmla="*/ 1298827 w 1504024"/>
                  <a:gd name="connsiteY8" fmla="*/ 307574 h 893457"/>
                  <a:gd name="connsiteX9" fmla="*/ 1097532 w 1504024"/>
                  <a:gd name="connsiteY9" fmla="*/ 113919 h 893457"/>
                  <a:gd name="connsiteX0" fmla="*/ 1173130 w 1504024"/>
                  <a:gd name="connsiteY0" fmla="*/ 48618 h 937893"/>
                  <a:gd name="connsiteX1" fmla="*/ 330924 w 1504024"/>
                  <a:gd name="connsiteY1" fmla="*/ 62648 h 937893"/>
                  <a:gd name="connsiteX2" fmla="*/ 186595 w 1504024"/>
                  <a:gd name="connsiteY2" fmla="*/ 351203 h 937893"/>
                  <a:gd name="connsiteX3" fmla="*/ 3595 w 1504024"/>
                  <a:gd name="connsiteY3" fmla="*/ 586474 h 937893"/>
                  <a:gd name="connsiteX4" fmla="*/ 129 w 1504024"/>
                  <a:gd name="connsiteY4" fmla="*/ 933337 h 937893"/>
                  <a:gd name="connsiteX5" fmla="*/ 751936 w 1504024"/>
                  <a:gd name="connsiteY5" fmla="*/ 937893 h 937893"/>
                  <a:gd name="connsiteX6" fmla="*/ 1487825 w 1504024"/>
                  <a:gd name="connsiteY6" fmla="*/ 932973 h 937893"/>
                  <a:gd name="connsiteX7" fmla="*/ 1504024 w 1504024"/>
                  <a:gd name="connsiteY7" fmla="*/ 571486 h 937893"/>
                  <a:gd name="connsiteX8" fmla="*/ 1298827 w 1504024"/>
                  <a:gd name="connsiteY8" fmla="*/ 352010 h 937893"/>
                  <a:gd name="connsiteX9" fmla="*/ 1173130 w 1504024"/>
                  <a:gd name="connsiteY9" fmla="*/ 48618 h 937893"/>
                  <a:gd name="connsiteX0" fmla="*/ 1173130 w 1504024"/>
                  <a:gd name="connsiteY0" fmla="*/ 40201 h 929476"/>
                  <a:gd name="connsiteX1" fmla="*/ 330924 w 1504024"/>
                  <a:gd name="connsiteY1" fmla="*/ 54231 h 929476"/>
                  <a:gd name="connsiteX2" fmla="*/ 186595 w 1504024"/>
                  <a:gd name="connsiteY2" fmla="*/ 342786 h 929476"/>
                  <a:gd name="connsiteX3" fmla="*/ 3595 w 1504024"/>
                  <a:gd name="connsiteY3" fmla="*/ 578057 h 929476"/>
                  <a:gd name="connsiteX4" fmla="*/ 129 w 1504024"/>
                  <a:gd name="connsiteY4" fmla="*/ 924920 h 929476"/>
                  <a:gd name="connsiteX5" fmla="*/ 751936 w 1504024"/>
                  <a:gd name="connsiteY5" fmla="*/ 929476 h 929476"/>
                  <a:gd name="connsiteX6" fmla="*/ 1487825 w 1504024"/>
                  <a:gd name="connsiteY6" fmla="*/ 924556 h 929476"/>
                  <a:gd name="connsiteX7" fmla="*/ 1504024 w 1504024"/>
                  <a:gd name="connsiteY7" fmla="*/ 563069 h 929476"/>
                  <a:gd name="connsiteX8" fmla="*/ 1298827 w 1504024"/>
                  <a:gd name="connsiteY8" fmla="*/ 343593 h 929476"/>
                  <a:gd name="connsiteX9" fmla="*/ 1173130 w 1504024"/>
                  <a:gd name="connsiteY9" fmla="*/ 40201 h 929476"/>
                  <a:gd name="connsiteX0" fmla="*/ 1173130 w 1504024"/>
                  <a:gd name="connsiteY0" fmla="*/ 31904 h 921179"/>
                  <a:gd name="connsiteX1" fmla="*/ 330924 w 1504024"/>
                  <a:gd name="connsiteY1" fmla="*/ 45934 h 921179"/>
                  <a:gd name="connsiteX2" fmla="*/ 186595 w 1504024"/>
                  <a:gd name="connsiteY2" fmla="*/ 334489 h 921179"/>
                  <a:gd name="connsiteX3" fmla="*/ 3595 w 1504024"/>
                  <a:gd name="connsiteY3" fmla="*/ 569760 h 921179"/>
                  <a:gd name="connsiteX4" fmla="*/ 129 w 1504024"/>
                  <a:gd name="connsiteY4" fmla="*/ 916623 h 921179"/>
                  <a:gd name="connsiteX5" fmla="*/ 751936 w 1504024"/>
                  <a:gd name="connsiteY5" fmla="*/ 921179 h 921179"/>
                  <a:gd name="connsiteX6" fmla="*/ 1487825 w 1504024"/>
                  <a:gd name="connsiteY6" fmla="*/ 916259 h 921179"/>
                  <a:gd name="connsiteX7" fmla="*/ 1504024 w 1504024"/>
                  <a:gd name="connsiteY7" fmla="*/ 554772 h 921179"/>
                  <a:gd name="connsiteX8" fmla="*/ 1298827 w 1504024"/>
                  <a:gd name="connsiteY8" fmla="*/ 335296 h 921179"/>
                  <a:gd name="connsiteX9" fmla="*/ 1173130 w 1504024"/>
                  <a:gd name="connsiteY9" fmla="*/ 31904 h 921179"/>
                  <a:gd name="connsiteX0" fmla="*/ 1173130 w 1504024"/>
                  <a:gd name="connsiteY0" fmla="*/ 50462 h 939737"/>
                  <a:gd name="connsiteX1" fmla="*/ 330924 w 1504024"/>
                  <a:gd name="connsiteY1" fmla="*/ 64492 h 939737"/>
                  <a:gd name="connsiteX2" fmla="*/ 186595 w 1504024"/>
                  <a:gd name="connsiteY2" fmla="*/ 353047 h 939737"/>
                  <a:gd name="connsiteX3" fmla="*/ 3595 w 1504024"/>
                  <a:gd name="connsiteY3" fmla="*/ 588318 h 939737"/>
                  <a:gd name="connsiteX4" fmla="*/ 129 w 1504024"/>
                  <a:gd name="connsiteY4" fmla="*/ 935181 h 939737"/>
                  <a:gd name="connsiteX5" fmla="*/ 751936 w 1504024"/>
                  <a:gd name="connsiteY5" fmla="*/ 939737 h 939737"/>
                  <a:gd name="connsiteX6" fmla="*/ 1487825 w 1504024"/>
                  <a:gd name="connsiteY6" fmla="*/ 934817 h 939737"/>
                  <a:gd name="connsiteX7" fmla="*/ 1504024 w 1504024"/>
                  <a:gd name="connsiteY7" fmla="*/ 573330 h 939737"/>
                  <a:gd name="connsiteX8" fmla="*/ 1298827 w 1504024"/>
                  <a:gd name="connsiteY8" fmla="*/ 353854 h 939737"/>
                  <a:gd name="connsiteX9" fmla="*/ 1173130 w 1504024"/>
                  <a:gd name="connsiteY9" fmla="*/ 50462 h 939737"/>
                  <a:gd name="connsiteX0" fmla="*/ 1173130 w 1504024"/>
                  <a:gd name="connsiteY0" fmla="*/ 45440 h 934715"/>
                  <a:gd name="connsiteX1" fmla="*/ 330924 w 1504024"/>
                  <a:gd name="connsiteY1" fmla="*/ 59470 h 934715"/>
                  <a:gd name="connsiteX2" fmla="*/ 186595 w 1504024"/>
                  <a:gd name="connsiteY2" fmla="*/ 348025 h 934715"/>
                  <a:gd name="connsiteX3" fmla="*/ 3595 w 1504024"/>
                  <a:gd name="connsiteY3" fmla="*/ 583296 h 934715"/>
                  <a:gd name="connsiteX4" fmla="*/ 129 w 1504024"/>
                  <a:gd name="connsiteY4" fmla="*/ 930159 h 934715"/>
                  <a:gd name="connsiteX5" fmla="*/ 751936 w 1504024"/>
                  <a:gd name="connsiteY5" fmla="*/ 934715 h 934715"/>
                  <a:gd name="connsiteX6" fmla="*/ 1487825 w 1504024"/>
                  <a:gd name="connsiteY6" fmla="*/ 929795 h 934715"/>
                  <a:gd name="connsiteX7" fmla="*/ 1504024 w 1504024"/>
                  <a:gd name="connsiteY7" fmla="*/ 568308 h 934715"/>
                  <a:gd name="connsiteX8" fmla="*/ 1298827 w 1504024"/>
                  <a:gd name="connsiteY8" fmla="*/ 348832 h 934715"/>
                  <a:gd name="connsiteX9" fmla="*/ 1173130 w 1504024"/>
                  <a:gd name="connsiteY9" fmla="*/ 45440 h 934715"/>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504024"/>
                  <a:gd name="connsiteY0" fmla="*/ 52796 h 942071"/>
                  <a:gd name="connsiteX1" fmla="*/ 330924 w 1504024"/>
                  <a:gd name="connsiteY1" fmla="*/ 66826 h 942071"/>
                  <a:gd name="connsiteX2" fmla="*/ 186595 w 1504024"/>
                  <a:gd name="connsiteY2" fmla="*/ 355381 h 942071"/>
                  <a:gd name="connsiteX3" fmla="*/ 3595 w 1504024"/>
                  <a:gd name="connsiteY3" fmla="*/ 590652 h 942071"/>
                  <a:gd name="connsiteX4" fmla="*/ 129 w 1504024"/>
                  <a:gd name="connsiteY4" fmla="*/ 937515 h 942071"/>
                  <a:gd name="connsiteX5" fmla="*/ 751936 w 1504024"/>
                  <a:gd name="connsiteY5" fmla="*/ 942071 h 942071"/>
                  <a:gd name="connsiteX6" fmla="*/ 1487825 w 1504024"/>
                  <a:gd name="connsiteY6" fmla="*/ 937151 h 942071"/>
                  <a:gd name="connsiteX7" fmla="*/ 1504024 w 1504024"/>
                  <a:gd name="connsiteY7" fmla="*/ 575664 h 942071"/>
                  <a:gd name="connsiteX8" fmla="*/ 1298827 w 1504024"/>
                  <a:gd name="connsiteY8" fmla="*/ 356188 h 942071"/>
                  <a:gd name="connsiteX9" fmla="*/ 1173130 w 1504024"/>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50"/>
                  <a:gd name="connsiteY0" fmla="*/ 52796 h 942071"/>
                  <a:gd name="connsiteX1" fmla="*/ 330924 w 1487850"/>
                  <a:gd name="connsiteY1" fmla="*/ 66826 h 942071"/>
                  <a:gd name="connsiteX2" fmla="*/ 186595 w 1487850"/>
                  <a:gd name="connsiteY2" fmla="*/ 355381 h 942071"/>
                  <a:gd name="connsiteX3" fmla="*/ 3595 w 1487850"/>
                  <a:gd name="connsiteY3" fmla="*/ 590652 h 942071"/>
                  <a:gd name="connsiteX4" fmla="*/ 129 w 1487850"/>
                  <a:gd name="connsiteY4" fmla="*/ 937515 h 942071"/>
                  <a:gd name="connsiteX5" fmla="*/ 751936 w 1487850"/>
                  <a:gd name="connsiteY5" fmla="*/ 942071 h 942071"/>
                  <a:gd name="connsiteX6" fmla="*/ 1487825 w 1487850"/>
                  <a:gd name="connsiteY6" fmla="*/ 937151 h 942071"/>
                  <a:gd name="connsiteX7" fmla="*/ 1487825 w 1487850"/>
                  <a:gd name="connsiteY7" fmla="*/ 575664 h 942071"/>
                  <a:gd name="connsiteX8" fmla="*/ 1298827 w 1487850"/>
                  <a:gd name="connsiteY8" fmla="*/ 356188 h 942071"/>
                  <a:gd name="connsiteX9" fmla="*/ 1173130 w 1487850"/>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73130 w 1487825"/>
                  <a:gd name="connsiteY0" fmla="*/ 52796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73130 w 1487825"/>
                  <a:gd name="connsiteY9" fmla="*/ 52796 h 94207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60750 h 934251"/>
                  <a:gd name="connsiteX1" fmla="*/ 330924 w 1487825"/>
                  <a:gd name="connsiteY1" fmla="*/ 59006 h 934251"/>
                  <a:gd name="connsiteX2" fmla="*/ 186595 w 1487825"/>
                  <a:gd name="connsiteY2" fmla="*/ 347561 h 934251"/>
                  <a:gd name="connsiteX3" fmla="*/ 3595 w 1487825"/>
                  <a:gd name="connsiteY3" fmla="*/ 582832 h 934251"/>
                  <a:gd name="connsiteX4" fmla="*/ 129 w 1487825"/>
                  <a:gd name="connsiteY4" fmla="*/ 929695 h 934251"/>
                  <a:gd name="connsiteX5" fmla="*/ 751936 w 1487825"/>
                  <a:gd name="connsiteY5" fmla="*/ 934251 h 934251"/>
                  <a:gd name="connsiteX6" fmla="*/ 1487825 w 1487825"/>
                  <a:gd name="connsiteY6" fmla="*/ 929331 h 934251"/>
                  <a:gd name="connsiteX7" fmla="*/ 1487825 w 1487825"/>
                  <a:gd name="connsiteY7" fmla="*/ 567844 h 934251"/>
                  <a:gd name="connsiteX8" fmla="*/ 1298827 w 1487825"/>
                  <a:gd name="connsiteY8" fmla="*/ 348368 h 934251"/>
                  <a:gd name="connsiteX9" fmla="*/ 1164333 w 1487825"/>
                  <a:gd name="connsiteY9" fmla="*/ 60750 h 934251"/>
                  <a:gd name="connsiteX0" fmla="*/ 1164333 w 1487825"/>
                  <a:gd name="connsiteY0" fmla="*/ 52797 h 942071"/>
                  <a:gd name="connsiteX1" fmla="*/ 330924 w 1487825"/>
                  <a:gd name="connsiteY1" fmla="*/ 66826 h 942071"/>
                  <a:gd name="connsiteX2" fmla="*/ 186595 w 1487825"/>
                  <a:gd name="connsiteY2" fmla="*/ 355381 h 942071"/>
                  <a:gd name="connsiteX3" fmla="*/ 3595 w 1487825"/>
                  <a:gd name="connsiteY3" fmla="*/ 590652 h 942071"/>
                  <a:gd name="connsiteX4" fmla="*/ 129 w 1487825"/>
                  <a:gd name="connsiteY4" fmla="*/ 937515 h 942071"/>
                  <a:gd name="connsiteX5" fmla="*/ 751936 w 1487825"/>
                  <a:gd name="connsiteY5" fmla="*/ 942071 h 942071"/>
                  <a:gd name="connsiteX6" fmla="*/ 1487825 w 1487825"/>
                  <a:gd name="connsiteY6" fmla="*/ 937151 h 942071"/>
                  <a:gd name="connsiteX7" fmla="*/ 1487825 w 1487825"/>
                  <a:gd name="connsiteY7" fmla="*/ 575664 h 942071"/>
                  <a:gd name="connsiteX8" fmla="*/ 1298827 w 1487825"/>
                  <a:gd name="connsiteY8" fmla="*/ 356188 h 942071"/>
                  <a:gd name="connsiteX9" fmla="*/ 1164333 w 1487825"/>
                  <a:gd name="connsiteY9" fmla="*/ 52797 h 94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87825" h="942071">
                    <a:moveTo>
                      <a:pt x="1164333" y="52797"/>
                    </a:moveTo>
                    <a:cubicBezTo>
                      <a:pt x="941194" y="-19759"/>
                      <a:pt x="539591" y="-19809"/>
                      <a:pt x="330924" y="66826"/>
                    </a:cubicBezTo>
                    <a:cubicBezTo>
                      <a:pt x="243398" y="215342"/>
                      <a:pt x="247555" y="262616"/>
                      <a:pt x="186595" y="355381"/>
                    </a:cubicBezTo>
                    <a:cubicBezTo>
                      <a:pt x="137317" y="433278"/>
                      <a:pt x="10041" y="503434"/>
                      <a:pt x="3595" y="590652"/>
                    </a:cubicBezTo>
                    <a:cubicBezTo>
                      <a:pt x="3595" y="652937"/>
                      <a:pt x="-797" y="771917"/>
                      <a:pt x="129" y="937515"/>
                    </a:cubicBezTo>
                    <a:lnTo>
                      <a:pt x="751936" y="942071"/>
                    </a:lnTo>
                    <a:lnTo>
                      <a:pt x="1487825" y="937151"/>
                    </a:lnTo>
                    <a:lnTo>
                      <a:pt x="1487825" y="575664"/>
                    </a:lnTo>
                    <a:cubicBezTo>
                      <a:pt x="1487113" y="494610"/>
                      <a:pt x="1352742" y="443333"/>
                      <a:pt x="1298827" y="356188"/>
                    </a:cubicBezTo>
                    <a:cubicBezTo>
                      <a:pt x="1244912" y="269044"/>
                      <a:pt x="1220225" y="153687"/>
                      <a:pt x="1164333" y="52797"/>
                    </a:cubicBezTo>
                    <a:close/>
                  </a:path>
                </a:pathLst>
              </a:cu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sp>
          <p:nvSpPr>
            <p:cNvPr id="652" name="Rounded Rectangle 322"/>
            <p:cNvSpPr>
              <a:spLocks noChangeAspect="1"/>
            </p:cNvSpPr>
            <p:nvPr/>
          </p:nvSpPr>
          <p:spPr>
            <a:xfrm>
              <a:off x="2384572" y="2123406"/>
              <a:ext cx="433521" cy="433521"/>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53" name="Rectangle 324"/>
            <p:cNvSpPr/>
            <p:nvPr/>
          </p:nvSpPr>
          <p:spPr>
            <a:xfrm rot="2448017" flipH="1">
              <a:off x="2599889" y="2253597"/>
              <a:ext cx="15966" cy="143507"/>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54" name="Rectangle 325"/>
            <p:cNvSpPr/>
            <p:nvPr/>
          </p:nvSpPr>
          <p:spPr>
            <a:xfrm rot="2361378">
              <a:off x="2542403" y="2314800"/>
              <a:ext cx="126576" cy="18147"/>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55" name="Group 326"/>
            <p:cNvGrpSpPr/>
            <p:nvPr/>
          </p:nvGrpSpPr>
          <p:grpSpPr>
            <a:xfrm rot="10800000">
              <a:off x="2426966" y="2340166"/>
              <a:ext cx="174366" cy="174366"/>
              <a:chOff x="2366340" y="139468"/>
              <a:chExt cx="1311590" cy="1311590"/>
            </a:xfrm>
          </p:grpSpPr>
          <p:sp>
            <p:nvSpPr>
              <p:cNvPr id="917" name="Arc 335"/>
              <p:cNvSpPr/>
              <p:nvPr/>
            </p:nvSpPr>
            <p:spPr>
              <a:xfrm>
                <a:off x="2544032" y="317241"/>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18" name="Arc 336"/>
              <p:cNvSpPr/>
              <p:nvPr/>
            </p:nvSpPr>
            <p:spPr>
              <a:xfrm>
                <a:off x="2366340" y="139468"/>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19" name="Arc 337"/>
              <p:cNvSpPr/>
              <p:nvPr/>
            </p:nvSpPr>
            <p:spPr>
              <a:xfrm>
                <a:off x="2739094" y="510022"/>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20" name="Arc 338"/>
              <p:cNvSpPr/>
              <p:nvPr/>
            </p:nvSpPr>
            <p:spPr>
              <a:xfrm>
                <a:off x="2920386" y="687890"/>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sp>
          <p:nvSpPr>
            <p:cNvPr id="656" name="Pie 327"/>
            <p:cNvSpPr/>
            <p:nvPr/>
          </p:nvSpPr>
          <p:spPr>
            <a:xfrm rot="8006406">
              <a:off x="2509734" y="2348626"/>
              <a:ext cx="73768" cy="91793"/>
            </a:xfrm>
            <a:prstGeom prst="pie">
              <a:avLst>
                <a:gd name="adj1" fmla="val 5369845"/>
                <a:gd name="adj2" fmla="val 16200000"/>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657" name="Rounded Rectangle 328"/>
            <p:cNvSpPr/>
            <p:nvPr/>
          </p:nvSpPr>
          <p:spPr>
            <a:xfrm rot="2438774">
              <a:off x="2559822" y="2278194"/>
              <a:ext cx="93902" cy="91045"/>
            </a:xfrm>
            <a:prstGeom prst="round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58" name="Rectangle 329"/>
            <p:cNvSpPr/>
            <p:nvPr/>
          </p:nvSpPr>
          <p:spPr>
            <a:xfrm rot="2448017">
              <a:off x="2430873" y="2209247"/>
              <a:ext cx="149343" cy="58832"/>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59" name="Rectangle 330"/>
            <p:cNvSpPr/>
            <p:nvPr/>
          </p:nvSpPr>
          <p:spPr>
            <a:xfrm rot="2448017">
              <a:off x="2634634" y="2376771"/>
              <a:ext cx="142505" cy="58832"/>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60" name="Rectangle 331"/>
            <p:cNvSpPr/>
            <p:nvPr/>
          </p:nvSpPr>
          <p:spPr>
            <a:xfrm rot="2448017">
              <a:off x="2626101" y="2265558"/>
              <a:ext cx="48499" cy="22542"/>
            </a:xfrm>
            <a:prstGeom prst="rect">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61" name="Group 332"/>
            <p:cNvGrpSpPr/>
            <p:nvPr/>
          </p:nvGrpSpPr>
          <p:grpSpPr>
            <a:xfrm rot="13444461">
              <a:off x="2520085" y="2389434"/>
              <a:ext cx="20960" cy="42541"/>
              <a:chOff x="5138631" y="-1405719"/>
              <a:chExt cx="141209" cy="286603"/>
            </a:xfrm>
          </p:grpSpPr>
          <p:sp>
            <p:nvSpPr>
              <p:cNvPr id="915" name="Isosceles Triangle 333"/>
              <p:cNvSpPr/>
              <p:nvPr/>
            </p:nvSpPr>
            <p:spPr>
              <a:xfrm>
                <a:off x="5138632" y="-1405719"/>
                <a:ext cx="141208" cy="286603"/>
              </a:xfrm>
              <a:prstGeom prst="triangle">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16" name="Oval 334"/>
              <p:cNvSpPr/>
              <p:nvPr/>
            </p:nvSpPr>
            <p:spPr>
              <a:xfrm>
                <a:off x="5138631" y="-1405719"/>
                <a:ext cx="141209" cy="141209"/>
              </a:xfrm>
              <a:prstGeom prst="ellipse">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cxnSp>
          <p:nvCxnSpPr>
            <p:cNvPr id="662" name="Straight Connector 339"/>
            <p:cNvCxnSpPr>
              <a:stCxn id="891" idx="3"/>
              <a:endCxn id="840" idx="1"/>
            </p:cNvCxnSpPr>
            <p:nvPr/>
          </p:nvCxnSpPr>
          <p:spPr>
            <a:xfrm flipV="1">
              <a:off x="3147711" y="5258095"/>
              <a:ext cx="842018" cy="2171"/>
            </a:xfrm>
            <a:prstGeom prst="line">
              <a:avLst/>
            </a:prstGeom>
            <a:solidFill>
              <a:srgbClr val="4F81BD">
                <a:lumMod val="20000"/>
                <a:lumOff val="80000"/>
              </a:srgbClr>
            </a:solidFill>
            <a:ln w="38100" cap="flat" cmpd="sng" algn="ctr">
              <a:solidFill>
                <a:srgbClr val="00B050"/>
              </a:solidFill>
              <a:prstDash val="solid"/>
            </a:ln>
            <a:effectLst/>
          </p:spPr>
        </p:cxnSp>
        <p:grpSp>
          <p:nvGrpSpPr>
            <p:cNvPr id="663" name="Group 158"/>
            <p:cNvGrpSpPr/>
            <p:nvPr/>
          </p:nvGrpSpPr>
          <p:grpSpPr>
            <a:xfrm>
              <a:off x="2714190" y="5043505"/>
              <a:ext cx="433521" cy="433521"/>
              <a:chOff x="1226643" y="4253045"/>
              <a:chExt cx="433521" cy="433521"/>
            </a:xfrm>
            <a:solidFill>
              <a:srgbClr val="FF6600"/>
            </a:solidFill>
          </p:grpSpPr>
          <p:sp>
            <p:nvSpPr>
              <p:cNvPr id="891" name="Rounded Rectangle 341"/>
              <p:cNvSpPr/>
              <p:nvPr/>
            </p:nvSpPr>
            <p:spPr>
              <a:xfrm>
                <a:off x="1226643" y="4253045"/>
                <a:ext cx="433521" cy="433521"/>
              </a:xfrm>
              <a:prstGeom prst="roundRect">
                <a:avLst/>
              </a:prstGeom>
              <a:solidFill>
                <a:srgbClr val="00B050"/>
              </a:solidFill>
              <a:ln w="2857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2" name="Freeform 342"/>
              <p:cNvSpPr/>
              <p:nvPr/>
            </p:nvSpPr>
            <p:spPr>
              <a:xfrm>
                <a:off x="1287129" y="4393698"/>
                <a:ext cx="262048" cy="233439"/>
              </a:xfrm>
              <a:custGeom>
                <a:avLst/>
                <a:gdLst>
                  <a:gd name="connsiteX0" fmla="*/ 0 w 1212860"/>
                  <a:gd name="connsiteY0" fmla="*/ 487775 h 1141199"/>
                  <a:gd name="connsiteX1" fmla="*/ 400050 w 1212860"/>
                  <a:gd name="connsiteY1" fmla="*/ 21050 h 1141199"/>
                  <a:gd name="connsiteX2" fmla="*/ 707231 w 1212860"/>
                  <a:gd name="connsiteY2" fmla="*/ 1097375 h 1141199"/>
                  <a:gd name="connsiteX3" fmla="*/ 1178719 w 1212860"/>
                  <a:gd name="connsiteY3" fmla="*/ 933069 h 1141199"/>
                  <a:gd name="connsiteX4" fmla="*/ 1176338 w 1212860"/>
                  <a:gd name="connsiteY4" fmla="*/ 940213 h 1141199"/>
                  <a:gd name="connsiteX5" fmla="*/ 1176338 w 1212860"/>
                  <a:gd name="connsiteY5" fmla="*/ 940213 h 1141199"/>
                  <a:gd name="connsiteX0" fmla="*/ 0 w 1212860"/>
                  <a:gd name="connsiteY0" fmla="*/ 487775 h 1141199"/>
                  <a:gd name="connsiteX1" fmla="*/ 400050 w 1212860"/>
                  <a:gd name="connsiteY1" fmla="*/ 21050 h 1141199"/>
                  <a:gd name="connsiteX2" fmla="*/ 707231 w 1212860"/>
                  <a:gd name="connsiteY2" fmla="*/ 1097375 h 1141199"/>
                  <a:gd name="connsiteX3" fmla="*/ 1178719 w 1212860"/>
                  <a:gd name="connsiteY3" fmla="*/ 933069 h 1141199"/>
                  <a:gd name="connsiteX4" fmla="*/ 1176338 w 1212860"/>
                  <a:gd name="connsiteY4" fmla="*/ 940213 h 1141199"/>
                  <a:gd name="connsiteX0" fmla="*/ 0 w 1178719"/>
                  <a:gd name="connsiteY0" fmla="*/ 487775 h 1141199"/>
                  <a:gd name="connsiteX1" fmla="*/ 400050 w 1178719"/>
                  <a:gd name="connsiteY1" fmla="*/ 21050 h 1141199"/>
                  <a:gd name="connsiteX2" fmla="*/ 707231 w 1178719"/>
                  <a:gd name="connsiteY2" fmla="*/ 1097375 h 1141199"/>
                  <a:gd name="connsiteX3" fmla="*/ 1178719 w 1178719"/>
                  <a:gd name="connsiteY3" fmla="*/ 933069 h 1141199"/>
                  <a:gd name="connsiteX0" fmla="*/ 0 w 1173957"/>
                  <a:gd name="connsiteY0" fmla="*/ 496306 h 1140205"/>
                  <a:gd name="connsiteX1" fmla="*/ 395288 w 1173957"/>
                  <a:gd name="connsiteY1" fmla="*/ 20056 h 1140205"/>
                  <a:gd name="connsiteX2" fmla="*/ 702469 w 1173957"/>
                  <a:gd name="connsiteY2" fmla="*/ 1096381 h 1140205"/>
                  <a:gd name="connsiteX3" fmla="*/ 1173957 w 1173957"/>
                  <a:gd name="connsiteY3" fmla="*/ 932075 h 1140205"/>
                  <a:gd name="connsiteX0" fmla="*/ 0 w 1173957"/>
                  <a:gd name="connsiteY0" fmla="*/ 494594 h 1138493"/>
                  <a:gd name="connsiteX1" fmla="*/ 395288 w 1173957"/>
                  <a:gd name="connsiteY1" fmla="*/ 18344 h 1138493"/>
                  <a:gd name="connsiteX2" fmla="*/ 702469 w 1173957"/>
                  <a:gd name="connsiteY2" fmla="*/ 1094669 h 1138493"/>
                  <a:gd name="connsiteX3" fmla="*/ 1173957 w 1173957"/>
                  <a:gd name="connsiteY3" fmla="*/ 930363 h 1138493"/>
                  <a:gd name="connsiteX0" fmla="*/ 0 w 1173957"/>
                  <a:gd name="connsiteY0" fmla="*/ 476251 h 1120150"/>
                  <a:gd name="connsiteX1" fmla="*/ 395288 w 1173957"/>
                  <a:gd name="connsiteY1" fmla="*/ 1 h 1120150"/>
                  <a:gd name="connsiteX2" fmla="*/ 702469 w 1173957"/>
                  <a:gd name="connsiteY2" fmla="*/ 1076326 h 1120150"/>
                  <a:gd name="connsiteX3" fmla="*/ 1173957 w 1173957"/>
                  <a:gd name="connsiteY3" fmla="*/ 912020 h 1120150"/>
                  <a:gd name="connsiteX0" fmla="*/ 0 w 1173957"/>
                  <a:gd name="connsiteY0" fmla="*/ 483393 h 1127756"/>
                  <a:gd name="connsiteX1" fmla="*/ 340520 w 1173957"/>
                  <a:gd name="connsiteY1" fmla="*/ 0 h 1127756"/>
                  <a:gd name="connsiteX2" fmla="*/ 702469 w 1173957"/>
                  <a:gd name="connsiteY2" fmla="*/ 1083468 h 1127756"/>
                  <a:gd name="connsiteX3" fmla="*/ 1173957 w 1173957"/>
                  <a:gd name="connsiteY3" fmla="*/ 919162 h 1127756"/>
                  <a:gd name="connsiteX0" fmla="*/ 0 w 1173957"/>
                  <a:gd name="connsiteY0" fmla="*/ 483393 h 1127756"/>
                  <a:gd name="connsiteX1" fmla="*/ 340520 w 1173957"/>
                  <a:gd name="connsiteY1" fmla="*/ 0 h 1127756"/>
                  <a:gd name="connsiteX2" fmla="*/ 702469 w 1173957"/>
                  <a:gd name="connsiteY2" fmla="*/ 1083468 h 1127756"/>
                  <a:gd name="connsiteX3" fmla="*/ 1173957 w 1173957"/>
                  <a:gd name="connsiteY3" fmla="*/ 919162 h 1127756"/>
                  <a:gd name="connsiteX0" fmla="*/ 0 w 1173957"/>
                  <a:gd name="connsiteY0" fmla="*/ 513308 h 1374722"/>
                  <a:gd name="connsiteX1" fmla="*/ 340520 w 1173957"/>
                  <a:gd name="connsiteY1" fmla="*/ 29915 h 1374722"/>
                  <a:gd name="connsiteX2" fmla="*/ 969169 w 1173957"/>
                  <a:gd name="connsiteY2" fmla="*/ 1346746 h 1374722"/>
                  <a:gd name="connsiteX3" fmla="*/ 1173957 w 1173957"/>
                  <a:gd name="connsiteY3" fmla="*/ 949077 h 1374722"/>
                  <a:gd name="connsiteX0" fmla="*/ 0 w 1214452"/>
                  <a:gd name="connsiteY0" fmla="*/ 513308 h 1346902"/>
                  <a:gd name="connsiteX1" fmla="*/ 340520 w 1214452"/>
                  <a:gd name="connsiteY1" fmla="*/ 29915 h 1346902"/>
                  <a:gd name="connsiteX2" fmla="*/ 969169 w 1214452"/>
                  <a:gd name="connsiteY2" fmla="*/ 1346746 h 1346902"/>
                  <a:gd name="connsiteX3" fmla="*/ 1173957 w 1214452"/>
                  <a:gd name="connsiteY3" fmla="*/ 949077 h 1346902"/>
                  <a:gd name="connsiteX0" fmla="*/ 0 w 1214452"/>
                  <a:gd name="connsiteY0" fmla="*/ 483395 h 1316973"/>
                  <a:gd name="connsiteX1" fmla="*/ 340520 w 1214452"/>
                  <a:gd name="connsiteY1" fmla="*/ 2 h 1316973"/>
                  <a:gd name="connsiteX2" fmla="*/ 969169 w 1214452"/>
                  <a:gd name="connsiteY2" fmla="*/ 1316833 h 1316973"/>
                  <a:gd name="connsiteX3" fmla="*/ 1173957 w 1214452"/>
                  <a:gd name="connsiteY3" fmla="*/ 919164 h 1316973"/>
                  <a:gd name="connsiteX0" fmla="*/ 0 w 1241117"/>
                  <a:gd name="connsiteY0" fmla="*/ 483395 h 1316973"/>
                  <a:gd name="connsiteX1" fmla="*/ 340520 w 1241117"/>
                  <a:gd name="connsiteY1" fmla="*/ 2 h 1316973"/>
                  <a:gd name="connsiteX2" fmla="*/ 969169 w 1241117"/>
                  <a:gd name="connsiteY2" fmla="*/ 1316833 h 1316973"/>
                  <a:gd name="connsiteX3" fmla="*/ 1173957 w 1241117"/>
                  <a:gd name="connsiteY3" fmla="*/ 919164 h 1316973"/>
                  <a:gd name="connsiteX0" fmla="*/ 0 w 1192801"/>
                  <a:gd name="connsiteY0" fmla="*/ 512541 h 1331849"/>
                  <a:gd name="connsiteX1" fmla="*/ 340520 w 1192801"/>
                  <a:gd name="connsiteY1" fmla="*/ 29148 h 1331849"/>
                  <a:gd name="connsiteX2" fmla="*/ 857250 w 1192801"/>
                  <a:gd name="connsiteY2" fmla="*/ 1331691 h 1331849"/>
                  <a:gd name="connsiteX3" fmla="*/ 1173957 w 1192801"/>
                  <a:gd name="connsiteY3" fmla="*/ 948310 h 1331849"/>
                  <a:gd name="connsiteX0" fmla="*/ 0 w 1192181"/>
                  <a:gd name="connsiteY0" fmla="*/ 512541 h 1331781"/>
                  <a:gd name="connsiteX1" fmla="*/ 340520 w 1192181"/>
                  <a:gd name="connsiteY1" fmla="*/ 29148 h 1331781"/>
                  <a:gd name="connsiteX2" fmla="*/ 857250 w 1192181"/>
                  <a:gd name="connsiteY2" fmla="*/ 1331691 h 1331781"/>
                  <a:gd name="connsiteX3" fmla="*/ 1173957 w 1192181"/>
                  <a:gd name="connsiteY3" fmla="*/ 948310 h 1331781"/>
                  <a:gd name="connsiteX0" fmla="*/ 0 w 1192181"/>
                  <a:gd name="connsiteY0" fmla="*/ 483403 h 1302643"/>
                  <a:gd name="connsiteX1" fmla="*/ 340520 w 1192181"/>
                  <a:gd name="connsiteY1" fmla="*/ 10 h 1302643"/>
                  <a:gd name="connsiteX2" fmla="*/ 857250 w 1192181"/>
                  <a:gd name="connsiteY2" fmla="*/ 1302553 h 1302643"/>
                  <a:gd name="connsiteX3" fmla="*/ 1173957 w 1192181"/>
                  <a:gd name="connsiteY3" fmla="*/ 919172 h 1302643"/>
                  <a:gd name="connsiteX0" fmla="*/ 0 w 1164432"/>
                  <a:gd name="connsiteY0" fmla="*/ 483403 h 1349355"/>
                  <a:gd name="connsiteX1" fmla="*/ 340520 w 1164432"/>
                  <a:gd name="connsiteY1" fmla="*/ 10 h 1349355"/>
                  <a:gd name="connsiteX2" fmla="*/ 857250 w 1164432"/>
                  <a:gd name="connsiteY2" fmla="*/ 1302553 h 1349355"/>
                  <a:gd name="connsiteX3" fmla="*/ 1164432 w 1164432"/>
                  <a:gd name="connsiteY3" fmla="*/ 1007278 h 1349355"/>
                  <a:gd name="connsiteX0" fmla="*/ 0 w 1159670"/>
                  <a:gd name="connsiteY0" fmla="*/ 483403 h 1338082"/>
                  <a:gd name="connsiteX1" fmla="*/ 340520 w 1159670"/>
                  <a:gd name="connsiteY1" fmla="*/ 10 h 1338082"/>
                  <a:gd name="connsiteX2" fmla="*/ 857250 w 1159670"/>
                  <a:gd name="connsiteY2" fmla="*/ 1302553 h 1338082"/>
                  <a:gd name="connsiteX3" fmla="*/ 1159670 w 1159670"/>
                  <a:gd name="connsiteY3" fmla="*/ 928697 h 1338082"/>
                  <a:gd name="connsiteX0" fmla="*/ 0 w 1150145"/>
                  <a:gd name="connsiteY0" fmla="*/ 512541 h 1367220"/>
                  <a:gd name="connsiteX1" fmla="*/ 330995 w 1150145"/>
                  <a:gd name="connsiteY1" fmla="*/ 29148 h 1367220"/>
                  <a:gd name="connsiteX2" fmla="*/ 847725 w 1150145"/>
                  <a:gd name="connsiteY2" fmla="*/ 1331691 h 1367220"/>
                  <a:gd name="connsiteX3" fmla="*/ 1150145 w 1150145"/>
                  <a:gd name="connsiteY3" fmla="*/ 957835 h 1367220"/>
                  <a:gd name="connsiteX0" fmla="*/ 0 w 1150145"/>
                  <a:gd name="connsiteY0" fmla="*/ 527495 h 1382174"/>
                  <a:gd name="connsiteX1" fmla="*/ 330995 w 1150145"/>
                  <a:gd name="connsiteY1" fmla="*/ 44102 h 1382174"/>
                  <a:gd name="connsiteX2" fmla="*/ 847725 w 1150145"/>
                  <a:gd name="connsiteY2" fmla="*/ 1346645 h 1382174"/>
                  <a:gd name="connsiteX3" fmla="*/ 1150145 w 1150145"/>
                  <a:gd name="connsiteY3" fmla="*/ 972789 h 1382174"/>
                  <a:gd name="connsiteX0" fmla="*/ 0 w 1150145"/>
                  <a:gd name="connsiteY0" fmla="*/ 527495 h 1400452"/>
                  <a:gd name="connsiteX1" fmla="*/ 330995 w 1150145"/>
                  <a:gd name="connsiteY1" fmla="*/ 44102 h 1400452"/>
                  <a:gd name="connsiteX2" fmla="*/ 847725 w 1150145"/>
                  <a:gd name="connsiteY2" fmla="*/ 1346645 h 1400452"/>
                  <a:gd name="connsiteX3" fmla="*/ 1150145 w 1150145"/>
                  <a:gd name="connsiteY3" fmla="*/ 972789 h 1400452"/>
                </a:gdLst>
                <a:ahLst/>
                <a:cxnLst>
                  <a:cxn ang="0">
                    <a:pos x="connsiteX0" y="connsiteY0"/>
                  </a:cxn>
                  <a:cxn ang="0">
                    <a:pos x="connsiteX1" y="connsiteY1"/>
                  </a:cxn>
                  <a:cxn ang="0">
                    <a:pos x="connsiteX2" y="connsiteY2"/>
                  </a:cxn>
                  <a:cxn ang="0">
                    <a:pos x="connsiteX3" y="connsiteY3"/>
                  </a:cxn>
                </a:cxnLst>
                <a:rect l="l" t="t" r="r" b="b"/>
                <a:pathLst>
                  <a:path w="1150145" h="1400452">
                    <a:moveTo>
                      <a:pt x="0" y="527495"/>
                    </a:moveTo>
                    <a:cubicBezTo>
                      <a:pt x="6022" y="93356"/>
                      <a:pt x="189708" y="-92423"/>
                      <a:pt x="330995" y="44102"/>
                    </a:cubicBezTo>
                    <a:cubicBezTo>
                      <a:pt x="472282" y="180627"/>
                      <a:pt x="711200" y="1191864"/>
                      <a:pt x="847725" y="1346645"/>
                    </a:cubicBezTo>
                    <a:cubicBezTo>
                      <a:pt x="984250" y="1501426"/>
                      <a:pt x="1150542" y="1305552"/>
                      <a:pt x="1150145" y="972789"/>
                    </a:cubicBezTo>
                  </a:path>
                </a:pathLst>
              </a:custGeom>
              <a:solidFill>
                <a:srgbClr val="00B050"/>
              </a:solidFill>
              <a:ln w="190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893" name="Group 343"/>
              <p:cNvGrpSpPr/>
              <p:nvPr/>
            </p:nvGrpSpPr>
            <p:grpSpPr>
              <a:xfrm>
                <a:off x="1250945" y="4461450"/>
                <a:ext cx="78367" cy="110909"/>
                <a:chOff x="6884198" y="5458470"/>
                <a:chExt cx="618420" cy="875225"/>
              </a:xfrm>
              <a:grpFill/>
            </p:grpSpPr>
            <p:sp>
              <p:nvSpPr>
                <p:cNvPr id="905" name="Rounded Rectangle 355"/>
                <p:cNvSpPr/>
                <p:nvPr/>
              </p:nvSpPr>
              <p:spPr>
                <a:xfrm>
                  <a:off x="7098064" y="5458470"/>
                  <a:ext cx="179495" cy="354571"/>
                </a:xfrm>
                <a:prstGeom prst="roundRect">
                  <a:avLst/>
                </a:prstGeom>
                <a:solidFill>
                  <a:srgbClr val="0070C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06" name="Pie 356"/>
                <p:cNvSpPr/>
                <p:nvPr/>
              </p:nvSpPr>
              <p:spPr>
                <a:xfrm rot="5400000">
                  <a:off x="6874705" y="5705782"/>
                  <a:ext cx="637406" cy="618419"/>
                </a:xfrm>
                <a:prstGeom prst="pie">
                  <a:avLst>
                    <a:gd name="adj1" fmla="val 5369845"/>
                    <a:gd name="adj2" fmla="val 16200000"/>
                  </a:avLst>
                </a:prstGeom>
                <a:solidFill>
                  <a:srgbClr val="4F81BD"/>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07" name="Rounded Rectangle 357"/>
                <p:cNvSpPr/>
                <p:nvPr/>
              </p:nvSpPr>
              <p:spPr>
                <a:xfrm flipV="1">
                  <a:off x="6884198" y="5965440"/>
                  <a:ext cx="618420" cy="176052"/>
                </a:xfrm>
                <a:prstGeom prst="roundRect">
                  <a:avLst/>
                </a:prstGeom>
                <a:solidFill>
                  <a:srgbClr val="0070C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908" name="Straight Connector 358"/>
                <p:cNvCxnSpPr/>
                <p:nvPr/>
              </p:nvCxnSpPr>
              <p:spPr>
                <a:xfrm>
                  <a:off x="6965009" y="6031658"/>
                  <a:ext cx="53424" cy="0"/>
                </a:xfrm>
                <a:prstGeom prst="line">
                  <a:avLst/>
                </a:prstGeom>
                <a:grpFill/>
                <a:ln w="9525" cap="flat" cmpd="sng" algn="ctr">
                  <a:solidFill>
                    <a:srgbClr val="C00000"/>
                  </a:solidFill>
                  <a:prstDash val="solid"/>
                </a:ln>
                <a:effectLst/>
              </p:spPr>
            </p:cxnSp>
            <p:cxnSp>
              <p:nvCxnSpPr>
                <p:cNvPr id="909" name="Straight Connector 359"/>
                <p:cNvCxnSpPr/>
                <p:nvPr/>
              </p:nvCxnSpPr>
              <p:spPr>
                <a:xfrm>
                  <a:off x="7046065" y="6031610"/>
                  <a:ext cx="53424" cy="0"/>
                </a:xfrm>
                <a:prstGeom prst="line">
                  <a:avLst/>
                </a:prstGeom>
                <a:grpFill/>
                <a:ln w="9525" cap="flat" cmpd="sng" algn="ctr">
                  <a:solidFill>
                    <a:srgbClr val="C00000"/>
                  </a:solidFill>
                  <a:prstDash val="solid"/>
                </a:ln>
                <a:effectLst/>
              </p:spPr>
            </p:cxnSp>
            <p:cxnSp>
              <p:nvCxnSpPr>
                <p:cNvPr id="910" name="Straight Connector 360"/>
                <p:cNvCxnSpPr/>
                <p:nvPr/>
              </p:nvCxnSpPr>
              <p:spPr>
                <a:xfrm>
                  <a:off x="7127121" y="6031562"/>
                  <a:ext cx="53424" cy="0"/>
                </a:xfrm>
                <a:prstGeom prst="line">
                  <a:avLst/>
                </a:prstGeom>
                <a:grpFill/>
                <a:ln w="9525" cap="flat" cmpd="sng" algn="ctr">
                  <a:solidFill>
                    <a:srgbClr val="C00000"/>
                  </a:solidFill>
                  <a:prstDash val="solid"/>
                </a:ln>
                <a:effectLst/>
              </p:spPr>
            </p:cxnSp>
            <p:cxnSp>
              <p:nvCxnSpPr>
                <p:cNvPr id="911" name="Straight Connector 361"/>
                <p:cNvCxnSpPr/>
                <p:nvPr/>
              </p:nvCxnSpPr>
              <p:spPr>
                <a:xfrm>
                  <a:off x="7208177" y="6031514"/>
                  <a:ext cx="53424" cy="0"/>
                </a:xfrm>
                <a:prstGeom prst="line">
                  <a:avLst/>
                </a:prstGeom>
                <a:grpFill/>
                <a:ln w="9525" cap="flat" cmpd="sng" algn="ctr">
                  <a:solidFill>
                    <a:srgbClr val="C00000"/>
                  </a:solidFill>
                  <a:prstDash val="solid"/>
                </a:ln>
                <a:effectLst/>
              </p:spPr>
            </p:cxnSp>
            <p:cxnSp>
              <p:nvCxnSpPr>
                <p:cNvPr id="912" name="Straight Connector 362"/>
                <p:cNvCxnSpPr/>
                <p:nvPr/>
              </p:nvCxnSpPr>
              <p:spPr>
                <a:xfrm>
                  <a:off x="7289233" y="6031466"/>
                  <a:ext cx="53424" cy="0"/>
                </a:xfrm>
                <a:prstGeom prst="line">
                  <a:avLst/>
                </a:prstGeom>
                <a:grpFill/>
                <a:ln w="9525" cap="flat" cmpd="sng" algn="ctr">
                  <a:solidFill>
                    <a:srgbClr val="C00000"/>
                  </a:solidFill>
                  <a:prstDash val="solid"/>
                </a:ln>
                <a:effectLst/>
              </p:spPr>
            </p:cxnSp>
            <p:cxnSp>
              <p:nvCxnSpPr>
                <p:cNvPr id="913" name="Straight Connector 363"/>
                <p:cNvCxnSpPr/>
                <p:nvPr/>
              </p:nvCxnSpPr>
              <p:spPr>
                <a:xfrm>
                  <a:off x="7370289" y="6031418"/>
                  <a:ext cx="53424" cy="0"/>
                </a:xfrm>
                <a:prstGeom prst="line">
                  <a:avLst/>
                </a:prstGeom>
                <a:grpFill/>
                <a:ln w="9525" cap="flat" cmpd="sng" algn="ctr">
                  <a:solidFill>
                    <a:srgbClr val="C00000"/>
                  </a:solidFill>
                  <a:prstDash val="solid"/>
                </a:ln>
                <a:effectLst/>
              </p:spPr>
            </p:cxnSp>
            <p:cxnSp>
              <p:nvCxnSpPr>
                <p:cNvPr id="914" name="Straight Connector 369"/>
                <p:cNvCxnSpPr/>
                <p:nvPr/>
              </p:nvCxnSpPr>
              <p:spPr>
                <a:xfrm>
                  <a:off x="7370305" y="6083816"/>
                  <a:ext cx="53424" cy="0"/>
                </a:xfrm>
                <a:prstGeom prst="line">
                  <a:avLst/>
                </a:prstGeom>
                <a:grpFill/>
                <a:ln w="9525" cap="flat" cmpd="sng" algn="ctr">
                  <a:solidFill>
                    <a:srgbClr val="C00000"/>
                  </a:solidFill>
                  <a:prstDash val="solid"/>
                </a:ln>
                <a:effectLst/>
              </p:spPr>
            </p:cxnSp>
          </p:grpSp>
          <p:sp>
            <p:nvSpPr>
              <p:cNvPr id="894" name="Rounded Rectangle 344"/>
              <p:cNvSpPr/>
              <p:nvPr/>
            </p:nvSpPr>
            <p:spPr>
              <a:xfrm>
                <a:off x="1493516" y="4348255"/>
                <a:ext cx="116692" cy="159413"/>
              </a:xfrm>
              <a:prstGeom prst="roundRect">
                <a:avLst/>
              </a:prstGeom>
              <a:solidFill>
                <a:srgbClr val="0070C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5" name="Snip Same Side Corner Rectangle 345"/>
              <p:cNvSpPr/>
              <p:nvPr/>
            </p:nvSpPr>
            <p:spPr>
              <a:xfrm>
                <a:off x="1487967" y="4490919"/>
                <a:ext cx="125106" cy="74711"/>
              </a:xfrm>
              <a:prstGeom prst="snip2SameRect">
                <a:avLst/>
              </a:prstGeom>
              <a:solidFill>
                <a:srgbClr val="0070C0"/>
              </a:solid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6" name="Snip Same Side Corner Rectangle 346"/>
              <p:cNvSpPr/>
              <p:nvPr/>
            </p:nvSpPr>
            <p:spPr>
              <a:xfrm flipV="1">
                <a:off x="1487967" y="4302807"/>
                <a:ext cx="125106" cy="74711"/>
              </a:xfrm>
              <a:prstGeom prst="snip2SameRect">
                <a:avLst/>
              </a:prstGeom>
              <a:solidFill>
                <a:srgbClr val="0070C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7" name="Oval 347"/>
              <p:cNvSpPr/>
              <p:nvPr/>
            </p:nvSpPr>
            <p:spPr>
              <a:xfrm>
                <a:off x="1497430" y="4520063"/>
                <a:ext cx="26025" cy="18159"/>
              </a:xfrm>
              <a:prstGeom prst="ellipse">
                <a:avLst/>
              </a:prstGeom>
              <a:solidFill>
                <a:srgbClr val="00206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8" name="Oval 348"/>
              <p:cNvSpPr/>
              <p:nvPr/>
            </p:nvSpPr>
            <p:spPr>
              <a:xfrm>
                <a:off x="1579480" y="4520063"/>
                <a:ext cx="26025" cy="18159"/>
              </a:xfrm>
              <a:prstGeom prst="ellipse">
                <a:avLst/>
              </a:prstGeom>
              <a:solidFill>
                <a:srgbClr val="00206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9" name="Pie 349"/>
              <p:cNvSpPr/>
              <p:nvPr/>
            </p:nvSpPr>
            <p:spPr>
              <a:xfrm>
                <a:off x="1535865" y="4509499"/>
                <a:ext cx="31993" cy="31993"/>
              </a:xfrm>
              <a:prstGeom prst="pie">
                <a:avLst>
                  <a:gd name="adj1" fmla="val 13479134"/>
                  <a:gd name="adj2" fmla="val 18777009"/>
                </a:avLst>
              </a:prstGeom>
              <a:solidFill>
                <a:srgbClr val="00206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00" name="Pie 350"/>
              <p:cNvSpPr/>
              <p:nvPr/>
            </p:nvSpPr>
            <p:spPr>
              <a:xfrm flipV="1">
                <a:off x="1535865" y="4519917"/>
                <a:ext cx="31993" cy="31993"/>
              </a:xfrm>
              <a:prstGeom prst="pie">
                <a:avLst>
                  <a:gd name="adj1" fmla="val 13479134"/>
                  <a:gd name="adj2" fmla="val 18777009"/>
                </a:avLst>
              </a:prstGeom>
              <a:solidFill>
                <a:srgbClr val="0070C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01" name="Pie 351"/>
              <p:cNvSpPr/>
              <p:nvPr/>
            </p:nvSpPr>
            <p:spPr>
              <a:xfrm rot="16200000" flipV="1">
                <a:off x="1539511" y="4514188"/>
                <a:ext cx="31993" cy="31993"/>
              </a:xfrm>
              <a:prstGeom prst="pie">
                <a:avLst>
                  <a:gd name="adj1" fmla="val 13479134"/>
                  <a:gd name="adj2" fmla="val 18777009"/>
                </a:avLst>
              </a:prstGeom>
              <a:grp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02" name="Pie 352"/>
              <p:cNvSpPr/>
              <p:nvPr/>
            </p:nvSpPr>
            <p:spPr>
              <a:xfrm rot="5400000" flipH="1" flipV="1">
                <a:off x="1531698" y="4514188"/>
                <a:ext cx="31993" cy="31993"/>
              </a:xfrm>
              <a:prstGeom prst="pie">
                <a:avLst>
                  <a:gd name="adj1" fmla="val 13479134"/>
                  <a:gd name="adj2" fmla="val 18777009"/>
                </a:avLst>
              </a:prstGeom>
              <a:grpFill/>
              <a:ln w="9525"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903" name="Rounded Rectangle 353"/>
              <p:cNvSpPr/>
              <p:nvPr/>
            </p:nvSpPr>
            <p:spPr>
              <a:xfrm>
                <a:off x="1504471" y="4391413"/>
                <a:ext cx="95064" cy="86675"/>
              </a:xfrm>
              <a:prstGeom prst="roundRect">
                <a:avLst/>
              </a:prstGeom>
              <a:solidFill>
                <a:srgbClr val="0070C0"/>
              </a:solid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904" name="Freeform 354"/>
              <p:cNvSpPr/>
              <p:nvPr/>
            </p:nvSpPr>
            <p:spPr>
              <a:xfrm>
                <a:off x="1508111" y="4409601"/>
                <a:ext cx="91422" cy="51652"/>
              </a:xfrm>
              <a:custGeom>
                <a:avLst/>
                <a:gdLst>
                  <a:gd name="connsiteX0" fmla="*/ 0 w 457200"/>
                  <a:gd name="connsiteY0" fmla="*/ 151633 h 301719"/>
                  <a:gd name="connsiteX1" fmla="*/ 138224 w 457200"/>
                  <a:gd name="connsiteY1" fmla="*/ 151633 h 301719"/>
                  <a:gd name="connsiteX2" fmla="*/ 212652 w 457200"/>
                  <a:gd name="connsiteY2" fmla="*/ 2777 h 301719"/>
                  <a:gd name="connsiteX3" fmla="*/ 265814 w 457200"/>
                  <a:gd name="connsiteY3" fmla="*/ 300489 h 301719"/>
                  <a:gd name="connsiteX4" fmla="*/ 372140 w 457200"/>
                  <a:gd name="connsiteY4" fmla="*/ 109103 h 301719"/>
                  <a:gd name="connsiteX5" fmla="*/ 457200 w 457200"/>
                  <a:gd name="connsiteY5" fmla="*/ 119735 h 301719"/>
                  <a:gd name="connsiteX0" fmla="*/ 0 w 640556"/>
                  <a:gd name="connsiteY0" fmla="*/ 151633 h 301695"/>
                  <a:gd name="connsiteX1" fmla="*/ 138224 w 640556"/>
                  <a:gd name="connsiteY1" fmla="*/ 151633 h 301695"/>
                  <a:gd name="connsiteX2" fmla="*/ 212652 w 640556"/>
                  <a:gd name="connsiteY2" fmla="*/ 2777 h 301695"/>
                  <a:gd name="connsiteX3" fmla="*/ 265814 w 640556"/>
                  <a:gd name="connsiteY3" fmla="*/ 300489 h 301695"/>
                  <a:gd name="connsiteX4" fmla="*/ 372140 w 640556"/>
                  <a:gd name="connsiteY4" fmla="*/ 109103 h 301695"/>
                  <a:gd name="connsiteX5" fmla="*/ 640556 w 640556"/>
                  <a:gd name="connsiteY5" fmla="*/ 143547 h 301695"/>
                  <a:gd name="connsiteX0" fmla="*/ 0 w 640556"/>
                  <a:gd name="connsiteY0" fmla="*/ 151633 h 301695"/>
                  <a:gd name="connsiteX1" fmla="*/ 138224 w 640556"/>
                  <a:gd name="connsiteY1" fmla="*/ 151633 h 301695"/>
                  <a:gd name="connsiteX2" fmla="*/ 212652 w 640556"/>
                  <a:gd name="connsiteY2" fmla="*/ 2777 h 301695"/>
                  <a:gd name="connsiteX3" fmla="*/ 265814 w 640556"/>
                  <a:gd name="connsiteY3" fmla="*/ 300489 h 301695"/>
                  <a:gd name="connsiteX4" fmla="*/ 372140 w 640556"/>
                  <a:gd name="connsiteY4" fmla="*/ 109103 h 301695"/>
                  <a:gd name="connsiteX5" fmla="*/ 640556 w 640556"/>
                  <a:gd name="connsiteY5" fmla="*/ 143547 h 301695"/>
                  <a:gd name="connsiteX0" fmla="*/ 0 w 616743"/>
                  <a:gd name="connsiteY0" fmla="*/ 151633 h 301702"/>
                  <a:gd name="connsiteX1" fmla="*/ 138224 w 616743"/>
                  <a:gd name="connsiteY1" fmla="*/ 151633 h 301702"/>
                  <a:gd name="connsiteX2" fmla="*/ 212652 w 616743"/>
                  <a:gd name="connsiteY2" fmla="*/ 2777 h 301702"/>
                  <a:gd name="connsiteX3" fmla="*/ 265814 w 616743"/>
                  <a:gd name="connsiteY3" fmla="*/ 300489 h 301702"/>
                  <a:gd name="connsiteX4" fmla="*/ 372140 w 616743"/>
                  <a:gd name="connsiteY4" fmla="*/ 109103 h 301702"/>
                  <a:gd name="connsiteX5" fmla="*/ 616743 w 616743"/>
                  <a:gd name="connsiteY5" fmla="*/ 136404 h 301702"/>
                  <a:gd name="connsiteX0" fmla="*/ 0 w 647700"/>
                  <a:gd name="connsiteY0" fmla="*/ 151633 h 301695"/>
                  <a:gd name="connsiteX1" fmla="*/ 138224 w 647700"/>
                  <a:gd name="connsiteY1" fmla="*/ 151633 h 301695"/>
                  <a:gd name="connsiteX2" fmla="*/ 212652 w 647700"/>
                  <a:gd name="connsiteY2" fmla="*/ 2777 h 301695"/>
                  <a:gd name="connsiteX3" fmla="*/ 265814 w 647700"/>
                  <a:gd name="connsiteY3" fmla="*/ 300489 h 301695"/>
                  <a:gd name="connsiteX4" fmla="*/ 372140 w 647700"/>
                  <a:gd name="connsiteY4" fmla="*/ 109103 h 301695"/>
                  <a:gd name="connsiteX5" fmla="*/ 647700 w 647700"/>
                  <a:gd name="connsiteY5" fmla="*/ 143547 h 301695"/>
                  <a:gd name="connsiteX0" fmla="*/ 0 w 647700"/>
                  <a:gd name="connsiteY0" fmla="*/ 153425 h 353281"/>
                  <a:gd name="connsiteX1" fmla="*/ 138224 w 647700"/>
                  <a:gd name="connsiteY1" fmla="*/ 153425 h 353281"/>
                  <a:gd name="connsiteX2" fmla="*/ 212652 w 647700"/>
                  <a:gd name="connsiteY2" fmla="*/ 4569 h 353281"/>
                  <a:gd name="connsiteX3" fmla="*/ 308677 w 647700"/>
                  <a:gd name="connsiteY3" fmla="*/ 352287 h 353281"/>
                  <a:gd name="connsiteX4" fmla="*/ 372140 w 647700"/>
                  <a:gd name="connsiteY4" fmla="*/ 110895 h 353281"/>
                  <a:gd name="connsiteX5" fmla="*/ 647700 w 647700"/>
                  <a:gd name="connsiteY5" fmla="*/ 145339 h 353281"/>
                  <a:gd name="connsiteX0" fmla="*/ 0 w 647700"/>
                  <a:gd name="connsiteY0" fmla="*/ 216672 h 417911"/>
                  <a:gd name="connsiteX1" fmla="*/ 138224 w 647700"/>
                  <a:gd name="connsiteY1" fmla="*/ 216672 h 417911"/>
                  <a:gd name="connsiteX2" fmla="*/ 243609 w 647700"/>
                  <a:gd name="connsiteY2" fmla="*/ 3522 h 417911"/>
                  <a:gd name="connsiteX3" fmla="*/ 308677 w 647700"/>
                  <a:gd name="connsiteY3" fmla="*/ 415534 h 417911"/>
                  <a:gd name="connsiteX4" fmla="*/ 372140 w 647700"/>
                  <a:gd name="connsiteY4" fmla="*/ 174142 h 417911"/>
                  <a:gd name="connsiteX5" fmla="*/ 647700 w 647700"/>
                  <a:gd name="connsiteY5" fmla="*/ 208586 h 417911"/>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7697"/>
                  <a:gd name="connsiteX1" fmla="*/ 178706 w 647700"/>
                  <a:gd name="connsiteY1" fmla="*/ 221221 h 417697"/>
                  <a:gd name="connsiteX2" fmla="*/ 243609 w 647700"/>
                  <a:gd name="connsiteY2" fmla="*/ 3308 h 417697"/>
                  <a:gd name="connsiteX3" fmla="*/ 308677 w 647700"/>
                  <a:gd name="connsiteY3" fmla="*/ 415320 h 417697"/>
                  <a:gd name="connsiteX4" fmla="*/ 372140 w 647700"/>
                  <a:gd name="connsiteY4" fmla="*/ 173928 h 417697"/>
                  <a:gd name="connsiteX5" fmla="*/ 647700 w 647700"/>
                  <a:gd name="connsiteY5" fmla="*/ 208372 h 417697"/>
                  <a:gd name="connsiteX0" fmla="*/ 0 w 647700"/>
                  <a:gd name="connsiteY0" fmla="*/ 216458 h 418842"/>
                  <a:gd name="connsiteX1" fmla="*/ 178706 w 647700"/>
                  <a:gd name="connsiteY1" fmla="*/ 221221 h 418842"/>
                  <a:gd name="connsiteX2" fmla="*/ 243609 w 647700"/>
                  <a:gd name="connsiteY2" fmla="*/ 3308 h 418842"/>
                  <a:gd name="connsiteX3" fmla="*/ 308677 w 647700"/>
                  <a:gd name="connsiteY3" fmla="*/ 415320 h 418842"/>
                  <a:gd name="connsiteX4" fmla="*/ 419765 w 647700"/>
                  <a:gd name="connsiteY4" fmla="*/ 202503 h 418842"/>
                  <a:gd name="connsiteX5" fmla="*/ 647700 w 647700"/>
                  <a:gd name="connsiteY5" fmla="*/ 208372 h 418842"/>
                  <a:gd name="connsiteX0" fmla="*/ 0 w 647700"/>
                  <a:gd name="connsiteY0" fmla="*/ 216458 h 419183"/>
                  <a:gd name="connsiteX1" fmla="*/ 178706 w 647700"/>
                  <a:gd name="connsiteY1" fmla="*/ 221221 h 419183"/>
                  <a:gd name="connsiteX2" fmla="*/ 243609 w 647700"/>
                  <a:gd name="connsiteY2" fmla="*/ 3308 h 419183"/>
                  <a:gd name="connsiteX3" fmla="*/ 308677 w 647700"/>
                  <a:gd name="connsiteY3" fmla="*/ 415320 h 419183"/>
                  <a:gd name="connsiteX4" fmla="*/ 417384 w 647700"/>
                  <a:gd name="connsiteY4" fmla="*/ 209647 h 419183"/>
                  <a:gd name="connsiteX5" fmla="*/ 647700 w 647700"/>
                  <a:gd name="connsiteY5" fmla="*/ 208372 h 419183"/>
                  <a:gd name="connsiteX0" fmla="*/ 0 w 647700"/>
                  <a:gd name="connsiteY0" fmla="*/ 216672 h 419397"/>
                  <a:gd name="connsiteX1" fmla="*/ 185850 w 647700"/>
                  <a:gd name="connsiteY1" fmla="*/ 216672 h 419397"/>
                  <a:gd name="connsiteX2" fmla="*/ 243609 w 647700"/>
                  <a:gd name="connsiteY2" fmla="*/ 3522 h 419397"/>
                  <a:gd name="connsiteX3" fmla="*/ 308677 w 647700"/>
                  <a:gd name="connsiteY3" fmla="*/ 415534 h 419397"/>
                  <a:gd name="connsiteX4" fmla="*/ 417384 w 647700"/>
                  <a:gd name="connsiteY4" fmla="*/ 209861 h 419397"/>
                  <a:gd name="connsiteX5" fmla="*/ 647700 w 647700"/>
                  <a:gd name="connsiteY5" fmla="*/ 208586 h 419397"/>
                  <a:gd name="connsiteX0" fmla="*/ 0 w 647700"/>
                  <a:gd name="connsiteY0" fmla="*/ 216672 h 419397"/>
                  <a:gd name="connsiteX1" fmla="*/ 185850 w 647700"/>
                  <a:gd name="connsiteY1" fmla="*/ 216672 h 419397"/>
                  <a:gd name="connsiteX2" fmla="*/ 255515 w 647700"/>
                  <a:gd name="connsiteY2" fmla="*/ 3522 h 419397"/>
                  <a:gd name="connsiteX3" fmla="*/ 308677 w 647700"/>
                  <a:gd name="connsiteY3" fmla="*/ 415534 h 419397"/>
                  <a:gd name="connsiteX4" fmla="*/ 417384 w 647700"/>
                  <a:gd name="connsiteY4" fmla="*/ 209861 h 419397"/>
                  <a:gd name="connsiteX5" fmla="*/ 647700 w 647700"/>
                  <a:gd name="connsiteY5" fmla="*/ 208586 h 41939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 name="connsiteX0" fmla="*/ 0 w 647700"/>
                  <a:gd name="connsiteY0" fmla="*/ 216453 h 412137"/>
                  <a:gd name="connsiteX1" fmla="*/ 185850 w 647700"/>
                  <a:gd name="connsiteY1" fmla="*/ 216453 h 412137"/>
                  <a:gd name="connsiteX2" fmla="*/ 255515 w 647700"/>
                  <a:gd name="connsiteY2" fmla="*/ 3303 h 412137"/>
                  <a:gd name="connsiteX3" fmla="*/ 334870 w 647700"/>
                  <a:gd name="connsiteY3" fmla="*/ 408171 h 412137"/>
                  <a:gd name="connsiteX4" fmla="*/ 417384 w 647700"/>
                  <a:gd name="connsiteY4" fmla="*/ 209642 h 412137"/>
                  <a:gd name="connsiteX5" fmla="*/ 647700 w 647700"/>
                  <a:gd name="connsiteY5" fmla="*/ 208367 h 412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7700" h="412137">
                    <a:moveTo>
                      <a:pt x="0" y="216453"/>
                    </a:moveTo>
                    <a:lnTo>
                      <a:pt x="185850" y="216453"/>
                    </a:lnTo>
                    <a:cubicBezTo>
                      <a:pt x="228436" y="180928"/>
                      <a:pt x="230678" y="-28650"/>
                      <a:pt x="255515" y="3303"/>
                    </a:cubicBezTo>
                    <a:cubicBezTo>
                      <a:pt x="280352" y="35256"/>
                      <a:pt x="307892" y="373781"/>
                      <a:pt x="334870" y="408171"/>
                    </a:cubicBezTo>
                    <a:cubicBezTo>
                      <a:pt x="361848" y="442561"/>
                      <a:pt x="365246" y="242943"/>
                      <a:pt x="417384" y="209642"/>
                    </a:cubicBezTo>
                    <a:lnTo>
                      <a:pt x="647700" y="208367"/>
                    </a:lnTo>
                  </a:path>
                </a:pathLst>
              </a:custGeom>
              <a:grpFill/>
              <a:ln w="9525"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664" name="Group 370"/>
            <p:cNvGrpSpPr>
              <a:grpSpLocks noChangeAspect="1"/>
            </p:cNvGrpSpPr>
            <p:nvPr/>
          </p:nvGrpSpPr>
          <p:grpSpPr>
            <a:xfrm>
              <a:off x="3989729" y="5041334"/>
              <a:ext cx="433521" cy="433521"/>
              <a:chOff x="5880928" y="1095310"/>
              <a:chExt cx="876209" cy="876209"/>
            </a:xfrm>
          </p:grpSpPr>
          <p:sp>
            <p:nvSpPr>
              <p:cNvPr id="840" name="Rounded Rectangle 371"/>
              <p:cNvSpPr/>
              <p:nvPr/>
            </p:nvSpPr>
            <p:spPr>
              <a:xfrm>
                <a:off x="5880928" y="1095310"/>
                <a:ext cx="876209" cy="876209"/>
              </a:xfrm>
              <a:prstGeom prst="roundRect">
                <a:avLst/>
              </a:prstGeom>
              <a:solidFill>
                <a:srgbClr val="4F81BD">
                  <a:lumMod val="20000"/>
                  <a:lumOff val="80000"/>
                </a:srgbClr>
              </a:solidFill>
              <a:ln w="2857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1" name="Snip Same Side Corner Rectangle 183"/>
              <p:cNvSpPr/>
              <p:nvPr/>
            </p:nvSpPr>
            <p:spPr>
              <a:xfrm>
                <a:off x="6014289" y="1428381"/>
                <a:ext cx="591503" cy="194765"/>
              </a:xfrm>
              <a:custGeom>
                <a:avLst/>
                <a:gdLst>
                  <a:gd name="connsiteX0" fmla="*/ 106973 w 1638300"/>
                  <a:gd name="connsiteY0" fmla="*/ 0 h 641823"/>
                  <a:gd name="connsiteX1" fmla="*/ 1531327 w 1638300"/>
                  <a:gd name="connsiteY1" fmla="*/ 0 h 641823"/>
                  <a:gd name="connsiteX2" fmla="*/ 1638300 w 1638300"/>
                  <a:gd name="connsiteY2" fmla="*/ 106973 h 641823"/>
                  <a:gd name="connsiteX3" fmla="*/ 1638300 w 1638300"/>
                  <a:gd name="connsiteY3" fmla="*/ 641823 h 641823"/>
                  <a:gd name="connsiteX4" fmla="*/ 1638300 w 1638300"/>
                  <a:gd name="connsiteY4" fmla="*/ 641823 h 641823"/>
                  <a:gd name="connsiteX5" fmla="*/ 0 w 1638300"/>
                  <a:gd name="connsiteY5" fmla="*/ 641823 h 641823"/>
                  <a:gd name="connsiteX6" fmla="*/ 0 w 1638300"/>
                  <a:gd name="connsiteY6" fmla="*/ 641823 h 641823"/>
                  <a:gd name="connsiteX7" fmla="*/ 0 w 1638300"/>
                  <a:gd name="connsiteY7" fmla="*/ 106973 h 641823"/>
                  <a:gd name="connsiteX8" fmla="*/ 106973 w 1638300"/>
                  <a:gd name="connsiteY8" fmla="*/ 0 h 641823"/>
                  <a:gd name="connsiteX0" fmla="*/ 237942 w 1769269"/>
                  <a:gd name="connsiteY0" fmla="*/ 0 h 641823"/>
                  <a:gd name="connsiteX1" fmla="*/ 1662296 w 1769269"/>
                  <a:gd name="connsiteY1" fmla="*/ 0 h 641823"/>
                  <a:gd name="connsiteX2" fmla="*/ 1769269 w 1769269"/>
                  <a:gd name="connsiteY2" fmla="*/ 106973 h 641823"/>
                  <a:gd name="connsiteX3" fmla="*/ 1769269 w 1769269"/>
                  <a:gd name="connsiteY3" fmla="*/ 641823 h 641823"/>
                  <a:gd name="connsiteX4" fmla="*/ 1769269 w 1769269"/>
                  <a:gd name="connsiteY4" fmla="*/ 641823 h 641823"/>
                  <a:gd name="connsiteX5" fmla="*/ 130969 w 1769269"/>
                  <a:gd name="connsiteY5" fmla="*/ 641823 h 641823"/>
                  <a:gd name="connsiteX6" fmla="*/ 130969 w 1769269"/>
                  <a:gd name="connsiteY6" fmla="*/ 641823 h 641823"/>
                  <a:gd name="connsiteX7" fmla="*/ 0 w 1769269"/>
                  <a:gd name="connsiteY7" fmla="*/ 126023 h 641823"/>
                  <a:gd name="connsiteX8" fmla="*/ 237942 w 1769269"/>
                  <a:gd name="connsiteY8" fmla="*/ 0 h 641823"/>
                  <a:gd name="connsiteX0" fmla="*/ 123642 w 1769269"/>
                  <a:gd name="connsiteY0" fmla="*/ 0 h 641823"/>
                  <a:gd name="connsiteX1" fmla="*/ 1662296 w 1769269"/>
                  <a:gd name="connsiteY1" fmla="*/ 0 h 641823"/>
                  <a:gd name="connsiteX2" fmla="*/ 1769269 w 1769269"/>
                  <a:gd name="connsiteY2" fmla="*/ 106973 h 641823"/>
                  <a:gd name="connsiteX3" fmla="*/ 1769269 w 1769269"/>
                  <a:gd name="connsiteY3" fmla="*/ 641823 h 641823"/>
                  <a:gd name="connsiteX4" fmla="*/ 1769269 w 1769269"/>
                  <a:gd name="connsiteY4" fmla="*/ 641823 h 641823"/>
                  <a:gd name="connsiteX5" fmla="*/ 130969 w 1769269"/>
                  <a:gd name="connsiteY5" fmla="*/ 641823 h 641823"/>
                  <a:gd name="connsiteX6" fmla="*/ 130969 w 1769269"/>
                  <a:gd name="connsiteY6" fmla="*/ 641823 h 641823"/>
                  <a:gd name="connsiteX7" fmla="*/ 0 w 1769269"/>
                  <a:gd name="connsiteY7" fmla="*/ 126023 h 641823"/>
                  <a:gd name="connsiteX8" fmla="*/ 123642 w 1769269"/>
                  <a:gd name="connsiteY8" fmla="*/ 0 h 641823"/>
                  <a:gd name="connsiteX0" fmla="*/ 123642 w 1781359"/>
                  <a:gd name="connsiteY0" fmla="*/ 2381 h 644204"/>
                  <a:gd name="connsiteX1" fmla="*/ 1781359 w 1781359"/>
                  <a:gd name="connsiteY1" fmla="*/ 0 h 644204"/>
                  <a:gd name="connsiteX2" fmla="*/ 1769269 w 1781359"/>
                  <a:gd name="connsiteY2" fmla="*/ 109354 h 644204"/>
                  <a:gd name="connsiteX3" fmla="*/ 1769269 w 1781359"/>
                  <a:gd name="connsiteY3" fmla="*/ 644204 h 644204"/>
                  <a:gd name="connsiteX4" fmla="*/ 1769269 w 1781359"/>
                  <a:gd name="connsiteY4" fmla="*/ 644204 h 644204"/>
                  <a:gd name="connsiteX5" fmla="*/ 130969 w 1781359"/>
                  <a:gd name="connsiteY5" fmla="*/ 644204 h 644204"/>
                  <a:gd name="connsiteX6" fmla="*/ 130969 w 1781359"/>
                  <a:gd name="connsiteY6" fmla="*/ 644204 h 644204"/>
                  <a:gd name="connsiteX7" fmla="*/ 0 w 1781359"/>
                  <a:gd name="connsiteY7" fmla="*/ 128404 h 644204"/>
                  <a:gd name="connsiteX8" fmla="*/ 123642 w 1781359"/>
                  <a:gd name="connsiteY8" fmla="*/ 2381 h 644204"/>
                  <a:gd name="connsiteX0" fmla="*/ 123642 w 1912144"/>
                  <a:gd name="connsiteY0" fmla="*/ 2381 h 644204"/>
                  <a:gd name="connsiteX1" fmla="*/ 1781359 w 1912144"/>
                  <a:gd name="connsiteY1" fmla="*/ 0 h 644204"/>
                  <a:gd name="connsiteX2" fmla="*/ 1912144 w 1912144"/>
                  <a:gd name="connsiteY2" fmla="*/ 116497 h 644204"/>
                  <a:gd name="connsiteX3" fmla="*/ 1769269 w 1912144"/>
                  <a:gd name="connsiteY3" fmla="*/ 644204 h 644204"/>
                  <a:gd name="connsiteX4" fmla="*/ 1769269 w 1912144"/>
                  <a:gd name="connsiteY4" fmla="*/ 644204 h 644204"/>
                  <a:gd name="connsiteX5" fmla="*/ 130969 w 1912144"/>
                  <a:gd name="connsiteY5" fmla="*/ 644204 h 644204"/>
                  <a:gd name="connsiteX6" fmla="*/ 130969 w 1912144"/>
                  <a:gd name="connsiteY6" fmla="*/ 644204 h 644204"/>
                  <a:gd name="connsiteX7" fmla="*/ 0 w 1912144"/>
                  <a:gd name="connsiteY7" fmla="*/ 128404 h 644204"/>
                  <a:gd name="connsiteX8" fmla="*/ 123642 w 1912144"/>
                  <a:gd name="connsiteY8" fmla="*/ 2381 h 644204"/>
                  <a:gd name="connsiteX0" fmla="*/ 123642 w 1912144"/>
                  <a:gd name="connsiteY0" fmla="*/ 2381 h 644204"/>
                  <a:gd name="connsiteX1" fmla="*/ 1793265 w 1912144"/>
                  <a:gd name="connsiteY1" fmla="*/ 0 h 644204"/>
                  <a:gd name="connsiteX2" fmla="*/ 1912144 w 1912144"/>
                  <a:gd name="connsiteY2" fmla="*/ 116497 h 644204"/>
                  <a:gd name="connsiteX3" fmla="*/ 1769269 w 1912144"/>
                  <a:gd name="connsiteY3" fmla="*/ 644204 h 644204"/>
                  <a:gd name="connsiteX4" fmla="*/ 1769269 w 1912144"/>
                  <a:gd name="connsiteY4" fmla="*/ 644204 h 644204"/>
                  <a:gd name="connsiteX5" fmla="*/ 130969 w 1912144"/>
                  <a:gd name="connsiteY5" fmla="*/ 644204 h 644204"/>
                  <a:gd name="connsiteX6" fmla="*/ 130969 w 1912144"/>
                  <a:gd name="connsiteY6" fmla="*/ 644204 h 644204"/>
                  <a:gd name="connsiteX7" fmla="*/ 0 w 1912144"/>
                  <a:gd name="connsiteY7" fmla="*/ 128404 h 644204"/>
                  <a:gd name="connsiteX8" fmla="*/ 123642 w 1912144"/>
                  <a:gd name="connsiteY8" fmla="*/ 2381 h 644204"/>
                  <a:gd name="connsiteX0" fmla="*/ 175108 w 1963610"/>
                  <a:gd name="connsiteY0" fmla="*/ 2381 h 644204"/>
                  <a:gd name="connsiteX1" fmla="*/ 1844731 w 1963610"/>
                  <a:gd name="connsiteY1" fmla="*/ 0 h 644204"/>
                  <a:gd name="connsiteX2" fmla="*/ 1963610 w 1963610"/>
                  <a:gd name="connsiteY2" fmla="*/ 116497 h 644204"/>
                  <a:gd name="connsiteX3" fmla="*/ 1820735 w 1963610"/>
                  <a:gd name="connsiteY3" fmla="*/ 644204 h 644204"/>
                  <a:gd name="connsiteX4" fmla="*/ 1820735 w 1963610"/>
                  <a:gd name="connsiteY4" fmla="*/ 644204 h 644204"/>
                  <a:gd name="connsiteX5" fmla="*/ 182435 w 1963610"/>
                  <a:gd name="connsiteY5" fmla="*/ 644204 h 644204"/>
                  <a:gd name="connsiteX6" fmla="*/ 182435 w 1963610"/>
                  <a:gd name="connsiteY6" fmla="*/ 644204 h 644204"/>
                  <a:gd name="connsiteX7" fmla="*/ 51466 w 1963610"/>
                  <a:gd name="connsiteY7" fmla="*/ 128404 h 644204"/>
                  <a:gd name="connsiteX8" fmla="*/ 175108 w 1963610"/>
                  <a:gd name="connsiteY8" fmla="*/ 2381 h 644204"/>
                  <a:gd name="connsiteX0" fmla="*/ 175108 w 1963610"/>
                  <a:gd name="connsiteY0" fmla="*/ 0 h 644205"/>
                  <a:gd name="connsiteX1" fmla="*/ 1844731 w 1963610"/>
                  <a:gd name="connsiteY1" fmla="*/ 1 h 644205"/>
                  <a:gd name="connsiteX2" fmla="*/ 1963610 w 1963610"/>
                  <a:gd name="connsiteY2" fmla="*/ 116498 h 644205"/>
                  <a:gd name="connsiteX3" fmla="*/ 1820735 w 1963610"/>
                  <a:gd name="connsiteY3" fmla="*/ 644205 h 644205"/>
                  <a:gd name="connsiteX4" fmla="*/ 1820735 w 1963610"/>
                  <a:gd name="connsiteY4" fmla="*/ 644205 h 644205"/>
                  <a:gd name="connsiteX5" fmla="*/ 182435 w 1963610"/>
                  <a:gd name="connsiteY5" fmla="*/ 644205 h 644205"/>
                  <a:gd name="connsiteX6" fmla="*/ 182435 w 1963610"/>
                  <a:gd name="connsiteY6" fmla="*/ 644205 h 644205"/>
                  <a:gd name="connsiteX7" fmla="*/ 51466 w 1963610"/>
                  <a:gd name="connsiteY7" fmla="*/ 128405 h 644205"/>
                  <a:gd name="connsiteX8" fmla="*/ 175108 w 1963610"/>
                  <a:gd name="connsiteY8" fmla="*/ 0 h 644205"/>
                  <a:gd name="connsiteX0" fmla="*/ 154884 w 1943386"/>
                  <a:gd name="connsiteY0" fmla="*/ 0 h 644205"/>
                  <a:gd name="connsiteX1" fmla="*/ 1824507 w 1943386"/>
                  <a:gd name="connsiteY1" fmla="*/ 1 h 644205"/>
                  <a:gd name="connsiteX2" fmla="*/ 1943386 w 1943386"/>
                  <a:gd name="connsiteY2" fmla="*/ 116498 h 644205"/>
                  <a:gd name="connsiteX3" fmla="*/ 1800511 w 1943386"/>
                  <a:gd name="connsiteY3" fmla="*/ 644205 h 644205"/>
                  <a:gd name="connsiteX4" fmla="*/ 1800511 w 1943386"/>
                  <a:gd name="connsiteY4" fmla="*/ 644205 h 644205"/>
                  <a:gd name="connsiteX5" fmla="*/ 162211 w 1943386"/>
                  <a:gd name="connsiteY5" fmla="*/ 644205 h 644205"/>
                  <a:gd name="connsiteX6" fmla="*/ 162211 w 1943386"/>
                  <a:gd name="connsiteY6" fmla="*/ 644205 h 644205"/>
                  <a:gd name="connsiteX7" fmla="*/ 31242 w 1943386"/>
                  <a:gd name="connsiteY7" fmla="*/ 128405 h 644205"/>
                  <a:gd name="connsiteX8" fmla="*/ 154884 w 1943386"/>
                  <a:gd name="connsiteY8" fmla="*/ 0 h 644205"/>
                  <a:gd name="connsiteX0" fmla="*/ 180533 w 1969035"/>
                  <a:gd name="connsiteY0" fmla="*/ 0 h 644205"/>
                  <a:gd name="connsiteX1" fmla="*/ 1850156 w 1969035"/>
                  <a:gd name="connsiteY1" fmla="*/ 1 h 644205"/>
                  <a:gd name="connsiteX2" fmla="*/ 1969035 w 1969035"/>
                  <a:gd name="connsiteY2" fmla="*/ 116498 h 644205"/>
                  <a:gd name="connsiteX3" fmla="*/ 1826160 w 1969035"/>
                  <a:gd name="connsiteY3" fmla="*/ 644205 h 644205"/>
                  <a:gd name="connsiteX4" fmla="*/ 1826160 w 1969035"/>
                  <a:gd name="connsiteY4" fmla="*/ 644205 h 644205"/>
                  <a:gd name="connsiteX5" fmla="*/ 187860 w 1969035"/>
                  <a:gd name="connsiteY5" fmla="*/ 644205 h 644205"/>
                  <a:gd name="connsiteX6" fmla="*/ 187860 w 1969035"/>
                  <a:gd name="connsiteY6" fmla="*/ 644205 h 644205"/>
                  <a:gd name="connsiteX7" fmla="*/ 56891 w 1969035"/>
                  <a:gd name="connsiteY7" fmla="*/ 128405 h 644205"/>
                  <a:gd name="connsiteX8" fmla="*/ 180533 w 1969035"/>
                  <a:gd name="connsiteY8" fmla="*/ 0 h 644205"/>
                  <a:gd name="connsiteX0" fmla="*/ 129756 w 1918258"/>
                  <a:gd name="connsiteY0" fmla="*/ 0 h 644205"/>
                  <a:gd name="connsiteX1" fmla="*/ 1799379 w 1918258"/>
                  <a:gd name="connsiteY1" fmla="*/ 1 h 644205"/>
                  <a:gd name="connsiteX2" fmla="*/ 1918258 w 1918258"/>
                  <a:gd name="connsiteY2" fmla="*/ 116498 h 644205"/>
                  <a:gd name="connsiteX3" fmla="*/ 1775383 w 1918258"/>
                  <a:gd name="connsiteY3" fmla="*/ 644205 h 644205"/>
                  <a:gd name="connsiteX4" fmla="*/ 1775383 w 1918258"/>
                  <a:gd name="connsiteY4" fmla="*/ 644205 h 644205"/>
                  <a:gd name="connsiteX5" fmla="*/ 137083 w 1918258"/>
                  <a:gd name="connsiteY5" fmla="*/ 644205 h 644205"/>
                  <a:gd name="connsiteX6" fmla="*/ 137083 w 1918258"/>
                  <a:gd name="connsiteY6" fmla="*/ 644205 h 644205"/>
                  <a:gd name="connsiteX7" fmla="*/ 6114 w 1918258"/>
                  <a:gd name="connsiteY7" fmla="*/ 128405 h 644205"/>
                  <a:gd name="connsiteX8" fmla="*/ 129756 w 1918258"/>
                  <a:gd name="connsiteY8" fmla="*/ 0 h 644205"/>
                  <a:gd name="connsiteX0" fmla="*/ 129756 w 1918258"/>
                  <a:gd name="connsiteY0" fmla="*/ 142 h 644347"/>
                  <a:gd name="connsiteX1" fmla="*/ 1799379 w 1918258"/>
                  <a:gd name="connsiteY1" fmla="*/ 143 h 644347"/>
                  <a:gd name="connsiteX2" fmla="*/ 1918258 w 1918258"/>
                  <a:gd name="connsiteY2" fmla="*/ 116640 h 644347"/>
                  <a:gd name="connsiteX3" fmla="*/ 1775383 w 1918258"/>
                  <a:gd name="connsiteY3" fmla="*/ 644347 h 644347"/>
                  <a:gd name="connsiteX4" fmla="*/ 1775383 w 1918258"/>
                  <a:gd name="connsiteY4" fmla="*/ 644347 h 644347"/>
                  <a:gd name="connsiteX5" fmla="*/ 137083 w 1918258"/>
                  <a:gd name="connsiteY5" fmla="*/ 644347 h 644347"/>
                  <a:gd name="connsiteX6" fmla="*/ 137083 w 1918258"/>
                  <a:gd name="connsiteY6" fmla="*/ 644347 h 644347"/>
                  <a:gd name="connsiteX7" fmla="*/ 6114 w 1918258"/>
                  <a:gd name="connsiteY7" fmla="*/ 128547 h 644347"/>
                  <a:gd name="connsiteX8" fmla="*/ 129756 w 1918258"/>
                  <a:gd name="connsiteY8" fmla="*/ 142 h 644347"/>
                  <a:gd name="connsiteX0" fmla="*/ 129756 w 1919923"/>
                  <a:gd name="connsiteY0" fmla="*/ 177 h 644382"/>
                  <a:gd name="connsiteX1" fmla="*/ 1799379 w 1919923"/>
                  <a:gd name="connsiteY1" fmla="*/ 178 h 644382"/>
                  <a:gd name="connsiteX2" fmla="*/ 1918258 w 1919923"/>
                  <a:gd name="connsiteY2" fmla="*/ 116675 h 644382"/>
                  <a:gd name="connsiteX3" fmla="*/ 1775383 w 1919923"/>
                  <a:gd name="connsiteY3" fmla="*/ 644382 h 644382"/>
                  <a:gd name="connsiteX4" fmla="*/ 1775383 w 1919923"/>
                  <a:gd name="connsiteY4" fmla="*/ 644382 h 644382"/>
                  <a:gd name="connsiteX5" fmla="*/ 137083 w 1919923"/>
                  <a:gd name="connsiteY5" fmla="*/ 644382 h 644382"/>
                  <a:gd name="connsiteX6" fmla="*/ 137083 w 1919923"/>
                  <a:gd name="connsiteY6" fmla="*/ 644382 h 644382"/>
                  <a:gd name="connsiteX7" fmla="*/ 6114 w 1919923"/>
                  <a:gd name="connsiteY7" fmla="*/ 128582 h 644382"/>
                  <a:gd name="connsiteX8" fmla="*/ 129756 w 1919923"/>
                  <a:gd name="connsiteY8" fmla="*/ 177 h 644382"/>
                  <a:gd name="connsiteX0" fmla="*/ 129756 w 1920176"/>
                  <a:gd name="connsiteY0" fmla="*/ 177 h 644382"/>
                  <a:gd name="connsiteX1" fmla="*/ 1799379 w 1920176"/>
                  <a:gd name="connsiteY1" fmla="*/ 178 h 644382"/>
                  <a:gd name="connsiteX2" fmla="*/ 1918258 w 1920176"/>
                  <a:gd name="connsiteY2" fmla="*/ 116675 h 644382"/>
                  <a:gd name="connsiteX3" fmla="*/ 1775383 w 1920176"/>
                  <a:gd name="connsiteY3" fmla="*/ 644382 h 644382"/>
                  <a:gd name="connsiteX4" fmla="*/ 1775383 w 1920176"/>
                  <a:gd name="connsiteY4" fmla="*/ 644382 h 644382"/>
                  <a:gd name="connsiteX5" fmla="*/ 137083 w 1920176"/>
                  <a:gd name="connsiteY5" fmla="*/ 644382 h 644382"/>
                  <a:gd name="connsiteX6" fmla="*/ 137083 w 1920176"/>
                  <a:gd name="connsiteY6" fmla="*/ 644382 h 644382"/>
                  <a:gd name="connsiteX7" fmla="*/ 6114 w 1920176"/>
                  <a:gd name="connsiteY7" fmla="*/ 128582 h 644382"/>
                  <a:gd name="connsiteX8" fmla="*/ 129756 w 1920176"/>
                  <a:gd name="connsiteY8" fmla="*/ 177 h 644382"/>
                  <a:gd name="connsiteX0" fmla="*/ 129756 w 1920176"/>
                  <a:gd name="connsiteY0" fmla="*/ 177 h 644382"/>
                  <a:gd name="connsiteX1" fmla="*/ 1799379 w 1920176"/>
                  <a:gd name="connsiteY1" fmla="*/ 178 h 644382"/>
                  <a:gd name="connsiteX2" fmla="*/ 1918258 w 1920176"/>
                  <a:gd name="connsiteY2" fmla="*/ 116675 h 644382"/>
                  <a:gd name="connsiteX3" fmla="*/ 1775383 w 1920176"/>
                  <a:gd name="connsiteY3" fmla="*/ 644382 h 644382"/>
                  <a:gd name="connsiteX4" fmla="*/ 1775383 w 1920176"/>
                  <a:gd name="connsiteY4" fmla="*/ 644382 h 644382"/>
                  <a:gd name="connsiteX5" fmla="*/ 137083 w 1920176"/>
                  <a:gd name="connsiteY5" fmla="*/ 644382 h 644382"/>
                  <a:gd name="connsiteX6" fmla="*/ 125176 w 1920176"/>
                  <a:gd name="connsiteY6" fmla="*/ 572944 h 644382"/>
                  <a:gd name="connsiteX7" fmla="*/ 6114 w 1920176"/>
                  <a:gd name="connsiteY7" fmla="*/ 128582 h 644382"/>
                  <a:gd name="connsiteX8" fmla="*/ 129756 w 1920176"/>
                  <a:gd name="connsiteY8" fmla="*/ 177 h 644382"/>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82327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82327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75383 w 1920176"/>
                  <a:gd name="connsiteY4" fmla="*/ 644382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94433 w 1920176"/>
                  <a:gd name="connsiteY4" fmla="*/ 603901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75383 w 1920176"/>
                  <a:gd name="connsiteY3" fmla="*/ 644382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792052 w 1920176"/>
                  <a:gd name="connsiteY3" fmla="*/ 625332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803959 w 1920176"/>
                  <a:gd name="connsiteY3" fmla="*/ 589614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145"/>
                  <a:gd name="connsiteX1" fmla="*/ 1799379 w 1920176"/>
                  <a:gd name="connsiteY1" fmla="*/ 178 h 649145"/>
                  <a:gd name="connsiteX2" fmla="*/ 1918258 w 1920176"/>
                  <a:gd name="connsiteY2" fmla="*/ 116675 h 649145"/>
                  <a:gd name="connsiteX3" fmla="*/ 1803959 w 1920176"/>
                  <a:gd name="connsiteY3" fmla="*/ 589614 h 649145"/>
                  <a:gd name="connsiteX4" fmla="*/ 1765858 w 1920176"/>
                  <a:gd name="connsiteY4" fmla="*/ 649145 h 649145"/>
                  <a:gd name="connsiteX5" fmla="*/ 172802 w 1920176"/>
                  <a:gd name="connsiteY5" fmla="*/ 649145 h 649145"/>
                  <a:gd name="connsiteX6" fmla="*/ 125176 w 1920176"/>
                  <a:gd name="connsiteY6" fmla="*/ 572944 h 649145"/>
                  <a:gd name="connsiteX7" fmla="*/ 6114 w 1920176"/>
                  <a:gd name="connsiteY7" fmla="*/ 128582 h 649145"/>
                  <a:gd name="connsiteX8" fmla="*/ 129756 w 1920176"/>
                  <a:gd name="connsiteY8" fmla="*/ 177 h 649145"/>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 name="connsiteX0" fmla="*/ 129756 w 1920176"/>
                  <a:gd name="connsiteY0" fmla="*/ 177 h 649217"/>
                  <a:gd name="connsiteX1" fmla="*/ 1799379 w 1920176"/>
                  <a:gd name="connsiteY1" fmla="*/ 178 h 649217"/>
                  <a:gd name="connsiteX2" fmla="*/ 1918258 w 1920176"/>
                  <a:gd name="connsiteY2" fmla="*/ 116675 h 649217"/>
                  <a:gd name="connsiteX3" fmla="*/ 1803959 w 1920176"/>
                  <a:gd name="connsiteY3" fmla="*/ 589614 h 649217"/>
                  <a:gd name="connsiteX4" fmla="*/ 1765858 w 1920176"/>
                  <a:gd name="connsiteY4" fmla="*/ 649145 h 649217"/>
                  <a:gd name="connsiteX5" fmla="*/ 172802 w 1920176"/>
                  <a:gd name="connsiteY5" fmla="*/ 649145 h 649217"/>
                  <a:gd name="connsiteX6" fmla="*/ 125176 w 1920176"/>
                  <a:gd name="connsiteY6" fmla="*/ 572944 h 649217"/>
                  <a:gd name="connsiteX7" fmla="*/ 6114 w 1920176"/>
                  <a:gd name="connsiteY7" fmla="*/ 128582 h 649217"/>
                  <a:gd name="connsiteX8" fmla="*/ 129756 w 1920176"/>
                  <a:gd name="connsiteY8" fmla="*/ 177 h 649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20176" h="649217">
                    <a:moveTo>
                      <a:pt x="129756" y="177"/>
                    </a:moveTo>
                    <a:lnTo>
                      <a:pt x="1799379" y="178"/>
                    </a:lnTo>
                    <a:cubicBezTo>
                      <a:pt x="1855673" y="-3852"/>
                      <a:pt x="1933401" y="61174"/>
                      <a:pt x="1918258" y="116675"/>
                    </a:cubicBezTo>
                    <a:lnTo>
                      <a:pt x="1803959" y="589614"/>
                    </a:lnTo>
                    <a:cubicBezTo>
                      <a:pt x="1798402" y="626127"/>
                      <a:pt x="1783321" y="650732"/>
                      <a:pt x="1765858" y="649145"/>
                    </a:cubicBezTo>
                    <a:lnTo>
                      <a:pt x="172802" y="649145"/>
                    </a:lnTo>
                    <a:cubicBezTo>
                      <a:pt x="146608" y="642796"/>
                      <a:pt x="141845" y="622155"/>
                      <a:pt x="125176" y="572944"/>
                    </a:cubicBezTo>
                    <a:lnTo>
                      <a:pt x="6114" y="128582"/>
                    </a:lnTo>
                    <a:cubicBezTo>
                      <a:pt x="-10647" y="85810"/>
                      <a:pt x="-52" y="147"/>
                      <a:pt x="129756" y="177"/>
                    </a:cubicBezTo>
                    <a:close/>
                  </a:path>
                </a:pathLst>
              </a:custGeom>
              <a:solidFill>
                <a:srgbClr val="4F81BD">
                  <a:lumMod val="75000"/>
                </a:srgbClr>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842" name="Group 373"/>
              <p:cNvGrpSpPr/>
              <p:nvPr/>
            </p:nvGrpSpPr>
            <p:grpSpPr>
              <a:xfrm>
                <a:off x="6095611" y="1452610"/>
                <a:ext cx="435832" cy="142295"/>
                <a:chOff x="6817519" y="1485899"/>
                <a:chExt cx="1637726" cy="534705"/>
              </a:xfrm>
            </p:grpSpPr>
            <p:sp>
              <p:nvSpPr>
                <p:cNvPr id="843" name="Rectangle 374"/>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4" name="Rectangle 375"/>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5" name="Rectangle 376"/>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6" name="Rectangle 377"/>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7" name="Rectangle 378"/>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48" name="Rectangle 379"/>
                <p:cNvSpPr/>
                <p:nvPr/>
              </p:nvSpPr>
              <p:spPr>
                <a:xfrm>
                  <a:off x="6948096" y="1701967"/>
                  <a:ext cx="1376572" cy="10406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849" name="Group 380"/>
                <p:cNvGrpSpPr/>
                <p:nvPr/>
              </p:nvGrpSpPr>
              <p:grpSpPr>
                <a:xfrm>
                  <a:off x="7037588" y="1485899"/>
                  <a:ext cx="130577" cy="534705"/>
                  <a:chOff x="6817519" y="1485899"/>
                  <a:chExt cx="130577" cy="534705"/>
                </a:xfrm>
              </p:grpSpPr>
              <p:sp>
                <p:nvSpPr>
                  <p:cNvPr id="886" name="Rectangle 417"/>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7" name="Rectangle 418"/>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8" name="Rectangle 419"/>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9" name="Rectangle 420"/>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90" name="Rectangle 421"/>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0" name="Group 381"/>
                <p:cNvGrpSpPr/>
                <p:nvPr/>
              </p:nvGrpSpPr>
              <p:grpSpPr>
                <a:xfrm>
                  <a:off x="7257657" y="1485899"/>
                  <a:ext cx="130577" cy="534705"/>
                  <a:chOff x="6817519" y="1485899"/>
                  <a:chExt cx="130577" cy="534705"/>
                </a:xfrm>
              </p:grpSpPr>
              <p:sp>
                <p:nvSpPr>
                  <p:cNvPr id="881" name="Rectangle 412"/>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2" name="Rectangle 413"/>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3" name="Rectangle 414"/>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4" name="Rectangle 415"/>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5" name="Rectangle 416"/>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1" name="Group 382"/>
                <p:cNvGrpSpPr/>
                <p:nvPr/>
              </p:nvGrpSpPr>
              <p:grpSpPr>
                <a:xfrm>
                  <a:off x="7468202" y="1485899"/>
                  <a:ext cx="130577" cy="534705"/>
                  <a:chOff x="6817519" y="1485899"/>
                  <a:chExt cx="130577" cy="534705"/>
                </a:xfrm>
              </p:grpSpPr>
              <p:sp>
                <p:nvSpPr>
                  <p:cNvPr id="876" name="Rectangle 407"/>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7" name="Rectangle 408"/>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8" name="Rectangle 409"/>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9" name="Rectangle 410"/>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80" name="Rectangle 411"/>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2" name="Group 383"/>
                <p:cNvGrpSpPr/>
                <p:nvPr/>
              </p:nvGrpSpPr>
              <p:grpSpPr>
                <a:xfrm>
                  <a:off x="7683509" y="1485899"/>
                  <a:ext cx="130577" cy="534705"/>
                  <a:chOff x="6817519" y="1485899"/>
                  <a:chExt cx="130577" cy="534705"/>
                </a:xfrm>
              </p:grpSpPr>
              <p:sp>
                <p:nvSpPr>
                  <p:cNvPr id="871" name="Rectangle 402"/>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2" name="Rectangle 403"/>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3" name="Rectangle 404"/>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4" name="Rectangle 405"/>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5" name="Rectangle 406"/>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3" name="Group 384"/>
                <p:cNvGrpSpPr/>
                <p:nvPr/>
              </p:nvGrpSpPr>
              <p:grpSpPr>
                <a:xfrm>
                  <a:off x="7896435" y="1485899"/>
                  <a:ext cx="130577" cy="534705"/>
                  <a:chOff x="6817519" y="1485899"/>
                  <a:chExt cx="130577" cy="534705"/>
                </a:xfrm>
              </p:grpSpPr>
              <p:sp>
                <p:nvSpPr>
                  <p:cNvPr id="866" name="Rectangle 397"/>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7" name="Rectangle 398"/>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8" name="Rectangle 399"/>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9" name="Rectangle 400"/>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70" name="Rectangle 401"/>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4" name="Group 385"/>
                <p:cNvGrpSpPr/>
                <p:nvPr/>
              </p:nvGrpSpPr>
              <p:grpSpPr>
                <a:xfrm>
                  <a:off x="8114123" y="1485899"/>
                  <a:ext cx="130577" cy="534705"/>
                  <a:chOff x="6817519" y="1485899"/>
                  <a:chExt cx="130577" cy="534705"/>
                </a:xfrm>
              </p:grpSpPr>
              <p:sp>
                <p:nvSpPr>
                  <p:cNvPr id="861" name="Rectangle 392"/>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2" name="Rectangle 393"/>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3" name="Rectangle 394"/>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4" name="Rectangle 395"/>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5" name="Rectangle 396"/>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855" name="Group 386"/>
                <p:cNvGrpSpPr/>
                <p:nvPr/>
              </p:nvGrpSpPr>
              <p:grpSpPr>
                <a:xfrm>
                  <a:off x="8324668" y="1485899"/>
                  <a:ext cx="130577" cy="534705"/>
                  <a:chOff x="6817519" y="1485899"/>
                  <a:chExt cx="130577" cy="534705"/>
                </a:xfrm>
              </p:grpSpPr>
              <p:sp>
                <p:nvSpPr>
                  <p:cNvPr id="856" name="Rectangle 387"/>
                  <p:cNvSpPr/>
                  <p:nvPr/>
                </p:nvSpPr>
                <p:spPr>
                  <a:xfrm>
                    <a:off x="6817519" y="148589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57" name="Rectangle 388"/>
                  <p:cNvSpPr/>
                  <p:nvPr/>
                </p:nvSpPr>
                <p:spPr>
                  <a:xfrm>
                    <a:off x="6817519" y="1868689"/>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58" name="Rectangle 389"/>
                  <p:cNvSpPr/>
                  <p:nvPr/>
                </p:nvSpPr>
                <p:spPr>
                  <a:xfrm>
                    <a:off x="6817519" y="1679302"/>
                    <a:ext cx="130577" cy="151915"/>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59" name="Rectangle 390"/>
                  <p:cNvSpPr/>
                  <p:nvPr/>
                </p:nvSpPr>
                <p:spPr>
                  <a:xfrm>
                    <a:off x="6855620" y="1637499"/>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60" name="Rectangle 391"/>
                  <p:cNvSpPr/>
                  <p:nvPr/>
                </p:nvSpPr>
                <p:spPr>
                  <a:xfrm>
                    <a:off x="6855619" y="1826293"/>
                    <a:ext cx="64293" cy="45719"/>
                  </a:xfrm>
                  <a:prstGeom prst="rect">
                    <a:avLst/>
                  </a:prstGeom>
                  <a:solidFill>
                    <a:srgbClr val="4F81BD">
                      <a:lumMod val="20000"/>
                      <a:lumOff val="80000"/>
                    </a:srgbClr>
                  </a:solidFill>
                  <a:ln w="31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grpSp>
        <p:cxnSp>
          <p:nvCxnSpPr>
            <p:cNvPr id="665" name="Elbow Connector 422"/>
            <p:cNvCxnSpPr>
              <a:cxnSpLocks noChangeAspect="1"/>
              <a:stCxn id="826" idx="1"/>
              <a:endCxn id="709" idx="3"/>
            </p:cNvCxnSpPr>
            <p:nvPr/>
          </p:nvCxnSpPr>
          <p:spPr>
            <a:xfrm rot="10800000" flipV="1">
              <a:off x="8112692" y="2695727"/>
              <a:ext cx="1303794" cy="589133"/>
            </a:xfrm>
            <a:prstGeom prst="bentConnector3">
              <a:avLst>
                <a:gd name="adj1" fmla="val 50000"/>
              </a:avLst>
            </a:prstGeom>
            <a:solidFill>
              <a:srgbClr val="4F81BD">
                <a:lumMod val="20000"/>
                <a:lumOff val="80000"/>
              </a:srgbClr>
            </a:solidFill>
            <a:ln w="38100" cap="flat" cmpd="sng" algn="ctr">
              <a:solidFill>
                <a:srgbClr val="00B050"/>
              </a:solidFill>
              <a:prstDash val="solid"/>
            </a:ln>
            <a:effectLst/>
          </p:spPr>
        </p:cxnSp>
        <p:cxnSp>
          <p:nvCxnSpPr>
            <p:cNvPr id="666" name="Elbow Connector 423"/>
            <p:cNvCxnSpPr>
              <a:cxnSpLocks noChangeAspect="1"/>
              <a:stCxn id="670" idx="1"/>
              <a:endCxn id="709" idx="3"/>
            </p:cNvCxnSpPr>
            <p:nvPr/>
          </p:nvCxnSpPr>
          <p:spPr>
            <a:xfrm rot="10800000">
              <a:off x="8112693" y="3284861"/>
              <a:ext cx="1297541" cy="602392"/>
            </a:xfrm>
            <a:prstGeom prst="bentConnector3">
              <a:avLst>
                <a:gd name="adj1" fmla="val 50000"/>
              </a:avLst>
            </a:prstGeom>
            <a:solidFill>
              <a:srgbClr val="4F81BD">
                <a:lumMod val="20000"/>
                <a:lumOff val="80000"/>
              </a:srgbClr>
            </a:solidFill>
            <a:ln w="38100" cap="flat" cmpd="sng" algn="ctr">
              <a:solidFill>
                <a:srgbClr val="00B050"/>
              </a:solidFill>
              <a:prstDash val="solid"/>
            </a:ln>
            <a:effectLst/>
          </p:spPr>
        </p:cxnSp>
        <p:cxnSp>
          <p:nvCxnSpPr>
            <p:cNvPr id="667" name="Straight Connector 424"/>
            <p:cNvCxnSpPr>
              <a:stCxn id="709" idx="3"/>
              <a:endCxn id="829" idx="1"/>
            </p:cNvCxnSpPr>
            <p:nvPr/>
          </p:nvCxnSpPr>
          <p:spPr>
            <a:xfrm>
              <a:off x="8112692" y="3284861"/>
              <a:ext cx="1303794" cy="969"/>
            </a:xfrm>
            <a:prstGeom prst="line">
              <a:avLst/>
            </a:prstGeom>
            <a:solidFill>
              <a:srgbClr val="4F81BD">
                <a:lumMod val="20000"/>
                <a:lumOff val="80000"/>
              </a:srgbClr>
            </a:solidFill>
            <a:ln w="38100" cap="flat" cmpd="sng" algn="ctr">
              <a:solidFill>
                <a:srgbClr val="00B050"/>
              </a:solidFill>
              <a:prstDash val="solid"/>
            </a:ln>
            <a:effectLst/>
          </p:spPr>
        </p:cxnSp>
        <p:grpSp>
          <p:nvGrpSpPr>
            <p:cNvPr id="668" name="Group 425"/>
            <p:cNvGrpSpPr/>
            <p:nvPr/>
          </p:nvGrpSpPr>
          <p:grpSpPr>
            <a:xfrm>
              <a:off x="9416486" y="3069069"/>
              <a:ext cx="433521" cy="433521"/>
              <a:chOff x="2785046" y="1685282"/>
              <a:chExt cx="542975" cy="542975"/>
            </a:xfrm>
          </p:grpSpPr>
          <p:sp>
            <p:nvSpPr>
              <p:cNvPr id="829" name="Rounded Rectangle 426"/>
              <p:cNvSpPr>
                <a:spLocks noChangeAspect="1"/>
              </p:cNvSpPr>
              <p:nvPr/>
            </p:nvSpPr>
            <p:spPr>
              <a:xfrm>
                <a:off x="2785046" y="1685282"/>
                <a:ext cx="542975" cy="542975"/>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0" name="Oval 427"/>
              <p:cNvSpPr>
                <a:spLocks noChangeAspect="1"/>
              </p:cNvSpPr>
              <p:nvPr/>
            </p:nvSpPr>
            <p:spPr>
              <a:xfrm>
                <a:off x="2873380" y="1775257"/>
                <a:ext cx="366306" cy="366306"/>
              </a:xfrm>
              <a:prstGeom prst="ellipse">
                <a:avLst/>
              </a:prstGeom>
              <a:solidFill>
                <a:srgbClr val="4F81BD"/>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1" name="Oval 428"/>
              <p:cNvSpPr>
                <a:spLocks noChangeAspect="1"/>
              </p:cNvSpPr>
              <p:nvPr/>
            </p:nvSpPr>
            <p:spPr>
              <a:xfrm>
                <a:off x="2995768" y="1895186"/>
                <a:ext cx="123166" cy="123166"/>
              </a:xfrm>
              <a:prstGeom prst="ellipse">
                <a:avLst/>
              </a:prstGeom>
              <a:solidFill>
                <a:srgbClr val="4F81BD">
                  <a:lumMod val="20000"/>
                  <a:lumOff val="80000"/>
                </a:srgbClr>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2" name="Oval 429"/>
              <p:cNvSpPr>
                <a:spLocks noChangeAspect="1"/>
              </p:cNvSpPr>
              <p:nvPr/>
            </p:nvSpPr>
            <p:spPr>
              <a:xfrm>
                <a:off x="3040076" y="1940313"/>
                <a:ext cx="32913" cy="32913"/>
              </a:xfrm>
              <a:prstGeom prst="ellipse">
                <a:avLst/>
              </a:prstGeom>
              <a:solidFill>
                <a:srgbClr val="4F81BD">
                  <a:lumMod val="20000"/>
                  <a:lumOff val="80000"/>
                </a:srgbClr>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3" name="Arc 430"/>
              <p:cNvSpPr>
                <a:spLocks noChangeAspect="1"/>
              </p:cNvSpPr>
              <p:nvPr/>
            </p:nvSpPr>
            <p:spPr>
              <a:xfrm>
                <a:off x="2999729" y="1846588"/>
                <a:ext cx="169957" cy="169957"/>
              </a:xfrm>
              <a:prstGeom prst="arc">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4" name="Arc 431"/>
              <p:cNvSpPr>
                <a:spLocks noChangeAspect="1"/>
              </p:cNvSpPr>
              <p:nvPr/>
            </p:nvSpPr>
            <p:spPr>
              <a:xfrm rot="10800000">
                <a:off x="2948978" y="1888387"/>
                <a:ext cx="169957" cy="169957"/>
              </a:xfrm>
              <a:prstGeom prst="arc">
                <a:avLst>
                  <a:gd name="adj1" fmla="val 16200000"/>
                  <a:gd name="adj2" fmla="val 21540317"/>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5" name="Arc 432"/>
              <p:cNvSpPr>
                <a:spLocks noChangeAspect="1"/>
              </p:cNvSpPr>
              <p:nvPr/>
            </p:nvSpPr>
            <p:spPr>
              <a:xfrm rot="10800000">
                <a:off x="2973395" y="1910087"/>
                <a:ext cx="126277" cy="126277"/>
              </a:xfrm>
              <a:prstGeom prst="arc">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6" name="Arc 433"/>
              <p:cNvSpPr>
                <a:spLocks noChangeAspect="1"/>
              </p:cNvSpPr>
              <p:nvPr/>
            </p:nvSpPr>
            <p:spPr>
              <a:xfrm>
                <a:off x="3008210" y="1871199"/>
                <a:ext cx="138227" cy="138227"/>
              </a:xfrm>
              <a:prstGeom prst="arc">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837" name="Group 434"/>
              <p:cNvGrpSpPr>
                <a:grpSpLocks noChangeAspect="1"/>
              </p:cNvGrpSpPr>
              <p:nvPr/>
            </p:nvGrpSpPr>
            <p:grpSpPr>
              <a:xfrm>
                <a:off x="2924766" y="1820343"/>
                <a:ext cx="271788" cy="260767"/>
                <a:chOff x="2776981" y="1414442"/>
                <a:chExt cx="356159" cy="341715"/>
              </a:xfrm>
            </p:grpSpPr>
            <p:sp>
              <p:nvSpPr>
                <p:cNvPr id="838" name="Arc 435"/>
                <p:cNvSpPr/>
                <p:nvPr/>
              </p:nvSpPr>
              <p:spPr>
                <a:xfrm>
                  <a:off x="2858878" y="1414442"/>
                  <a:ext cx="274262" cy="274262"/>
                </a:xfrm>
                <a:prstGeom prst="arc">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39" name="Arc 436"/>
                <p:cNvSpPr/>
                <p:nvPr/>
              </p:nvSpPr>
              <p:spPr>
                <a:xfrm rot="10800000">
                  <a:off x="2776981" y="1481895"/>
                  <a:ext cx="274262" cy="274262"/>
                </a:xfrm>
                <a:prstGeom prst="arc">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grpSp>
          <p:nvGrpSpPr>
            <p:cNvPr id="669" name="Group 437"/>
            <p:cNvGrpSpPr/>
            <p:nvPr/>
          </p:nvGrpSpPr>
          <p:grpSpPr>
            <a:xfrm>
              <a:off x="9416486" y="2478967"/>
              <a:ext cx="433521" cy="433521"/>
              <a:chOff x="3829903" y="1987166"/>
              <a:chExt cx="542975" cy="542975"/>
            </a:xfrm>
          </p:grpSpPr>
          <p:sp>
            <p:nvSpPr>
              <p:cNvPr id="826" name="Rounded Rectangle 438"/>
              <p:cNvSpPr>
                <a:spLocks noChangeAspect="1"/>
              </p:cNvSpPr>
              <p:nvPr/>
            </p:nvSpPr>
            <p:spPr>
              <a:xfrm>
                <a:off x="3829903" y="1987166"/>
                <a:ext cx="542975" cy="542975"/>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27" name="Rounded Rectangle 439"/>
              <p:cNvSpPr>
                <a:spLocks noChangeAspect="1"/>
              </p:cNvSpPr>
              <p:nvPr/>
            </p:nvSpPr>
            <p:spPr>
              <a:xfrm>
                <a:off x="4029077" y="2056296"/>
                <a:ext cx="151112" cy="299625"/>
              </a:xfrm>
              <a:prstGeom prst="roundRect">
                <a:avLst/>
              </a:prstGeom>
              <a:solidFill>
                <a:srgbClr val="4F81BD"/>
              </a:solidFill>
              <a:ln w="1905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28" name="Rectangle 440"/>
              <p:cNvSpPr>
                <a:spLocks noChangeAspect="1"/>
              </p:cNvSpPr>
              <p:nvPr/>
            </p:nvSpPr>
            <p:spPr>
              <a:xfrm>
                <a:off x="4063941" y="2356923"/>
                <a:ext cx="83067" cy="76290"/>
              </a:xfrm>
              <a:prstGeom prst="rect">
                <a:avLst/>
              </a:prstGeom>
              <a:noFill/>
              <a:ln w="1905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sp>
          <p:nvSpPr>
            <p:cNvPr id="670" name="Rounded Rectangle 441"/>
            <p:cNvSpPr>
              <a:spLocks noChangeAspect="1"/>
            </p:cNvSpPr>
            <p:nvPr/>
          </p:nvSpPr>
          <p:spPr>
            <a:xfrm>
              <a:off x="9410233" y="3670492"/>
              <a:ext cx="433521" cy="433521"/>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671" name="Group 442"/>
            <p:cNvGrpSpPr/>
            <p:nvPr/>
          </p:nvGrpSpPr>
          <p:grpSpPr>
            <a:xfrm>
              <a:off x="9614121" y="3744644"/>
              <a:ext cx="150633" cy="298672"/>
              <a:chOff x="8327813" y="3924240"/>
              <a:chExt cx="215848" cy="427980"/>
            </a:xfrm>
          </p:grpSpPr>
          <p:sp>
            <p:nvSpPr>
              <p:cNvPr id="823" name="Rounded Rectangle 443"/>
              <p:cNvSpPr>
                <a:spLocks noChangeAspect="1"/>
              </p:cNvSpPr>
              <p:nvPr/>
            </p:nvSpPr>
            <p:spPr>
              <a:xfrm>
                <a:off x="8327814" y="3924240"/>
                <a:ext cx="215847" cy="427980"/>
              </a:xfrm>
              <a:prstGeom prst="roundRect">
                <a:avLst/>
              </a:prstGeom>
              <a:solidFill>
                <a:srgbClr val="4F81BD"/>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24" name="Rectangle 444"/>
              <p:cNvSpPr>
                <a:spLocks noChangeAspect="1"/>
              </p:cNvSpPr>
              <p:nvPr/>
            </p:nvSpPr>
            <p:spPr>
              <a:xfrm>
                <a:off x="8327813" y="3970954"/>
                <a:ext cx="215847" cy="329575"/>
              </a:xfrm>
              <a:prstGeom prst="rect">
                <a:avLst/>
              </a:prstGeom>
              <a:solidFill>
                <a:srgbClr val="4F81BD">
                  <a:lumMod val="20000"/>
                  <a:lumOff val="80000"/>
                </a:srgbClr>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825" name="Oval 445"/>
              <p:cNvSpPr>
                <a:spLocks noChangeAspect="1"/>
              </p:cNvSpPr>
              <p:nvPr/>
            </p:nvSpPr>
            <p:spPr>
              <a:xfrm>
                <a:off x="8424693" y="4312068"/>
                <a:ext cx="28332" cy="28332"/>
              </a:xfrm>
              <a:prstGeom prst="ellipse">
                <a:avLst/>
              </a:prstGeom>
              <a:solidFill>
                <a:srgbClr val="4F81BD"/>
              </a:solid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sp>
          <p:nvSpPr>
            <p:cNvPr id="672" name="TextBox 485"/>
            <p:cNvSpPr txBox="1">
              <a:spLocks noChangeAspect="1"/>
            </p:cNvSpPr>
            <p:nvPr/>
          </p:nvSpPr>
          <p:spPr>
            <a:xfrm>
              <a:off x="7408522" y="3521866"/>
              <a:ext cx="968535"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Infotainment</a:t>
              </a:r>
              <a:endParaRPr lang="en-GB" sz="1000" dirty="0">
                <a:solidFill>
                  <a:srgbClr val="1F497D"/>
                </a:solidFill>
                <a:latin typeface="Arial Rounded MT Bold" panose="020F0704030504030204" pitchFamily="34" charset="0"/>
                <a:cs typeface="Arial" panose="020B0604020202020204" pitchFamily="34" charset="0"/>
              </a:endParaRPr>
            </a:p>
          </p:txBody>
        </p:sp>
        <p:grpSp>
          <p:nvGrpSpPr>
            <p:cNvPr id="673" name="Group 486"/>
            <p:cNvGrpSpPr/>
            <p:nvPr/>
          </p:nvGrpSpPr>
          <p:grpSpPr>
            <a:xfrm>
              <a:off x="7099769" y="3925115"/>
              <a:ext cx="449829" cy="460407"/>
              <a:chOff x="5572798" y="3892176"/>
              <a:chExt cx="563401" cy="576650"/>
            </a:xfrm>
          </p:grpSpPr>
          <p:sp>
            <p:nvSpPr>
              <p:cNvPr id="803" name="Rounded Rectangle 487"/>
              <p:cNvSpPr>
                <a:spLocks noChangeAspect="1"/>
              </p:cNvSpPr>
              <p:nvPr/>
            </p:nvSpPr>
            <p:spPr>
              <a:xfrm>
                <a:off x="5572798" y="3892176"/>
                <a:ext cx="563401" cy="576650"/>
              </a:xfrm>
              <a:prstGeom prst="roundRect">
                <a:avLst/>
              </a:prstGeom>
              <a:solidFill>
                <a:srgbClr val="4F81BD">
                  <a:lumMod val="20000"/>
                  <a:lumOff val="80000"/>
                </a:srgbClr>
              </a:solidFill>
              <a:ln w="28575" cap="flat" cmpd="sng" algn="ctr">
                <a:no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804" name="Group 488"/>
              <p:cNvGrpSpPr>
                <a:grpSpLocks noChangeAspect="1"/>
              </p:cNvGrpSpPr>
              <p:nvPr/>
            </p:nvGrpSpPr>
            <p:grpSpPr>
              <a:xfrm>
                <a:off x="5622311" y="3950732"/>
                <a:ext cx="461530" cy="458273"/>
                <a:chOff x="6730403" y="470099"/>
                <a:chExt cx="572919" cy="568873"/>
              </a:xfrm>
            </p:grpSpPr>
            <p:sp>
              <p:nvSpPr>
                <p:cNvPr id="805" name="Rectangle 489"/>
                <p:cNvSpPr/>
                <p:nvPr/>
              </p:nvSpPr>
              <p:spPr>
                <a:xfrm>
                  <a:off x="6810623" y="544468"/>
                  <a:ext cx="420566" cy="420566"/>
                </a:xfrm>
                <a:prstGeom prst="rect">
                  <a:avLst/>
                </a:prstGeom>
                <a:solidFill>
                  <a:srgbClr val="4F81BD"/>
                </a:solidFill>
                <a:ln w="28575" cap="flat" cmpd="sng" algn="ctr">
                  <a:solidFill>
                    <a:srgbClr val="4F81BD">
                      <a:shade val="50000"/>
                    </a:srgbClr>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1" i="0" u="none" strike="noStrike" kern="0" cap="none" spc="0" normalizeH="0" baseline="0" dirty="0" smtClean="0">
                      <a:ln>
                        <a:noFill/>
                      </a:ln>
                      <a:solidFill>
                        <a:prstClr val="white"/>
                      </a:solidFill>
                      <a:effectLst/>
                      <a:uLnTx/>
                      <a:uFillTx/>
                      <a:latin typeface="Calibri"/>
                      <a:ea typeface="+mn-ea"/>
                      <a:cs typeface="+mn-cs"/>
                    </a:rPr>
                    <a:t>Black</a:t>
                  </a:r>
                  <a:br>
                    <a:rPr kumimoji="0" lang="en-GB" sz="700" b="1" i="0" u="none" strike="noStrike" kern="0" cap="none" spc="0" normalizeH="0" baseline="0" dirty="0" smtClean="0">
                      <a:ln>
                        <a:noFill/>
                      </a:ln>
                      <a:solidFill>
                        <a:prstClr val="white"/>
                      </a:solidFill>
                      <a:effectLst/>
                      <a:uLnTx/>
                      <a:uFillTx/>
                      <a:latin typeface="Calibri"/>
                      <a:ea typeface="+mn-ea"/>
                      <a:cs typeface="+mn-cs"/>
                    </a:rPr>
                  </a:br>
                  <a:r>
                    <a:rPr kumimoji="0" lang="en-GB" sz="700" b="1" i="0" u="none" strike="noStrike" kern="0" cap="none" spc="0" normalizeH="0" baseline="0" dirty="0" smtClean="0">
                      <a:ln>
                        <a:noFill/>
                      </a:ln>
                      <a:solidFill>
                        <a:prstClr val="white"/>
                      </a:solidFill>
                      <a:effectLst/>
                      <a:uLnTx/>
                      <a:uFillTx/>
                      <a:latin typeface="Calibri"/>
                      <a:ea typeface="+mn-ea"/>
                      <a:cs typeface="+mn-cs"/>
                    </a:rPr>
                    <a:t>Box</a:t>
                  </a: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cxnSp>
              <p:nvCxnSpPr>
                <p:cNvPr id="806" name="Straight Connector 490"/>
                <p:cNvCxnSpPr/>
                <p:nvPr/>
              </p:nvCxnSpPr>
              <p:spPr>
                <a:xfrm>
                  <a:off x="6891050" y="471448"/>
                  <a:ext cx="0" cy="52028"/>
                </a:xfrm>
                <a:prstGeom prst="line">
                  <a:avLst/>
                </a:prstGeom>
                <a:noFill/>
                <a:ln w="28575" cap="rnd" cmpd="sng" algn="ctr">
                  <a:solidFill>
                    <a:srgbClr val="4F81BD">
                      <a:shade val="95000"/>
                      <a:satMod val="105000"/>
                    </a:srgbClr>
                  </a:solidFill>
                  <a:prstDash val="solid"/>
                </a:ln>
                <a:effectLst/>
              </p:spPr>
            </p:cxnSp>
            <p:cxnSp>
              <p:nvCxnSpPr>
                <p:cNvPr id="807" name="Straight Connector 491"/>
                <p:cNvCxnSpPr/>
                <p:nvPr/>
              </p:nvCxnSpPr>
              <p:spPr>
                <a:xfrm>
                  <a:off x="6977349" y="470099"/>
                  <a:ext cx="0" cy="52028"/>
                </a:xfrm>
                <a:prstGeom prst="line">
                  <a:avLst/>
                </a:prstGeom>
                <a:noFill/>
                <a:ln w="28575" cap="rnd" cmpd="sng" algn="ctr">
                  <a:solidFill>
                    <a:srgbClr val="4F81BD">
                      <a:shade val="95000"/>
                      <a:satMod val="105000"/>
                    </a:srgbClr>
                  </a:solidFill>
                  <a:prstDash val="solid"/>
                </a:ln>
                <a:effectLst/>
              </p:spPr>
            </p:cxnSp>
            <p:cxnSp>
              <p:nvCxnSpPr>
                <p:cNvPr id="808" name="Straight Connector 492"/>
                <p:cNvCxnSpPr/>
                <p:nvPr/>
              </p:nvCxnSpPr>
              <p:spPr>
                <a:xfrm>
                  <a:off x="7063648" y="471504"/>
                  <a:ext cx="0" cy="52028"/>
                </a:xfrm>
                <a:prstGeom prst="line">
                  <a:avLst/>
                </a:prstGeom>
                <a:noFill/>
                <a:ln w="28575" cap="rnd" cmpd="sng" algn="ctr">
                  <a:solidFill>
                    <a:srgbClr val="4F81BD">
                      <a:shade val="95000"/>
                      <a:satMod val="105000"/>
                    </a:srgbClr>
                  </a:solidFill>
                  <a:prstDash val="solid"/>
                </a:ln>
                <a:effectLst/>
              </p:spPr>
            </p:cxnSp>
            <p:cxnSp>
              <p:nvCxnSpPr>
                <p:cNvPr id="809" name="Straight Connector 493"/>
                <p:cNvCxnSpPr/>
                <p:nvPr/>
              </p:nvCxnSpPr>
              <p:spPr>
                <a:xfrm>
                  <a:off x="7149947" y="470155"/>
                  <a:ext cx="0" cy="52028"/>
                </a:xfrm>
                <a:prstGeom prst="line">
                  <a:avLst/>
                </a:prstGeom>
                <a:noFill/>
                <a:ln w="28575" cap="rnd" cmpd="sng" algn="ctr">
                  <a:solidFill>
                    <a:srgbClr val="4F81BD">
                      <a:shade val="95000"/>
                      <a:satMod val="105000"/>
                    </a:srgbClr>
                  </a:solidFill>
                  <a:prstDash val="solid"/>
                </a:ln>
                <a:effectLst/>
              </p:spPr>
            </p:cxnSp>
            <p:cxnSp>
              <p:nvCxnSpPr>
                <p:cNvPr id="810" name="Straight Connector 494"/>
                <p:cNvCxnSpPr/>
                <p:nvPr/>
              </p:nvCxnSpPr>
              <p:spPr>
                <a:xfrm>
                  <a:off x="6891050" y="985483"/>
                  <a:ext cx="0" cy="52028"/>
                </a:xfrm>
                <a:prstGeom prst="line">
                  <a:avLst/>
                </a:prstGeom>
                <a:noFill/>
                <a:ln w="28575" cap="rnd" cmpd="sng" algn="ctr">
                  <a:solidFill>
                    <a:srgbClr val="4F81BD">
                      <a:shade val="95000"/>
                      <a:satMod val="105000"/>
                    </a:srgbClr>
                  </a:solidFill>
                  <a:prstDash val="solid"/>
                </a:ln>
                <a:effectLst/>
              </p:spPr>
            </p:cxnSp>
            <p:cxnSp>
              <p:nvCxnSpPr>
                <p:cNvPr id="811" name="Straight Connector 495"/>
                <p:cNvCxnSpPr/>
                <p:nvPr/>
              </p:nvCxnSpPr>
              <p:spPr>
                <a:xfrm>
                  <a:off x="6977349" y="986888"/>
                  <a:ext cx="0" cy="52028"/>
                </a:xfrm>
                <a:prstGeom prst="line">
                  <a:avLst/>
                </a:prstGeom>
                <a:noFill/>
                <a:ln w="28575" cap="rnd" cmpd="sng" algn="ctr">
                  <a:solidFill>
                    <a:srgbClr val="4F81BD">
                      <a:shade val="95000"/>
                      <a:satMod val="105000"/>
                    </a:srgbClr>
                  </a:solidFill>
                  <a:prstDash val="solid"/>
                </a:ln>
                <a:effectLst/>
              </p:spPr>
            </p:cxnSp>
            <p:cxnSp>
              <p:nvCxnSpPr>
                <p:cNvPr id="812" name="Straight Connector 496"/>
                <p:cNvCxnSpPr/>
                <p:nvPr/>
              </p:nvCxnSpPr>
              <p:spPr>
                <a:xfrm>
                  <a:off x="7063648" y="985539"/>
                  <a:ext cx="0" cy="52028"/>
                </a:xfrm>
                <a:prstGeom prst="line">
                  <a:avLst/>
                </a:prstGeom>
                <a:noFill/>
                <a:ln w="28575" cap="rnd" cmpd="sng" algn="ctr">
                  <a:solidFill>
                    <a:srgbClr val="4F81BD">
                      <a:shade val="95000"/>
                      <a:satMod val="105000"/>
                    </a:srgbClr>
                  </a:solidFill>
                  <a:prstDash val="solid"/>
                </a:ln>
                <a:effectLst/>
              </p:spPr>
            </p:cxnSp>
            <p:cxnSp>
              <p:nvCxnSpPr>
                <p:cNvPr id="813" name="Straight Connector 497"/>
                <p:cNvCxnSpPr/>
                <p:nvPr/>
              </p:nvCxnSpPr>
              <p:spPr>
                <a:xfrm>
                  <a:off x="7149947" y="986944"/>
                  <a:ext cx="0" cy="52028"/>
                </a:xfrm>
                <a:prstGeom prst="line">
                  <a:avLst/>
                </a:prstGeom>
                <a:noFill/>
                <a:ln w="28575" cap="rnd" cmpd="sng" algn="ctr">
                  <a:solidFill>
                    <a:srgbClr val="4F81BD">
                      <a:shade val="95000"/>
                      <a:satMod val="105000"/>
                    </a:srgbClr>
                  </a:solidFill>
                  <a:prstDash val="solid"/>
                </a:ln>
                <a:effectLst/>
              </p:spPr>
            </p:cxnSp>
            <p:grpSp>
              <p:nvGrpSpPr>
                <p:cNvPr id="814" name="Group 498"/>
                <p:cNvGrpSpPr/>
                <p:nvPr/>
              </p:nvGrpSpPr>
              <p:grpSpPr>
                <a:xfrm rot="16200000">
                  <a:off x="6887414" y="467285"/>
                  <a:ext cx="258897" cy="572919"/>
                  <a:chOff x="7043450" y="621151"/>
                  <a:chExt cx="258897" cy="572919"/>
                </a:xfrm>
              </p:grpSpPr>
              <p:cxnSp>
                <p:nvCxnSpPr>
                  <p:cNvPr id="815" name="Straight Connector 499"/>
                  <p:cNvCxnSpPr/>
                  <p:nvPr/>
                </p:nvCxnSpPr>
                <p:spPr>
                  <a:xfrm>
                    <a:off x="7043450" y="623850"/>
                    <a:ext cx="0" cy="52028"/>
                  </a:xfrm>
                  <a:prstGeom prst="line">
                    <a:avLst/>
                  </a:prstGeom>
                  <a:noFill/>
                  <a:ln w="28575" cap="rnd" cmpd="sng" algn="ctr">
                    <a:solidFill>
                      <a:srgbClr val="4F81BD">
                        <a:shade val="95000"/>
                        <a:satMod val="105000"/>
                      </a:srgbClr>
                    </a:solidFill>
                    <a:prstDash val="solid"/>
                  </a:ln>
                  <a:effectLst/>
                </p:spPr>
              </p:cxnSp>
              <p:cxnSp>
                <p:nvCxnSpPr>
                  <p:cNvPr id="816" name="Straight Connector 500"/>
                  <p:cNvCxnSpPr/>
                  <p:nvPr/>
                </p:nvCxnSpPr>
                <p:spPr>
                  <a:xfrm>
                    <a:off x="7129749" y="622501"/>
                    <a:ext cx="0" cy="52028"/>
                  </a:xfrm>
                  <a:prstGeom prst="line">
                    <a:avLst/>
                  </a:prstGeom>
                  <a:noFill/>
                  <a:ln w="28575" cap="rnd" cmpd="sng" algn="ctr">
                    <a:solidFill>
                      <a:srgbClr val="4F81BD">
                        <a:shade val="95000"/>
                        <a:satMod val="105000"/>
                      </a:srgbClr>
                    </a:solidFill>
                    <a:prstDash val="solid"/>
                  </a:ln>
                  <a:effectLst/>
                </p:spPr>
              </p:cxnSp>
              <p:cxnSp>
                <p:nvCxnSpPr>
                  <p:cNvPr id="817" name="Straight Connector 501"/>
                  <p:cNvCxnSpPr/>
                  <p:nvPr/>
                </p:nvCxnSpPr>
                <p:spPr>
                  <a:xfrm>
                    <a:off x="7216048" y="621151"/>
                    <a:ext cx="0" cy="52028"/>
                  </a:xfrm>
                  <a:prstGeom prst="line">
                    <a:avLst/>
                  </a:prstGeom>
                  <a:noFill/>
                  <a:ln w="28575" cap="rnd" cmpd="sng" algn="ctr">
                    <a:solidFill>
                      <a:srgbClr val="4F81BD">
                        <a:shade val="95000"/>
                        <a:satMod val="105000"/>
                      </a:srgbClr>
                    </a:solidFill>
                    <a:prstDash val="solid"/>
                  </a:ln>
                  <a:effectLst/>
                </p:spPr>
              </p:cxnSp>
              <p:cxnSp>
                <p:nvCxnSpPr>
                  <p:cNvPr id="818" name="Straight Connector 502"/>
                  <p:cNvCxnSpPr/>
                  <p:nvPr/>
                </p:nvCxnSpPr>
                <p:spPr>
                  <a:xfrm>
                    <a:off x="7302347" y="625311"/>
                    <a:ext cx="0" cy="52028"/>
                  </a:xfrm>
                  <a:prstGeom prst="line">
                    <a:avLst/>
                  </a:prstGeom>
                  <a:noFill/>
                  <a:ln w="28575" cap="rnd" cmpd="sng" algn="ctr">
                    <a:solidFill>
                      <a:srgbClr val="4F81BD">
                        <a:shade val="95000"/>
                        <a:satMod val="105000"/>
                      </a:srgbClr>
                    </a:solidFill>
                    <a:prstDash val="solid"/>
                  </a:ln>
                  <a:effectLst/>
                </p:spPr>
              </p:cxnSp>
              <p:cxnSp>
                <p:nvCxnSpPr>
                  <p:cNvPr id="819" name="Straight Connector 503"/>
                  <p:cNvCxnSpPr/>
                  <p:nvPr/>
                </p:nvCxnSpPr>
                <p:spPr>
                  <a:xfrm>
                    <a:off x="7043450" y="1140637"/>
                    <a:ext cx="0" cy="52028"/>
                  </a:xfrm>
                  <a:prstGeom prst="line">
                    <a:avLst/>
                  </a:prstGeom>
                  <a:noFill/>
                  <a:ln w="28575" cap="rnd" cmpd="sng" algn="ctr">
                    <a:solidFill>
                      <a:srgbClr val="4F81BD">
                        <a:shade val="95000"/>
                        <a:satMod val="105000"/>
                      </a:srgbClr>
                    </a:solidFill>
                    <a:prstDash val="solid"/>
                  </a:ln>
                  <a:effectLst/>
                </p:spPr>
              </p:cxnSp>
              <p:cxnSp>
                <p:nvCxnSpPr>
                  <p:cNvPr id="820" name="Straight Connector 504"/>
                  <p:cNvCxnSpPr/>
                  <p:nvPr/>
                </p:nvCxnSpPr>
                <p:spPr>
                  <a:xfrm>
                    <a:off x="7129749" y="1142042"/>
                    <a:ext cx="0" cy="52028"/>
                  </a:xfrm>
                  <a:prstGeom prst="line">
                    <a:avLst/>
                  </a:prstGeom>
                  <a:noFill/>
                  <a:ln w="28575" cap="rnd" cmpd="sng" algn="ctr">
                    <a:solidFill>
                      <a:srgbClr val="4F81BD">
                        <a:shade val="95000"/>
                        <a:satMod val="105000"/>
                      </a:srgbClr>
                    </a:solidFill>
                    <a:prstDash val="solid"/>
                  </a:ln>
                  <a:effectLst/>
                </p:spPr>
              </p:cxnSp>
              <p:cxnSp>
                <p:nvCxnSpPr>
                  <p:cNvPr id="821" name="Straight Connector 505"/>
                  <p:cNvCxnSpPr/>
                  <p:nvPr/>
                </p:nvCxnSpPr>
                <p:spPr>
                  <a:xfrm>
                    <a:off x="7216048" y="1140693"/>
                    <a:ext cx="0" cy="52028"/>
                  </a:xfrm>
                  <a:prstGeom prst="line">
                    <a:avLst/>
                  </a:prstGeom>
                  <a:noFill/>
                  <a:ln w="28575" cap="rnd" cmpd="sng" algn="ctr">
                    <a:solidFill>
                      <a:srgbClr val="4F81BD">
                        <a:shade val="95000"/>
                        <a:satMod val="105000"/>
                      </a:srgbClr>
                    </a:solidFill>
                    <a:prstDash val="solid"/>
                  </a:ln>
                  <a:effectLst/>
                </p:spPr>
              </p:cxnSp>
              <p:cxnSp>
                <p:nvCxnSpPr>
                  <p:cNvPr id="822" name="Straight Connector 506"/>
                  <p:cNvCxnSpPr/>
                  <p:nvPr/>
                </p:nvCxnSpPr>
                <p:spPr>
                  <a:xfrm>
                    <a:off x="7302347" y="1139344"/>
                    <a:ext cx="0" cy="52028"/>
                  </a:xfrm>
                  <a:prstGeom prst="line">
                    <a:avLst/>
                  </a:prstGeom>
                  <a:noFill/>
                  <a:ln w="28575" cap="rnd" cmpd="sng" algn="ctr">
                    <a:solidFill>
                      <a:srgbClr val="4F81BD">
                        <a:shade val="95000"/>
                        <a:satMod val="105000"/>
                      </a:srgbClr>
                    </a:solidFill>
                    <a:prstDash val="solid"/>
                  </a:ln>
                  <a:effectLst/>
                </p:spPr>
              </p:cxnSp>
            </p:grpSp>
          </p:grpSp>
        </p:grpSp>
        <p:sp>
          <p:nvSpPr>
            <p:cNvPr id="674" name="TextBox 507"/>
            <p:cNvSpPr txBox="1">
              <a:spLocks noChangeAspect="1"/>
            </p:cNvSpPr>
            <p:nvPr/>
          </p:nvSpPr>
          <p:spPr>
            <a:xfrm>
              <a:off x="2125708" y="1528724"/>
              <a:ext cx="922048" cy="400110"/>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„Internet of </a:t>
              </a:r>
            </a:p>
            <a:p>
              <a:pPr algn="ctr" defTabSz="914400"/>
              <a:r>
                <a:rPr lang="en-GB" sz="1000" dirty="0" smtClean="0">
                  <a:solidFill>
                    <a:srgbClr val="1F497D"/>
                  </a:solidFill>
                  <a:latin typeface="Arial Rounded MT Bold" panose="020F0704030504030204" pitchFamily="34" charset="0"/>
                  <a:cs typeface="Arial" panose="020B0604020202020204" pitchFamily="34" charset="0"/>
                </a:rPr>
                <a:t>Things“</a:t>
              </a:r>
              <a:endParaRPr lang="en-GB" sz="1000" dirty="0">
                <a:solidFill>
                  <a:srgbClr val="1F497D"/>
                </a:solidFill>
                <a:latin typeface="Arial Rounded MT Bold" panose="020F0704030504030204" pitchFamily="34" charset="0"/>
                <a:cs typeface="Arial" panose="020B0604020202020204" pitchFamily="34" charset="0"/>
              </a:endParaRPr>
            </a:p>
          </p:txBody>
        </p:sp>
        <p:cxnSp>
          <p:nvCxnSpPr>
            <p:cNvPr id="675" name="Straight Connector 508"/>
            <p:cNvCxnSpPr>
              <a:stCxn id="681" idx="2"/>
              <a:endCxn id="791" idx="0"/>
            </p:cNvCxnSpPr>
            <p:nvPr/>
          </p:nvCxnSpPr>
          <p:spPr>
            <a:xfrm>
              <a:off x="4195544" y="2019452"/>
              <a:ext cx="7927" cy="867158"/>
            </a:xfrm>
            <a:prstGeom prst="line">
              <a:avLst/>
            </a:prstGeom>
            <a:solidFill>
              <a:srgbClr val="4F81BD">
                <a:lumMod val="20000"/>
                <a:lumOff val="80000"/>
              </a:srgbClr>
            </a:solidFill>
            <a:ln w="38100" cap="flat" cmpd="sng" algn="ctr">
              <a:solidFill>
                <a:srgbClr val="4F81BD">
                  <a:lumMod val="60000"/>
                  <a:lumOff val="40000"/>
                </a:srgbClr>
              </a:solidFill>
              <a:prstDash val="solid"/>
            </a:ln>
            <a:effectLst/>
          </p:spPr>
        </p:cxnSp>
        <p:grpSp>
          <p:nvGrpSpPr>
            <p:cNvPr id="676" name="Group 509"/>
            <p:cNvGrpSpPr/>
            <p:nvPr/>
          </p:nvGrpSpPr>
          <p:grpSpPr>
            <a:xfrm>
              <a:off x="3986710" y="2886610"/>
              <a:ext cx="433521" cy="433521"/>
              <a:chOff x="2235015" y="678715"/>
              <a:chExt cx="542975" cy="542975"/>
            </a:xfrm>
          </p:grpSpPr>
          <p:sp>
            <p:nvSpPr>
              <p:cNvPr id="791" name="Rounded Rectangle 510"/>
              <p:cNvSpPr>
                <a:spLocks noChangeAspect="1"/>
              </p:cNvSpPr>
              <p:nvPr/>
            </p:nvSpPr>
            <p:spPr>
              <a:xfrm>
                <a:off x="2235015" y="678715"/>
                <a:ext cx="542975" cy="542975"/>
              </a:xfrm>
              <a:prstGeom prst="roundRect">
                <a:avLst/>
              </a:prstGeom>
              <a:solidFill>
                <a:srgbClr val="4F81BD">
                  <a:lumMod val="20000"/>
                  <a:lumOff val="80000"/>
                </a:srgbClr>
              </a:solidFill>
              <a:ln w="28575" cap="flat" cmpd="sng" algn="ctr">
                <a:solidFill>
                  <a:srgbClr val="1F497D"/>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792" name="Group 511"/>
              <p:cNvGrpSpPr/>
              <p:nvPr/>
            </p:nvGrpSpPr>
            <p:grpSpPr>
              <a:xfrm>
                <a:off x="2304159" y="748478"/>
                <a:ext cx="409937" cy="365348"/>
                <a:chOff x="6975727" y="2454779"/>
                <a:chExt cx="291559" cy="259846"/>
              </a:xfrm>
            </p:grpSpPr>
            <p:cxnSp>
              <p:nvCxnSpPr>
                <p:cNvPr id="793" name="Straight Connector 512"/>
                <p:cNvCxnSpPr/>
                <p:nvPr/>
              </p:nvCxnSpPr>
              <p:spPr>
                <a:xfrm>
                  <a:off x="7121710" y="2602848"/>
                  <a:ext cx="0" cy="111777"/>
                </a:xfrm>
                <a:prstGeom prst="line">
                  <a:avLst/>
                </a:prstGeom>
                <a:noFill/>
                <a:ln w="28575" cap="rnd" cmpd="sng" algn="ctr">
                  <a:solidFill>
                    <a:srgbClr val="4F81BD">
                      <a:lumMod val="75000"/>
                    </a:srgbClr>
                  </a:solidFill>
                  <a:prstDash val="solid"/>
                </a:ln>
                <a:effectLst/>
              </p:spPr>
            </p:cxnSp>
            <p:sp>
              <p:nvSpPr>
                <p:cNvPr id="794" name="Oval 513"/>
                <p:cNvSpPr/>
                <p:nvPr/>
              </p:nvSpPr>
              <p:spPr>
                <a:xfrm>
                  <a:off x="7098851" y="2547939"/>
                  <a:ext cx="45719" cy="45719"/>
                </a:xfrm>
                <a:prstGeom prst="ellipse">
                  <a:avLst/>
                </a:prstGeom>
                <a:solidFill>
                  <a:srgbClr val="4F81BD"/>
                </a:solidFill>
                <a:ln w="2857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795" name="Group 514"/>
                <p:cNvGrpSpPr/>
                <p:nvPr/>
              </p:nvGrpSpPr>
              <p:grpSpPr>
                <a:xfrm rot="2671509">
                  <a:off x="7042038" y="2455675"/>
                  <a:ext cx="225248" cy="225246"/>
                  <a:chOff x="2422128" y="408669"/>
                  <a:chExt cx="956044" cy="956044"/>
                </a:xfrm>
              </p:grpSpPr>
              <p:sp>
                <p:nvSpPr>
                  <p:cNvPr id="800" name="Arc 519"/>
                  <p:cNvSpPr/>
                  <p:nvPr/>
                </p:nvSpPr>
                <p:spPr>
                  <a:xfrm>
                    <a:off x="2422128" y="408669"/>
                    <a:ext cx="956044" cy="956044"/>
                  </a:xfrm>
                  <a:prstGeom prst="arc">
                    <a:avLst>
                      <a:gd name="adj1" fmla="val 16200000"/>
                      <a:gd name="adj2" fmla="val 21467216"/>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801" name="Arc 520"/>
                  <p:cNvSpPr/>
                  <p:nvPr/>
                </p:nvSpPr>
                <p:spPr>
                  <a:xfrm>
                    <a:off x="2617190" y="601450"/>
                    <a:ext cx="570482" cy="570482"/>
                  </a:xfrm>
                  <a:prstGeom prst="arc">
                    <a:avLst>
                      <a:gd name="adj1" fmla="val 16200000"/>
                      <a:gd name="adj2" fmla="val 21467216"/>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802" name="Arc 521"/>
                  <p:cNvSpPr/>
                  <p:nvPr/>
                </p:nvSpPr>
                <p:spPr>
                  <a:xfrm>
                    <a:off x="2798482" y="779319"/>
                    <a:ext cx="203336" cy="203336"/>
                  </a:xfrm>
                  <a:prstGeom prst="arc">
                    <a:avLst>
                      <a:gd name="adj1" fmla="val 16200000"/>
                      <a:gd name="adj2" fmla="val 21481060"/>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796" name="Group 515"/>
                <p:cNvGrpSpPr/>
                <p:nvPr/>
              </p:nvGrpSpPr>
              <p:grpSpPr>
                <a:xfrm rot="13254063">
                  <a:off x="6975727" y="2454779"/>
                  <a:ext cx="225248" cy="225246"/>
                  <a:chOff x="2422128" y="408669"/>
                  <a:chExt cx="956044" cy="956044"/>
                </a:xfrm>
              </p:grpSpPr>
              <p:sp>
                <p:nvSpPr>
                  <p:cNvPr id="797" name="Arc 516"/>
                  <p:cNvSpPr/>
                  <p:nvPr/>
                </p:nvSpPr>
                <p:spPr>
                  <a:xfrm>
                    <a:off x="2422128" y="408669"/>
                    <a:ext cx="956044" cy="956044"/>
                  </a:xfrm>
                  <a:prstGeom prst="arc">
                    <a:avLst>
                      <a:gd name="adj1" fmla="val 16200000"/>
                      <a:gd name="adj2" fmla="val 21467216"/>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98" name="Arc 517"/>
                  <p:cNvSpPr/>
                  <p:nvPr/>
                </p:nvSpPr>
                <p:spPr>
                  <a:xfrm>
                    <a:off x="2617190" y="601450"/>
                    <a:ext cx="570482" cy="570482"/>
                  </a:xfrm>
                  <a:prstGeom prst="arc">
                    <a:avLst>
                      <a:gd name="adj1" fmla="val 16200000"/>
                      <a:gd name="adj2" fmla="val 21467216"/>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99" name="Arc 518"/>
                  <p:cNvSpPr/>
                  <p:nvPr/>
                </p:nvSpPr>
                <p:spPr>
                  <a:xfrm>
                    <a:off x="2798482" y="779319"/>
                    <a:ext cx="203336" cy="203336"/>
                  </a:xfrm>
                  <a:prstGeom prst="arc">
                    <a:avLst>
                      <a:gd name="adj1" fmla="val 16200000"/>
                      <a:gd name="adj2" fmla="val 21481060"/>
                    </a:avLst>
                  </a:prstGeom>
                  <a:noFill/>
                  <a:ln w="28575"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grpSp>
        <p:cxnSp>
          <p:nvCxnSpPr>
            <p:cNvPr id="677" name="Elbow Connector 522"/>
            <p:cNvCxnSpPr>
              <a:stCxn id="782" idx="3"/>
              <a:endCxn id="681" idx="1"/>
            </p:cNvCxnSpPr>
            <p:nvPr/>
          </p:nvCxnSpPr>
          <p:spPr>
            <a:xfrm>
              <a:off x="2803491" y="1307958"/>
              <a:ext cx="1175292" cy="494734"/>
            </a:xfrm>
            <a:prstGeom prst="bentConnector3">
              <a:avLst/>
            </a:prstGeom>
            <a:solidFill>
              <a:srgbClr val="4F81BD">
                <a:lumMod val="20000"/>
                <a:lumOff val="80000"/>
              </a:srgbClr>
            </a:solidFill>
            <a:ln w="38100" cap="flat" cmpd="sng" algn="ctr">
              <a:solidFill>
                <a:srgbClr val="00B050"/>
              </a:solidFill>
              <a:prstDash val="solid"/>
            </a:ln>
            <a:effectLst/>
          </p:spPr>
        </p:cxnSp>
        <p:grpSp>
          <p:nvGrpSpPr>
            <p:cNvPr id="678" name="Group 523"/>
            <p:cNvGrpSpPr/>
            <p:nvPr/>
          </p:nvGrpSpPr>
          <p:grpSpPr>
            <a:xfrm>
              <a:off x="2369970" y="1091197"/>
              <a:ext cx="433521" cy="433521"/>
              <a:chOff x="3472258" y="1453661"/>
              <a:chExt cx="542975" cy="542975"/>
            </a:xfrm>
          </p:grpSpPr>
          <p:sp>
            <p:nvSpPr>
              <p:cNvPr id="782" name="Rounded Rectangle 524"/>
              <p:cNvSpPr>
                <a:spLocks noChangeAspect="1"/>
              </p:cNvSpPr>
              <p:nvPr/>
            </p:nvSpPr>
            <p:spPr>
              <a:xfrm>
                <a:off x="3472258" y="1453661"/>
                <a:ext cx="542975" cy="542975"/>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783" name="Group 525"/>
              <p:cNvGrpSpPr/>
              <p:nvPr/>
            </p:nvGrpSpPr>
            <p:grpSpPr>
              <a:xfrm>
                <a:off x="3526818" y="1535146"/>
                <a:ext cx="432642" cy="391302"/>
                <a:chOff x="3526818" y="1559346"/>
                <a:chExt cx="367336" cy="367102"/>
              </a:xfrm>
            </p:grpSpPr>
            <p:sp>
              <p:nvSpPr>
                <p:cNvPr id="784" name="Oval 526"/>
                <p:cNvSpPr>
                  <a:spLocks noChangeAspect="1"/>
                </p:cNvSpPr>
                <p:nvPr/>
              </p:nvSpPr>
              <p:spPr>
                <a:xfrm>
                  <a:off x="3526818" y="1559346"/>
                  <a:ext cx="366306" cy="366306"/>
                </a:xfrm>
                <a:prstGeom prst="ellipse">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85" name="Oval 527"/>
                <p:cNvSpPr>
                  <a:spLocks noChangeAspect="1"/>
                </p:cNvSpPr>
                <p:nvPr/>
              </p:nvSpPr>
              <p:spPr>
                <a:xfrm>
                  <a:off x="3645962" y="1559346"/>
                  <a:ext cx="130077" cy="366306"/>
                </a:xfrm>
                <a:prstGeom prst="ellipse">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786" name="Straight Connector 528"/>
                <p:cNvCxnSpPr>
                  <a:stCxn id="785" idx="0"/>
                  <a:endCxn id="785" idx="4"/>
                </p:cNvCxnSpPr>
                <p:nvPr/>
              </p:nvCxnSpPr>
              <p:spPr>
                <a:xfrm>
                  <a:off x="3711001" y="1559346"/>
                  <a:ext cx="0" cy="366306"/>
                </a:xfrm>
                <a:prstGeom prst="line">
                  <a:avLst/>
                </a:prstGeom>
                <a:noFill/>
                <a:ln w="12700" cap="flat" cmpd="sng" algn="ctr">
                  <a:solidFill>
                    <a:srgbClr val="4F81BD">
                      <a:shade val="50000"/>
                    </a:srgbClr>
                  </a:solidFill>
                  <a:prstDash val="solid"/>
                </a:ln>
                <a:effectLst/>
              </p:spPr>
            </p:cxnSp>
            <p:sp>
              <p:nvSpPr>
                <p:cNvPr id="787" name="Rectangle 529"/>
                <p:cNvSpPr/>
                <p:nvPr/>
              </p:nvSpPr>
              <p:spPr>
                <a:xfrm>
                  <a:off x="3566655" y="1690768"/>
                  <a:ext cx="288691" cy="107722"/>
                </a:xfrm>
                <a:prstGeom prst="rect">
                  <a:avLst/>
                </a:prstGeom>
                <a:solidFill>
                  <a:srgbClr val="4F81BD">
                    <a:lumMod val="20000"/>
                    <a:lumOff val="80000"/>
                  </a:srgbClr>
                </a:solidFill>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600" b="1" i="0" u="none" strike="noStrike" kern="0" cap="none" spc="0" normalizeH="0" baseline="0" dirty="0" smtClean="0">
                      <a:ln>
                        <a:noFill/>
                      </a:ln>
                      <a:solidFill>
                        <a:srgbClr val="1F497D"/>
                      </a:solidFill>
                      <a:effectLst/>
                      <a:uLnTx/>
                      <a:uFillTx/>
                      <a:latin typeface="Arial Rounded MT Bold" panose="020F0704030504030204" pitchFamily="34" charset="0"/>
                      <a:cs typeface="Arial" panose="020B0604020202020204" pitchFamily="34" charset="0"/>
                    </a:rPr>
                    <a:t>WWW</a:t>
                  </a:r>
                  <a:endParaRPr kumimoji="0" lang="en-GB" sz="700" b="1" i="0" u="none" strike="noStrike" kern="0" cap="none" spc="0" normalizeH="0" baseline="0" dirty="0" smtClean="0">
                    <a:ln>
                      <a:noFill/>
                    </a:ln>
                    <a:solidFill>
                      <a:srgbClr val="1F497D"/>
                    </a:solidFill>
                    <a:effectLst/>
                    <a:uLnTx/>
                    <a:uFillTx/>
                    <a:latin typeface="Arial Rounded MT Bold" panose="020F0704030504030204" pitchFamily="34" charset="0"/>
                    <a:cs typeface="Arial" panose="020B0604020202020204" pitchFamily="34" charset="0"/>
                  </a:endParaRPr>
                </a:p>
              </p:txBody>
            </p:sp>
            <p:sp>
              <p:nvSpPr>
                <p:cNvPr id="788" name="Oval 530"/>
                <p:cNvSpPr>
                  <a:spLocks noChangeAspect="1"/>
                </p:cNvSpPr>
                <p:nvPr/>
              </p:nvSpPr>
              <p:spPr>
                <a:xfrm rot="5400000">
                  <a:off x="3586382" y="1560360"/>
                  <a:ext cx="247178" cy="366306"/>
                </a:xfrm>
                <a:prstGeom prst="ellipse">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89" name="Oval 531"/>
                <p:cNvSpPr>
                  <a:spLocks noChangeAspect="1"/>
                </p:cNvSpPr>
                <p:nvPr/>
              </p:nvSpPr>
              <p:spPr>
                <a:xfrm rot="5400000">
                  <a:off x="3645962" y="1561306"/>
                  <a:ext cx="130077" cy="366306"/>
                </a:xfrm>
                <a:prstGeom prst="ellipse">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90" name="Oval 532"/>
                <p:cNvSpPr>
                  <a:spLocks noChangeAspect="1"/>
                </p:cNvSpPr>
                <p:nvPr/>
              </p:nvSpPr>
              <p:spPr>
                <a:xfrm>
                  <a:off x="3579894" y="1560142"/>
                  <a:ext cx="260154" cy="366306"/>
                </a:xfrm>
                <a:prstGeom prst="ellipse">
                  <a:avLst/>
                </a:prstGeom>
                <a:noFill/>
                <a:ln w="12700"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grpSp>
        <p:cxnSp>
          <p:nvCxnSpPr>
            <p:cNvPr id="679" name="Elbow Connector 533"/>
            <p:cNvCxnSpPr>
              <a:endCxn id="681" idx="3"/>
            </p:cNvCxnSpPr>
            <p:nvPr/>
          </p:nvCxnSpPr>
          <p:spPr>
            <a:xfrm rot="10800000">
              <a:off x="4412305" y="1802692"/>
              <a:ext cx="1048066" cy="294361"/>
            </a:xfrm>
            <a:prstGeom prst="bentConnector3">
              <a:avLst/>
            </a:prstGeom>
            <a:solidFill>
              <a:srgbClr val="4F81BD">
                <a:lumMod val="20000"/>
                <a:lumOff val="80000"/>
              </a:srgbClr>
            </a:solidFill>
            <a:ln w="38100" cap="flat" cmpd="sng" algn="ctr">
              <a:solidFill>
                <a:srgbClr val="00B050"/>
              </a:solidFill>
              <a:prstDash val="solid"/>
            </a:ln>
            <a:effectLst/>
          </p:spPr>
        </p:cxnSp>
        <p:sp>
          <p:nvSpPr>
            <p:cNvPr id="680" name="Freeform 534"/>
            <p:cNvSpPr>
              <a:spLocks noChangeAspect="1"/>
            </p:cNvSpPr>
            <p:nvPr/>
          </p:nvSpPr>
          <p:spPr>
            <a:xfrm>
              <a:off x="5447022" y="954827"/>
              <a:ext cx="2755025" cy="1440179"/>
            </a:xfrm>
            <a:custGeom>
              <a:avLst/>
              <a:gdLst>
                <a:gd name="connsiteX0" fmla="*/ 0 w 1072282"/>
                <a:gd name="connsiteY0" fmla="*/ 680866 h 680866"/>
                <a:gd name="connsiteX1" fmla="*/ 1072282 w 1072282"/>
                <a:gd name="connsiteY1" fmla="*/ 664420 h 680866"/>
                <a:gd name="connsiteX2" fmla="*/ 1072282 w 1072282"/>
                <a:gd name="connsiteY2" fmla="*/ 197352 h 680866"/>
                <a:gd name="connsiteX3" fmla="*/ 769675 w 1072282"/>
                <a:gd name="connsiteY3" fmla="*/ 0 h 680866"/>
                <a:gd name="connsiteX4" fmla="*/ 401284 w 1072282"/>
                <a:gd name="connsiteY4" fmla="*/ 177617 h 680866"/>
                <a:gd name="connsiteX0" fmla="*/ 0 w 1072282"/>
                <a:gd name="connsiteY0" fmla="*/ 680866 h 680866"/>
                <a:gd name="connsiteX1" fmla="*/ 1072282 w 1072282"/>
                <a:gd name="connsiteY1" fmla="*/ 677576 h 680866"/>
                <a:gd name="connsiteX2" fmla="*/ 1072282 w 1072282"/>
                <a:gd name="connsiteY2" fmla="*/ 197352 h 680866"/>
                <a:gd name="connsiteX3" fmla="*/ 769675 w 1072282"/>
                <a:gd name="connsiteY3" fmla="*/ 0 h 680866"/>
                <a:gd name="connsiteX4" fmla="*/ 401284 w 1072282"/>
                <a:gd name="connsiteY4" fmla="*/ 177617 h 680866"/>
                <a:gd name="connsiteX0" fmla="*/ 0 w 1164147"/>
                <a:gd name="connsiteY0" fmla="*/ 680866 h 714012"/>
                <a:gd name="connsiteX1" fmla="*/ 1072282 w 1164147"/>
                <a:gd name="connsiteY1" fmla="*/ 677576 h 714012"/>
                <a:gd name="connsiteX2" fmla="*/ 1072282 w 1164147"/>
                <a:gd name="connsiteY2" fmla="*/ 197352 h 714012"/>
                <a:gd name="connsiteX3" fmla="*/ 769675 w 1164147"/>
                <a:gd name="connsiteY3" fmla="*/ 0 h 714012"/>
                <a:gd name="connsiteX4" fmla="*/ 401284 w 1164147"/>
                <a:gd name="connsiteY4" fmla="*/ 177617 h 714012"/>
                <a:gd name="connsiteX0" fmla="*/ 0 w 1164147"/>
                <a:gd name="connsiteY0" fmla="*/ 680866 h 680866"/>
                <a:gd name="connsiteX1" fmla="*/ 1072282 w 1164147"/>
                <a:gd name="connsiteY1" fmla="*/ 677576 h 680866"/>
                <a:gd name="connsiteX2" fmla="*/ 1072282 w 1164147"/>
                <a:gd name="connsiteY2" fmla="*/ 197352 h 680866"/>
                <a:gd name="connsiteX3" fmla="*/ 769675 w 1164147"/>
                <a:gd name="connsiteY3" fmla="*/ 0 h 680866"/>
                <a:gd name="connsiteX4" fmla="*/ 401284 w 1164147"/>
                <a:gd name="connsiteY4" fmla="*/ 177617 h 680866"/>
                <a:gd name="connsiteX0" fmla="*/ 0 w 1249331"/>
                <a:gd name="connsiteY0" fmla="*/ 680866 h 680866"/>
                <a:gd name="connsiteX1" fmla="*/ 1072282 w 1249331"/>
                <a:gd name="connsiteY1" fmla="*/ 677576 h 680866"/>
                <a:gd name="connsiteX2" fmla="*/ 1072282 w 1249331"/>
                <a:gd name="connsiteY2" fmla="*/ 197352 h 680866"/>
                <a:gd name="connsiteX3" fmla="*/ 769675 w 1249331"/>
                <a:gd name="connsiteY3" fmla="*/ 0 h 680866"/>
                <a:gd name="connsiteX4" fmla="*/ 401284 w 1249331"/>
                <a:gd name="connsiteY4" fmla="*/ 177617 h 680866"/>
                <a:gd name="connsiteX0" fmla="*/ 0 w 1297700"/>
                <a:gd name="connsiteY0" fmla="*/ 680866 h 680866"/>
                <a:gd name="connsiteX1" fmla="*/ 1072282 w 1297700"/>
                <a:gd name="connsiteY1" fmla="*/ 677576 h 680866"/>
                <a:gd name="connsiteX2" fmla="*/ 1072282 w 1297700"/>
                <a:gd name="connsiteY2" fmla="*/ 197352 h 680866"/>
                <a:gd name="connsiteX3" fmla="*/ 769675 w 1297700"/>
                <a:gd name="connsiteY3" fmla="*/ 0 h 680866"/>
                <a:gd name="connsiteX4" fmla="*/ 401284 w 1297700"/>
                <a:gd name="connsiteY4" fmla="*/ 177617 h 680866"/>
                <a:gd name="connsiteX0" fmla="*/ 0 w 1297700"/>
                <a:gd name="connsiteY0" fmla="*/ 680866 h 680866"/>
                <a:gd name="connsiteX1" fmla="*/ 1072282 w 1297700"/>
                <a:gd name="connsiteY1" fmla="*/ 677576 h 680866"/>
                <a:gd name="connsiteX2" fmla="*/ 1072282 w 1297700"/>
                <a:gd name="connsiteY2" fmla="*/ 197352 h 680866"/>
                <a:gd name="connsiteX3" fmla="*/ 769675 w 1297700"/>
                <a:gd name="connsiteY3" fmla="*/ 0 h 680866"/>
                <a:gd name="connsiteX4" fmla="*/ 401284 w 1297700"/>
                <a:gd name="connsiteY4" fmla="*/ 177617 h 680866"/>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401284 w 1297700"/>
                <a:gd name="connsiteY4" fmla="*/ 244390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47639 h 747639"/>
                <a:gd name="connsiteX1" fmla="*/ 1072282 w 1297700"/>
                <a:gd name="connsiteY1" fmla="*/ 744349 h 747639"/>
                <a:gd name="connsiteX2" fmla="*/ 1072282 w 1297700"/>
                <a:gd name="connsiteY2" fmla="*/ 264125 h 747639"/>
                <a:gd name="connsiteX3" fmla="*/ 769675 w 1297700"/>
                <a:gd name="connsiteY3" fmla="*/ 66773 h 747639"/>
                <a:gd name="connsiteX4" fmla="*/ 111834 w 1297700"/>
                <a:gd name="connsiteY4" fmla="*/ 379247 h 747639"/>
                <a:gd name="connsiteX0" fmla="*/ 0 w 1297700"/>
                <a:gd name="connsiteY0" fmla="*/ 787791 h 787791"/>
                <a:gd name="connsiteX1" fmla="*/ 1072282 w 1297700"/>
                <a:gd name="connsiteY1" fmla="*/ 784501 h 787791"/>
                <a:gd name="connsiteX2" fmla="*/ 1072282 w 1297700"/>
                <a:gd name="connsiteY2" fmla="*/ 304277 h 787791"/>
                <a:gd name="connsiteX3" fmla="*/ 769675 w 1297700"/>
                <a:gd name="connsiteY3" fmla="*/ 106925 h 787791"/>
                <a:gd name="connsiteX4" fmla="*/ 111834 w 1297700"/>
                <a:gd name="connsiteY4" fmla="*/ 419399 h 787791"/>
                <a:gd name="connsiteX0" fmla="*/ 0 w 1297700"/>
                <a:gd name="connsiteY0" fmla="*/ 787791 h 787791"/>
                <a:gd name="connsiteX1" fmla="*/ 1072282 w 1297700"/>
                <a:gd name="connsiteY1" fmla="*/ 784501 h 787791"/>
                <a:gd name="connsiteX2" fmla="*/ 1072282 w 1297700"/>
                <a:gd name="connsiteY2" fmla="*/ 304277 h 787791"/>
                <a:gd name="connsiteX3" fmla="*/ 769675 w 1297700"/>
                <a:gd name="connsiteY3" fmla="*/ 106925 h 787791"/>
                <a:gd name="connsiteX4" fmla="*/ 111834 w 1297700"/>
                <a:gd name="connsiteY4" fmla="*/ 419399 h 787791"/>
                <a:gd name="connsiteX5" fmla="*/ 0 w 1297700"/>
                <a:gd name="connsiteY5" fmla="*/ 787791 h 787791"/>
                <a:gd name="connsiteX0" fmla="*/ 0 w 1297700"/>
                <a:gd name="connsiteY0" fmla="*/ 829401 h 829401"/>
                <a:gd name="connsiteX1" fmla="*/ 1072282 w 1297700"/>
                <a:gd name="connsiteY1" fmla="*/ 826111 h 829401"/>
                <a:gd name="connsiteX2" fmla="*/ 1072282 w 1297700"/>
                <a:gd name="connsiteY2" fmla="*/ 345887 h 829401"/>
                <a:gd name="connsiteX3" fmla="*/ 769675 w 1297700"/>
                <a:gd name="connsiteY3" fmla="*/ 148535 h 829401"/>
                <a:gd name="connsiteX4" fmla="*/ 111834 w 1297700"/>
                <a:gd name="connsiteY4" fmla="*/ 300588 h 829401"/>
                <a:gd name="connsiteX5" fmla="*/ 0 w 1297700"/>
                <a:gd name="connsiteY5" fmla="*/ 829401 h 829401"/>
                <a:gd name="connsiteX0" fmla="*/ 0 w 1249331"/>
                <a:gd name="connsiteY0" fmla="*/ 829401 h 861359"/>
                <a:gd name="connsiteX1" fmla="*/ 1072282 w 1249331"/>
                <a:gd name="connsiteY1" fmla="*/ 826111 h 861359"/>
                <a:gd name="connsiteX2" fmla="*/ 1072282 w 1249331"/>
                <a:gd name="connsiteY2" fmla="*/ 361929 h 861359"/>
                <a:gd name="connsiteX3" fmla="*/ 769675 w 1249331"/>
                <a:gd name="connsiteY3" fmla="*/ 148535 h 861359"/>
                <a:gd name="connsiteX4" fmla="*/ 111834 w 1249331"/>
                <a:gd name="connsiteY4" fmla="*/ 300588 h 861359"/>
                <a:gd name="connsiteX5" fmla="*/ 0 w 1249331"/>
                <a:gd name="connsiteY5" fmla="*/ 829401 h 861359"/>
                <a:gd name="connsiteX0" fmla="*/ 0 w 1249331"/>
                <a:gd name="connsiteY0" fmla="*/ 1041883 h 1073841"/>
                <a:gd name="connsiteX1" fmla="*/ 1072282 w 1249331"/>
                <a:gd name="connsiteY1" fmla="*/ 1038593 h 1073841"/>
                <a:gd name="connsiteX2" fmla="*/ 1072282 w 1249331"/>
                <a:gd name="connsiteY2" fmla="*/ 574411 h 1073841"/>
                <a:gd name="connsiteX3" fmla="*/ 817801 w 1249331"/>
                <a:gd name="connsiteY3" fmla="*/ 88301 h 1073841"/>
                <a:gd name="connsiteX4" fmla="*/ 111834 w 1249331"/>
                <a:gd name="connsiteY4" fmla="*/ 513070 h 1073841"/>
                <a:gd name="connsiteX5" fmla="*/ 0 w 1249331"/>
                <a:gd name="connsiteY5" fmla="*/ 1041883 h 1073841"/>
                <a:gd name="connsiteX0" fmla="*/ 0 w 1249331"/>
                <a:gd name="connsiteY0" fmla="*/ 1041883 h 1073841"/>
                <a:gd name="connsiteX1" fmla="*/ 1072282 w 1249331"/>
                <a:gd name="connsiteY1" fmla="*/ 1038593 h 1073841"/>
                <a:gd name="connsiteX2" fmla="*/ 1072282 w 1249331"/>
                <a:gd name="connsiteY2" fmla="*/ 574411 h 1073841"/>
                <a:gd name="connsiteX3" fmla="*/ 817801 w 1249331"/>
                <a:gd name="connsiteY3" fmla="*/ 88301 h 1073841"/>
                <a:gd name="connsiteX4" fmla="*/ 111834 w 1249331"/>
                <a:gd name="connsiteY4" fmla="*/ 513070 h 1073841"/>
                <a:gd name="connsiteX5" fmla="*/ 0 w 1249331"/>
                <a:gd name="connsiteY5" fmla="*/ 1041883 h 1073841"/>
                <a:gd name="connsiteX0" fmla="*/ 498460 w 1747791"/>
                <a:gd name="connsiteY0" fmla="*/ 1035619 h 1067577"/>
                <a:gd name="connsiteX1" fmla="*/ 1570742 w 1747791"/>
                <a:gd name="connsiteY1" fmla="*/ 1032329 h 1067577"/>
                <a:gd name="connsiteX2" fmla="*/ 1570742 w 1747791"/>
                <a:gd name="connsiteY2" fmla="*/ 568147 h 1067577"/>
                <a:gd name="connsiteX3" fmla="*/ 1316261 w 1747791"/>
                <a:gd name="connsiteY3" fmla="*/ 82037 h 1067577"/>
                <a:gd name="connsiteX4" fmla="*/ 694 w 1747791"/>
                <a:gd name="connsiteY4" fmla="*/ 554932 h 1067577"/>
                <a:gd name="connsiteX5" fmla="*/ 498460 w 1747791"/>
                <a:gd name="connsiteY5" fmla="*/ 1035619 h 1067577"/>
                <a:gd name="connsiteX0" fmla="*/ 499079 w 1748410"/>
                <a:gd name="connsiteY0" fmla="*/ 913055 h 945013"/>
                <a:gd name="connsiteX1" fmla="*/ 1571361 w 1748410"/>
                <a:gd name="connsiteY1" fmla="*/ 909765 h 945013"/>
                <a:gd name="connsiteX2" fmla="*/ 1571361 w 1748410"/>
                <a:gd name="connsiteY2" fmla="*/ 445583 h 945013"/>
                <a:gd name="connsiteX3" fmla="*/ 835617 w 1748410"/>
                <a:gd name="connsiteY3" fmla="*/ 103852 h 945013"/>
                <a:gd name="connsiteX4" fmla="*/ 1313 w 1748410"/>
                <a:gd name="connsiteY4" fmla="*/ 432368 h 945013"/>
                <a:gd name="connsiteX5" fmla="*/ 499079 w 1748410"/>
                <a:gd name="connsiteY5" fmla="*/ 913055 h 945013"/>
                <a:gd name="connsiteX0" fmla="*/ 498640 w 1747971"/>
                <a:gd name="connsiteY0" fmla="*/ 966360 h 998318"/>
                <a:gd name="connsiteX1" fmla="*/ 1570922 w 1747971"/>
                <a:gd name="connsiteY1" fmla="*/ 963070 h 998318"/>
                <a:gd name="connsiteX2" fmla="*/ 1570922 w 1747971"/>
                <a:gd name="connsiteY2" fmla="*/ 498888 h 998318"/>
                <a:gd name="connsiteX3" fmla="*/ 1107894 w 1747971"/>
                <a:gd name="connsiteY3" fmla="*/ 92989 h 998318"/>
                <a:gd name="connsiteX4" fmla="*/ 874 w 1747971"/>
                <a:gd name="connsiteY4" fmla="*/ 485673 h 998318"/>
                <a:gd name="connsiteX5" fmla="*/ 498640 w 1747971"/>
                <a:gd name="connsiteY5" fmla="*/ 966360 h 998318"/>
                <a:gd name="connsiteX0" fmla="*/ 690977 w 1940308"/>
                <a:gd name="connsiteY0" fmla="*/ 955408 h 987366"/>
                <a:gd name="connsiteX1" fmla="*/ 1763259 w 1940308"/>
                <a:gd name="connsiteY1" fmla="*/ 952118 h 987366"/>
                <a:gd name="connsiteX2" fmla="*/ 1763259 w 1940308"/>
                <a:gd name="connsiteY2" fmla="*/ 487936 h 987366"/>
                <a:gd name="connsiteX3" fmla="*/ 1300231 w 1940308"/>
                <a:gd name="connsiteY3" fmla="*/ 82037 h 987366"/>
                <a:gd name="connsiteX4" fmla="*/ 705 w 1940308"/>
                <a:gd name="connsiteY4" fmla="*/ 554931 h 987366"/>
                <a:gd name="connsiteX5" fmla="*/ 690977 w 1940308"/>
                <a:gd name="connsiteY5" fmla="*/ 955408 h 987366"/>
                <a:gd name="connsiteX0" fmla="*/ 1167 w 1981118"/>
                <a:gd name="connsiteY0" fmla="*/ 939366 h 982337"/>
                <a:gd name="connsiteX1" fmla="*/ 1763259 w 1981118"/>
                <a:gd name="connsiteY1" fmla="*/ 952118 h 982337"/>
                <a:gd name="connsiteX2" fmla="*/ 1763259 w 1981118"/>
                <a:gd name="connsiteY2" fmla="*/ 487936 h 982337"/>
                <a:gd name="connsiteX3" fmla="*/ 1300231 w 1981118"/>
                <a:gd name="connsiteY3" fmla="*/ 82037 h 982337"/>
                <a:gd name="connsiteX4" fmla="*/ 705 w 1981118"/>
                <a:gd name="connsiteY4" fmla="*/ 554931 h 982337"/>
                <a:gd name="connsiteX5" fmla="*/ 1167 w 1981118"/>
                <a:gd name="connsiteY5" fmla="*/ 939366 h 982337"/>
                <a:gd name="connsiteX0" fmla="*/ 1167 w 1981118"/>
                <a:gd name="connsiteY0" fmla="*/ 939366 h 952118"/>
                <a:gd name="connsiteX1" fmla="*/ 1763259 w 1981118"/>
                <a:gd name="connsiteY1" fmla="*/ 952118 h 952118"/>
                <a:gd name="connsiteX2" fmla="*/ 1763259 w 1981118"/>
                <a:gd name="connsiteY2" fmla="*/ 487936 h 952118"/>
                <a:gd name="connsiteX3" fmla="*/ 1300231 w 1981118"/>
                <a:gd name="connsiteY3" fmla="*/ 82037 h 952118"/>
                <a:gd name="connsiteX4" fmla="*/ 705 w 1981118"/>
                <a:gd name="connsiteY4" fmla="*/ 554931 h 952118"/>
                <a:gd name="connsiteX5" fmla="*/ 1167 w 1981118"/>
                <a:gd name="connsiteY5" fmla="*/ 939366 h 952118"/>
                <a:gd name="connsiteX0" fmla="*/ 214202 w 2194153"/>
                <a:gd name="connsiteY0" fmla="*/ 939366 h 952118"/>
                <a:gd name="connsiteX1" fmla="*/ 1976294 w 2194153"/>
                <a:gd name="connsiteY1" fmla="*/ 952118 h 952118"/>
                <a:gd name="connsiteX2" fmla="*/ 1976294 w 2194153"/>
                <a:gd name="connsiteY2" fmla="*/ 487936 h 952118"/>
                <a:gd name="connsiteX3" fmla="*/ 1513266 w 2194153"/>
                <a:gd name="connsiteY3" fmla="*/ 82037 h 952118"/>
                <a:gd name="connsiteX4" fmla="*/ 213740 w 2194153"/>
                <a:gd name="connsiteY4" fmla="*/ 554931 h 952118"/>
                <a:gd name="connsiteX5" fmla="*/ 214202 w 2194153"/>
                <a:gd name="connsiteY5" fmla="*/ 939366 h 952118"/>
                <a:gd name="connsiteX0" fmla="*/ 367217 w 2347168"/>
                <a:gd name="connsiteY0" fmla="*/ 939366 h 952118"/>
                <a:gd name="connsiteX1" fmla="*/ 2129309 w 2347168"/>
                <a:gd name="connsiteY1" fmla="*/ 952118 h 952118"/>
                <a:gd name="connsiteX2" fmla="*/ 2129309 w 2347168"/>
                <a:gd name="connsiteY2" fmla="*/ 487936 h 952118"/>
                <a:gd name="connsiteX3" fmla="*/ 1666281 w 2347168"/>
                <a:gd name="connsiteY3" fmla="*/ 82037 h 952118"/>
                <a:gd name="connsiteX4" fmla="*/ 366755 w 2347168"/>
                <a:gd name="connsiteY4" fmla="*/ 554931 h 952118"/>
                <a:gd name="connsiteX5" fmla="*/ 367217 w 2347168"/>
                <a:gd name="connsiteY5" fmla="*/ 939366 h 952118"/>
                <a:gd name="connsiteX0" fmla="*/ 343375 w 2323326"/>
                <a:gd name="connsiteY0" fmla="*/ 939366 h 952118"/>
                <a:gd name="connsiteX1" fmla="*/ 2105467 w 2323326"/>
                <a:gd name="connsiteY1" fmla="*/ 952118 h 952118"/>
                <a:gd name="connsiteX2" fmla="*/ 2105467 w 2323326"/>
                <a:gd name="connsiteY2" fmla="*/ 487936 h 952118"/>
                <a:gd name="connsiteX3" fmla="*/ 1642439 w 2323326"/>
                <a:gd name="connsiteY3" fmla="*/ 82037 h 952118"/>
                <a:gd name="connsiteX4" fmla="*/ 342913 w 2323326"/>
                <a:gd name="connsiteY4" fmla="*/ 554931 h 952118"/>
                <a:gd name="connsiteX5" fmla="*/ 343375 w 2323326"/>
                <a:gd name="connsiteY5" fmla="*/ 939366 h 952118"/>
                <a:gd name="connsiteX0" fmla="*/ 319300 w 2299251"/>
                <a:gd name="connsiteY0" fmla="*/ 964255 h 977007"/>
                <a:gd name="connsiteX1" fmla="*/ 2081392 w 2299251"/>
                <a:gd name="connsiteY1" fmla="*/ 977007 h 977007"/>
                <a:gd name="connsiteX2" fmla="*/ 2081392 w 2299251"/>
                <a:gd name="connsiteY2" fmla="*/ 512825 h 977007"/>
                <a:gd name="connsiteX3" fmla="*/ 1618364 w 2299251"/>
                <a:gd name="connsiteY3" fmla="*/ 106926 h 977007"/>
                <a:gd name="connsiteX4" fmla="*/ 366965 w 2299251"/>
                <a:gd name="connsiteY4" fmla="*/ 419399 h 977007"/>
                <a:gd name="connsiteX5" fmla="*/ 319300 w 2299251"/>
                <a:gd name="connsiteY5" fmla="*/ 964255 h 977007"/>
                <a:gd name="connsiteX0" fmla="*/ 319300 w 2299251"/>
                <a:gd name="connsiteY0" fmla="*/ 1047322 h 1060074"/>
                <a:gd name="connsiteX1" fmla="*/ 2081392 w 2299251"/>
                <a:gd name="connsiteY1" fmla="*/ 1060074 h 1060074"/>
                <a:gd name="connsiteX2" fmla="*/ 2081392 w 2299251"/>
                <a:gd name="connsiteY2" fmla="*/ 595892 h 1060074"/>
                <a:gd name="connsiteX3" fmla="*/ 1618364 w 2299251"/>
                <a:gd name="connsiteY3" fmla="*/ 189993 h 1060074"/>
                <a:gd name="connsiteX4" fmla="*/ 366965 w 2299251"/>
                <a:gd name="connsiteY4" fmla="*/ 502466 h 1060074"/>
                <a:gd name="connsiteX5" fmla="*/ 319300 w 2299251"/>
                <a:gd name="connsiteY5" fmla="*/ 1047322 h 1060074"/>
                <a:gd name="connsiteX0" fmla="*/ 319300 w 2299251"/>
                <a:gd name="connsiteY0" fmla="*/ 1067207 h 1079959"/>
                <a:gd name="connsiteX1" fmla="*/ 2081392 w 2299251"/>
                <a:gd name="connsiteY1" fmla="*/ 1079959 h 1079959"/>
                <a:gd name="connsiteX2" fmla="*/ 2081392 w 2299251"/>
                <a:gd name="connsiteY2" fmla="*/ 615777 h 1079959"/>
                <a:gd name="connsiteX3" fmla="*/ 1441901 w 2299251"/>
                <a:gd name="connsiteY3" fmla="*/ 177794 h 1079959"/>
                <a:gd name="connsiteX4" fmla="*/ 366965 w 2299251"/>
                <a:gd name="connsiteY4" fmla="*/ 522351 h 1079959"/>
                <a:gd name="connsiteX5" fmla="*/ 319300 w 2299251"/>
                <a:gd name="connsiteY5" fmla="*/ 1067207 h 1079959"/>
                <a:gd name="connsiteX0" fmla="*/ 319300 w 2299251"/>
                <a:gd name="connsiteY0" fmla="*/ 1241958 h 1254710"/>
                <a:gd name="connsiteX1" fmla="*/ 2081392 w 2299251"/>
                <a:gd name="connsiteY1" fmla="*/ 1254710 h 1254710"/>
                <a:gd name="connsiteX2" fmla="*/ 2081392 w 2299251"/>
                <a:gd name="connsiteY2" fmla="*/ 790528 h 1254710"/>
                <a:gd name="connsiteX3" fmla="*/ 1441901 w 2299251"/>
                <a:gd name="connsiteY3" fmla="*/ 352545 h 1254710"/>
                <a:gd name="connsiteX4" fmla="*/ 366965 w 2299251"/>
                <a:gd name="connsiteY4" fmla="*/ 697102 h 1254710"/>
                <a:gd name="connsiteX5" fmla="*/ 319300 w 2299251"/>
                <a:gd name="connsiteY5" fmla="*/ 1241958 h 1254710"/>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192641 h 1205393"/>
                <a:gd name="connsiteX1" fmla="*/ 2081392 w 2299251"/>
                <a:gd name="connsiteY1" fmla="*/ 1205393 h 1205393"/>
                <a:gd name="connsiteX2" fmla="*/ 2081392 w 2299251"/>
                <a:gd name="connsiteY2" fmla="*/ 741211 h 1205393"/>
                <a:gd name="connsiteX3" fmla="*/ 1441901 w 2299251"/>
                <a:gd name="connsiteY3" fmla="*/ 303228 h 1205393"/>
                <a:gd name="connsiteX4" fmla="*/ 366965 w 2299251"/>
                <a:gd name="connsiteY4" fmla="*/ 647785 h 1205393"/>
                <a:gd name="connsiteX5" fmla="*/ 319300 w 2299251"/>
                <a:gd name="connsiteY5" fmla="*/ 1192641 h 1205393"/>
                <a:gd name="connsiteX0" fmla="*/ 319300 w 2299251"/>
                <a:gd name="connsiteY0" fmla="*/ 1258167 h 1270919"/>
                <a:gd name="connsiteX1" fmla="*/ 2081392 w 2299251"/>
                <a:gd name="connsiteY1" fmla="*/ 1270919 h 1270919"/>
                <a:gd name="connsiteX2" fmla="*/ 2081392 w 2299251"/>
                <a:gd name="connsiteY2" fmla="*/ 806737 h 1270919"/>
                <a:gd name="connsiteX3" fmla="*/ 1441901 w 2299251"/>
                <a:gd name="connsiteY3" fmla="*/ 368754 h 1270919"/>
                <a:gd name="connsiteX4" fmla="*/ 366965 w 2299251"/>
                <a:gd name="connsiteY4" fmla="*/ 536847 h 1270919"/>
                <a:gd name="connsiteX5" fmla="*/ 319300 w 2299251"/>
                <a:gd name="connsiteY5" fmla="*/ 1258167 h 1270919"/>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299251"/>
                <a:gd name="connsiteY0" fmla="*/ 1345118 h 1357870"/>
                <a:gd name="connsiteX1" fmla="*/ 2081392 w 2299251"/>
                <a:gd name="connsiteY1" fmla="*/ 1357870 h 1357870"/>
                <a:gd name="connsiteX2" fmla="*/ 2081392 w 2299251"/>
                <a:gd name="connsiteY2" fmla="*/ 893688 h 1357870"/>
                <a:gd name="connsiteX3" fmla="*/ 1441901 w 2299251"/>
                <a:gd name="connsiteY3" fmla="*/ 455705 h 1357870"/>
                <a:gd name="connsiteX4" fmla="*/ 366965 w 2299251"/>
                <a:gd name="connsiteY4" fmla="*/ 623798 h 1357870"/>
                <a:gd name="connsiteX5" fmla="*/ 319300 w 2299251"/>
                <a:gd name="connsiteY5" fmla="*/ 1345118 h 1357870"/>
                <a:gd name="connsiteX0" fmla="*/ 319300 w 2319982"/>
                <a:gd name="connsiteY0" fmla="*/ 1345118 h 1345118"/>
                <a:gd name="connsiteX1" fmla="*/ 2120559 w 2319982"/>
                <a:gd name="connsiteY1" fmla="*/ 1293702 h 1345118"/>
                <a:gd name="connsiteX2" fmla="*/ 2081392 w 2319982"/>
                <a:gd name="connsiteY2" fmla="*/ 893688 h 1345118"/>
                <a:gd name="connsiteX3" fmla="*/ 1441901 w 2319982"/>
                <a:gd name="connsiteY3" fmla="*/ 455705 h 1345118"/>
                <a:gd name="connsiteX4" fmla="*/ 366965 w 2319982"/>
                <a:gd name="connsiteY4" fmla="*/ 623798 h 1345118"/>
                <a:gd name="connsiteX5" fmla="*/ 319300 w 2319982"/>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312456"/>
                <a:gd name="connsiteY0" fmla="*/ 1345118 h 1345118"/>
                <a:gd name="connsiteX1" fmla="*/ 2068336 w 2312456"/>
                <a:gd name="connsiteY1" fmla="*/ 1309744 h 1345118"/>
                <a:gd name="connsiteX2" fmla="*/ 2081392 w 2312456"/>
                <a:gd name="connsiteY2" fmla="*/ 893688 h 1345118"/>
                <a:gd name="connsiteX3" fmla="*/ 1441901 w 2312456"/>
                <a:gd name="connsiteY3" fmla="*/ 455705 h 1345118"/>
                <a:gd name="connsiteX4" fmla="*/ 366965 w 2312456"/>
                <a:gd name="connsiteY4" fmla="*/ 623798 h 1345118"/>
                <a:gd name="connsiteX5" fmla="*/ 319300 w 2312456"/>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92779"/>
                <a:gd name="connsiteY0" fmla="*/ 1345118 h 1345118"/>
                <a:gd name="connsiteX1" fmla="*/ 2068336 w 2292779"/>
                <a:gd name="connsiteY1" fmla="*/ 1309744 h 1345118"/>
                <a:gd name="connsiteX2" fmla="*/ 2081392 w 2292779"/>
                <a:gd name="connsiteY2" fmla="*/ 893688 h 1345118"/>
                <a:gd name="connsiteX3" fmla="*/ 1441901 w 2292779"/>
                <a:gd name="connsiteY3" fmla="*/ 455705 h 1345118"/>
                <a:gd name="connsiteX4" fmla="*/ 366965 w 2292779"/>
                <a:gd name="connsiteY4" fmla="*/ 623798 h 1345118"/>
                <a:gd name="connsiteX5" fmla="*/ 319300 w 2292779"/>
                <a:gd name="connsiteY5" fmla="*/ 1345118 h 1345118"/>
                <a:gd name="connsiteX0" fmla="*/ 319300 w 2251171"/>
                <a:gd name="connsiteY0" fmla="*/ 1345118 h 1368632"/>
                <a:gd name="connsiteX1" fmla="*/ 2068336 w 2251171"/>
                <a:gd name="connsiteY1" fmla="*/ 1309744 h 1368632"/>
                <a:gd name="connsiteX2" fmla="*/ 2003059 w 2251171"/>
                <a:gd name="connsiteY2" fmla="*/ 653057 h 1368632"/>
                <a:gd name="connsiteX3" fmla="*/ 1441901 w 2251171"/>
                <a:gd name="connsiteY3" fmla="*/ 455705 h 1368632"/>
                <a:gd name="connsiteX4" fmla="*/ 366965 w 2251171"/>
                <a:gd name="connsiteY4" fmla="*/ 623798 h 1368632"/>
                <a:gd name="connsiteX5" fmla="*/ 319300 w 2251171"/>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327849"/>
                <a:gd name="connsiteY0" fmla="*/ 1345118 h 1368632"/>
                <a:gd name="connsiteX1" fmla="*/ 2068336 w 2327849"/>
                <a:gd name="connsiteY1" fmla="*/ 1309744 h 1368632"/>
                <a:gd name="connsiteX2" fmla="*/ 2003059 w 2327849"/>
                <a:gd name="connsiteY2" fmla="*/ 653057 h 1368632"/>
                <a:gd name="connsiteX3" fmla="*/ 1441901 w 2327849"/>
                <a:gd name="connsiteY3" fmla="*/ 455705 h 1368632"/>
                <a:gd name="connsiteX4" fmla="*/ 366965 w 2327849"/>
                <a:gd name="connsiteY4" fmla="*/ 623798 h 1368632"/>
                <a:gd name="connsiteX5" fmla="*/ 319300 w 2327849"/>
                <a:gd name="connsiteY5" fmla="*/ 1345118 h 1368632"/>
                <a:gd name="connsiteX0" fmla="*/ 319300 w 2246894"/>
                <a:gd name="connsiteY0" fmla="*/ 1345118 h 1368632"/>
                <a:gd name="connsiteX1" fmla="*/ 2068336 w 2246894"/>
                <a:gd name="connsiteY1" fmla="*/ 1309744 h 1368632"/>
                <a:gd name="connsiteX2" fmla="*/ 2003059 w 2246894"/>
                <a:gd name="connsiteY2" fmla="*/ 653057 h 1368632"/>
                <a:gd name="connsiteX3" fmla="*/ 1441901 w 2246894"/>
                <a:gd name="connsiteY3" fmla="*/ 455705 h 1368632"/>
                <a:gd name="connsiteX4" fmla="*/ 366965 w 2246894"/>
                <a:gd name="connsiteY4" fmla="*/ 623798 h 1368632"/>
                <a:gd name="connsiteX5" fmla="*/ 319300 w 2246894"/>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68632"/>
                <a:gd name="connsiteX1" fmla="*/ 2068336 w 2269016"/>
                <a:gd name="connsiteY1" fmla="*/ 1309744 h 1368632"/>
                <a:gd name="connsiteX2" fmla="*/ 2003059 w 2269016"/>
                <a:gd name="connsiteY2" fmla="*/ 653057 h 1368632"/>
                <a:gd name="connsiteX3" fmla="*/ 1441901 w 2269016"/>
                <a:gd name="connsiteY3" fmla="*/ 455705 h 1368632"/>
                <a:gd name="connsiteX4" fmla="*/ 366965 w 2269016"/>
                <a:gd name="connsiteY4" fmla="*/ 623798 h 1368632"/>
                <a:gd name="connsiteX5" fmla="*/ 319300 w 2269016"/>
                <a:gd name="connsiteY5" fmla="*/ 1345118 h 1368632"/>
                <a:gd name="connsiteX0" fmla="*/ 319300 w 2269016"/>
                <a:gd name="connsiteY0" fmla="*/ 1345118 h 1345118"/>
                <a:gd name="connsiteX1" fmla="*/ 2068336 w 2269016"/>
                <a:gd name="connsiteY1" fmla="*/ 1309744 h 1345118"/>
                <a:gd name="connsiteX2" fmla="*/ 2003059 w 2269016"/>
                <a:gd name="connsiteY2" fmla="*/ 653057 h 1345118"/>
                <a:gd name="connsiteX3" fmla="*/ 1441901 w 2269016"/>
                <a:gd name="connsiteY3" fmla="*/ 455705 h 1345118"/>
                <a:gd name="connsiteX4" fmla="*/ 366965 w 2269016"/>
                <a:gd name="connsiteY4" fmla="*/ 623798 h 1345118"/>
                <a:gd name="connsiteX5" fmla="*/ 319300 w 2269016"/>
                <a:gd name="connsiteY5" fmla="*/ 1345118 h 1345118"/>
                <a:gd name="connsiteX0" fmla="*/ 319300 w 2270071"/>
                <a:gd name="connsiteY0" fmla="*/ 1345118 h 1345118"/>
                <a:gd name="connsiteX1" fmla="*/ 2070274 w 2270071"/>
                <a:gd name="connsiteY1" fmla="*/ 1324032 h 1345118"/>
                <a:gd name="connsiteX2" fmla="*/ 2003059 w 2270071"/>
                <a:gd name="connsiteY2" fmla="*/ 653057 h 1345118"/>
                <a:gd name="connsiteX3" fmla="*/ 1441901 w 2270071"/>
                <a:gd name="connsiteY3" fmla="*/ 455705 h 1345118"/>
                <a:gd name="connsiteX4" fmla="*/ 366965 w 2270071"/>
                <a:gd name="connsiteY4" fmla="*/ 623798 h 1345118"/>
                <a:gd name="connsiteX5" fmla="*/ 319300 w 2270071"/>
                <a:gd name="connsiteY5" fmla="*/ 1345118 h 1345118"/>
                <a:gd name="connsiteX0" fmla="*/ 319300 w 2272195"/>
                <a:gd name="connsiteY0" fmla="*/ 1345118 h 1345118"/>
                <a:gd name="connsiteX1" fmla="*/ 2074149 w 2272195"/>
                <a:gd name="connsiteY1" fmla="*/ 1335938 h 1345118"/>
                <a:gd name="connsiteX2" fmla="*/ 2003059 w 2272195"/>
                <a:gd name="connsiteY2" fmla="*/ 653057 h 1345118"/>
                <a:gd name="connsiteX3" fmla="*/ 1441901 w 2272195"/>
                <a:gd name="connsiteY3" fmla="*/ 455705 h 1345118"/>
                <a:gd name="connsiteX4" fmla="*/ 366965 w 2272195"/>
                <a:gd name="connsiteY4" fmla="*/ 623798 h 1345118"/>
                <a:gd name="connsiteX5" fmla="*/ 319300 w 2272195"/>
                <a:gd name="connsiteY5" fmla="*/ 1345118 h 1345118"/>
                <a:gd name="connsiteX0" fmla="*/ 319300 w 2288579"/>
                <a:gd name="connsiteY0" fmla="*/ 1345118 h 1345118"/>
                <a:gd name="connsiteX1" fmla="*/ 2074149 w 2288579"/>
                <a:gd name="connsiteY1" fmla="*/ 1335938 h 1345118"/>
                <a:gd name="connsiteX2" fmla="*/ 2003059 w 2288579"/>
                <a:gd name="connsiteY2" fmla="*/ 653057 h 1345118"/>
                <a:gd name="connsiteX3" fmla="*/ 1441901 w 2288579"/>
                <a:gd name="connsiteY3" fmla="*/ 455705 h 1345118"/>
                <a:gd name="connsiteX4" fmla="*/ 366965 w 2288579"/>
                <a:gd name="connsiteY4" fmla="*/ 623798 h 1345118"/>
                <a:gd name="connsiteX5" fmla="*/ 319300 w 2288579"/>
                <a:gd name="connsiteY5" fmla="*/ 1345118 h 1345118"/>
                <a:gd name="connsiteX0" fmla="*/ 319300 w 2289367"/>
                <a:gd name="connsiteY0" fmla="*/ 1345118 h 1345118"/>
                <a:gd name="connsiteX1" fmla="*/ 2074149 w 2289367"/>
                <a:gd name="connsiteY1" fmla="*/ 1335938 h 1345118"/>
                <a:gd name="connsiteX2" fmla="*/ 2003059 w 2289367"/>
                <a:gd name="connsiteY2" fmla="*/ 653057 h 1345118"/>
                <a:gd name="connsiteX3" fmla="*/ 1441901 w 2289367"/>
                <a:gd name="connsiteY3" fmla="*/ 455705 h 1345118"/>
                <a:gd name="connsiteX4" fmla="*/ 366965 w 2289367"/>
                <a:gd name="connsiteY4" fmla="*/ 623798 h 1345118"/>
                <a:gd name="connsiteX5" fmla="*/ 319300 w 2289367"/>
                <a:gd name="connsiteY5" fmla="*/ 1345118 h 1345118"/>
                <a:gd name="connsiteX0" fmla="*/ 319300 w 2297208"/>
                <a:gd name="connsiteY0" fmla="*/ 1345118 h 1345118"/>
                <a:gd name="connsiteX1" fmla="*/ 2087715 w 2297208"/>
                <a:gd name="connsiteY1" fmla="*/ 1338319 h 1345118"/>
                <a:gd name="connsiteX2" fmla="*/ 2003059 w 2297208"/>
                <a:gd name="connsiteY2" fmla="*/ 653057 h 1345118"/>
                <a:gd name="connsiteX3" fmla="*/ 1441901 w 2297208"/>
                <a:gd name="connsiteY3" fmla="*/ 455705 h 1345118"/>
                <a:gd name="connsiteX4" fmla="*/ 366965 w 2297208"/>
                <a:gd name="connsiteY4" fmla="*/ 623798 h 1345118"/>
                <a:gd name="connsiteX5" fmla="*/ 319300 w 2297208"/>
                <a:gd name="connsiteY5" fmla="*/ 1345118 h 1345118"/>
                <a:gd name="connsiteX0" fmla="*/ 319300 w 2293823"/>
                <a:gd name="connsiteY0" fmla="*/ 1345118 h 1345118"/>
                <a:gd name="connsiteX1" fmla="*/ 2081901 w 2293823"/>
                <a:gd name="connsiteY1" fmla="*/ 1340700 h 1345118"/>
                <a:gd name="connsiteX2" fmla="*/ 2003059 w 2293823"/>
                <a:gd name="connsiteY2" fmla="*/ 653057 h 1345118"/>
                <a:gd name="connsiteX3" fmla="*/ 1441901 w 2293823"/>
                <a:gd name="connsiteY3" fmla="*/ 455705 h 1345118"/>
                <a:gd name="connsiteX4" fmla="*/ 366965 w 2293823"/>
                <a:gd name="connsiteY4" fmla="*/ 623798 h 1345118"/>
                <a:gd name="connsiteX5" fmla="*/ 319300 w 2293823"/>
                <a:gd name="connsiteY5" fmla="*/ 1345118 h 1345118"/>
                <a:gd name="connsiteX0" fmla="*/ 319300 w 2321987"/>
                <a:gd name="connsiteY0" fmla="*/ 1345118 h 1345118"/>
                <a:gd name="connsiteX1" fmla="*/ 2081901 w 2321987"/>
                <a:gd name="connsiteY1" fmla="*/ 1340700 h 1345118"/>
                <a:gd name="connsiteX2" fmla="*/ 2003059 w 2321987"/>
                <a:gd name="connsiteY2" fmla="*/ 653057 h 1345118"/>
                <a:gd name="connsiteX3" fmla="*/ 1441901 w 2321987"/>
                <a:gd name="connsiteY3" fmla="*/ 455705 h 1345118"/>
                <a:gd name="connsiteX4" fmla="*/ 366965 w 2321987"/>
                <a:gd name="connsiteY4" fmla="*/ 623798 h 1345118"/>
                <a:gd name="connsiteX5" fmla="*/ 319300 w 2321987"/>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45118 h 1345118"/>
                <a:gd name="connsiteX1" fmla="*/ 2081901 w 2338274"/>
                <a:gd name="connsiteY1" fmla="*/ 1340700 h 1345118"/>
                <a:gd name="connsiteX2" fmla="*/ 2003059 w 2338274"/>
                <a:gd name="connsiteY2" fmla="*/ 653057 h 1345118"/>
                <a:gd name="connsiteX3" fmla="*/ 1441901 w 2338274"/>
                <a:gd name="connsiteY3" fmla="*/ 455705 h 1345118"/>
                <a:gd name="connsiteX4" fmla="*/ 366965 w 2338274"/>
                <a:gd name="connsiteY4" fmla="*/ 623798 h 1345118"/>
                <a:gd name="connsiteX5" fmla="*/ 319300 w 2338274"/>
                <a:gd name="connsiteY5" fmla="*/ 1345118 h 1345118"/>
                <a:gd name="connsiteX0" fmla="*/ 319300 w 2338274"/>
                <a:gd name="connsiteY0" fmla="*/ 1375975 h 1375975"/>
                <a:gd name="connsiteX1" fmla="*/ 2081901 w 2338274"/>
                <a:gd name="connsiteY1" fmla="*/ 1371557 h 1375975"/>
                <a:gd name="connsiteX2" fmla="*/ 2003059 w 2338274"/>
                <a:gd name="connsiteY2" fmla="*/ 683914 h 1375975"/>
                <a:gd name="connsiteX3" fmla="*/ 1441901 w 2338274"/>
                <a:gd name="connsiteY3" fmla="*/ 486562 h 1375975"/>
                <a:gd name="connsiteX4" fmla="*/ 366965 w 2338274"/>
                <a:gd name="connsiteY4" fmla="*/ 654655 h 1375975"/>
                <a:gd name="connsiteX5" fmla="*/ 319300 w 2338274"/>
                <a:gd name="connsiteY5" fmla="*/ 1375975 h 1375975"/>
                <a:gd name="connsiteX0" fmla="*/ 319300 w 2338274"/>
                <a:gd name="connsiteY0" fmla="*/ 1393835 h 1393835"/>
                <a:gd name="connsiteX1" fmla="*/ 2081901 w 2338274"/>
                <a:gd name="connsiteY1" fmla="*/ 1389417 h 1393835"/>
                <a:gd name="connsiteX2" fmla="*/ 2003059 w 2338274"/>
                <a:gd name="connsiteY2" fmla="*/ 701774 h 1393835"/>
                <a:gd name="connsiteX3" fmla="*/ 1441901 w 2338274"/>
                <a:gd name="connsiteY3" fmla="*/ 504422 h 1393835"/>
                <a:gd name="connsiteX4" fmla="*/ 366965 w 2338274"/>
                <a:gd name="connsiteY4" fmla="*/ 672515 h 1393835"/>
                <a:gd name="connsiteX5" fmla="*/ 319300 w 2338274"/>
                <a:gd name="connsiteY5" fmla="*/ 1393835 h 1393835"/>
                <a:gd name="connsiteX0" fmla="*/ 319300 w 2338274"/>
                <a:gd name="connsiteY0" fmla="*/ 1470013 h 1470013"/>
                <a:gd name="connsiteX1" fmla="*/ 2081901 w 2338274"/>
                <a:gd name="connsiteY1" fmla="*/ 1465595 h 1470013"/>
                <a:gd name="connsiteX2" fmla="*/ 2003059 w 2338274"/>
                <a:gd name="connsiteY2" fmla="*/ 777952 h 1470013"/>
                <a:gd name="connsiteX3" fmla="*/ 1414376 w 2338274"/>
                <a:gd name="connsiteY3" fmla="*/ 453978 h 1470013"/>
                <a:gd name="connsiteX4" fmla="*/ 366965 w 2338274"/>
                <a:gd name="connsiteY4" fmla="*/ 748693 h 1470013"/>
                <a:gd name="connsiteX5" fmla="*/ 319300 w 2338274"/>
                <a:gd name="connsiteY5" fmla="*/ 1470013 h 1470013"/>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383582 h 1383582"/>
                <a:gd name="connsiteX1" fmla="*/ 2081901 w 2338274"/>
                <a:gd name="connsiteY1" fmla="*/ 1379164 h 1383582"/>
                <a:gd name="connsiteX2" fmla="*/ 2003059 w 2338274"/>
                <a:gd name="connsiteY2" fmla="*/ 691521 h 1383582"/>
                <a:gd name="connsiteX3" fmla="*/ 1414376 w 2338274"/>
                <a:gd name="connsiteY3" fmla="*/ 367547 h 1383582"/>
                <a:gd name="connsiteX4" fmla="*/ 366965 w 2338274"/>
                <a:gd name="connsiteY4" fmla="*/ 662262 h 1383582"/>
                <a:gd name="connsiteX5" fmla="*/ 319300 w 2338274"/>
                <a:gd name="connsiteY5" fmla="*/ 1383582 h 138358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319300 w 2338274"/>
                <a:gd name="connsiteY0" fmla="*/ 1410152 h 1410152"/>
                <a:gd name="connsiteX1" fmla="*/ 2081901 w 2338274"/>
                <a:gd name="connsiteY1" fmla="*/ 1405734 h 1410152"/>
                <a:gd name="connsiteX2" fmla="*/ 2003059 w 2338274"/>
                <a:gd name="connsiteY2" fmla="*/ 718091 h 1410152"/>
                <a:gd name="connsiteX3" fmla="*/ 1478603 w 2338274"/>
                <a:gd name="connsiteY3" fmla="*/ 350555 h 1410152"/>
                <a:gd name="connsiteX4" fmla="*/ 366965 w 2338274"/>
                <a:gd name="connsiteY4" fmla="*/ 688832 h 1410152"/>
                <a:gd name="connsiteX5" fmla="*/ 319300 w 2338274"/>
                <a:gd name="connsiteY5" fmla="*/ 1410152 h 1410152"/>
                <a:gd name="connsiteX0" fmla="*/ 282394 w 2301368"/>
                <a:gd name="connsiteY0" fmla="*/ 1398069 h 1398069"/>
                <a:gd name="connsiteX1" fmla="*/ 2044995 w 2301368"/>
                <a:gd name="connsiteY1" fmla="*/ 1393651 h 1398069"/>
                <a:gd name="connsiteX2" fmla="*/ 1966153 w 2301368"/>
                <a:gd name="connsiteY2" fmla="*/ 706008 h 1398069"/>
                <a:gd name="connsiteX3" fmla="*/ 1441697 w 2301368"/>
                <a:gd name="connsiteY3" fmla="*/ 338472 h 1398069"/>
                <a:gd name="connsiteX4" fmla="*/ 412636 w 2301368"/>
                <a:gd name="connsiteY4" fmla="*/ 709421 h 1398069"/>
                <a:gd name="connsiteX5" fmla="*/ 282394 w 2301368"/>
                <a:gd name="connsiteY5" fmla="*/ 1398069 h 1398069"/>
                <a:gd name="connsiteX0" fmla="*/ 282394 w 2301368"/>
                <a:gd name="connsiteY0" fmla="*/ 1391714 h 1391714"/>
                <a:gd name="connsiteX1" fmla="*/ 2044995 w 2301368"/>
                <a:gd name="connsiteY1" fmla="*/ 1387296 h 1391714"/>
                <a:gd name="connsiteX2" fmla="*/ 1966153 w 2301368"/>
                <a:gd name="connsiteY2" fmla="*/ 699653 h 1391714"/>
                <a:gd name="connsiteX3" fmla="*/ 1441697 w 2301368"/>
                <a:gd name="connsiteY3" fmla="*/ 332117 h 1391714"/>
                <a:gd name="connsiteX4" fmla="*/ 412636 w 2301368"/>
                <a:gd name="connsiteY4" fmla="*/ 703066 h 1391714"/>
                <a:gd name="connsiteX5" fmla="*/ 282394 w 2301368"/>
                <a:gd name="connsiteY5" fmla="*/ 1391714 h 1391714"/>
                <a:gd name="connsiteX0" fmla="*/ 300828 w 2319802"/>
                <a:gd name="connsiteY0" fmla="*/ 1391714 h 1391714"/>
                <a:gd name="connsiteX1" fmla="*/ 2063429 w 2319802"/>
                <a:gd name="connsiteY1" fmla="*/ 1387296 h 1391714"/>
                <a:gd name="connsiteX2" fmla="*/ 1984587 w 2319802"/>
                <a:gd name="connsiteY2" fmla="*/ 699653 h 1391714"/>
                <a:gd name="connsiteX3" fmla="*/ 1460131 w 2319802"/>
                <a:gd name="connsiteY3" fmla="*/ 332117 h 1391714"/>
                <a:gd name="connsiteX4" fmla="*/ 431070 w 2319802"/>
                <a:gd name="connsiteY4" fmla="*/ 703066 h 1391714"/>
                <a:gd name="connsiteX5" fmla="*/ 300828 w 2319802"/>
                <a:gd name="connsiteY5" fmla="*/ 1391714 h 1391714"/>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07626 h 1407626"/>
                <a:gd name="connsiteX1" fmla="*/ 2063429 w 2319802"/>
                <a:gd name="connsiteY1" fmla="*/ 1403208 h 1407626"/>
                <a:gd name="connsiteX2" fmla="*/ 1984587 w 2319802"/>
                <a:gd name="connsiteY2" fmla="*/ 715565 h 1407626"/>
                <a:gd name="connsiteX3" fmla="*/ 1460131 w 2319802"/>
                <a:gd name="connsiteY3" fmla="*/ 348029 h 1407626"/>
                <a:gd name="connsiteX4" fmla="*/ 431070 w 2319802"/>
                <a:gd name="connsiteY4" fmla="*/ 675416 h 1407626"/>
                <a:gd name="connsiteX5" fmla="*/ 300828 w 2319802"/>
                <a:gd name="connsiteY5" fmla="*/ 1407626 h 1407626"/>
                <a:gd name="connsiteX0" fmla="*/ 300828 w 2319802"/>
                <a:gd name="connsiteY0" fmla="*/ 1439376 h 1439376"/>
                <a:gd name="connsiteX1" fmla="*/ 2063429 w 2319802"/>
                <a:gd name="connsiteY1" fmla="*/ 1434958 h 1439376"/>
                <a:gd name="connsiteX2" fmla="*/ 1984587 w 2319802"/>
                <a:gd name="connsiteY2" fmla="*/ 747315 h 1439376"/>
                <a:gd name="connsiteX3" fmla="*/ 1460131 w 2319802"/>
                <a:gd name="connsiteY3" fmla="*/ 379779 h 1439376"/>
                <a:gd name="connsiteX4" fmla="*/ 431070 w 2319802"/>
                <a:gd name="connsiteY4" fmla="*/ 707166 h 1439376"/>
                <a:gd name="connsiteX5" fmla="*/ 300828 w 2319802"/>
                <a:gd name="connsiteY5" fmla="*/ 1439376 h 1439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19802" h="1439376">
                  <a:moveTo>
                    <a:pt x="300828" y="1439376"/>
                  </a:moveTo>
                  <a:lnTo>
                    <a:pt x="2063429" y="1434958"/>
                  </a:lnTo>
                  <a:cubicBezTo>
                    <a:pt x="2386691" y="1429152"/>
                    <a:pt x="2450034" y="709745"/>
                    <a:pt x="1984587" y="747315"/>
                  </a:cubicBezTo>
                  <a:cubicBezTo>
                    <a:pt x="2184923" y="398869"/>
                    <a:pt x="1753839" y="38926"/>
                    <a:pt x="1460131" y="379779"/>
                  </a:cubicBezTo>
                  <a:cubicBezTo>
                    <a:pt x="1324396" y="-251606"/>
                    <a:pt x="272362" y="-63887"/>
                    <a:pt x="431070" y="707166"/>
                  </a:cubicBezTo>
                  <a:cubicBezTo>
                    <a:pt x="-105090" y="565397"/>
                    <a:pt x="-132463" y="1439567"/>
                    <a:pt x="300828" y="1439376"/>
                  </a:cubicBezTo>
                  <a:close/>
                </a:path>
              </a:pathLst>
            </a:custGeom>
            <a:noFill/>
            <a:ln w="28575" cap="flat" cmpd="sng" algn="ctr">
              <a:solidFill>
                <a:srgbClr val="00B050"/>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81" name="Rounded Rectangle 536"/>
            <p:cNvSpPr>
              <a:spLocks noChangeAspect="1"/>
            </p:cNvSpPr>
            <p:nvPr/>
          </p:nvSpPr>
          <p:spPr>
            <a:xfrm>
              <a:off x="3978783" y="1585931"/>
              <a:ext cx="433521" cy="433521"/>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682" name="Pie 537"/>
            <p:cNvSpPr/>
            <p:nvPr/>
          </p:nvSpPr>
          <p:spPr>
            <a:xfrm>
              <a:off x="4218981" y="1700102"/>
              <a:ext cx="73768" cy="91793"/>
            </a:xfrm>
            <a:prstGeom prst="pie">
              <a:avLst>
                <a:gd name="adj1" fmla="val 5369845"/>
                <a:gd name="adj2" fmla="val 16200000"/>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683" name="Pie 538"/>
            <p:cNvSpPr/>
            <p:nvPr/>
          </p:nvSpPr>
          <p:spPr>
            <a:xfrm rot="10800000">
              <a:off x="4091527" y="1700102"/>
              <a:ext cx="73768" cy="91793"/>
            </a:xfrm>
            <a:prstGeom prst="pie">
              <a:avLst>
                <a:gd name="adj1" fmla="val 5369845"/>
                <a:gd name="adj2" fmla="val 16200000"/>
              </a:avLst>
            </a:prstGeom>
            <a:solidFill>
              <a:srgbClr val="4F81BD"/>
            </a:solid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nvGrpSpPr>
            <p:cNvPr id="684" name="Group 539"/>
            <p:cNvGrpSpPr/>
            <p:nvPr/>
          </p:nvGrpSpPr>
          <p:grpSpPr>
            <a:xfrm rot="2957957">
              <a:off x="4172612" y="1658308"/>
              <a:ext cx="174366" cy="174367"/>
              <a:chOff x="2244436" y="230896"/>
              <a:chExt cx="1311590" cy="1311590"/>
            </a:xfrm>
          </p:grpSpPr>
          <p:sp>
            <p:nvSpPr>
              <p:cNvPr id="778" name="Arc 562"/>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79" name="Arc 563"/>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80" name="Arc 564"/>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81" name="Arc 565"/>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685" name="Group 540"/>
            <p:cNvGrpSpPr/>
            <p:nvPr/>
          </p:nvGrpSpPr>
          <p:grpSpPr>
            <a:xfrm rot="18642043" flipH="1">
              <a:off x="4038930" y="1657805"/>
              <a:ext cx="174366" cy="174367"/>
              <a:chOff x="2244436" y="230896"/>
              <a:chExt cx="1311590" cy="1311590"/>
            </a:xfrm>
          </p:grpSpPr>
          <p:sp>
            <p:nvSpPr>
              <p:cNvPr id="774" name="Arc 558"/>
              <p:cNvSpPr/>
              <p:nvPr/>
            </p:nvSpPr>
            <p:spPr>
              <a:xfrm>
                <a:off x="2422128" y="408669"/>
                <a:ext cx="956044" cy="956044"/>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75" name="Arc 559"/>
              <p:cNvSpPr/>
              <p:nvPr/>
            </p:nvSpPr>
            <p:spPr>
              <a:xfrm>
                <a:off x="2244436" y="230896"/>
                <a:ext cx="1311590" cy="1311590"/>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76" name="Arc 560"/>
              <p:cNvSpPr/>
              <p:nvPr/>
            </p:nvSpPr>
            <p:spPr>
              <a:xfrm>
                <a:off x="2617190" y="601450"/>
                <a:ext cx="570482" cy="570482"/>
              </a:xfrm>
              <a:prstGeom prst="arc">
                <a:avLst>
                  <a:gd name="adj1" fmla="val 16200000"/>
                  <a:gd name="adj2" fmla="val 21467216"/>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77" name="Arc 561"/>
              <p:cNvSpPr/>
              <p:nvPr/>
            </p:nvSpPr>
            <p:spPr>
              <a:xfrm>
                <a:off x="2798482" y="779319"/>
                <a:ext cx="203336" cy="203336"/>
              </a:xfrm>
              <a:prstGeom prst="arc">
                <a:avLst>
                  <a:gd name="adj1" fmla="val 16200000"/>
                  <a:gd name="adj2" fmla="val 21481060"/>
                </a:avLst>
              </a:prstGeom>
              <a:noFill/>
              <a:ln w="1270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grpSp>
          <p:nvGrpSpPr>
            <p:cNvPr id="686" name="Group 541"/>
            <p:cNvGrpSpPr/>
            <p:nvPr/>
          </p:nvGrpSpPr>
          <p:grpSpPr>
            <a:xfrm>
              <a:off x="4148009" y="1700102"/>
              <a:ext cx="87615" cy="291561"/>
              <a:chOff x="1229390" y="4054893"/>
              <a:chExt cx="885302" cy="2039815"/>
            </a:xfrm>
          </p:grpSpPr>
          <p:sp>
            <p:nvSpPr>
              <p:cNvPr id="762" name="Trapezoid 1104"/>
              <p:cNvSpPr/>
              <p:nvPr/>
            </p:nvSpPr>
            <p:spPr>
              <a:xfrm>
                <a:off x="1229390" y="4060636"/>
                <a:ext cx="885302" cy="2034072"/>
              </a:xfrm>
              <a:prstGeom prst="trapezoid">
                <a:avLst>
                  <a:gd name="adj" fmla="val 42518"/>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763" name="Straight Connector 547"/>
              <p:cNvCxnSpPr/>
              <p:nvPr/>
            </p:nvCxnSpPr>
            <p:spPr>
              <a:xfrm>
                <a:off x="1334022" y="5568287"/>
                <a:ext cx="670142" cy="0"/>
              </a:xfrm>
              <a:prstGeom prst="line">
                <a:avLst/>
              </a:prstGeom>
              <a:noFill/>
              <a:ln w="12700" cap="flat" cmpd="sng" algn="ctr">
                <a:solidFill>
                  <a:srgbClr val="4F81BD">
                    <a:shade val="50000"/>
                  </a:srgbClr>
                </a:solidFill>
                <a:prstDash val="solid"/>
              </a:ln>
              <a:effectLst/>
            </p:spPr>
          </p:cxnSp>
          <p:cxnSp>
            <p:nvCxnSpPr>
              <p:cNvPr id="764" name="Straight Connector 548"/>
              <p:cNvCxnSpPr>
                <a:stCxn id="762" idx="1"/>
                <a:endCxn id="762" idx="3"/>
              </p:cNvCxnSpPr>
              <p:nvPr/>
            </p:nvCxnSpPr>
            <p:spPr>
              <a:xfrm>
                <a:off x="1417596" y="5077672"/>
                <a:ext cx="508890" cy="0"/>
              </a:xfrm>
              <a:prstGeom prst="line">
                <a:avLst/>
              </a:prstGeom>
              <a:noFill/>
              <a:ln w="12700" cap="flat" cmpd="sng" algn="ctr">
                <a:solidFill>
                  <a:srgbClr val="4F81BD">
                    <a:shade val="50000"/>
                  </a:srgbClr>
                </a:solidFill>
                <a:prstDash val="solid"/>
              </a:ln>
              <a:effectLst/>
            </p:spPr>
          </p:cxnSp>
          <p:cxnSp>
            <p:nvCxnSpPr>
              <p:cNvPr id="765" name="Straight Connector 549"/>
              <p:cNvCxnSpPr/>
              <p:nvPr/>
            </p:nvCxnSpPr>
            <p:spPr>
              <a:xfrm>
                <a:off x="1521903" y="4578719"/>
                <a:ext cx="303765" cy="0"/>
              </a:xfrm>
              <a:prstGeom prst="line">
                <a:avLst/>
              </a:prstGeom>
              <a:noFill/>
              <a:ln w="12700" cap="flat" cmpd="sng" algn="ctr">
                <a:solidFill>
                  <a:srgbClr val="4F81BD">
                    <a:shade val="50000"/>
                  </a:srgbClr>
                </a:solidFill>
                <a:prstDash val="solid"/>
              </a:ln>
              <a:effectLst/>
            </p:spPr>
          </p:cxnSp>
          <p:cxnSp>
            <p:nvCxnSpPr>
              <p:cNvPr id="766" name="Straight Connector 550"/>
              <p:cNvCxnSpPr/>
              <p:nvPr/>
            </p:nvCxnSpPr>
            <p:spPr>
              <a:xfrm>
                <a:off x="1334022" y="5568287"/>
                <a:ext cx="780670" cy="526421"/>
              </a:xfrm>
              <a:prstGeom prst="line">
                <a:avLst/>
              </a:prstGeom>
              <a:noFill/>
              <a:ln w="12700" cap="flat" cmpd="sng" algn="ctr">
                <a:solidFill>
                  <a:srgbClr val="4F81BD">
                    <a:shade val="50000"/>
                  </a:srgbClr>
                </a:solidFill>
                <a:prstDash val="solid"/>
              </a:ln>
              <a:effectLst/>
            </p:spPr>
          </p:cxnSp>
          <p:cxnSp>
            <p:nvCxnSpPr>
              <p:cNvPr id="767" name="Straight Connector 551"/>
              <p:cNvCxnSpPr/>
              <p:nvPr/>
            </p:nvCxnSpPr>
            <p:spPr>
              <a:xfrm flipH="1">
                <a:off x="1229390" y="5568287"/>
                <a:ext cx="774774" cy="526421"/>
              </a:xfrm>
              <a:prstGeom prst="line">
                <a:avLst/>
              </a:prstGeom>
              <a:noFill/>
              <a:ln w="12700" cap="flat" cmpd="sng" algn="ctr">
                <a:solidFill>
                  <a:srgbClr val="4F81BD">
                    <a:shade val="50000"/>
                  </a:srgbClr>
                </a:solidFill>
                <a:prstDash val="solid"/>
              </a:ln>
              <a:effectLst/>
            </p:spPr>
          </p:cxnSp>
          <p:cxnSp>
            <p:nvCxnSpPr>
              <p:cNvPr id="768" name="Straight Connector 552"/>
              <p:cNvCxnSpPr>
                <a:stCxn id="762" idx="1"/>
              </p:cNvCxnSpPr>
              <p:nvPr/>
            </p:nvCxnSpPr>
            <p:spPr>
              <a:xfrm>
                <a:off x="1417596" y="5077672"/>
                <a:ext cx="586568" cy="490615"/>
              </a:xfrm>
              <a:prstGeom prst="line">
                <a:avLst/>
              </a:prstGeom>
              <a:noFill/>
              <a:ln w="12700" cap="flat" cmpd="sng" algn="ctr">
                <a:solidFill>
                  <a:srgbClr val="4F81BD">
                    <a:shade val="50000"/>
                  </a:srgbClr>
                </a:solidFill>
                <a:prstDash val="solid"/>
              </a:ln>
              <a:effectLst/>
            </p:spPr>
          </p:cxnSp>
          <p:cxnSp>
            <p:nvCxnSpPr>
              <p:cNvPr id="769" name="Straight Connector 553"/>
              <p:cNvCxnSpPr>
                <a:stCxn id="762" idx="3"/>
              </p:cNvCxnSpPr>
              <p:nvPr/>
            </p:nvCxnSpPr>
            <p:spPr>
              <a:xfrm flipH="1">
                <a:off x="1334022" y="5077672"/>
                <a:ext cx="592464" cy="490615"/>
              </a:xfrm>
              <a:prstGeom prst="line">
                <a:avLst/>
              </a:prstGeom>
              <a:noFill/>
              <a:ln w="12700" cap="flat" cmpd="sng" algn="ctr">
                <a:solidFill>
                  <a:srgbClr val="4F81BD">
                    <a:shade val="50000"/>
                  </a:srgbClr>
                </a:solidFill>
                <a:prstDash val="solid"/>
              </a:ln>
              <a:effectLst/>
            </p:spPr>
          </p:cxnSp>
          <p:cxnSp>
            <p:nvCxnSpPr>
              <p:cNvPr id="770" name="Straight Connector 554"/>
              <p:cNvCxnSpPr>
                <a:endCxn id="762" idx="3"/>
              </p:cNvCxnSpPr>
              <p:nvPr/>
            </p:nvCxnSpPr>
            <p:spPr>
              <a:xfrm>
                <a:off x="1521903" y="4578719"/>
                <a:ext cx="404583" cy="498953"/>
              </a:xfrm>
              <a:prstGeom prst="line">
                <a:avLst/>
              </a:prstGeom>
              <a:noFill/>
              <a:ln w="12700" cap="flat" cmpd="sng" algn="ctr">
                <a:solidFill>
                  <a:srgbClr val="4F81BD">
                    <a:shade val="50000"/>
                  </a:srgbClr>
                </a:solidFill>
                <a:prstDash val="solid"/>
              </a:ln>
              <a:effectLst/>
            </p:spPr>
          </p:cxnSp>
          <p:cxnSp>
            <p:nvCxnSpPr>
              <p:cNvPr id="771" name="Straight Connector 555"/>
              <p:cNvCxnSpPr>
                <a:endCxn id="762" idx="1"/>
              </p:cNvCxnSpPr>
              <p:nvPr/>
            </p:nvCxnSpPr>
            <p:spPr>
              <a:xfrm flipH="1">
                <a:off x="1417596" y="4578719"/>
                <a:ext cx="408072" cy="498953"/>
              </a:xfrm>
              <a:prstGeom prst="line">
                <a:avLst/>
              </a:prstGeom>
              <a:noFill/>
              <a:ln w="12700" cap="flat" cmpd="sng" algn="ctr">
                <a:solidFill>
                  <a:srgbClr val="4F81BD">
                    <a:shade val="50000"/>
                  </a:srgbClr>
                </a:solidFill>
                <a:prstDash val="solid"/>
              </a:ln>
              <a:effectLst/>
            </p:spPr>
          </p:cxnSp>
          <p:cxnSp>
            <p:nvCxnSpPr>
              <p:cNvPr id="772" name="Straight Connector 556"/>
              <p:cNvCxnSpPr/>
              <p:nvPr/>
            </p:nvCxnSpPr>
            <p:spPr>
              <a:xfrm>
                <a:off x="1606908" y="4060636"/>
                <a:ext cx="226311" cy="519573"/>
              </a:xfrm>
              <a:prstGeom prst="line">
                <a:avLst/>
              </a:prstGeom>
              <a:noFill/>
              <a:ln w="12700" cap="flat" cmpd="sng" algn="ctr">
                <a:solidFill>
                  <a:srgbClr val="4F81BD">
                    <a:shade val="50000"/>
                  </a:srgbClr>
                </a:solidFill>
                <a:prstDash val="solid"/>
              </a:ln>
              <a:effectLst/>
            </p:spPr>
          </p:cxnSp>
          <p:cxnSp>
            <p:nvCxnSpPr>
              <p:cNvPr id="773" name="Straight Connector 557"/>
              <p:cNvCxnSpPr/>
              <p:nvPr/>
            </p:nvCxnSpPr>
            <p:spPr>
              <a:xfrm flipH="1">
                <a:off x="1521903" y="4054893"/>
                <a:ext cx="212659" cy="521928"/>
              </a:xfrm>
              <a:prstGeom prst="line">
                <a:avLst/>
              </a:prstGeom>
              <a:noFill/>
              <a:ln w="12700" cap="flat" cmpd="sng" algn="ctr">
                <a:solidFill>
                  <a:srgbClr val="4F81BD">
                    <a:shade val="50000"/>
                  </a:srgbClr>
                </a:solidFill>
                <a:prstDash val="solid"/>
              </a:ln>
              <a:effectLst/>
            </p:spPr>
          </p:cxnSp>
        </p:grpSp>
        <p:grpSp>
          <p:nvGrpSpPr>
            <p:cNvPr id="687" name="Group 542"/>
            <p:cNvGrpSpPr/>
            <p:nvPr/>
          </p:nvGrpSpPr>
          <p:grpSpPr>
            <a:xfrm>
              <a:off x="4163932" y="1626339"/>
              <a:ext cx="55767" cy="66337"/>
              <a:chOff x="1500338" y="3687320"/>
              <a:chExt cx="444889" cy="529218"/>
            </a:xfrm>
          </p:grpSpPr>
          <p:sp>
            <p:nvSpPr>
              <p:cNvPr id="759" name="Rounded Rectangle 543"/>
              <p:cNvSpPr/>
              <p:nvPr/>
            </p:nvSpPr>
            <p:spPr>
              <a:xfrm>
                <a:off x="1500338" y="3687320"/>
                <a:ext cx="99727" cy="529218"/>
              </a:xfrm>
              <a:prstGeom prst="roundRect">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60" name="Rounded Rectangle 544"/>
              <p:cNvSpPr/>
              <p:nvPr/>
            </p:nvSpPr>
            <p:spPr>
              <a:xfrm>
                <a:off x="1672569" y="3687320"/>
                <a:ext cx="99727" cy="529218"/>
              </a:xfrm>
              <a:prstGeom prst="roundRect">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61" name="Rounded Rectangle 545"/>
              <p:cNvSpPr/>
              <p:nvPr/>
            </p:nvSpPr>
            <p:spPr>
              <a:xfrm>
                <a:off x="1845500" y="3687320"/>
                <a:ext cx="99727" cy="529218"/>
              </a:xfrm>
              <a:prstGeom prst="roundRect">
                <a:avLst/>
              </a:prstGeom>
              <a:solidFill>
                <a:srgbClr val="4F81BD"/>
              </a:solidFill>
              <a:ln w="9525"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sp>
          <p:nvSpPr>
            <p:cNvPr id="688" name="TextBox 566"/>
            <p:cNvSpPr txBox="1">
              <a:spLocks noChangeAspect="1"/>
            </p:cNvSpPr>
            <p:nvPr/>
          </p:nvSpPr>
          <p:spPr>
            <a:xfrm>
              <a:off x="6303219" y="2281183"/>
              <a:ext cx="1048969" cy="215444"/>
            </a:xfrm>
            <a:prstGeom prst="rect">
              <a:avLst/>
            </a:prstGeom>
            <a:solidFill>
              <a:sysClr val="window" lastClr="FFFFFF"/>
            </a:solidFill>
          </p:spPr>
          <p:txBody>
            <a:bodyPr wrap="square" lIns="91440" tIns="45720" rIns="91440" bIns="45720" rtlCol="0" anchor="t">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dirty="0" smtClean="0">
                  <a:ln>
                    <a:noFill/>
                  </a:ln>
                  <a:solidFill>
                    <a:srgbClr val="002060"/>
                  </a:solidFill>
                  <a:effectLst/>
                  <a:uLnTx/>
                  <a:uFillTx/>
                  <a:latin typeface="Arial Rounded MT Bold" panose="020F0704030504030204" pitchFamily="34" charset="0"/>
                  <a:cs typeface="Arial" panose="020B0604020202020204" pitchFamily="34" charset="0"/>
                </a:rPr>
                <a:t>Backend Servers</a:t>
              </a:r>
              <a:endParaRPr kumimoji="0" lang="en-GB" sz="800" b="0" i="0" u="none" strike="noStrike" kern="0" cap="none" spc="0" normalizeH="0" baseline="0" dirty="0" smtClean="0">
                <a:ln>
                  <a:noFill/>
                </a:ln>
                <a:solidFill>
                  <a:srgbClr val="002060"/>
                </a:solidFill>
                <a:effectLst/>
                <a:uLnTx/>
                <a:uFillTx/>
                <a:latin typeface="Arial Rounded MT Bold" panose="020F0704030504030204" pitchFamily="34" charset="0"/>
                <a:cs typeface="Arial" panose="020B0604020202020204" pitchFamily="34" charset="0"/>
              </a:endParaRPr>
            </a:p>
          </p:txBody>
        </p:sp>
        <p:grpSp>
          <p:nvGrpSpPr>
            <p:cNvPr id="689" name="Group 568"/>
            <p:cNvGrpSpPr/>
            <p:nvPr/>
          </p:nvGrpSpPr>
          <p:grpSpPr>
            <a:xfrm>
              <a:off x="8923755" y="4805349"/>
              <a:ext cx="433521" cy="433521"/>
              <a:chOff x="6702673" y="2808280"/>
              <a:chExt cx="542975" cy="542975"/>
            </a:xfrm>
            <a:solidFill>
              <a:srgbClr val="FF6600"/>
            </a:solidFill>
          </p:grpSpPr>
          <p:sp>
            <p:nvSpPr>
              <p:cNvPr id="752" name="Rounded Rectangle 569"/>
              <p:cNvSpPr>
                <a:spLocks noChangeAspect="1"/>
              </p:cNvSpPr>
              <p:nvPr/>
            </p:nvSpPr>
            <p:spPr>
              <a:xfrm>
                <a:off x="6702673" y="2808280"/>
                <a:ext cx="542975" cy="542975"/>
              </a:xfrm>
              <a:prstGeom prst="roundRect">
                <a:avLst/>
              </a:prstGeom>
              <a:solidFill>
                <a:srgbClr val="00B050"/>
              </a:solidFill>
              <a:ln w="28575" cap="flat" cmpd="sng" algn="ctr">
                <a:solidFill>
                  <a:srgbClr val="002060"/>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753" name="Group 570"/>
              <p:cNvGrpSpPr>
                <a:grpSpLocks noChangeAspect="1"/>
              </p:cNvGrpSpPr>
              <p:nvPr/>
            </p:nvGrpSpPr>
            <p:grpSpPr>
              <a:xfrm>
                <a:off x="6780607" y="3002232"/>
                <a:ext cx="417475" cy="158867"/>
                <a:chOff x="8153402" y="2769536"/>
                <a:chExt cx="673687" cy="256366"/>
              </a:xfrm>
              <a:grpFill/>
            </p:grpSpPr>
            <p:grpSp>
              <p:nvGrpSpPr>
                <p:cNvPr id="754" name="Group 571"/>
                <p:cNvGrpSpPr/>
                <p:nvPr/>
              </p:nvGrpSpPr>
              <p:grpSpPr>
                <a:xfrm>
                  <a:off x="8453356" y="2769536"/>
                  <a:ext cx="373733" cy="256366"/>
                  <a:chOff x="8312419" y="2723603"/>
                  <a:chExt cx="495784" cy="340088"/>
                </a:xfrm>
                <a:grpFill/>
              </p:grpSpPr>
              <p:sp>
                <p:nvSpPr>
                  <p:cNvPr id="756" name="Chord 573"/>
                  <p:cNvSpPr/>
                  <p:nvPr/>
                </p:nvSpPr>
                <p:spPr>
                  <a:xfrm>
                    <a:off x="8312419" y="2723603"/>
                    <a:ext cx="479044" cy="340088"/>
                  </a:xfrm>
                  <a:prstGeom prst="chord">
                    <a:avLst>
                      <a:gd name="adj1" fmla="val 2815951"/>
                      <a:gd name="adj2" fmla="val 18664637"/>
                    </a:avLst>
                  </a:prstGeom>
                  <a:solidFill>
                    <a:srgbClr val="0070C0"/>
                  </a:solidFill>
                  <a:ln w="19050"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57" name="Rounded Rectangle 574"/>
                  <p:cNvSpPr/>
                  <p:nvPr/>
                </p:nvSpPr>
                <p:spPr>
                  <a:xfrm>
                    <a:off x="8680591" y="2809330"/>
                    <a:ext cx="124453" cy="45719"/>
                  </a:xfrm>
                  <a:prstGeom prst="roundRect">
                    <a:avLst/>
                  </a:prstGeom>
                  <a:grpFill/>
                  <a:ln w="19050"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58" name="Rounded Rectangle 575"/>
                  <p:cNvSpPr/>
                  <p:nvPr/>
                </p:nvSpPr>
                <p:spPr>
                  <a:xfrm>
                    <a:off x="8683749" y="2938870"/>
                    <a:ext cx="124454" cy="45719"/>
                  </a:xfrm>
                  <a:prstGeom prst="roundRect">
                    <a:avLst/>
                  </a:prstGeom>
                  <a:grpFill/>
                  <a:ln w="19050" cap="flat" cmpd="sng" algn="ctr">
                    <a:solidFill>
                      <a:srgbClr val="00206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cxnSp>
              <p:nvCxnSpPr>
                <p:cNvPr id="755" name="Straight Connector 572"/>
                <p:cNvCxnSpPr/>
                <p:nvPr/>
              </p:nvCxnSpPr>
              <p:spPr>
                <a:xfrm flipH="1">
                  <a:off x="8153402" y="2896399"/>
                  <a:ext cx="299960" cy="0"/>
                </a:xfrm>
                <a:prstGeom prst="line">
                  <a:avLst/>
                </a:prstGeom>
                <a:grpFill/>
                <a:ln w="38100" cap="flat" cmpd="sng" algn="ctr">
                  <a:solidFill>
                    <a:srgbClr val="002060"/>
                  </a:solidFill>
                  <a:prstDash val="solid"/>
                </a:ln>
                <a:effectLst/>
              </p:spPr>
            </p:cxnSp>
          </p:grpSp>
        </p:grpSp>
        <p:grpSp>
          <p:nvGrpSpPr>
            <p:cNvPr id="690" name="Group 576"/>
            <p:cNvGrpSpPr>
              <a:grpSpLocks noChangeAspect="1"/>
            </p:cNvGrpSpPr>
            <p:nvPr/>
          </p:nvGrpSpPr>
          <p:grpSpPr>
            <a:xfrm rot="13485559">
              <a:off x="9455565" y="3747777"/>
              <a:ext cx="300324" cy="300324"/>
              <a:chOff x="2244436" y="230896"/>
              <a:chExt cx="1311590" cy="1311590"/>
            </a:xfrm>
          </p:grpSpPr>
          <p:sp>
            <p:nvSpPr>
              <p:cNvPr id="748" name="Arc 577"/>
              <p:cNvSpPr/>
              <p:nvPr/>
            </p:nvSpPr>
            <p:spPr>
              <a:xfrm>
                <a:off x="2422128" y="408669"/>
                <a:ext cx="956044" cy="956044"/>
              </a:xfrm>
              <a:prstGeom prst="arc">
                <a:avLst>
                  <a:gd name="adj1" fmla="val 16200000"/>
                  <a:gd name="adj2" fmla="val 21467216"/>
                </a:avLst>
              </a:prstGeom>
              <a:noFill/>
              <a:ln w="1905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49" name="Arc 578"/>
              <p:cNvSpPr/>
              <p:nvPr/>
            </p:nvSpPr>
            <p:spPr>
              <a:xfrm>
                <a:off x="2244436" y="230896"/>
                <a:ext cx="1311590" cy="1311590"/>
              </a:xfrm>
              <a:prstGeom prst="arc">
                <a:avLst>
                  <a:gd name="adj1" fmla="val 16200000"/>
                  <a:gd name="adj2" fmla="val 21467216"/>
                </a:avLst>
              </a:prstGeom>
              <a:noFill/>
              <a:ln w="1905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50" name="Arc 579"/>
              <p:cNvSpPr/>
              <p:nvPr/>
            </p:nvSpPr>
            <p:spPr>
              <a:xfrm>
                <a:off x="2617190" y="601450"/>
                <a:ext cx="570482" cy="570482"/>
              </a:xfrm>
              <a:prstGeom prst="arc">
                <a:avLst>
                  <a:gd name="adj1" fmla="val 16200000"/>
                  <a:gd name="adj2" fmla="val 21467216"/>
                </a:avLst>
              </a:prstGeom>
              <a:noFill/>
              <a:ln w="1905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sp>
            <p:nvSpPr>
              <p:cNvPr id="751" name="Arc 580"/>
              <p:cNvSpPr/>
              <p:nvPr/>
            </p:nvSpPr>
            <p:spPr>
              <a:xfrm>
                <a:off x="2798482" y="779319"/>
                <a:ext cx="203336" cy="203336"/>
              </a:xfrm>
              <a:prstGeom prst="arc">
                <a:avLst>
                  <a:gd name="adj1" fmla="val 16200000"/>
                  <a:gd name="adj2" fmla="val 21481060"/>
                </a:avLst>
              </a:prstGeom>
              <a:noFill/>
              <a:ln w="19050" cap="flat" cmpd="sng" algn="ctr">
                <a:solidFill>
                  <a:srgbClr val="4F81BD">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black"/>
                  </a:solidFill>
                  <a:effectLst/>
                  <a:uLnTx/>
                  <a:uFillTx/>
                  <a:latin typeface="Calibri"/>
                  <a:ea typeface="+mn-ea"/>
                  <a:cs typeface="+mn-cs"/>
                </a:endParaRPr>
              </a:p>
            </p:txBody>
          </p:sp>
        </p:grpSp>
        <p:cxnSp>
          <p:nvCxnSpPr>
            <p:cNvPr id="691" name="Elbow Connector 581"/>
            <p:cNvCxnSpPr>
              <a:cxnSpLocks noChangeAspect="1"/>
              <a:stCxn id="746" idx="1"/>
              <a:endCxn id="709" idx="3"/>
            </p:cNvCxnSpPr>
            <p:nvPr/>
          </p:nvCxnSpPr>
          <p:spPr>
            <a:xfrm rot="10800000" flipV="1">
              <a:off x="8112692" y="2078697"/>
              <a:ext cx="1307054" cy="1206163"/>
            </a:xfrm>
            <a:prstGeom prst="bentConnector3">
              <a:avLst>
                <a:gd name="adj1" fmla="val 50000"/>
              </a:avLst>
            </a:prstGeom>
            <a:solidFill>
              <a:srgbClr val="4F81BD">
                <a:lumMod val="20000"/>
                <a:lumOff val="80000"/>
              </a:srgbClr>
            </a:solidFill>
            <a:ln w="38100" cap="flat" cmpd="sng" algn="ctr">
              <a:solidFill>
                <a:srgbClr val="00B050"/>
              </a:solidFill>
              <a:prstDash val="solid"/>
            </a:ln>
            <a:effectLst/>
          </p:spPr>
        </p:cxnSp>
        <p:grpSp>
          <p:nvGrpSpPr>
            <p:cNvPr id="692" name="Group 582"/>
            <p:cNvGrpSpPr/>
            <p:nvPr/>
          </p:nvGrpSpPr>
          <p:grpSpPr>
            <a:xfrm>
              <a:off x="9419746" y="1861937"/>
              <a:ext cx="433521" cy="433521"/>
              <a:chOff x="8343895" y="906103"/>
              <a:chExt cx="542975" cy="542975"/>
            </a:xfrm>
          </p:grpSpPr>
          <p:sp>
            <p:nvSpPr>
              <p:cNvPr id="746" name="Rounded Rectangle 583"/>
              <p:cNvSpPr>
                <a:spLocks noChangeAspect="1"/>
              </p:cNvSpPr>
              <p:nvPr/>
            </p:nvSpPr>
            <p:spPr>
              <a:xfrm>
                <a:off x="8343895" y="906103"/>
                <a:ext cx="542975" cy="542975"/>
              </a:xfrm>
              <a:prstGeom prst="roundRect">
                <a:avLst/>
              </a:prstGeom>
              <a:solidFill>
                <a:srgbClr val="00B050"/>
              </a:solidFill>
              <a:ln w="28575" cap="flat" cmpd="sng" algn="ctr">
                <a:solidFill>
                  <a:srgbClr val="4F81BD">
                    <a:shade val="50000"/>
                  </a:srgbClr>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47" name="Rounded Rectangle 8"/>
              <p:cNvSpPr/>
              <p:nvPr/>
            </p:nvSpPr>
            <p:spPr>
              <a:xfrm flipH="1">
                <a:off x="8471457" y="975291"/>
                <a:ext cx="304796" cy="416008"/>
              </a:xfrm>
              <a:custGeom>
                <a:avLst/>
                <a:gdLst>
                  <a:gd name="connsiteX0" fmla="*/ 0 w 690362"/>
                  <a:gd name="connsiteY0" fmla="*/ 15050 h 943337"/>
                  <a:gd name="connsiteX1" fmla="*/ 15050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0 w 690362"/>
                  <a:gd name="connsiteY8" fmla="*/ 15050 h 943337"/>
                  <a:gd name="connsiteX0" fmla="*/ 0 w 690362"/>
                  <a:gd name="connsiteY0" fmla="*/ 15050 h 943337"/>
                  <a:gd name="connsiteX1" fmla="*/ 131731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0 w 690362"/>
                  <a:gd name="connsiteY8" fmla="*/ 15050 h 943337"/>
                  <a:gd name="connsiteX0" fmla="*/ 0 w 707031"/>
                  <a:gd name="connsiteY0" fmla="*/ 134112 h 943337"/>
                  <a:gd name="connsiteX1" fmla="*/ 148400 w 707031"/>
                  <a:gd name="connsiteY1" fmla="*/ 0 h 943337"/>
                  <a:gd name="connsiteX2" fmla="*/ 691981 w 707031"/>
                  <a:gd name="connsiteY2" fmla="*/ 0 h 943337"/>
                  <a:gd name="connsiteX3" fmla="*/ 707031 w 707031"/>
                  <a:gd name="connsiteY3" fmla="*/ 15050 h 943337"/>
                  <a:gd name="connsiteX4" fmla="*/ 707031 w 707031"/>
                  <a:gd name="connsiteY4" fmla="*/ 928287 h 943337"/>
                  <a:gd name="connsiteX5" fmla="*/ 691981 w 707031"/>
                  <a:gd name="connsiteY5" fmla="*/ 943337 h 943337"/>
                  <a:gd name="connsiteX6" fmla="*/ 31719 w 707031"/>
                  <a:gd name="connsiteY6" fmla="*/ 943337 h 943337"/>
                  <a:gd name="connsiteX7" fmla="*/ 16669 w 707031"/>
                  <a:gd name="connsiteY7" fmla="*/ 928287 h 943337"/>
                  <a:gd name="connsiteX8" fmla="*/ 0 w 707031"/>
                  <a:gd name="connsiteY8" fmla="*/ 134112 h 943337"/>
                  <a:gd name="connsiteX0" fmla="*/ 21431 w 690362"/>
                  <a:gd name="connsiteY0" fmla="*/ 162687 h 943337"/>
                  <a:gd name="connsiteX1" fmla="*/ 131731 w 690362"/>
                  <a:gd name="connsiteY1" fmla="*/ 0 h 943337"/>
                  <a:gd name="connsiteX2" fmla="*/ 675312 w 690362"/>
                  <a:gd name="connsiteY2" fmla="*/ 0 h 943337"/>
                  <a:gd name="connsiteX3" fmla="*/ 690362 w 690362"/>
                  <a:gd name="connsiteY3" fmla="*/ 15050 h 943337"/>
                  <a:gd name="connsiteX4" fmla="*/ 690362 w 690362"/>
                  <a:gd name="connsiteY4" fmla="*/ 928287 h 943337"/>
                  <a:gd name="connsiteX5" fmla="*/ 675312 w 690362"/>
                  <a:gd name="connsiteY5" fmla="*/ 943337 h 943337"/>
                  <a:gd name="connsiteX6" fmla="*/ 15050 w 690362"/>
                  <a:gd name="connsiteY6" fmla="*/ 943337 h 943337"/>
                  <a:gd name="connsiteX7" fmla="*/ 0 w 690362"/>
                  <a:gd name="connsiteY7" fmla="*/ 928287 h 943337"/>
                  <a:gd name="connsiteX8" fmla="*/ 21431 w 690362"/>
                  <a:gd name="connsiteY8" fmla="*/ 162687 h 943337"/>
                  <a:gd name="connsiteX0" fmla="*/ 0 w 692743"/>
                  <a:gd name="connsiteY0" fmla="*/ 131731 h 943337"/>
                  <a:gd name="connsiteX1" fmla="*/ 134112 w 692743"/>
                  <a:gd name="connsiteY1" fmla="*/ 0 h 943337"/>
                  <a:gd name="connsiteX2" fmla="*/ 677693 w 692743"/>
                  <a:gd name="connsiteY2" fmla="*/ 0 h 943337"/>
                  <a:gd name="connsiteX3" fmla="*/ 692743 w 692743"/>
                  <a:gd name="connsiteY3" fmla="*/ 15050 h 943337"/>
                  <a:gd name="connsiteX4" fmla="*/ 692743 w 692743"/>
                  <a:gd name="connsiteY4" fmla="*/ 928287 h 943337"/>
                  <a:gd name="connsiteX5" fmla="*/ 677693 w 692743"/>
                  <a:gd name="connsiteY5" fmla="*/ 943337 h 943337"/>
                  <a:gd name="connsiteX6" fmla="*/ 17431 w 692743"/>
                  <a:gd name="connsiteY6" fmla="*/ 943337 h 943337"/>
                  <a:gd name="connsiteX7" fmla="*/ 2381 w 692743"/>
                  <a:gd name="connsiteY7" fmla="*/ 928287 h 943337"/>
                  <a:gd name="connsiteX8" fmla="*/ 0 w 692743"/>
                  <a:gd name="connsiteY8" fmla="*/ 131731 h 943337"/>
                  <a:gd name="connsiteX0" fmla="*/ 2488 w 690468"/>
                  <a:gd name="connsiteY0" fmla="*/ 141256 h 943337"/>
                  <a:gd name="connsiteX1" fmla="*/ 131837 w 690468"/>
                  <a:gd name="connsiteY1" fmla="*/ 0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1256 h 943337"/>
                  <a:gd name="connsiteX1" fmla="*/ 231849 w 690468"/>
                  <a:gd name="connsiteY1" fmla="*/ 40481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1256 h 943337"/>
                  <a:gd name="connsiteX1" fmla="*/ 143743 w 690468"/>
                  <a:gd name="connsiteY1" fmla="*/ 7143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468"/>
                  <a:gd name="connsiteY0" fmla="*/ 141256 h 943337"/>
                  <a:gd name="connsiteX1" fmla="*/ 143743 w 690468"/>
                  <a:gd name="connsiteY1" fmla="*/ 4762 h 943337"/>
                  <a:gd name="connsiteX2" fmla="*/ 675418 w 690468"/>
                  <a:gd name="connsiteY2" fmla="*/ 0 h 943337"/>
                  <a:gd name="connsiteX3" fmla="*/ 690468 w 690468"/>
                  <a:gd name="connsiteY3" fmla="*/ 15050 h 943337"/>
                  <a:gd name="connsiteX4" fmla="*/ 690468 w 690468"/>
                  <a:gd name="connsiteY4" fmla="*/ 928287 h 943337"/>
                  <a:gd name="connsiteX5" fmla="*/ 675418 w 690468"/>
                  <a:gd name="connsiteY5" fmla="*/ 943337 h 943337"/>
                  <a:gd name="connsiteX6" fmla="*/ 15156 w 690468"/>
                  <a:gd name="connsiteY6" fmla="*/ 943337 h 943337"/>
                  <a:gd name="connsiteX7" fmla="*/ 106 w 690468"/>
                  <a:gd name="connsiteY7" fmla="*/ 928287 h 943337"/>
                  <a:gd name="connsiteX8" fmla="*/ 2488 w 690468"/>
                  <a:gd name="connsiteY8" fmla="*/ 141256 h 943337"/>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468"/>
                  <a:gd name="connsiteY0" fmla="*/ 143638 h 945719"/>
                  <a:gd name="connsiteX1" fmla="*/ 143743 w 690468"/>
                  <a:gd name="connsiteY1" fmla="*/ 0 h 945719"/>
                  <a:gd name="connsiteX2" fmla="*/ 675418 w 690468"/>
                  <a:gd name="connsiteY2" fmla="*/ 2382 h 945719"/>
                  <a:gd name="connsiteX3" fmla="*/ 690468 w 690468"/>
                  <a:gd name="connsiteY3" fmla="*/ 17432 h 945719"/>
                  <a:gd name="connsiteX4" fmla="*/ 690468 w 690468"/>
                  <a:gd name="connsiteY4" fmla="*/ 930669 h 945719"/>
                  <a:gd name="connsiteX5" fmla="*/ 675418 w 690468"/>
                  <a:gd name="connsiteY5" fmla="*/ 945719 h 945719"/>
                  <a:gd name="connsiteX6" fmla="*/ 15156 w 690468"/>
                  <a:gd name="connsiteY6" fmla="*/ 945719 h 945719"/>
                  <a:gd name="connsiteX7" fmla="*/ 106 w 690468"/>
                  <a:gd name="connsiteY7" fmla="*/ 930669 h 945719"/>
                  <a:gd name="connsiteX8" fmla="*/ 2488 w 690468"/>
                  <a:gd name="connsiteY8" fmla="*/ 143638 h 945719"/>
                  <a:gd name="connsiteX0" fmla="*/ 2488 w 690640"/>
                  <a:gd name="connsiteY0" fmla="*/ 143638 h 945719"/>
                  <a:gd name="connsiteX1" fmla="*/ 143743 w 690640"/>
                  <a:gd name="connsiteY1" fmla="*/ 0 h 945719"/>
                  <a:gd name="connsiteX2" fmla="*/ 675418 w 690640"/>
                  <a:gd name="connsiteY2" fmla="*/ 2382 h 945719"/>
                  <a:gd name="connsiteX3" fmla="*/ 690468 w 690640"/>
                  <a:gd name="connsiteY3" fmla="*/ 17432 h 945719"/>
                  <a:gd name="connsiteX4" fmla="*/ 690640 w 690640"/>
                  <a:gd name="connsiteY4" fmla="*/ 253714 h 945719"/>
                  <a:gd name="connsiteX5" fmla="*/ 690468 w 690640"/>
                  <a:gd name="connsiteY5" fmla="*/ 930669 h 945719"/>
                  <a:gd name="connsiteX6" fmla="*/ 675418 w 690640"/>
                  <a:gd name="connsiteY6" fmla="*/ 945719 h 945719"/>
                  <a:gd name="connsiteX7" fmla="*/ 15156 w 690640"/>
                  <a:gd name="connsiteY7" fmla="*/ 945719 h 945719"/>
                  <a:gd name="connsiteX8" fmla="*/ 106 w 690640"/>
                  <a:gd name="connsiteY8" fmla="*/ 930669 h 945719"/>
                  <a:gd name="connsiteX9" fmla="*/ 2488 w 690640"/>
                  <a:gd name="connsiteY9" fmla="*/ 143638 h 945719"/>
                  <a:gd name="connsiteX0" fmla="*/ 2488 w 691635"/>
                  <a:gd name="connsiteY0" fmla="*/ 143638 h 945719"/>
                  <a:gd name="connsiteX1" fmla="*/ 143743 w 691635"/>
                  <a:gd name="connsiteY1" fmla="*/ 0 h 945719"/>
                  <a:gd name="connsiteX2" fmla="*/ 675418 w 691635"/>
                  <a:gd name="connsiteY2" fmla="*/ 2382 h 945719"/>
                  <a:gd name="connsiteX3" fmla="*/ 690468 w 691635"/>
                  <a:gd name="connsiteY3" fmla="*/ 17432 h 945719"/>
                  <a:gd name="connsiteX4" fmla="*/ 690640 w 691635"/>
                  <a:gd name="connsiteY4" fmla="*/ 253714 h 945719"/>
                  <a:gd name="connsiteX5" fmla="*/ 690640 w 691635"/>
                  <a:gd name="connsiteY5" fmla="*/ 463264 h 945719"/>
                  <a:gd name="connsiteX6" fmla="*/ 690468 w 691635"/>
                  <a:gd name="connsiteY6" fmla="*/ 930669 h 945719"/>
                  <a:gd name="connsiteX7" fmla="*/ 675418 w 691635"/>
                  <a:gd name="connsiteY7" fmla="*/ 945719 h 945719"/>
                  <a:gd name="connsiteX8" fmla="*/ 15156 w 691635"/>
                  <a:gd name="connsiteY8" fmla="*/ 945719 h 945719"/>
                  <a:gd name="connsiteX9" fmla="*/ 106 w 691635"/>
                  <a:gd name="connsiteY9" fmla="*/ 930669 h 945719"/>
                  <a:gd name="connsiteX10" fmla="*/ 2488 w 691635"/>
                  <a:gd name="connsiteY10" fmla="*/ 143638 h 945719"/>
                  <a:gd name="connsiteX0" fmla="*/ 2488 w 693021"/>
                  <a:gd name="connsiteY0" fmla="*/ 143638 h 945719"/>
                  <a:gd name="connsiteX1" fmla="*/ 143743 w 693021"/>
                  <a:gd name="connsiteY1" fmla="*/ 0 h 945719"/>
                  <a:gd name="connsiteX2" fmla="*/ 675418 w 693021"/>
                  <a:gd name="connsiteY2" fmla="*/ 2382 h 945719"/>
                  <a:gd name="connsiteX3" fmla="*/ 690468 w 693021"/>
                  <a:gd name="connsiteY3" fmla="*/ 17432 h 945719"/>
                  <a:gd name="connsiteX4" fmla="*/ 690640 w 693021"/>
                  <a:gd name="connsiteY4" fmla="*/ 253714 h 945719"/>
                  <a:gd name="connsiteX5" fmla="*/ 693021 w 693021"/>
                  <a:gd name="connsiteY5" fmla="*/ 298958 h 945719"/>
                  <a:gd name="connsiteX6" fmla="*/ 690640 w 693021"/>
                  <a:gd name="connsiteY6" fmla="*/ 463264 h 945719"/>
                  <a:gd name="connsiteX7" fmla="*/ 690468 w 693021"/>
                  <a:gd name="connsiteY7" fmla="*/ 930669 h 945719"/>
                  <a:gd name="connsiteX8" fmla="*/ 675418 w 693021"/>
                  <a:gd name="connsiteY8" fmla="*/ 945719 h 945719"/>
                  <a:gd name="connsiteX9" fmla="*/ 15156 w 693021"/>
                  <a:gd name="connsiteY9" fmla="*/ 945719 h 945719"/>
                  <a:gd name="connsiteX10" fmla="*/ 106 w 693021"/>
                  <a:gd name="connsiteY10" fmla="*/ 930669 h 945719"/>
                  <a:gd name="connsiteX11" fmla="*/ 2488 w 693021"/>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54921 w 691546"/>
                  <a:gd name="connsiteY5" fmla="*/ 258477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54921 w 691546"/>
                  <a:gd name="connsiteY5" fmla="*/ 258477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1546"/>
                  <a:gd name="connsiteY0" fmla="*/ 143638 h 945719"/>
                  <a:gd name="connsiteX1" fmla="*/ 143743 w 691546"/>
                  <a:gd name="connsiteY1" fmla="*/ 0 h 945719"/>
                  <a:gd name="connsiteX2" fmla="*/ 675418 w 691546"/>
                  <a:gd name="connsiteY2" fmla="*/ 2382 h 945719"/>
                  <a:gd name="connsiteX3" fmla="*/ 690468 w 691546"/>
                  <a:gd name="connsiteY3" fmla="*/ 17432 h 945719"/>
                  <a:gd name="connsiteX4" fmla="*/ 690640 w 691546"/>
                  <a:gd name="connsiteY4" fmla="*/ 253714 h 945719"/>
                  <a:gd name="connsiteX5" fmla="*/ 664446 w 691546"/>
                  <a:gd name="connsiteY5" fmla="*/ 256096 h 945719"/>
                  <a:gd name="connsiteX6" fmla="*/ 690640 w 691546"/>
                  <a:gd name="connsiteY6" fmla="*/ 463264 h 945719"/>
                  <a:gd name="connsiteX7" fmla="*/ 690468 w 691546"/>
                  <a:gd name="connsiteY7" fmla="*/ 930669 h 945719"/>
                  <a:gd name="connsiteX8" fmla="*/ 675418 w 691546"/>
                  <a:gd name="connsiteY8" fmla="*/ 945719 h 945719"/>
                  <a:gd name="connsiteX9" fmla="*/ 15156 w 691546"/>
                  <a:gd name="connsiteY9" fmla="*/ 945719 h 945719"/>
                  <a:gd name="connsiteX10" fmla="*/ 106 w 691546"/>
                  <a:gd name="connsiteY10" fmla="*/ 930669 h 945719"/>
                  <a:gd name="connsiteX11" fmla="*/ 2488 w 691546"/>
                  <a:gd name="connsiteY11"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78734 w 692240"/>
                  <a:gd name="connsiteY6" fmla="*/ 3442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63264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16822 w 692240"/>
                  <a:gd name="connsiteY6" fmla="*/ 458502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4446 w 692240"/>
                  <a:gd name="connsiteY5" fmla="*/ 256096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53714 h 945719"/>
                  <a:gd name="connsiteX5" fmla="*/ 662064 w 692240"/>
                  <a:gd name="connsiteY5" fmla="*/ 244190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2488 w 692240"/>
                  <a:gd name="connsiteY0" fmla="*/ 143638 h 945719"/>
                  <a:gd name="connsiteX1" fmla="*/ 143743 w 692240"/>
                  <a:gd name="connsiteY1" fmla="*/ 0 h 945719"/>
                  <a:gd name="connsiteX2" fmla="*/ 675418 w 692240"/>
                  <a:gd name="connsiteY2" fmla="*/ 2382 h 945719"/>
                  <a:gd name="connsiteX3" fmla="*/ 690468 w 692240"/>
                  <a:gd name="connsiteY3" fmla="*/ 17432 h 945719"/>
                  <a:gd name="connsiteX4" fmla="*/ 690640 w 692240"/>
                  <a:gd name="connsiteY4" fmla="*/ 244189 h 945719"/>
                  <a:gd name="connsiteX5" fmla="*/ 662064 w 692240"/>
                  <a:gd name="connsiteY5" fmla="*/ 244190 h 945719"/>
                  <a:gd name="connsiteX6" fmla="*/ 664447 w 692240"/>
                  <a:gd name="connsiteY6" fmla="*/ 432308 h 945719"/>
                  <a:gd name="connsiteX7" fmla="*/ 690640 w 692240"/>
                  <a:gd name="connsiteY7" fmla="*/ 432308 h 945719"/>
                  <a:gd name="connsiteX8" fmla="*/ 690468 w 692240"/>
                  <a:gd name="connsiteY8" fmla="*/ 930669 h 945719"/>
                  <a:gd name="connsiteX9" fmla="*/ 675418 w 692240"/>
                  <a:gd name="connsiteY9" fmla="*/ 945719 h 945719"/>
                  <a:gd name="connsiteX10" fmla="*/ 15156 w 692240"/>
                  <a:gd name="connsiteY10" fmla="*/ 945719 h 945719"/>
                  <a:gd name="connsiteX11" fmla="*/ 106 w 692240"/>
                  <a:gd name="connsiteY11" fmla="*/ 930669 h 945719"/>
                  <a:gd name="connsiteX12" fmla="*/ 2488 w 692240"/>
                  <a:gd name="connsiteY12" fmla="*/ 143638 h 945719"/>
                  <a:gd name="connsiteX0" fmla="*/ 10680 w 700432"/>
                  <a:gd name="connsiteY0" fmla="*/ 143638 h 945719"/>
                  <a:gd name="connsiteX1" fmla="*/ 151935 w 700432"/>
                  <a:gd name="connsiteY1" fmla="*/ 0 h 945719"/>
                  <a:gd name="connsiteX2" fmla="*/ 683610 w 700432"/>
                  <a:gd name="connsiteY2" fmla="*/ 2382 h 945719"/>
                  <a:gd name="connsiteX3" fmla="*/ 698660 w 700432"/>
                  <a:gd name="connsiteY3" fmla="*/ 17432 h 945719"/>
                  <a:gd name="connsiteX4" fmla="*/ 698832 w 700432"/>
                  <a:gd name="connsiteY4" fmla="*/ 244189 h 945719"/>
                  <a:gd name="connsiteX5" fmla="*/ 670256 w 700432"/>
                  <a:gd name="connsiteY5" fmla="*/ 244190 h 945719"/>
                  <a:gd name="connsiteX6" fmla="*/ 672639 w 700432"/>
                  <a:gd name="connsiteY6" fmla="*/ 432308 h 945719"/>
                  <a:gd name="connsiteX7" fmla="*/ 698832 w 700432"/>
                  <a:gd name="connsiteY7" fmla="*/ 432308 h 945719"/>
                  <a:gd name="connsiteX8" fmla="*/ 698660 w 700432"/>
                  <a:gd name="connsiteY8" fmla="*/ 930669 h 945719"/>
                  <a:gd name="connsiteX9" fmla="*/ 683610 w 700432"/>
                  <a:gd name="connsiteY9" fmla="*/ 945719 h 945719"/>
                  <a:gd name="connsiteX10" fmla="*/ 23348 w 700432"/>
                  <a:gd name="connsiteY10" fmla="*/ 945719 h 945719"/>
                  <a:gd name="connsiteX11" fmla="*/ 8298 w 700432"/>
                  <a:gd name="connsiteY11" fmla="*/ 930669 h 945719"/>
                  <a:gd name="connsiteX12" fmla="*/ 9772 w 700432"/>
                  <a:gd name="connsiteY12" fmla="*/ 297515 h 945719"/>
                  <a:gd name="connsiteX13" fmla="*/ 10680 w 700432"/>
                  <a:gd name="connsiteY13" fmla="*/ 143638 h 945719"/>
                  <a:gd name="connsiteX0" fmla="*/ 3163 w 692915"/>
                  <a:gd name="connsiteY0" fmla="*/ 143638 h 945719"/>
                  <a:gd name="connsiteX1" fmla="*/ 144418 w 692915"/>
                  <a:gd name="connsiteY1" fmla="*/ 0 h 945719"/>
                  <a:gd name="connsiteX2" fmla="*/ 676093 w 692915"/>
                  <a:gd name="connsiteY2" fmla="*/ 2382 h 945719"/>
                  <a:gd name="connsiteX3" fmla="*/ 691143 w 692915"/>
                  <a:gd name="connsiteY3" fmla="*/ 17432 h 945719"/>
                  <a:gd name="connsiteX4" fmla="*/ 691315 w 692915"/>
                  <a:gd name="connsiteY4" fmla="*/ 244189 h 945719"/>
                  <a:gd name="connsiteX5" fmla="*/ 662739 w 692915"/>
                  <a:gd name="connsiteY5" fmla="*/ 244190 h 945719"/>
                  <a:gd name="connsiteX6" fmla="*/ 665122 w 692915"/>
                  <a:gd name="connsiteY6" fmla="*/ 432308 h 945719"/>
                  <a:gd name="connsiteX7" fmla="*/ 691315 w 692915"/>
                  <a:gd name="connsiteY7" fmla="*/ 432308 h 945719"/>
                  <a:gd name="connsiteX8" fmla="*/ 691143 w 692915"/>
                  <a:gd name="connsiteY8" fmla="*/ 930669 h 945719"/>
                  <a:gd name="connsiteX9" fmla="*/ 676093 w 692915"/>
                  <a:gd name="connsiteY9" fmla="*/ 945719 h 945719"/>
                  <a:gd name="connsiteX10" fmla="*/ 15831 w 692915"/>
                  <a:gd name="connsiteY10" fmla="*/ 945719 h 945719"/>
                  <a:gd name="connsiteX11" fmla="*/ 781 w 692915"/>
                  <a:gd name="connsiteY11" fmla="*/ 930669 h 945719"/>
                  <a:gd name="connsiteX12" fmla="*/ 2255 w 692915"/>
                  <a:gd name="connsiteY12" fmla="*/ 297515 h 945719"/>
                  <a:gd name="connsiteX13" fmla="*/ 3163 w 692915"/>
                  <a:gd name="connsiteY13"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234 w 692894"/>
                  <a:gd name="connsiteY13" fmla="*/ 297515 h 945719"/>
                  <a:gd name="connsiteX14" fmla="*/ 3142 w 692894"/>
                  <a:gd name="connsiteY14"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233 w 692894"/>
                  <a:gd name="connsiteY13" fmla="*/ 323709 h 945719"/>
                  <a:gd name="connsiteX14" fmla="*/ 2234 w 692894"/>
                  <a:gd name="connsiteY14" fmla="*/ 297515 h 945719"/>
                  <a:gd name="connsiteX15" fmla="*/ 3142 w 692894"/>
                  <a:gd name="connsiteY15"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2234 w 692894"/>
                  <a:gd name="connsiteY14" fmla="*/ 297515 h 945719"/>
                  <a:gd name="connsiteX15" fmla="*/ 3142 w 692894"/>
                  <a:gd name="connsiteY15"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11758 w 692894"/>
                  <a:gd name="connsiteY14" fmla="*/ 3237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21283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21283 w 692894"/>
                  <a:gd name="connsiteY13" fmla="*/ 347521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59383 w 692894"/>
                  <a:gd name="connsiteY13" fmla="*/ 292753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73670 w 692894"/>
                  <a:gd name="connsiteY14" fmla="*/ 399909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73671 w 692894"/>
                  <a:gd name="connsiteY13" fmla="*/ 476109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61764 w 692894"/>
                  <a:gd name="connsiteY14" fmla="*/ 290371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16520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52284 h 945719"/>
                  <a:gd name="connsiteX14" fmla="*/ 3318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3318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8902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1759 w 692894"/>
                  <a:gd name="connsiteY13" fmla="*/ 347522 h 945719"/>
                  <a:gd name="connsiteX14" fmla="*/ 14139 w 692894"/>
                  <a:gd name="connsiteY14" fmla="*/ 297515 h 945719"/>
                  <a:gd name="connsiteX15" fmla="*/ 2234 w 692894"/>
                  <a:gd name="connsiteY15" fmla="*/ 297515 h 945719"/>
                  <a:gd name="connsiteX16" fmla="*/ 3142 w 692894"/>
                  <a:gd name="connsiteY16" fmla="*/ 143638 h 945719"/>
                  <a:gd name="connsiteX0" fmla="*/ 3142 w 692894"/>
                  <a:gd name="connsiteY0" fmla="*/ 143638 h 945719"/>
                  <a:gd name="connsiteX1" fmla="*/ 144397 w 692894"/>
                  <a:gd name="connsiteY1" fmla="*/ 0 h 945719"/>
                  <a:gd name="connsiteX2" fmla="*/ 676072 w 692894"/>
                  <a:gd name="connsiteY2" fmla="*/ 2382 h 945719"/>
                  <a:gd name="connsiteX3" fmla="*/ 691122 w 692894"/>
                  <a:gd name="connsiteY3" fmla="*/ 17432 h 945719"/>
                  <a:gd name="connsiteX4" fmla="*/ 691294 w 692894"/>
                  <a:gd name="connsiteY4" fmla="*/ 244189 h 945719"/>
                  <a:gd name="connsiteX5" fmla="*/ 662718 w 692894"/>
                  <a:gd name="connsiteY5" fmla="*/ 244190 h 945719"/>
                  <a:gd name="connsiteX6" fmla="*/ 665101 w 692894"/>
                  <a:gd name="connsiteY6" fmla="*/ 432308 h 945719"/>
                  <a:gd name="connsiteX7" fmla="*/ 691294 w 692894"/>
                  <a:gd name="connsiteY7" fmla="*/ 432308 h 945719"/>
                  <a:gd name="connsiteX8" fmla="*/ 691122 w 692894"/>
                  <a:gd name="connsiteY8" fmla="*/ 930669 h 945719"/>
                  <a:gd name="connsiteX9" fmla="*/ 676072 w 692894"/>
                  <a:gd name="connsiteY9" fmla="*/ 945719 h 945719"/>
                  <a:gd name="connsiteX10" fmla="*/ 15810 w 692894"/>
                  <a:gd name="connsiteY10" fmla="*/ 945719 h 945719"/>
                  <a:gd name="connsiteX11" fmla="*/ 760 w 692894"/>
                  <a:gd name="connsiteY11" fmla="*/ 930669 h 945719"/>
                  <a:gd name="connsiteX12" fmla="*/ 2233 w 692894"/>
                  <a:gd name="connsiteY12" fmla="*/ 347522 h 945719"/>
                  <a:gd name="connsiteX13" fmla="*/ 14140 w 692894"/>
                  <a:gd name="connsiteY13" fmla="*/ 349903 h 945719"/>
                  <a:gd name="connsiteX14" fmla="*/ 14139 w 692894"/>
                  <a:gd name="connsiteY14" fmla="*/ 297515 h 945719"/>
                  <a:gd name="connsiteX15" fmla="*/ 2234 w 692894"/>
                  <a:gd name="connsiteY15" fmla="*/ 297515 h 945719"/>
                  <a:gd name="connsiteX16" fmla="*/ 3142 w 692894"/>
                  <a:gd name="connsiteY16" fmla="*/ 143638 h 94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92894" h="945719">
                    <a:moveTo>
                      <a:pt x="3142" y="143638"/>
                    </a:moveTo>
                    <a:lnTo>
                      <a:pt x="144397" y="0"/>
                    </a:lnTo>
                    <a:lnTo>
                      <a:pt x="676072" y="2382"/>
                    </a:lnTo>
                    <a:cubicBezTo>
                      <a:pt x="684384" y="2382"/>
                      <a:pt x="691122" y="9120"/>
                      <a:pt x="691122" y="17432"/>
                    </a:cubicBezTo>
                    <a:cubicBezTo>
                      <a:pt x="691179" y="96193"/>
                      <a:pt x="691237" y="165428"/>
                      <a:pt x="691294" y="244189"/>
                    </a:cubicBezTo>
                    <a:lnTo>
                      <a:pt x="662718" y="244190"/>
                    </a:lnTo>
                    <a:cubicBezTo>
                      <a:pt x="662718" y="302927"/>
                      <a:pt x="665101" y="373571"/>
                      <a:pt x="665101" y="432308"/>
                    </a:cubicBezTo>
                    <a:lnTo>
                      <a:pt x="691294" y="432308"/>
                    </a:lnTo>
                    <a:cubicBezTo>
                      <a:pt x="693250" y="530052"/>
                      <a:pt x="693659" y="850260"/>
                      <a:pt x="691122" y="930669"/>
                    </a:cubicBezTo>
                    <a:cubicBezTo>
                      <a:pt x="691122" y="938981"/>
                      <a:pt x="684384" y="945719"/>
                      <a:pt x="676072" y="945719"/>
                    </a:cubicBezTo>
                    <a:lnTo>
                      <a:pt x="15810" y="945719"/>
                    </a:lnTo>
                    <a:cubicBezTo>
                      <a:pt x="7498" y="945719"/>
                      <a:pt x="760" y="938981"/>
                      <a:pt x="760" y="930669"/>
                    </a:cubicBezTo>
                    <a:cubicBezTo>
                      <a:pt x="-1503" y="830970"/>
                      <a:pt x="1987" y="453048"/>
                      <a:pt x="2233" y="347522"/>
                    </a:cubicBezTo>
                    <a:lnTo>
                      <a:pt x="14140" y="349903"/>
                    </a:lnTo>
                    <a:cubicBezTo>
                      <a:pt x="14140" y="332440"/>
                      <a:pt x="14139" y="314978"/>
                      <a:pt x="14139" y="297515"/>
                    </a:cubicBezTo>
                    <a:lnTo>
                      <a:pt x="2234" y="297515"/>
                    </a:lnTo>
                    <a:cubicBezTo>
                      <a:pt x="2537" y="246223"/>
                      <a:pt x="2839" y="194930"/>
                      <a:pt x="3142" y="143638"/>
                    </a:cubicBezTo>
                    <a:close/>
                  </a:path>
                </a:pathLst>
              </a:custGeom>
              <a:solidFill>
                <a:srgbClr val="4F81BD"/>
              </a:solidFill>
              <a:ln w="12700" cap="flat" cmpd="sng" algn="ctr">
                <a:solidFill>
                  <a:srgbClr val="4F81BD">
                    <a:shade val="50000"/>
                  </a:srgbClr>
                </a:solidFill>
                <a:prstDash val="solid"/>
              </a:ln>
              <a:effectLst/>
            </p:spPr>
            <p:txBody>
              <a:bodyPr lIns="0" tIns="0" rIns="0" bIns="0" rtlCol="0" anchor="b"/>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1" i="1" u="none" strike="noStrike" kern="0" cap="none" spc="0" normalizeH="0" baseline="0" dirty="0" smtClean="0">
                    <a:ln>
                      <a:noFill/>
                    </a:ln>
                    <a:solidFill>
                      <a:prstClr val="white"/>
                    </a:solidFill>
                    <a:effectLst/>
                    <a:uLnTx/>
                    <a:uFillTx/>
                    <a:latin typeface="Calibri"/>
                    <a:ea typeface="+mn-ea"/>
                    <a:cs typeface="+mn-cs"/>
                  </a:rPr>
                  <a:t>SD</a:t>
                </a:r>
                <a:endParaRPr kumimoji="0" lang="en-GB" sz="2400" b="1" i="1" u="none" strike="noStrike" kern="0" cap="none" spc="0" normalizeH="0" baseline="0" dirty="0" smtClean="0">
                  <a:ln>
                    <a:noFill/>
                  </a:ln>
                  <a:solidFill>
                    <a:prstClr val="white"/>
                  </a:solidFill>
                  <a:effectLst/>
                  <a:uLnTx/>
                  <a:uFillTx/>
                  <a:latin typeface="Calibri"/>
                  <a:ea typeface="+mn-ea"/>
                  <a:cs typeface="+mn-cs"/>
                </a:endParaRPr>
              </a:p>
            </p:txBody>
          </p:sp>
        </p:grpSp>
        <p:grpSp>
          <p:nvGrpSpPr>
            <p:cNvPr id="693" name="Group 323"/>
            <p:cNvGrpSpPr/>
            <p:nvPr/>
          </p:nvGrpSpPr>
          <p:grpSpPr>
            <a:xfrm>
              <a:off x="7667162" y="3068100"/>
              <a:ext cx="445530" cy="452959"/>
              <a:chOff x="6179615" y="2277640"/>
              <a:chExt cx="445530" cy="452959"/>
            </a:xfrm>
          </p:grpSpPr>
          <p:sp>
            <p:nvSpPr>
              <p:cNvPr id="709" name="Rounded Rectangle 447"/>
              <p:cNvSpPr>
                <a:spLocks noChangeAspect="1"/>
              </p:cNvSpPr>
              <p:nvPr/>
            </p:nvSpPr>
            <p:spPr>
              <a:xfrm>
                <a:off x="6191624" y="2277640"/>
                <a:ext cx="433521" cy="433521"/>
              </a:xfrm>
              <a:prstGeom prst="roundRect">
                <a:avLst/>
              </a:prstGeom>
              <a:solidFill>
                <a:srgbClr val="4F81BD">
                  <a:lumMod val="20000"/>
                  <a:lumOff val="80000"/>
                </a:srgbClr>
              </a:solidFill>
              <a:ln w="28575" cap="flat" cmpd="sng" algn="ctr">
                <a:solidFill>
                  <a:srgbClr val="1F497D"/>
                </a:solidFill>
                <a:prstDash val="solid"/>
              </a:ln>
              <a:effectLst/>
            </p:spPr>
            <p:txBody>
              <a:bodyPr lIns="91440" tIns="45720" rIns="91440" bIns="457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nvGrpSpPr>
              <p:cNvPr id="710" name="Group 321"/>
              <p:cNvGrpSpPr/>
              <p:nvPr/>
            </p:nvGrpSpPr>
            <p:grpSpPr>
              <a:xfrm>
                <a:off x="6179615" y="2347767"/>
                <a:ext cx="401461" cy="382832"/>
                <a:chOff x="6179615" y="2347767"/>
                <a:chExt cx="401461" cy="382832"/>
              </a:xfrm>
            </p:grpSpPr>
            <p:grpSp>
              <p:nvGrpSpPr>
                <p:cNvPr id="711" name="Group 449"/>
                <p:cNvGrpSpPr/>
                <p:nvPr/>
              </p:nvGrpSpPr>
              <p:grpSpPr>
                <a:xfrm>
                  <a:off x="6240907" y="2347767"/>
                  <a:ext cx="128586" cy="138273"/>
                  <a:chOff x="6701467" y="2570799"/>
                  <a:chExt cx="254128" cy="273272"/>
                </a:xfrm>
              </p:grpSpPr>
              <p:cxnSp>
                <p:nvCxnSpPr>
                  <p:cNvPr id="740" name="Straight Connector 479"/>
                  <p:cNvCxnSpPr/>
                  <p:nvPr/>
                </p:nvCxnSpPr>
                <p:spPr>
                  <a:xfrm>
                    <a:off x="6788869" y="2605388"/>
                    <a:ext cx="0" cy="203942"/>
                  </a:xfrm>
                  <a:prstGeom prst="line">
                    <a:avLst/>
                  </a:prstGeom>
                  <a:noFill/>
                  <a:ln w="19050" cap="flat" cmpd="sng" algn="ctr">
                    <a:solidFill>
                      <a:srgbClr val="4F81BD">
                        <a:lumMod val="75000"/>
                      </a:srgbClr>
                    </a:solidFill>
                    <a:prstDash val="solid"/>
                  </a:ln>
                  <a:effectLst/>
                </p:spPr>
              </p:cxnSp>
              <p:cxnSp>
                <p:nvCxnSpPr>
                  <p:cNvPr id="741" name="Straight Connector 480"/>
                  <p:cNvCxnSpPr/>
                  <p:nvPr/>
                </p:nvCxnSpPr>
                <p:spPr>
                  <a:xfrm>
                    <a:off x="6950833" y="2570799"/>
                    <a:ext cx="0" cy="209118"/>
                  </a:xfrm>
                  <a:prstGeom prst="line">
                    <a:avLst/>
                  </a:prstGeom>
                  <a:noFill/>
                  <a:ln w="19050" cap="flat" cmpd="sng" algn="ctr">
                    <a:solidFill>
                      <a:srgbClr val="4F81BD">
                        <a:lumMod val="75000"/>
                      </a:srgbClr>
                    </a:solidFill>
                    <a:prstDash val="solid"/>
                  </a:ln>
                  <a:effectLst/>
                </p:spPr>
              </p:cxnSp>
              <p:cxnSp>
                <p:nvCxnSpPr>
                  <p:cNvPr id="742" name="Straight Connector 481"/>
                  <p:cNvCxnSpPr/>
                  <p:nvPr/>
                </p:nvCxnSpPr>
                <p:spPr>
                  <a:xfrm flipH="1">
                    <a:off x="6784107" y="2575953"/>
                    <a:ext cx="171488" cy="34589"/>
                  </a:xfrm>
                  <a:prstGeom prst="line">
                    <a:avLst/>
                  </a:prstGeom>
                  <a:noFill/>
                  <a:ln w="19050" cap="flat" cmpd="sng" algn="ctr">
                    <a:solidFill>
                      <a:srgbClr val="4F81BD">
                        <a:lumMod val="75000"/>
                      </a:srgbClr>
                    </a:solidFill>
                    <a:prstDash val="solid"/>
                  </a:ln>
                  <a:effectLst/>
                </p:spPr>
              </p:cxnSp>
              <p:sp>
                <p:nvSpPr>
                  <p:cNvPr id="743" name="Oval 482"/>
                  <p:cNvSpPr/>
                  <p:nvPr/>
                </p:nvSpPr>
                <p:spPr>
                  <a:xfrm rot="20343596">
                    <a:off x="6701467" y="2791856"/>
                    <a:ext cx="89784" cy="52215"/>
                  </a:xfrm>
                  <a:prstGeom prst="ellipse">
                    <a:avLst/>
                  </a:prstGeom>
                  <a:solidFill>
                    <a:srgbClr val="4F81BD"/>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cxnSp>
                <p:nvCxnSpPr>
                  <p:cNvPr id="744" name="Straight Connector 483"/>
                  <p:cNvCxnSpPr/>
                  <p:nvPr/>
                </p:nvCxnSpPr>
                <p:spPr>
                  <a:xfrm flipH="1">
                    <a:off x="6782147" y="2604096"/>
                    <a:ext cx="171488" cy="34589"/>
                  </a:xfrm>
                  <a:prstGeom prst="line">
                    <a:avLst/>
                  </a:prstGeom>
                  <a:noFill/>
                  <a:ln w="19050" cap="flat" cmpd="sng" algn="ctr">
                    <a:solidFill>
                      <a:srgbClr val="4F81BD">
                        <a:lumMod val="75000"/>
                      </a:srgbClr>
                    </a:solidFill>
                    <a:prstDash val="solid"/>
                  </a:ln>
                  <a:effectLst/>
                </p:spPr>
              </p:cxnSp>
              <p:sp>
                <p:nvSpPr>
                  <p:cNvPr id="745" name="Oval 484"/>
                  <p:cNvSpPr/>
                  <p:nvPr/>
                </p:nvSpPr>
                <p:spPr>
                  <a:xfrm rot="20343596">
                    <a:off x="6862217" y="2772783"/>
                    <a:ext cx="89784" cy="52215"/>
                  </a:xfrm>
                  <a:prstGeom prst="ellipse">
                    <a:avLst/>
                  </a:prstGeom>
                  <a:solidFill>
                    <a:srgbClr val="4F81BD"/>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grpSp>
            <p:sp>
              <p:nvSpPr>
                <p:cNvPr id="712" name="Rectangle 452"/>
                <p:cNvSpPr/>
                <p:nvPr/>
              </p:nvSpPr>
              <p:spPr>
                <a:xfrm>
                  <a:off x="6433232" y="2350375"/>
                  <a:ext cx="147844" cy="284189"/>
                </a:xfrm>
                <a:prstGeom prst="rect">
                  <a:avLst/>
                </a:prstGeom>
                <a:solidFill>
                  <a:srgbClr val="4F81BD"/>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3" name="Rounded Rectangle 453"/>
                <p:cNvSpPr/>
                <p:nvPr/>
              </p:nvSpPr>
              <p:spPr>
                <a:xfrm>
                  <a:off x="6467996" y="2362790"/>
                  <a:ext cx="77200" cy="52047"/>
                </a:xfrm>
                <a:prstGeom prst="roundRect">
                  <a:avLst/>
                </a:prstGeom>
                <a:solidFill>
                  <a:srgbClr val="4F81BD">
                    <a:lumMod val="20000"/>
                    <a:lumOff val="80000"/>
                  </a:srgbClr>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4" name="Rectangle 454"/>
                <p:cNvSpPr/>
                <p:nvPr/>
              </p:nvSpPr>
              <p:spPr>
                <a:xfrm>
                  <a:off x="6438640" y="235734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5" name="Rectangle 455"/>
                <p:cNvSpPr/>
                <p:nvPr/>
              </p:nvSpPr>
              <p:spPr>
                <a:xfrm>
                  <a:off x="6438640" y="2382516"/>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6" name="Rectangle 456"/>
                <p:cNvSpPr/>
                <p:nvPr/>
              </p:nvSpPr>
              <p:spPr>
                <a:xfrm>
                  <a:off x="6438640" y="2407684"/>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7" name="Rectangle 457"/>
                <p:cNvSpPr/>
                <p:nvPr/>
              </p:nvSpPr>
              <p:spPr>
                <a:xfrm>
                  <a:off x="6438640" y="2432852"/>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8" name="Rectangle 458"/>
                <p:cNvSpPr/>
                <p:nvPr/>
              </p:nvSpPr>
              <p:spPr>
                <a:xfrm>
                  <a:off x="6438640" y="2458020"/>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19" name="Rectangle 459"/>
                <p:cNvSpPr/>
                <p:nvPr/>
              </p:nvSpPr>
              <p:spPr>
                <a:xfrm>
                  <a:off x="6438640" y="248318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0" name="Rectangle 460"/>
                <p:cNvSpPr/>
                <p:nvPr/>
              </p:nvSpPr>
              <p:spPr>
                <a:xfrm>
                  <a:off x="6438640" y="2508356"/>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1" name="Rectangle 461"/>
                <p:cNvSpPr/>
                <p:nvPr/>
              </p:nvSpPr>
              <p:spPr>
                <a:xfrm>
                  <a:off x="6438640" y="2533524"/>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2" name="Rectangle 462"/>
                <p:cNvSpPr/>
                <p:nvPr/>
              </p:nvSpPr>
              <p:spPr>
                <a:xfrm>
                  <a:off x="6438640" y="2558692"/>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3" name="Rectangle 463"/>
                <p:cNvSpPr/>
                <p:nvPr/>
              </p:nvSpPr>
              <p:spPr>
                <a:xfrm>
                  <a:off x="6438640" y="2583860"/>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4" name="Rectangle 464"/>
                <p:cNvSpPr/>
                <p:nvPr/>
              </p:nvSpPr>
              <p:spPr>
                <a:xfrm>
                  <a:off x="6438640" y="260902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5" name="Rectangle 465"/>
                <p:cNvSpPr/>
                <p:nvPr/>
              </p:nvSpPr>
              <p:spPr>
                <a:xfrm>
                  <a:off x="6555275" y="235734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6" name="Rectangle 466"/>
                <p:cNvSpPr/>
                <p:nvPr/>
              </p:nvSpPr>
              <p:spPr>
                <a:xfrm>
                  <a:off x="6555275" y="2382516"/>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7" name="Rectangle 467"/>
                <p:cNvSpPr/>
                <p:nvPr/>
              </p:nvSpPr>
              <p:spPr>
                <a:xfrm>
                  <a:off x="6555275" y="2407684"/>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8" name="Rectangle 468"/>
                <p:cNvSpPr/>
                <p:nvPr/>
              </p:nvSpPr>
              <p:spPr>
                <a:xfrm>
                  <a:off x="6555275" y="2432852"/>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29" name="Rectangle 469"/>
                <p:cNvSpPr/>
                <p:nvPr/>
              </p:nvSpPr>
              <p:spPr>
                <a:xfrm>
                  <a:off x="6555275" y="2458020"/>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0" name="Rectangle 470"/>
                <p:cNvSpPr/>
                <p:nvPr/>
              </p:nvSpPr>
              <p:spPr>
                <a:xfrm>
                  <a:off x="6555275" y="248318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1" name="Rectangle 471"/>
                <p:cNvSpPr/>
                <p:nvPr/>
              </p:nvSpPr>
              <p:spPr>
                <a:xfrm>
                  <a:off x="6555275" y="2508356"/>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2" name="Rectangle 472"/>
                <p:cNvSpPr/>
                <p:nvPr/>
              </p:nvSpPr>
              <p:spPr>
                <a:xfrm>
                  <a:off x="6555275" y="2533524"/>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3" name="Rectangle 473"/>
                <p:cNvSpPr/>
                <p:nvPr/>
              </p:nvSpPr>
              <p:spPr>
                <a:xfrm>
                  <a:off x="6555275" y="2558692"/>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4" name="Rectangle 474"/>
                <p:cNvSpPr/>
                <p:nvPr/>
              </p:nvSpPr>
              <p:spPr>
                <a:xfrm>
                  <a:off x="6555275" y="2583860"/>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5" name="Rectangle 475"/>
                <p:cNvSpPr/>
                <p:nvPr/>
              </p:nvSpPr>
              <p:spPr>
                <a:xfrm>
                  <a:off x="6555275" y="2609028"/>
                  <a:ext cx="18556" cy="18556"/>
                </a:xfrm>
                <a:prstGeom prst="rect">
                  <a:avLst/>
                </a:prstGeom>
                <a:solidFill>
                  <a:srgbClr val="4F81BD">
                    <a:lumMod val="20000"/>
                    <a:lumOff val="80000"/>
                  </a:srgbClr>
                </a:solidFill>
                <a:ln w="6350" cap="flat" cmpd="sng" algn="ctr">
                  <a:solidFill>
                    <a:srgbClr val="4F81BD"/>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6" name="Rounded Rectangle 476"/>
                <p:cNvSpPr/>
                <p:nvPr/>
              </p:nvSpPr>
              <p:spPr>
                <a:xfrm>
                  <a:off x="6467868" y="2430748"/>
                  <a:ext cx="77200" cy="52047"/>
                </a:xfrm>
                <a:prstGeom prst="roundRect">
                  <a:avLst/>
                </a:prstGeom>
                <a:solidFill>
                  <a:srgbClr val="4F81BD">
                    <a:lumMod val="20000"/>
                    <a:lumOff val="80000"/>
                  </a:srgbClr>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7" name="Rounded Rectangle 477"/>
                <p:cNvSpPr/>
                <p:nvPr/>
              </p:nvSpPr>
              <p:spPr>
                <a:xfrm>
                  <a:off x="6467739" y="2498705"/>
                  <a:ext cx="77200" cy="52047"/>
                </a:xfrm>
                <a:prstGeom prst="roundRect">
                  <a:avLst/>
                </a:prstGeom>
                <a:solidFill>
                  <a:srgbClr val="4F81BD">
                    <a:lumMod val="20000"/>
                    <a:lumOff val="80000"/>
                  </a:srgbClr>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8" name="Rounded Rectangle 478"/>
                <p:cNvSpPr/>
                <p:nvPr/>
              </p:nvSpPr>
              <p:spPr>
                <a:xfrm>
                  <a:off x="6467610" y="2566663"/>
                  <a:ext cx="77200" cy="52047"/>
                </a:xfrm>
                <a:prstGeom prst="roundRect">
                  <a:avLst/>
                </a:prstGeom>
                <a:solidFill>
                  <a:srgbClr val="4F81BD">
                    <a:lumMod val="20000"/>
                    <a:lumOff val="80000"/>
                  </a:srgbClr>
                </a:solidFill>
                <a:ln w="1905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dirty="0" smtClean="0">
                    <a:ln>
                      <a:noFill/>
                    </a:ln>
                    <a:solidFill>
                      <a:prstClr val="white"/>
                    </a:solidFill>
                    <a:effectLst/>
                    <a:uLnTx/>
                    <a:uFillTx/>
                    <a:latin typeface="Calibri"/>
                    <a:ea typeface="+mn-ea"/>
                    <a:cs typeface="+mn-cs"/>
                  </a:endParaRPr>
                </a:p>
              </p:txBody>
            </p:sp>
            <p:sp>
              <p:nvSpPr>
                <p:cNvPr id="739" name="Rectangle 451"/>
                <p:cNvSpPr/>
                <p:nvPr/>
              </p:nvSpPr>
              <p:spPr>
                <a:xfrm>
                  <a:off x="6179615" y="2453600"/>
                  <a:ext cx="213817" cy="27699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1" i="0" u="none" strike="noStrike" kern="0" cap="none" spc="0" normalizeH="0" baseline="0" dirty="0" smtClean="0">
                      <a:ln>
                        <a:noFill/>
                      </a:ln>
                      <a:solidFill>
                        <a:srgbClr val="4F81BD">
                          <a:lumMod val="75000"/>
                        </a:srgbClr>
                      </a:solidFill>
                      <a:effectLst/>
                      <a:uLnTx/>
                      <a:uFillTx/>
                      <a:latin typeface="Calibri"/>
                    </a:rPr>
                    <a:t>@</a:t>
                  </a:r>
                  <a:endParaRPr kumimoji="0" lang="en-GB" sz="1200" b="0" i="0" u="none" strike="noStrike" kern="0" cap="none" spc="0" normalizeH="0" baseline="0" dirty="0" smtClean="0">
                    <a:ln>
                      <a:noFill/>
                    </a:ln>
                    <a:solidFill>
                      <a:srgbClr val="4F81BD">
                        <a:lumMod val="75000"/>
                      </a:srgbClr>
                    </a:solidFill>
                    <a:effectLst/>
                    <a:uLnTx/>
                    <a:uFillTx/>
                    <a:latin typeface="Calibri"/>
                  </a:endParaRPr>
                </a:p>
              </p:txBody>
            </p:sp>
          </p:grpSp>
        </p:grpSp>
        <p:sp>
          <p:nvSpPr>
            <p:cNvPr id="694" name="TextBox 601"/>
            <p:cNvSpPr txBox="1">
              <a:spLocks noChangeAspect="1"/>
            </p:cNvSpPr>
            <p:nvPr/>
          </p:nvSpPr>
          <p:spPr>
            <a:xfrm>
              <a:off x="5556417" y="4717145"/>
              <a:ext cx="1140056" cy="200055"/>
            </a:xfrm>
            <a:prstGeom prst="rect">
              <a:avLst/>
            </a:prstGeom>
            <a:noFill/>
          </p:spPr>
          <p:txBody>
            <a:bodyPr wrap="none" lIns="91440" tIns="45720" rIns="91440" bIns="45720" rtlCol="0">
              <a:spAutoFit/>
            </a:bodyPr>
            <a:lstStyle/>
            <a:p>
              <a:pPr algn="ctr" defTabSz="914400"/>
              <a:r>
                <a:rPr lang="en-GB" sz="700" i="1" dirty="0" smtClean="0">
                  <a:solidFill>
                    <a:srgbClr val="1F497D"/>
                  </a:solidFill>
                  <a:latin typeface="Arial Rounded MT Bold" panose="020F0704030504030204" pitchFamily="34" charset="0"/>
                  <a:cs typeface="Arial" panose="020B0604020202020204" pitchFamily="34" charset="0"/>
                </a:rPr>
                <a:t>e.g. CAN, Ethernet, ...</a:t>
              </a:r>
              <a:endParaRPr lang="en-GB" sz="700" i="1" dirty="0">
                <a:solidFill>
                  <a:srgbClr val="1F497D"/>
                </a:solidFill>
                <a:latin typeface="Arial Rounded MT Bold" panose="020F0704030504030204" pitchFamily="34" charset="0"/>
                <a:cs typeface="Arial" panose="020B0604020202020204" pitchFamily="34" charset="0"/>
              </a:endParaRPr>
            </a:p>
          </p:txBody>
        </p:sp>
        <p:sp>
          <p:nvSpPr>
            <p:cNvPr id="695" name="TextBox 602"/>
            <p:cNvSpPr txBox="1">
              <a:spLocks noChangeAspect="1"/>
            </p:cNvSpPr>
            <p:nvPr/>
          </p:nvSpPr>
          <p:spPr>
            <a:xfrm>
              <a:off x="3912581" y="5480542"/>
              <a:ext cx="585418"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OBD II</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696" name="TextBox 603"/>
            <p:cNvSpPr txBox="1">
              <a:spLocks noChangeAspect="1"/>
            </p:cNvSpPr>
            <p:nvPr/>
          </p:nvSpPr>
          <p:spPr>
            <a:xfrm>
              <a:off x="4343795" y="2104768"/>
              <a:ext cx="1192955" cy="415498"/>
            </a:xfrm>
            <a:prstGeom prst="rect">
              <a:avLst/>
            </a:prstGeom>
            <a:noFill/>
          </p:spPr>
          <p:txBody>
            <a:bodyPr wrap="none" lIns="91440" tIns="45720" rIns="91440" bIns="45720" rtlCol="0">
              <a:spAutoFit/>
            </a:bodyPr>
            <a:lstStyle/>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e.g. Over the air </a:t>
              </a:r>
            </a:p>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Updates, performance </a:t>
              </a:r>
            </a:p>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data, eCall...</a:t>
              </a:r>
              <a:endParaRPr lang="en-GB" sz="700" i="1" dirty="0">
                <a:solidFill>
                  <a:srgbClr val="4F81BD">
                    <a:lumMod val="60000"/>
                    <a:lumOff val="40000"/>
                  </a:srgbClr>
                </a:solidFill>
                <a:latin typeface="Arial Rounded MT Bold" panose="020F0704030504030204" pitchFamily="34" charset="0"/>
                <a:cs typeface="Arial" panose="020B0604020202020204" pitchFamily="34" charset="0"/>
              </a:endParaRPr>
            </a:p>
          </p:txBody>
        </p:sp>
        <p:sp>
          <p:nvSpPr>
            <p:cNvPr id="697" name="TextBox 604"/>
            <p:cNvSpPr txBox="1">
              <a:spLocks noChangeAspect="1"/>
            </p:cNvSpPr>
            <p:nvPr/>
          </p:nvSpPr>
          <p:spPr>
            <a:xfrm>
              <a:off x="3765089" y="1367137"/>
              <a:ext cx="873957" cy="200055"/>
            </a:xfrm>
            <a:prstGeom prst="rect">
              <a:avLst/>
            </a:prstGeom>
            <a:noFill/>
          </p:spPr>
          <p:txBody>
            <a:bodyPr wrap="none" lIns="91440" tIns="45720" rIns="91440" bIns="45720" rtlCol="0">
              <a:spAutoFit/>
            </a:bodyPr>
            <a:lstStyle/>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e.g. 3G, </a:t>
              </a:r>
              <a:r>
                <a:rPr lang="en-GB" sz="700" i="1" dirty="0" err="1" smtClean="0">
                  <a:solidFill>
                    <a:srgbClr val="4F81BD">
                      <a:lumMod val="60000"/>
                      <a:lumOff val="40000"/>
                    </a:srgbClr>
                  </a:solidFill>
                  <a:latin typeface="Arial Rounded MT Bold" panose="020F0704030504030204" pitchFamily="34" charset="0"/>
                  <a:cs typeface="Arial" panose="020B0604020202020204" pitchFamily="34" charset="0"/>
                </a:rPr>
                <a:t>WiFi</a:t>
              </a:r>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 ...</a:t>
              </a:r>
              <a:endParaRPr lang="en-GB" sz="700" i="1" dirty="0">
                <a:solidFill>
                  <a:srgbClr val="4F81BD">
                    <a:lumMod val="60000"/>
                    <a:lumOff val="40000"/>
                  </a:srgbClr>
                </a:solidFill>
                <a:latin typeface="Arial Rounded MT Bold" panose="020F0704030504030204" pitchFamily="34" charset="0"/>
                <a:cs typeface="Arial" panose="020B0604020202020204" pitchFamily="34" charset="0"/>
              </a:endParaRPr>
            </a:p>
          </p:txBody>
        </p:sp>
        <p:sp>
          <p:nvSpPr>
            <p:cNvPr id="698" name="TextBox 605"/>
            <p:cNvSpPr txBox="1">
              <a:spLocks noChangeAspect="1"/>
            </p:cNvSpPr>
            <p:nvPr/>
          </p:nvSpPr>
          <p:spPr>
            <a:xfrm>
              <a:off x="2751275" y="1809271"/>
              <a:ext cx="1284327" cy="307777"/>
            </a:xfrm>
            <a:prstGeom prst="rect">
              <a:avLst/>
            </a:prstGeom>
            <a:noFill/>
          </p:spPr>
          <p:txBody>
            <a:bodyPr wrap="none" lIns="91440" tIns="45720" rIns="91440" bIns="45720" rtlCol="0">
              <a:spAutoFit/>
            </a:bodyPr>
            <a:lstStyle/>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e.g. Battery status,</a:t>
              </a:r>
            </a:p>
            <a:p>
              <a:pPr algn="ctr" defTabSz="914400"/>
              <a:r>
                <a:rPr lang="en-GB" sz="700" i="1" dirty="0" smtClean="0">
                  <a:solidFill>
                    <a:srgbClr val="4F81BD">
                      <a:lumMod val="60000"/>
                      <a:lumOff val="40000"/>
                    </a:srgbClr>
                  </a:solidFill>
                  <a:latin typeface="Arial Rounded MT Bold" panose="020F0704030504030204" pitchFamily="34" charset="0"/>
                  <a:cs typeface="Arial" panose="020B0604020202020204" pitchFamily="34" charset="0"/>
                </a:rPr>
                <a:t>Vehicle functionalities, ...</a:t>
              </a:r>
              <a:endParaRPr lang="en-GB" sz="700" i="1" dirty="0">
                <a:solidFill>
                  <a:srgbClr val="4F81BD">
                    <a:lumMod val="60000"/>
                    <a:lumOff val="40000"/>
                  </a:srgbClr>
                </a:solidFill>
                <a:latin typeface="Arial Rounded MT Bold" panose="020F0704030504030204" pitchFamily="34" charset="0"/>
                <a:cs typeface="Arial" panose="020B0604020202020204" pitchFamily="34" charset="0"/>
              </a:endParaRPr>
            </a:p>
          </p:txBody>
        </p:sp>
        <p:sp>
          <p:nvSpPr>
            <p:cNvPr id="699" name="TextBox 607"/>
            <p:cNvSpPr txBox="1">
              <a:spLocks noChangeAspect="1"/>
            </p:cNvSpPr>
            <p:nvPr/>
          </p:nvSpPr>
          <p:spPr>
            <a:xfrm>
              <a:off x="8418486" y="5322863"/>
              <a:ext cx="1449436" cy="400110"/>
            </a:xfrm>
            <a:prstGeom prst="rect">
              <a:avLst/>
            </a:prstGeom>
            <a:noFill/>
          </p:spPr>
          <p:txBody>
            <a:bodyPr wrap="none" lIns="91440" tIns="45720" rIns="91440" bIns="45720" rtlCol="0">
              <a:spAutoFit/>
            </a:bodyPr>
            <a:lstStyle/>
            <a:p>
              <a:pPr algn="ctr" defTabSz="914400"/>
              <a:r>
                <a:rPr lang="en-GB" sz="1000" dirty="0" smtClean="0">
                  <a:solidFill>
                    <a:srgbClr val="002060"/>
                  </a:solidFill>
                  <a:latin typeface="Arial Rounded MT Bold" panose="020F0704030504030204" pitchFamily="34" charset="0"/>
                  <a:cs typeface="Arial" panose="020B0604020202020204" pitchFamily="34" charset="0"/>
                </a:rPr>
                <a:t>Grid connection, </a:t>
              </a:r>
              <a:br>
                <a:rPr lang="en-GB" sz="1000" dirty="0" smtClean="0">
                  <a:solidFill>
                    <a:srgbClr val="002060"/>
                  </a:solidFill>
                  <a:latin typeface="Arial Rounded MT Bold" panose="020F0704030504030204" pitchFamily="34" charset="0"/>
                  <a:cs typeface="Arial" panose="020B0604020202020204" pitchFamily="34" charset="0"/>
                </a:rPr>
              </a:br>
              <a:r>
                <a:rPr lang="en-GB" sz="1000" dirty="0" smtClean="0">
                  <a:solidFill>
                    <a:srgbClr val="002060"/>
                  </a:solidFill>
                  <a:latin typeface="Arial Rounded MT Bold" panose="020F0704030504030204" pitchFamily="34" charset="0"/>
                  <a:cs typeface="Arial" panose="020B0604020202020204" pitchFamily="34" charset="0"/>
                </a:rPr>
                <a:t>incl. smart charging</a:t>
              </a:r>
              <a:endParaRPr lang="en-GB" sz="1000" dirty="0">
                <a:solidFill>
                  <a:srgbClr val="002060"/>
                </a:solidFill>
                <a:latin typeface="Arial Rounded MT Bold" panose="020F0704030504030204" pitchFamily="34" charset="0"/>
                <a:cs typeface="Arial" panose="020B0604020202020204" pitchFamily="34" charset="0"/>
              </a:endParaRPr>
            </a:p>
          </p:txBody>
        </p:sp>
        <p:sp>
          <p:nvSpPr>
            <p:cNvPr id="700" name="TextBox 588"/>
            <p:cNvSpPr txBox="1">
              <a:spLocks noChangeAspect="1"/>
            </p:cNvSpPr>
            <p:nvPr/>
          </p:nvSpPr>
          <p:spPr>
            <a:xfrm>
              <a:off x="8702701" y="4204411"/>
              <a:ext cx="1848583" cy="400110"/>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External storage devices / </a:t>
              </a:r>
              <a:br>
                <a:rPr lang="en-GB" sz="1000" dirty="0" smtClean="0">
                  <a:solidFill>
                    <a:srgbClr val="1F497D"/>
                  </a:solidFill>
                  <a:latin typeface="Arial Rounded MT Bold" panose="020F0704030504030204" pitchFamily="34" charset="0"/>
                  <a:cs typeface="Arial" panose="020B0604020202020204" pitchFamily="34" charset="0"/>
                </a:rPr>
              </a:br>
              <a:r>
                <a:rPr lang="en-GB" sz="1000" dirty="0" smtClean="0">
                  <a:solidFill>
                    <a:srgbClr val="1F497D"/>
                  </a:solidFill>
                  <a:latin typeface="Arial Rounded MT Bold" panose="020F0704030504030204" pitchFamily="34" charset="0"/>
                  <a:cs typeface="Arial" panose="020B0604020202020204" pitchFamily="34" charset="0"/>
                </a:rPr>
                <a:t>Nomadic devices</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701" name="Freeform 589"/>
            <p:cNvSpPr/>
            <p:nvPr/>
          </p:nvSpPr>
          <p:spPr>
            <a:xfrm>
              <a:off x="7041410" y="3290953"/>
              <a:ext cx="627540" cy="249247"/>
            </a:xfrm>
            <a:custGeom>
              <a:avLst/>
              <a:gdLst>
                <a:gd name="connsiteX0" fmla="*/ 621792 w 621792"/>
                <a:gd name="connsiteY0" fmla="*/ 0 h 358445"/>
                <a:gd name="connsiteX1" fmla="*/ 0 w 621792"/>
                <a:gd name="connsiteY1" fmla="*/ 7315 h 358445"/>
                <a:gd name="connsiteX2" fmla="*/ 7316 w 621792"/>
                <a:gd name="connsiteY2" fmla="*/ 358445 h 358445"/>
                <a:gd name="connsiteX3" fmla="*/ 14631 w 621792"/>
                <a:gd name="connsiteY3" fmla="*/ 351129 h 358445"/>
                <a:gd name="connsiteX0" fmla="*/ 438912 w 438912"/>
                <a:gd name="connsiteY0" fmla="*/ 7316 h 351130"/>
                <a:gd name="connsiteX1" fmla="*/ 0 w 438912"/>
                <a:gd name="connsiteY1" fmla="*/ 0 h 351130"/>
                <a:gd name="connsiteX2" fmla="*/ 7316 w 438912"/>
                <a:gd name="connsiteY2" fmla="*/ 351130 h 351130"/>
                <a:gd name="connsiteX3" fmla="*/ 14631 w 438912"/>
                <a:gd name="connsiteY3" fmla="*/ 343814 h 351130"/>
                <a:gd name="connsiteX0" fmla="*/ 468173 w 468173"/>
                <a:gd name="connsiteY0" fmla="*/ 1 h 351130"/>
                <a:gd name="connsiteX1" fmla="*/ 0 w 468173"/>
                <a:gd name="connsiteY1" fmla="*/ 0 h 351130"/>
                <a:gd name="connsiteX2" fmla="*/ 7316 w 468173"/>
                <a:gd name="connsiteY2" fmla="*/ 351130 h 351130"/>
                <a:gd name="connsiteX3" fmla="*/ 14631 w 468173"/>
                <a:gd name="connsiteY3" fmla="*/ 343814 h 351130"/>
                <a:gd name="connsiteX0" fmla="*/ 482803 w 482803"/>
                <a:gd name="connsiteY0" fmla="*/ 1 h 351130"/>
                <a:gd name="connsiteX1" fmla="*/ 14630 w 482803"/>
                <a:gd name="connsiteY1" fmla="*/ 0 h 351130"/>
                <a:gd name="connsiteX2" fmla="*/ 21946 w 482803"/>
                <a:gd name="connsiteY2" fmla="*/ 351130 h 351130"/>
                <a:gd name="connsiteX3" fmla="*/ 0 w 482803"/>
                <a:gd name="connsiteY3" fmla="*/ 314553 h 351130"/>
                <a:gd name="connsiteX0" fmla="*/ 526694 w 526694"/>
                <a:gd name="connsiteY0" fmla="*/ 1 h 453542"/>
                <a:gd name="connsiteX1" fmla="*/ 58521 w 526694"/>
                <a:gd name="connsiteY1" fmla="*/ 0 h 453542"/>
                <a:gd name="connsiteX2" fmla="*/ 65837 w 526694"/>
                <a:gd name="connsiteY2" fmla="*/ 351130 h 453542"/>
                <a:gd name="connsiteX3" fmla="*/ 0 w 526694"/>
                <a:gd name="connsiteY3" fmla="*/ 453542 h 453542"/>
                <a:gd name="connsiteX0" fmla="*/ 468173 w 468173"/>
                <a:gd name="connsiteY0" fmla="*/ 1 h 351130"/>
                <a:gd name="connsiteX1" fmla="*/ 0 w 468173"/>
                <a:gd name="connsiteY1" fmla="*/ 0 h 351130"/>
                <a:gd name="connsiteX2" fmla="*/ 7316 w 468173"/>
                <a:gd name="connsiteY2" fmla="*/ 351130 h 351130"/>
                <a:gd name="connsiteX0" fmla="*/ 468173 w 468173"/>
                <a:gd name="connsiteY0" fmla="*/ 1 h 292609"/>
                <a:gd name="connsiteX1" fmla="*/ 0 w 468173"/>
                <a:gd name="connsiteY1" fmla="*/ 0 h 292609"/>
                <a:gd name="connsiteX2" fmla="*/ 1 w 468173"/>
                <a:gd name="connsiteY2" fmla="*/ 292609 h 292609"/>
              </a:gdLst>
              <a:ahLst/>
              <a:cxnLst>
                <a:cxn ang="0">
                  <a:pos x="connsiteX0" y="connsiteY0"/>
                </a:cxn>
                <a:cxn ang="0">
                  <a:pos x="connsiteX1" y="connsiteY1"/>
                </a:cxn>
                <a:cxn ang="0">
                  <a:pos x="connsiteX2" y="connsiteY2"/>
                </a:cxn>
              </a:cxnLst>
              <a:rect l="l" t="t" r="r" b="b"/>
              <a:pathLst>
                <a:path w="468173" h="292609">
                  <a:moveTo>
                    <a:pt x="468173" y="1"/>
                  </a:moveTo>
                  <a:lnTo>
                    <a:pt x="0" y="0"/>
                  </a:lnTo>
                  <a:cubicBezTo>
                    <a:pt x="0" y="97536"/>
                    <a:pt x="1" y="195073"/>
                    <a:pt x="1" y="292609"/>
                  </a:cubicBezTo>
                </a:path>
              </a:pathLst>
            </a:custGeom>
            <a:noFill/>
            <a:ln w="38100" cap="flat" cmpd="sng" algn="ctr">
              <a:solidFill>
                <a:srgbClr val="4F81BD">
                  <a:lumMod val="75000"/>
                </a:srgbClr>
              </a:solidFill>
              <a:prstDash val="sysDot"/>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700" b="1" i="0" u="none" strike="noStrike" kern="0" cap="none" spc="0" normalizeH="0" baseline="0" dirty="0" smtClean="0">
                <a:ln>
                  <a:noFill/>
                </a:ln>
                <a:solidFill>
                  <a:prstClr val="white"/>
                </a:solidFill>
                <a:effectLst/>
                <a:uLnTx/>
                <a:uFillTx/>
                <a:latin typeface="Calibri"/>
                <a:ea typeface="+mn-ea"/>
                <a:cs typeface="+mn-cs"/>
              </a:endParaRPr>
            </a:p>
          </p:txBody>
        </p:sp>
        <p:sp>
          <p:nvSpPr>
            <p:cNvPr id="702" name="TextBox 592"/>
            <p:cNvSpPr txBox="1">
              <a:spLocks noChangeAspect="1"/>
            </p:cNvSpPr>
            <p:nvPr/>
          </p:nvSpPr>
          <p:spPr>
            <a:xfrm>
              <a:off x="3867042" y="3986305"/>
              <a:ext cx="679994"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Camera</a:t>
              </a:r>
              <a:endParaRPr lang="en-GB" sz="1000" dirty="0">
                <a:solidFill>
                  <a:srgbClr val="1F497D"/>
                </a:solidFill>
                <a:latin typeface="Arial Rounded MT Bold" panose="020F0704030504030204" pitchFamily="34" charset="0"/>
                <a:cs typeface="Arial" panose="020B0604020202020204" pitchFamily="34" charset="0"/>
              </a:endParaRPr>
            </a:p>
          </p:txBody>
        </p:sp>
        <p:sp>
          <p:nvSpPr>
            <p:cNvPr id="703" name="TextBox 593"/>
            <p:cNvSpPr txBox="1">
              <a:spLocks noChangeAspect="1"/>
            </p:cNvSpPr>
            <p:nvPr/>
          </p:nvSpPr>
          <p:spPr>
            <a:xfrm>
              <a:off x="3850273" y="4751911"/>
              <a:ext cx="760144" cy="246221"/>
            </a:xfrm>
            <a:prstGeom prst="rect">
              <a:avLst/>
            </a:prstGeom>
            <a:noFill/>
          </p:spPr>
          <p:txBody>
            <a:bodyPr wrap="none" lIns="91440" tIns="45720" rIns="91440" bIns="45720" rtlCol="0">
              <a:spAutoFit/>
            </a:bodyPr>
            <a:lstStyle/>
            <a:p>
              <a:pPr algn="ctr" defTabSz="914400"/>
              <a:r>
                <a:rPr lang="en-GB" sz="1000" dirty="0" smtClean="0">
                  <a:solidFill>
                    <a:srgbClr val="1F497D"/>
                  </a:solidFill>
                  <a:latin typeface="Arial Rounded MT Bold" panose="020F0704030504030204" pitchFamily="34" charset="0"/>
                  <a:cs typeface="Arial" panose="020B0604020202020204" pitchFamily="34" charset="0"/>
                </a:rPr>
                <a:t>Radar, ...</a:t>
              </a:r>
              <a:endParaRPr lang="en-GB" sz="1000" dirty="0">
                <a:solidFill>
                  <a:srgbClr val="1F497D"/>
                </a:solidFill>
                <a:latin typeface="Arial Rounded MT Bold" panose="020F0704030504030204" pitchFamily="34" charset="0"/>
                <a:cs typeface="Arial" panose="020B0604020202020204" pitchFamily="34" charset="0"/>
              </a:endParaRPr>
            </a:p>
          </p:txBody>
        </p:sp>
        <p:grpSp>
          <p:nvGrpSpPr>
            <p:cNvPr id="704" name="Group 2"/>
            <p:cNvGrpSpPr/>
            <p:nvPr/>
          </p:nvGrpSpPr>
          <p:grpSpPr>
            <a:xfrm>
              <a:off x="4692205" y="5262773"/>
              <a:ext cx="2949149" cy="364145"/>
              <a:chOff x="3480633" y="4472313"/>
              <a:chExt cx="2949149" cy="364145"/>
            </a:xfrm>
            <a:solidFill>
              <a:srgbClr val="FF6600"/>
            </a:solidFill>
          </p:grpSpPr>
          <p:sp>
            <p:nvSpPr>
              <p:cNvPr id="705" name="Pentagon 84"/>
              <p:cNvSpPr/>
              <p:nvPr/>
            </p:nvSpPr>
            <p:spPr>
              <a:xfrm>
                <a:off x="3480633" y="4472551"/>
                <a:ext cx="770563" cy="363907"/>
              </a:xfrm>
              <a:custGeom>
                <a:avLst/>
                <a:gdLst>
                  <a:gd name="connsiteX0" fmla="*/ 0 w 2663504"/>
                  <a:gd name="connsiteY0" fmla="*/ 0 h 1507790"/>
                  <a:gd name="connsiteX1" fmla="*/ 1909609 w 2663504"/>
                  <a:gd name="connsiteY1" fmla="*/ 0 h 1507790"/>
                  <a:gd name="connsiteX2" fmla="*/ 2663504 w 2663504"/>
                  <a:gd name="connsiteY2" fmla="*/ 753895 h 1507790"/>
                  <a:gd name="connsiteX3" fmla="*/ 1909609 w 2663504"/>
                  <a:gd name="connsiteY3" fmla="*/ 1507790 h 1507790"/>
                  <a:gd name="connsiteX4" fmla="*/ 0 w 2663504"/>
                  <a:gd name="connsiteY4" fmla="*/ 1507790 h 1507790"/>
                  <a:gd name="connsiteX5" fmla="*/ 0 w 2663504"/>
                  <a:gd name="connsiteY5" fmla="*/ 0 h 1507790"/>
                  <a:gd name="connsiteX0" fmla="*/ 0 w 2663504"/>
                  <a:gd name="connsiteY0" fmla="*/ 0 h 1507790"/>
                  <a:gd name="connsiteX1" fmla="*/ 1909609 w 2663504"/>
                  <a:gd name="connsiteY1" fmla="*/ 0 h 1507790"/>
                  <a:gd name="connsiteX2" fmla="*/ 2663504 w 2663504"/>
                  <a:gd name="connsiteY2" fmla="*/ 753895 h 1507790"/>
                  <a:gd name="connsiteX3" fmla="*/ 1909609 w 2663504"/>
                  <a:gd name="connsiteY3" fmla="*/ 1507790 h 1507790"/>
                  <a:gd name="connsiteX4" fmla="*/ 0 w 2663504"/>
                  <a:gd name="connsiteY4" fmla="*/ 1507790 h 1507790"/>
                  <a:gd name="connsiteX5" fmla="*/ 535 w 2663504"/>
                  <a:gd name="connsiteY5" fmla="*/ 730256 h 1507790"/>
                  <a:gd name="connsiteX6" fmla="*/ 0 w 2663504"/>
                  <a:gd name="connsiteY6" fmla="*/ 0 h 1507790"/>
                  <a:gd name="connsiteX0" fmla="*/ 488563 w 3152067"/>
                  <a:gd name="connsiteY0" fmla="*/ 0 h 1507790"/>
                  <a:gd name="connsiteX1" fmla="*/ 2398172 w 3152067"/>
                  <a:gd name="connsiteY1" fmla="*/ 0 h 1507790"/>
                  <a:gd name="connsiteX2" fmla="*/ 3152067 w 3152067"/>
                  <a:gd name="connsiteY2" fmla="*/ 753895 h 1507790"/>
                  <a:gd name="connsiteX3" fmla="*/ 2398172 w 3152067"/>
                  <a:gd name="connsiteY3" fmla="*/ 1507790 h 1507790"/>
                  <a:gd name="connsiteX4" fmla="*/ 488563 w 3152067"/>
                  <a:gd name="connsiteY4" fmla="*/ 1507790 h 1507790"/>
                  <a:gd name="connsiteX5" fmla="*/ 0 w 3152067"/>
                  <a:gd name="connsiteY5" fmla="*/ 740889 h 1507790"/>
                  <a:gd name="connsiteX6" fmla="*/ 488563 w 3152067"/>
                  <a:gd name="connsiteY6" fmla="*/ 0 h 1507790"/>
                  <a:gd name="connsiteX0" fmla="*/ 488563 w 3152067"/>
                  <a:gd name="connsiteY0" fmla="*/ 1 h 1507791"/>
                  <a:gd name="connsiteX1" fmla="*/ 2398172 w 3152067"/>
                  <a:gd name="connsiteY1" fmla="*/ 1 h 1507791"/>
                  <a:gd name="connsiteX2" fmla="*/ 3152067 w 3152067"/>
                  <a:gd name="connsiteY2" fmla="*/ 753896 h 1507791"/>
                  <a:gd name="connsiteX3" fmla="*/ 2398172 w 3152067"/>
                  <a:gd name="connsiteY3" fmla="*/ 1507791 h 1507791"/>
                  <a:gd name="connsiteX4" fmla="*/ 488563 w 3152067"/>
                  <a:gd name="connsiteY4" fmla="*/ 1507791 h 1507791"/>
                  <a:gd name="connsiteX5" fmla="*/ 0 w 3152067"/>
                  <a:gd name="connsiteY5" fmla="*/ 740890 h 1507791"/>
                  <a:gd name="connsiteX6" fmla="*/ 488563 w 3152067"/>
                  <a:gd name="connsiteY6" fmla="*/ 1 h 1507791"/>
                  <a:gd name="connsiteX0" fmla="*/ 488563 w 3152067"/>
                  <a:gd name="connsiteY0" fmla="*/ 1 h 1507791"/>
                  <a:gd name="connsiteX1" fmla="*/ 2398172 w 3152067"/>
                  <a:gd name="connsiteY1" fmla="*/ 1 h 1507791"/>
                  <a:gd name="connsiteX2" fmla="*/ 3152067 w 3152067"/>
                  <a:gd name="connsiteY2" fmla="*/ 753896 h 1507791"/>
                  <a:gd name="connsiteX3" fmla="*/ 2398172 w 3152067"/>
                  <a:gd name="connsiteY3" fmla="*/ 1507791 h 1507791"/>
                  <a:gd name="connsiteX4" fmla="*/ 488563 w 3152067"/>
                  <a:gd name="connsiteY4" fmla="*/ 1507791 h 1507791"/>
                  <a:gd name="connsiteX5" fmla="*/ 0 w 3152067"/>
                  <a:gd name="connsiteY5" fmla="*/ 740890 h 1507791"/>
                  <a:gd name="connsiteX6" fmla="*/ 488563 w 3152067"/>
                  <a:gd name="connsiteY6" fmla="*/ 1 h 1507791"/>
                  <a:gd name="connsiteX0" fmla="*/ 616154 w 3279658"/>
                  <a:gd name="connsiteY0" fmla="*/ 1 h 1507791"/>
                  <a:gd name="connsiteX1" fmla="*/ 2525763 w 3279658"/>
                  <a:gd name="connsiteY1" fmla="*/ 1 h 1507791"/>
                  <a:gd name="connsiteX2" fmla="*/ 3279658 w 3279658"/>
                  <a:gd name="connsiteY2" fmla="*/ 753896 h 1507791"/>
                  <a:gd name="connsiteX3" fmla="*/ 2525763 w 3279658"/>
                  <a:gd name="connsiteY3" fmla="*/ 1507791 h 1507791"/>
                  <a:gd name="connsiteX4" fmla="*/ 616154 w 3279658"/>
                  <a:gd name="connsiteY4" fmla="*/ 1507791 h 1507791"/>
                  <a:gd name="connsiteX5" fmla="*/ 0 w 3279658"/>
                  <a:gd name="connsiteY5" fmla="*/ 740890 h 1507791"/>
                  <a:gd name="connsiteX6" fmla="*/ 616154 w 3279658"/>
                  <a:gd name="connsiteY6" fmla="*/ 1 h 1507791"/>
                  <a:gd name="connsiteX0" fmla="*/ 616154 w 3279658"/>
                  <a:gd name="connsiteY0" fmla="*/ 2 h 1507792"/>
                  <a:gd name="connsiteX1" fmla="*/ 2525763 w 3279658"/>
                  <a:gd name="connsiteY1" fmla="*/ 2 h 1507792"/>
                  <a:gd name="connsiteX2" fmla="*/ 3279658 w 3279658"/>
                  <a:gd name="connsiteY2" fmla="*/ 753897 h 1507792"/>
                  <a:gd name="connsiteX3" fmla="*/ 2525763 w 3279658"/>
                  <a:gd name="connsiteY3" fmla="*/ 1507792 h 1507792"/>
                  <a:gd name="connsiteX4" fmla="*/ 616154 w 3279658"/>
                  <a:gd name="connsiteY4" fmla="*/ 1507792 h 1507792"/>
                  <a:gd name="connsiteX5" fmla="*/ 0 w 3279658"/>
                  <a:gd name="connsiteY5" fmla="*/ 740891 h 1507792"/>
                  <a:gd name="connsiteX6" fmla="*/ 616154 w 3279658"/>
                  <a:gd name="connsiteY6" fmla="*/ 2 h 1507792"/>
                  <a:gd name="connsiteX0" fmla="*/ 617561 w 3281065"/>
                  <a:gd name="connsiteY0" fmla="*/ 2 h 1507792"/>
                  <a:gd name="connsiteX1" fmla="*/ 2527170 w 3281065"/>
                  <a:gd name="connsiteY1" fmla="*/ 2 h 1507792"/>
                  <a:gd name="connsiteX2" fmla="*/ 3281065 w 3281065"/>
                  <a:gd name="connsiteY2" fmla="*/ 753897 h 1507792"/>
                  <a:gd name="connsiteX3" fmla="*/ 2527170 w 3281065"/>
                  <a:gd name="connsiteY3" fmla="*/ 1507792 h 1507792"/>
                  <a:gd name="connsiteX4" fmla="*/ 617561 w 3281065"/>
                  <a:gd name="connsiteY4" fmla="*/ 1507792 h 1507792"/>
                  <a:gd name="connsiteX5" fmla="*/ 1407 w 3281065"/>
                  <a:gd name="connsiteY5" fmla="*/ 740891 h 1507792"/>
                  <a:gd name="connsiteX6" fmla="*/ 617561 w 3281065"/>
                  <a:gd name="connsiteY6" fmla="*/ 2 h 1507792"/>
                  <a:gd name="connsiteX0" fmla="*/ 616155 w 3279659"/>
                  <a:gd name="connsiteY0" fmla="*/ 3 h 1507793"/>
                  <a:gd name="connsiteX1" fmla="*/ 2525764 w 3279659"/>
                  <a:gd name="connsiteY1" fmla="*/ 3 h 1507793"/>
                  <a:gd name="connsiteX2" fmla="*/ 3279659 w 3279659"/>
                  <a:gd name="connsiteY2" fmla="*/ 753898 h 1507793"/>
                  <a:gd name="connsiteX3" fmla="*/ 2525764 w 3279659"/>
                  <a:gd name="connsiteY3" fmla="*/ 1507793 h 1507793"/>
                  <a:gd name="connsiteX4" fmla="*/ 616155 w 3279659"/>
                  <a:gd name="connsiteY4" fmla="*/ 1507793 h 1507793"/>
                  <a:gd name="connsiteX5" fmla="*/ 1 w 3279659"/>
                  <a:gd name="connsiteY5" fmla="*/ 740892 h 1507793"/>
                  <a:gd name="connsiteX6" fmla="*/ 616155 w 3279659"/>
                  <a:gd name="connsiteY6" fmla="*/ 3 h 1507793"/>
                  <a:gd name="connsiteX0" fmla="*/ 616155 w 3279659"/>
                  <a:gd name="connsiteY0" fmla="*/ 3 h 1507793"/>
                  <a:gd name="connsiteX1" fmla="*/ 2525764 w 3279659"/>
                  <a:gd name="connsiteY1" fmla="*/ 3 h 1507793"/>
                  <a:gd name="connsiteX2" fmla="*/ 3279659 w 3279659"/>
                  <a:gd name="connsiteY2" fmla="*/ 753898 h 1507793"/>
                  <a:gd name="connsiteX3" fmla="*/ 2525764 w 3279659"/>
                  <a:gd name="connsiteY3" fmla="*/ 1507793 h 1507793"/>
                  <a:gd name="connsiteX4" fmla="*/ 616155 w 3279659"/>
                  <a:gd name="connsiteY4" fmla="*/ 1507793 h 1507793"/>
                  <a:gd name="connsiteX5" fmla="*/ 1 w 3279659"/>
                  <a:gd name="connsiteY5" fmla="*/ 740892 h 1507793"/>
                  <a:gd name="connsiteX6" fmla="*/ 616155 w 3279659"/>
                  <a:gd name="connsiteY6" fmla="*/ 3 h 1507793"/>
                  <a:gd name="connsiteX0" fmla="*/ 616155 w 3279659"/>
                  <a:gd name="connsiteY0" fmla="*/ 0 h 1507790"/>
                  <a:gd name="connsiteX1" fmla="*/ 2525764 w 3279659"/>
                  <a:gd name="connsiteY1" fmla="*/ 0 h 1507790"/>
                  <a:gd name="connsiteX2" fmla="*/ 3279659 w 3279659"/>
                  <a:gd name="connsiteY2" fmla="*/ 753895 h 1507790"/>
                  <a:gd name="connsiteX3" fmla="*/ 2525764 w 3279659"/>
                  <a:gd name="connsiteY3" fmla="*/ 1507790 h 1507790"/>
                  <a:gd name="connsiteX4" fmla="*/ 616155 w 3279659"/>
                  <a:gd name="connsiteY4" fmla="*/ 1507790 h 1507790"/>
                  <a:gd name="connsiteX5" fmla="*/ 1 w 3279659"/>
                  <a:gd name="connsiteY5" fmla="*/ 740889 h 1507790"/>
                  <a:gd name="connsiteX6" fmla="*/ 616155 w 3279659"/>
                  <a:gd name="connsiteY6" fmla="*/ 0 h 1507790"/>
                  <a:gd name="connsiteX0" fmla="*/ 616155 w 3279659"/>
                  <a:gd name="connsiteY0" fmla="*/ 0 h 1507790"/>
                  <a:gd name="connsiteX1" fmla="*/ 2525764 w 3279659"/>
                  <a:gd name="connsiteY1" fmla="*/ 0 h 1507790"/>
                  <a:gd name="connsiteX2" fmla="*/ 3279659 w 3279659"/>
                  <a:gd name="connsiteY2" fmla="*/ 753895 h 1507790"/>
                  <a:gd name="connsiteX3" fmla="*/ 2525764 w 3279659"/>
                  <a:gd name="connsiteY3" fmla="*/ 1507790 h 1507790"/>
                  <a:gd name="connsiteX4" fmla="*/ 616155 w 3279659"/>
                  <a:gd name="connsiteY4" fmla="*/ 1507790 h 1507790"/>
                  <a:gd name="connsiteX5" fmla="*/ 1 w 3279659"/>
                  <a:gd name="connsiteY5" fmla="*/ 740889 h 1507790"/>
                  <a:gd name="connsiteX6" fmla="*/ 616155 w 3279659"/>
                  <a:gd name="connsiteY6" fmla="*/ 0 h 1507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9659" h="1507790">
                    <a:moveTo>
                      <a:pt x="616155" y="0"/>
                    </a:moveTo>
                    <a:lnTo>
                      <a:pt x="2525764" y="0"/>
                    </a:lnTo>
                    <a:lnTo>
                      <a:pt x="3279659" y="753895"/>
                    </a:lnTo>
                    <a:lnTo>
                      <a:pt x="2525764" y="1507790"/>
                    </a:lnTo>
                    <a:lnTo>
                      <a:pt x="616155" y="1507790"/>
                    </a:lnTo>
                    <a:cubicBezTo>
                      <a:pt x="269623" y="1486299"/>
                      <a:pt x="178" y="1186327"/>
                      <a:pt x="1" y="740889"/>
                    </a:cubicBezTo>
                    <a:cubicBezTo>
                      <a:pt x="-176" y="295451"/>
                      <a:pt x="339886" y="20135"/>
                      <a:pt x="616155" y="0"/>
                    </a:cubicBezTo>
                    <a:close/>
                  </a:path>
                </a:pathLst>
              </a:custGeom>
              <a:grpFill/>
              <a:ln w="25400" cap="flat" cmpd="sng" algn="ctr">
                <a:solidFill>
                  <a:srgbClr val="C00000"/>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t>Design &amp; Development</a:t>
                </a:r>
                <a:endPar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endParaRPr>
              </a:p>
            </p:txBody>
          </p:sp>
          <p:sp>
            <p:nvSpPr>
              <p:cNvPr id="706" name="Chevron 7"/>
              <p:cNvSpPr/>
              <p:nvPr/>
            </p:nvSpPr>
            <p:spPr>
              <a:xfrm>
                <a:off x="4134696" y="4472551"/>
                <a:ext cx="988997" cy="363907"/>
              </a:xfrm>
              <a:prstGeom prst="chevron">
                <a:avLst/>
              </a:prstGeom>
              <a:grpFill/>
              <a:ln w="25400" cap="flat" cmpd="sng" algn="ctr">
                <a:solidFill>
                  <a:srgbClr val="C00000"/>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t>Production &amp; Distribution</a:t>
                </a:r>
                <a:endPar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endParaRPr>
              </a:p>
            </p:txBody>
          </p:sp>
          <p:sp>
            <p:nvSpPr>
              <p:cNvPr id="707" name="Chevron 327"/>
              <p:cNvSpPr/>
              <p:nvPr/>
            </p:nvSpPr>
            <p:spPr>
              <a:xfrm>
                <a:off x="5633924" y="4472551"/>
                <a:ext cx="795858" cy="363907"/>
              </a:xfrm>
              <a:custGeom>
                <a:avLst/>
                <a:gdLst>
                  <a:gd name="connsiteX0" fmla="*/ 0 w 3775634"/>
                  <a:gd name="connsiteY0" fmla="*/ 0 h 1507790"/>
                  <a:gd name="connsiteX1" fmla="*/ 3021739 w 3775634"/>
                  <a:gd name="connsiteY1" fmla="*/ 0 h 1507790"/>
                  <a:gd name="connsiteX2" fmla="*/ 3775634 w 3775634"/>
                  <a:gd name="connsiteY2" fmla="*/ 753895 h 1507790"/>
                  <a:gd name="connsiteX3" fmla="*/ 3021739 w 3775634"/>
                  <a:gd name="connsiteY3" fmla="*/ 1507790 h 1507790"/>
                  <a:gd name="connsiteX4" fmla="*/ 0 w 3775634"/>
                  <a:gd name="connsiteY4" fmla="*/ 1507790 h 1507790"/>
                  <a:gd name="connsiteX5" fmla="*/ 753895 w 3775634"/>
                  <a:gd name="connsiteY5" fmla="*/ 753895 h 1507790"/>
                  <a:gd name="connsiteX6" fmla="*/ 0 w 3775634"/>
                  <a:gd name="connsiteY6" fmla="*/ 0 h 1507790"/>
                  <a:gd name="connsiteX0" fmla="*/ 0 w 3775634"/>
                  <a:gd name="connsiteY0" fmla="*/ 6136 h 1513926"/>
                  <a:gd name="connsiteX1" fmla="*/ 3761237 w 3775634"/>
                  <a:gd name="connsiteY1" fmla="*/ 0 h 1513926"/>
                  <a:gd name="connsiteX2" fmla="*/ 3775634 w 3775634"/>
                  <a:gd name="connsiteY2" fmla="*/ 760031 h 1513926"/>
                  <a:gd name="connsiteX3" fmla="*/ 3021739 w 3775634"/>
                  <a:gd name="connsiteY3" fmla="*/ 1513926 h 1513926"/>
                  <a:gd name="connsiteX4" fmla="*/ 0 w 3775634"/>
                  <a:gd name="connsiteY4" fmla="*/ 1513926 h 1513926"/>
                  <a:gd name="connsiteX5" fmla="*/ 753895 w 3775634"/>
                  <a:gd name="connsiteY5" fmla="*/ 760031 h 1513926"/>
                  <a:gd name="connsiteX6" fmla="*/ 0 w 3775634"/>
                  <a:gd name="connsiteY6" fmla="*/ 6136 h 1513926"/>
                  <a:gd name="connsiteX0" fmla="*/ 0 w 3775634"/>
                  <a:gd name="connsiteY0" fmla="*/ 9205 h 1516995"/>
                  <a:gd name="connsiteX1" fmla="*/ 3773511 w 3775634"/>
                  <a:gd name="connsiteY1" fmla="*/ 0 h 1516995"/>
                  <a:gd name="connsiteX2" fmla="*/ 3775634 w 3775634"/>
                  <a:gd name="connsiteY2" fmla="*/ 763100 h 1516995"/>
                  <a:gd name="connsiteX3" fmla="*/ 3021739 w 3775634"/>
                  <a:gd name="connsiteY3" fmla="*/ 1516995 h 1516995"/>
                  <a:gd name="connsiteX4" fmla="*/ 0 w 3775634"/>
                  <a:gd name="connsiteY4" fmla="*/ 1516995 h 1516995"/>
                  <a:gd name="connsiteX5" fmla="*/ 753895 w 3775634"/>
                  <a:gd name="connsiteY5" fmla="*/ 763100 h 1516995"/>
                  <a:gd name="connsiteX6" fmla="*/ 0 w 3775634"/>
                  <a:gd name="connsiteY6" fmla="*/ 9205 h 1516995"/>
                  <a:gd name="connsiteX0" fmla="*/ 0 w 3775634"/>
                  <a:gd name="connsiteY0" fmla="*/ 6136 h 1513926"/>
                  <a:gd name="connsiteX1" fmla="*/ 3761237 w 3775634"/>
                  <a:gd name="connsiteY1" fmla="*/ 0 h 1513926"/>
                  <a:gd name="connsiteX2" fmla="*/ 3775634 w 3775634"/>
                  <a:gd name="connsiteY2" fmla="*/ 760031 h 1513926"/>
                  <a:gd name="connsiteX3" fmla="*/ 3021739 w 3775634"/>
                  <a:gd name="connsiteY3" fmla="*/ 1513926 h 1513926"/>
                  <a:gd name="connsiteX4" fmla="*/ 0 w 3775634"/>
                  <a:gd name="connsiteY4" fmla="*/ 1513926 h 1513926"/>
                  <a:gd name="connsiteX5" fmla="*/ 753895 w 3775634"/>
                  <a:gd name="connsiteY5" fmla="*/ 760031 h 1513926"/>
                  <a:gd name="connsiteX6" fmla="*/ 0 w 3775634"/>
                  <a:gd name="connsiteY6" fmla="*/ 6136 h 1513926"/>
                  <a:gd name="connsiteX0" fmla="*/ 0 w 3775634"/>
                  <a:gd name="connsiteY0" fmla="*/ 0 h 1507790"/>
                  <a:gd name="connsiteX1" fmla="*/ 3764305 w 3775634"/>
                  <a:gd name="connsiteY1" fmla="*/ 3069 h 1507790"/>
                  <a:gd name="connsiteX2" fmla="*/ 3775634 w 3775634"/>
                  <a:gd name="connsiteY2" fmla="*/ 753895 h 1507790"/>
                  <a:gd name="connsiteX3" fmla="*/ 3021739 w 3775634"/>
                  <a:gd name="connsiteY3" fmla="*/ 1507790 h 1507790"/>
                  <a:gd name="connsiteX4" fmla="*/ 0 w 3775634"/>
                  <a:gd name="connsiteY4" fmla="*/ 1507790 h 1507790"/>
                  <a:gd name="connsiteX5" fmla="*/ 753895 w 3775634"/>
                  <a:gd name="connsiteY5" fmla="*/ 753895 h 1507790"/>
                  <a:gd name="connsiteX6" fmla="*/ 0 w 3775634"/>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021739 w 3776713"/>
                  <a:gd name="connsiteY3" fmla="*/ 1507790 h 1507790"/>
                  <a:gd name="connsiteX4" fmla="*/ 0 w 3776713"/>
                  <a:gd name="connsiteY4" fmla="*/ 1507790 h 1507790"/>
                  <a:gd name="connsiteX5" fmla="*/ 753895 w 3776713"/>
                  <a:gd name="connsiteY5" fmla="*/ 753895 h 1507790"/>
                  <a:gd name="connsiteX6" fmla="*/ 0 w 3776713"/>
                  <a:gd name="connsiteY6" fmla="*/ 0 h 1507790"/>
                  <a:gd name="connsiteX0" fmla="*/ 0 w 3782716"/>
                  <a:gd name="connsiteY0" fmla="*/ 0 h 1507790"/>
                  <a:gd name="connsiteX1" fmla="*/ 3776579 w 3782716"/>
                  <a:gd name="connsiteY1" fmla="*/ 3069 h 1507790"/>
                  <a:gd name="connsiteX2" fmla="*/ 3775634 w 3782716"/>
                  <a:gd name="connsiteY2" fmla="*/ 753895 h 1507790"/>
                  <a:gd name="connsiteX3" fmla="*/ 3782716 w 3782716"/>
                  <a:gd name="connsiteY3" fmla="*/ 1507790 h 1507790"/>
                  <a:gd name="connsiteX4" fmla="*/ 0 w 3782716"/>
                  <a:gd name="connsiteY4" fmla="*/ 1507790 h 1507790"/>
                  <a:gd name="connsiteX5" fmla="*/ 753895 w 3782716"/>
                  <a:gd name="connsiteY5" fmla="*/ 753895 h 1507790"/>
                  <a:gd name="connsiteX6" fmla="*/ 0 w 3782716"/>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753895 w 3776713"/>
                  <a:gd name="connsiteY5" fmla="*/ 753895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005268 w 3776713"/>
                  <a:gd name="connsiteY5" fmla="*/ 759404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13000 w 3776713"/>
                  <a:gd name="connsiteY5" fmla="*/ 759404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13000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30953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53397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108167 w 3776713"/>
                  <a:gd name="connsiteY5" fmla="*/ 745633 h 1507790"/>
                  <a:gd name="connsiteX6" fmla="*/ 0 w 3776713"/>
                  <a:gd name="connsiteY6" fmla="*/ 0 h 1507790"/>
                  <a:gd name="connsiteX0" fmla="*/ 0 w 3776713"/>
                  <a:gd name="connsiteY0" fmla="*/ 0 h 1507790"/>
                  <a:gd name="connsiteX1" fmla="*/ 3776579 w 3776713"/>
                  <a:gd name="connsiteY1" fmla="*/ 3069 h 1507790"/>
                  <a:gd name="connsiteX2" fmla="*/ 3775634 w 3776713"/>
                  <a:gd name="connsiteY2" fmla="*/ 753895 h 1507790"/>
                  <a:gd name="connsiteX3" fmla="*/ 3773511 w 3776713"/>
                  <a:gd name="connsiteY3" fmla="*/ 1504722 h 1507790"/>
                  <a:gd name="connsiteX4" fmla="*/ 0 w 3776713"/>
                  <a:gd name="connsiteY4" fmla="*/ 1507790 h 1507790"/>
                  <a:gd name="connsiteX5" fmla="*/ 1062937 w 3776713"/>
                  <a:gd name="connsiteY5" fmla="*/ 745633 h 1507790"/>
                  <a:gd name="connsiteX6" fmla="*/ 0 w 3776713"/>
                  <a:gd name="connsiteY6" fmla="*/ 0 h 1507790"/>
                  <a:gd name="connsiteX0" fmla="*/ 0 w 4499308"/>
                  <a:gd name="connsiteY0" fmla="*/ 0 h 1507790"/>
                  <a:gd name="connsiteX1" fmla="*/ 3776579 w 4499308"/>
                  <a:gd name="connsiteY1" fmla="*/ 3069 h 1507790"/>
                  <a:gd name="connsiteX2" fmla="*/ 4499303 w 4499308"/>
                  <a:gd name="connsiteY2" fmla="*/ 721997 h 1507790"/>
                  <a:gd name="connsiteX3" fmla="*/ 3773511 w 4499308"/>
                  <a:gd name="connsiteY3" fmla="*/ 1504722 h 1507790"/>
                  <a:gd name="connsiteX4" fmla="*/ 0 w 4499308"/>
                  <a:gd name="connsiteY4" fmla="*/ 1507790 h 1507790"/>
                  <a:gd name="connsiteX5" fmla="*/ 1062937 w 4499308"/>
                  <a:gd name="connsiteY5" fmla="*/ 745633 h 1507790"/>
                  <a:gd name="connsiteX6" fmla="*/ 0 w 4499308"/>
                  <a:gd name="connsiteY6" fmla="*/ 0 h 1507790"/>
                  <a:gd name="connsiteX0" fmla="*/ 0 w 4499308"/>
                  <a:gd name="connsiteY0" fmla="*/ 0 h 1507790"/>
                  <a:gd name="connsiteX1" fmla="*/ 3776579 w 4499308"/>
                  <a:gd name="connsiteY1" fmla="*/ 3069 h 1507790"/>
                  <a:gd name="connsiteX2" fmla="*/ 4499303 w 4499308"/>
                  <a:gd name="connsiteY2" fmla="*/ 721997 h 1507790"/>
                  <a:gd name="connsiteX3" fmla="*/ 3773511 w 4499308"/>
                  <a:gd name="connsiteY3" fmla="*/ 1504722 h 1507790"/>
                  <a:gd name="connsiteX4" fmla="*/ 0 w 4499308"/>
                  <a:gd name="connsiteY4" fmla="*/ 1507790 h 1507790"/>
                  <a:gd name="connsiteX5" fmla="*/ 1062937 w 4499308"/>
                  <a:gd name="connsiteY5" fmla="*/ 745633 h 1507790"/>
                  <a:gd name="connsiteX6" fmla="*/ 0 w 4499308"/>
                  <a:gd name="connsiteY6" fmla="*/ 0 h 1507790"/>
                  <a:gd name="connsiteX0" fmla="*/ 0 w 4499314"/>
                  <a:gd name="connsiteY0" fmla="*/ 0 h 1507790"/>
                  <a:gd name="connsiteX1" fmla="*/ 3776579 w 4499314"/>
                  <a:gd name="connsiteY1" fmla="*/ 3069 h 1507790"/>
                  <a:gd name="connsiteX2" fmla="*/ 4499303 w 4499314"/>
                  <a:gd name="connsiteY2" fmla="*/ 721997 h 1507790"/>
                  <a:gd name="connsiteX3" fmla="*/ 3773511 w 4499314"/>
                  <a:gd name="connsiteY3" fmla="*/ 1504722 h 1507790"/>
                  <a:gd name="connsiteX4" fmla="*/ 0 w 4499314"/>
                  <a:gd name="connsiteY4" fmla="*/ 1507790 h 1507790"/>
                  <a:gd name="connsiteX5" fmla="*/ 1062937 w 4499314"/>
                  <a:gd name="connsiteY5" fmla="*/ 745633 h 1507790"/>
                  <a:gd name="connsiteX6" fmla="*/ 0 w 4499314"/>
                  <a:gd name="connsiteY6" fmla="*/ 0 h 1507790"/>
                  <a:gd name="connsiteX0" fmla="*/ 0 w 4695303"/>
                  <a:gd name="connsiteY0" fmla="*/ 0 h 1507790"/>
                  <a:gd name="connsiteX1" fmla="*/ 3776579 w 4695303"/>
                  <a:gd name="connsiteY1" fmla="*/ 3069 h 1507790"/>
                  <a:gd name="connsiteX2" fmla="*/ 4695296 w 4695303"/>
                  <a:gd name="connsiteY2" fmla="*/ 711364 h 1507790"/>
                  <a:gd name="connsiteX3" fmla="*/ 3773511 w 4695303"/>
                  <a:gd name="connsiteY3" fmla="*/ 1504722 h 1507790"/>
                  <a:gd name="connsiteX4" fmla="*/ 0 w 4695303"/>
                  <a:gd name="connsiteY4" fmla="*/ 1507790 h 1507790"/>
                  <a:gd name="connsiteX5" fmla="*/ 1062937 w 4695303"/>
                  <a:gd name="connsiteY5" fmla="*/ 745633 h 1507790"/>
                  <a:gd name="connsiteX6" fmla="*/ 0 w 4695303"/>
                  <a:gd name="connsiteY6" fmla="*/ 0 h 1507790"/>
                  <a:gd name="connsiteX0" fmla="*/ 0 w 4697809"/>
                  <a:gd name="connsiteY0" fmla="*/ 0 h 1507790"/>
                  <a:gd name="connsiteX1" fmla="*/ 3776579 w 4697809"/>
                  <a:gd name="connsiteY1" fmla="*/ 3069 h 1507790"/>
                  <a:gd name="connsiteX2" fmla="*/ 4695296 w 4697809"/>
                  <a:gd name="connsiteY2" fmla="*/ 711364 h 1507790"/>
                  <a:gd name="connsiteX3" fmla="*/ 3773511 w 4697809"/>
                  <a:gd name="connsiteY3" fmla="*/ 1504722 h 1507790"/>
                  <a:gd name="connsiteX4" fmla="*/ 0 w 4697809"/>
                  <a:gd name="connsiteY4" fmla="*/ 1507790 h 1507790"/>
                  <a:gd name="connsiteX5" fmla="*/ 1062937 w 4697809"/>
                  <a:gd name="connsiteY5" fmla="*/ 745633 h 1507790"/>
                  <a:gd name="connsiteX6" fmla="*/ 0 w 4697809"/>
                  <a:gd name="connsiteY6" fmla="*/ 0 h 1507790"/>
                  <a:gd name="connsiteX0" fmla="*/ 0 w 4697809"/>
                  <a:gd name="connsiteY0" fmla="*/ 0 h 1507790"/>
                  <a:gd name="connsiteX1" fmla="*/ 3776579 w 4697809"/>
                  <a:gd name="connsiteY1" fmla="*/ 3069 h 1507790"/>
                  <a:gd name="connsiteX2" fmla="*/ 4695296 w 4697809"/>
                  <a:gd name="connsiteY2" fmla="*/ 711364 h 1507790"/>
                  <a:gd name="connsiteX3" fmla="*/ 3773511 w 4697809"/>
                  <a:gd name="connsiteY3" fmla="*/ 1504722 h 1507790"/>
                  <a:gd name="connsiteX4" fmla="*/ 0 w 4697809"/>
                  <a:gd name="connsiteY4" fmla="*/ 1507790 h 1507790"/>
                  <a:gd name="connsiteX5" fmla="*/ 1062937 w 4697809"/>
                  <a:gd name="connsiteY5" fmla="*/ 745633 h 1507790"/>
                  <a:gd name="connsiteX6" fmla="*/ 0 w 4697809"/>
                  <a:gd name="connsiteY6" fmla="*/ 0 h 1507790"/>
                  <a:gd name="connsiteX0" fmla="*/ 0 w 4696516"/>
                  <a:gd name="connsiteY0" fmla="*/ 0 h 1507790"/>
                  <a:gd name="connsiteX1" fmla="*/ 3776579 w 4696516"/>
                  <a:gd name="connsiteY1" fmla="*/ 3069 h 1507790"/>
                  <a:gd name="connsiteX2" fmla="*/ 4695296 w 4696516"/>
                  <a:gd name="connsiteY2" fmla="*/ 711364 h 1507790"/>
                  <a:gd name="connsiteX3" fmla="*/ 3773511 w 4696516"/>
                  <a:gd name="connsiteY3" fmla="*/ 1504722 h 1507790"/>
                  <a:gd name="connsiteX4" fmla="*/ 0 w 4696516"/>
                  <a:gd name="connsiteY4" fmla="*/ 1507790 h 1507790"/>
                  <a:gd name="connsiteX5" fmla="*/ 1062937 w 4696516"/>
                  <a:gd name="connsiteY5" fmla="*/ 745633 h 1507790"/>
                  <a:gd name="connsiteX6" fmla="*/ 0 w 4696516"/>
                  <a:gd name="connsiteY6" fmla="*/ 0 h 1507790"/>
                  <a:gd name="connsiteX0" fmla="*/ 0 w 4801882"/>
                  <a:gd name="connsiteY0" fmla="*/ 0 h 1507790"/>
                  <a:gd name="connsiteX1" fmla="*/ 3776579 w 4801882"/>
                  <a:gd name="connsiteY1" fmla="*/ 3069 h 1507790"/>
                  <a:gd name="connsiteX2" fmla="*/ 4800832 w 4801882"/>
                  <a:gd name="connsiteY2" fmla="*/ 711364 h 1507790"/>
                  <a:gd name="connsiteX3" fmla="*/ 3773511 w 4801882"/>
                  <a:gd name="connsiteY3" fmla="*/ 1504722 h 1507790"/>
                  <a:gd name="connsiteX4" fmla="*/ 0 w 4801882"/>
                  <a:gd name="connsiteY4" fmla="*/ 1507790 h 1507790"/>
                  <a:gd name="connsiteX5" fmla="*/ 1062937 w 4801882"/>
                  <a:gd name="connsiteY5" fmla="*/ 745633 h 1507790"/>
                  <a:gd name="connsiteX6" fmla="*/ 0 w 4801882"/>
                  <a:gd name="connsiteY6" fmla="*/ 0 h 1507790"/>
                  <a:gd name="connsiteX0" fmla="*/ 0 w 4801882"/>
                  <a:gd name="connsiteY0" fmla="*/ 0 h 1507790"/>
                  <a:gd name="connsiteX1" fmla="*/ 3776579 w 4801882"/>
                  <a:gd name="connsiteY1" fmla="*/ 3069 h 1507790"/>
                  <a:gd name="connsiteX2" fmla="*/ 4800832 w 4801882"/>
                  <a:gd name="connsiteY2" fmla="*/ 711364 h 1507790"/>
                  <a:gd name="connsiteX3" fmla="*/ 3773511 w 4801882"/>
                  <a:gd name="connsiteY3" fmla="*/ 1504722 h 1507790"/>
                  <a:gd name="connsiteX4" fmla="*/ 0 w 4801882"/>
                  <a:gd name="connsiteY4" fmla="*/ 1507790 h 1507790"/>
                  <a:gd name="connsiteX5" fmla="*/ 1062937 w 4801882"/>
                  <a:gd name="connsiteY5" fmla="*/ 745633 h 1507790"/>
                  <a:gd name="connsiteX6" fmla="*/ 0 w 4801882"/>
                  <a:gd name="connsiteY6" fmla="*/ 0 h 1507790"/>
                  <a:gd name="connsiteX0" fmla="*/ 0 w 4804473"/>
                  <a:gd name="connsiteY0" fmla="*/ 0 h 1507790"/>
                  <a:gd name="connsiteX1" fmla="*/ 3776579 w 4804473"/>
                  <a:gd name="connsiteY1" fmla="*/ 3069 h 1507790"/>
                  <a:gd name="connsiteX2" fmla="*/ 4800832 w 4804473"/>
                  <a:gd name="connsiteY2" fmla="*/ 711364 h 1507790"/>
                  <a:gd name="connsiteX3" fmla="*/ 3773511 w 4804473"/>
                  <a:gd name="connsiteY3" fmla="*/ 1504722 h 1507790"/>
                  <a:gd name="connsiteX4" fmla="*/ 0 w 4804473"/>
                  <a:gd name="connsiteY4" fmla="*/ 1507790 h 1507790"/>
                  <a:gd name="connsiteX5" fmla="*/ 1062937 w 4804473"/>
                  <a:gd name="connsiteY5" fmla="*/ 745633 h 1507790"/>
                  <a:gd name="connsiteX6" fmla="*/ 0 w 4804473"/>
                  <a:gd name="connsiteY6" fmla="*/ 0 h 1507790"/>
                  <a:gd name="connsiteX0" fmla="*/ 0 w 4803054"/>
                  <a:gd name="connsiteY0" fmla="*/ 0 h 1507790"/>
                  <a:gd name="connsiteX1" fmla="*/ 3776579 w 4803054"/>
                  <a:gd name="connsiteY1" fmla="*/ 3069 h 1507790"/>
                  <a:gd name="connsiteX2" fmla="*/ 4800832 w 4803054"/>
                  <a:gd name="connsiteY2" fmla="*/ 711364 h 1507790"/>
                  <a:gd name="connsiteX3" fmla="*/ 3773511 w 4803054"/>
                  <a:gd name="connsiteY3" fmla="*/ 1504722 h 1507790"/>
                  <a:gd name="connsiteX4" fmla="*/ 0 w 4803054"/>
                  <a:gd name="connsiteY4" fmla="*/ 1507790 h 1507790"/>
                  <a:gd name="connsiteX5" fmla="*/ 1062937 w 4803054"/>
                  <a:gd name="connsiteY5" fmla="*/ 745633 h 1507790"/>
                  <a:gd name="connsiteX6" fmla="*/ 0 w 4803054"/>
                  <a:gd name="connsiteY6" fmla="*/ 0 h 1507790"/>
                  <a:gd name="connsiteX0" fmla="*/ 0 w 4803053"/>
                  <a:gd name="connsiteY0" fmla="*/ 0 h 1507790"/>
                  <a:gd name="connsiteX1" fmla="*/ 3776579 w 4803053"/>
                  <a:gd name="connsiteY1" fmla="*/ 3069 h 1507790"/>
                  <a:gd name="connsiteX2" fmla="*/ 4800832 w 4803053"/>
                  <a:gd name="connsiteY2" fmla="*/ 711364 h 1507790"/>
                  <a:gd name="connsiteX3" fmla="*/ 3773511 w 4803053"/>
                  <a:gd name="connsiteY3" fmla="*/ 1504722 h 1507790"/>
                  <a:gd name="connsiteX4" fmla="*/ 0 w 4803053"/>
                  <a:gd name="connsiteY4" fmla="*/ 1507790 h 1507790"/>
                  <a:gd name="connsiteX5" fmla="*/ 1062937 w 4803053"/>
                  <a:gd name="connsiteY5" fmla="*/ 745633 h 1507790"/>
                  <a:gd name="connsiteX6" fmla="*/ 0 w 4803053"/>
                  <a:gd name="connsiteY6" fmla="*/ 0 h 1507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3053" h="1507790">
                    <a:moveTo>
                      <a:pt x="0" y="0"/>
                    </a:moveTo>
                    <a:lnTo>
                      <a:pt x="3776579" y="3069"/>
                    </a:lnTo>
                    <a:cubicBezTo>
                      <a:pt x="4332981" y="4671"/>
                      <a:pt x="4768319" y="353741"/>
                      <a:pt x="4800832" y="711364"/>
                    </a:cubicBezTo>
                    <a:cubicBezTo>
                      <a:pt x="4833345" y="1068987"/>
                      <a:pt x="4509895" y="1508606"/>
                      <a:pt x="3773511" y="1504722"/>
                    </a:cubicBezTo>
                    <a:lnTo>
                      <a:pt x="0" y="1507790"/>
                    </a:lnTo>
                    <a:lnTo>
                      <a:pt x="1062937" y="745633"/>
                    </a:lnTo>
                    <a:lnTo>
                      <a:pt x="0" y="0"/>
                    </a:lnTo>
                    <a:close/>
                  </a:path>
                </a:pathLst>
              </a:custGeom>
              <a:grpFill/>
              <a:ln w="25400" cap="flat" cmpd="sng" algn="ctr">
                <a:solidFill>
                  <a:srgbClr val="C00000"/>
                </a:solidFill>
                <a:prstDash val="solid"/>
                <a:miter lim="800000"/>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t>End of </a:t>
                </a:r>
                <a:b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br>
                <a: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t>Life</a:t>
                </a:r>
                <a:endPar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endParaRPr>
              </a:p>
            </p:txBody>
          </p:sp>
          <p:sp>
            <p:nvSpPr>
              <p:cNvPr id="708" name="Chevron 594"/>
              <p:cNvSpPr/>
              <p:nvPr/>
            </p:nvSpPr>
            <p:spPr>
              <a:xfrm>
                <a:off x="4995193" y="4472313"/>
                <a:ext cx="759887" cy="363907"/>
              </a:xfrm>
              <a:prstGeom prst="chevron">
                <a:avLst/>
              </a:prstGeom>
              <a:grpFill/>
              <a:ln w="25400" cap="flat" cmpd="sng" algn="ctr">
                <a:solidFill>
                  <a:srgbClr val="C00000"/>
                </a:solid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rPr>
                  <a:t>Use</a:t>
                </a:r>
                <a:endParaRPr kumimoji="0" lang="en-GB" sz="700" b="0" i="0" u="none" strike="noStrike" kern="0" cap="none" spc="0" normalizeH="0" baseline="0" dirty="0" smtClean="0">
                  <a:ln>
                    <a:noFill/>
                  </a:ln>
                  <a:solidFill>
                    <a:srgbClr val="4F81BD">
                      <a:lumMod val="20000"/>
                      <a:lumOff val="80000"/>
                    </a:srgbClr>
                  </a:solidFill>
                  <a:effectLst/>
                  <a:uLnTx/>
                  <a:uFillTx/>
                  <a:latin typeface="Arial Rounded MT Bold" panose="020F0704030504030204" pitchFamily="34" charset="0"/>
                  <a:ea typeface="+mn-ea"/>
                  <a:cs typeface="Arial" panose="020B0604020202020204" pitchFamily="34" charset="0"/>
                </a:endParaRPr>
              </a:p>
            </p:txBody>
          </p:sp>
        </p:grpSp>
      </p:grpSp>
    </p:spTree>
    <p:extLst>
      <p:ext uri="{BB962C8B-B14F-4D97-AF65-F5344CB8AC3E}">
        <p14:creationId xmlns:p14="http://schemas.microsoft.com/office/powerpoint/2010/main" val="1223742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ige Legende 2"/>
          <p:cNvSpPr/>
          <p:nvPr/>
        </p:nvSpPr>
        <p:spPr>
          <a:xfrm>
            <a:off x="5138209" y="5133310"/>
            <a:ext cx="1739579" cy="585216"/>
          </a:xfrm>
          <a:prstGeom prst="wedgeRectCallout">
            <a:avLst>
              <a:gd name="adj1" fmla="val 77899"/>
              <a:gd name="adj2" fmla="val -123568"/>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000000"/>
                </a:solidFill>
              </a:rPr>
              <a:t>Already required via 7.2.2.3</a:t>
            </a:r>
          </a:p>
        </p:txBody>
      </p:sp>
      <p:sp>
        <p:nvSpPr>
          <p:cNvPr id="2" name="Rectangle 1"/>
          <p:cNvSpPr/>
          <p:nvPr/>
        </p:nvSpPr>
        <p:spPr>
          <a:xfrm>
            <a:off x="1635863" y="240187"/>
            <a:ext cx="8737112" cy="646331"/>
          </a:xfrm>
          <a:prstGeom prst="rect">
            <a:avLst/>
          </a:prstGeom>
        </p:spPr>
        <p:txBody>
          <a:bodyPr wrap="square">
            <a:spAutoFit/>
          </a:bodyPr>
          <a:lstStyle/>
          <a:p>
            <a:r>
              <a:rPr lang="en-GB" sz="3600" dirty="0"/>
              <a:t>Proposal how to proceed with Annex 5</a:t>
            </a:r>
          </a:p>
        </p:txBody>
      </p:sp>
      <p:sp>
        <p:nvSpPr>
          <p:cNvPr id="10" name="Gefaltete Ecke 9"/>
          <p:cNvSpPr/>
          <p:nvPr/>
        </p:nvSpPr>
        <p:spPr>
          <a:xfrm>
            <a:off x="2308988" y="1614900"/>
            <a:ext cx="1494770" cy="184684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Part A</a:t>
            </a:r>
          </a:p>
          <a:p>
            <a:pPr algn="ctr"/>
            <a:r>
              <a:rPr lang="en-GB" dirty="0">
                <a:solidFill>
                  <a:srgbClr val="000000"/>
                </a:solidFill>
              </a:rPr>
              <a:t>High Level Threats</a:t>
            </a:r>
          </a:p>
          <a:p>
            <a:pPr algn="ctr"/>
            <a:endParaRPr lang="en-GB" dirty="0">
              <a:solidFill>
                <a:srgbClr val="000000"/>
              </a:solidFill>
            </a:endParaRPr>
          </a:p>
        </p:txBody>
      </p:sp>
      <p:sp>
        <p:nvSpPr>
          <p:cNvPr id="14" name="Gefaltete Ecke 13"/>
          <p:cNvSpPr/>
          <p:nvPr/>
        </p:nvSpPr>
        <p:spPr>
          <a:xfrm>
            <a:off x="5420806" y="1614900"/>
            <a:ext cx="1530599" cy="184684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en-GB" dirty="0">
                <a:solidFill>
                  <a:srgbClr val="000000"/>
                </a:solidFill>
              </a:rPr>
              <a:t>Part B</a:t>
            </a:r>
          </a:p>
          <a:p>
            <a:pPr algn="ctr"/>
            <a:r>
              <a:rPr lang="en-GB" dirty="0">
                <a:solidFill>
                  <a:srgbClr val="000000"/>
                </a:solidFill>
              </a:rPr>
              <a:t>Vehicle-based</a:t>
            </a:r>
          </a:p>
          <a:p>
            <a:pPr algn="ctr"/>
            <a:r>
              <a:rPr lang="en-GB" dirty="0">
                <a:solidFill>
                  <a:srgbClr val="000000"/>
                </a:solidFill>
              </a:rPr>
              <a:t>Mitigations</a:t>
            </a:r>
          </a:p>
          <a:p>
            <a:pPr algn="ctr"/>
            <a:endParaRPr lang="en-GB" dirty="0">
              <a:solidFill>
                <a:srgbClr val="000000"/>
              </a:solidFill>
            </a:endParaRPr>
          </a:p>
        </p:txBody>
      </p:sp>
      <p:sp>
        <p:nvSpPr>
          <p:cNvPr id="15" name="Gefaltete Ecke 14"/>
          <p:cNvSpPr/>
          <p:nvPr/>
        </p:nvSpPr>
        <p:spPr>
          <a:xfrm>
            <a:off x="8168149" y="1614900"/>
            <a:ext cx="1494770" cy="184684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Part C</a:t>
            </a:r>
          </a:p>
          <a:p>
            <a:pPr algn="ctr"/>
            <a:r>
              <a:rPr lang="en-GB" dirty="0">
                <a:solidFill>
                  <a:srgbClr val="000000"/>
                </a:solidFill>
              </a:rPr>
              <a:t>Non-vehicle  based</a:t>
            </a:r>
          </a:p>
          <a:p>
            <a:pPr algn="ctr"/>
            <a:r>
              <a:rPr lang="en-GB" dirty="0">
                <a:solidFill>
                  <a:srgbClr val="000000"/>
                </a:solidFill>
              </a:rPr>
              <a:t>Mitigations</a:t>
            </a:r>
          </a:p>
        </p:txBody>
      </p:sp>
      <p:cxnSp>
        <p:nvCxnSpPr>
          <p:cNvPr id="27" name="Gerader Verbinder 26"/>
          <p:cNvCxnSpPr/>
          <p:nvPr/>
        </p:nvCxnSpPr>
        <p:spPr>
          <a:xfrm>
            <a:off x="7516921" y="1493149"/>
            <a:ext cx="12095" cy="3704469"/>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hteck 27"/>
          <p:cNvSpPr/>
          <p:nvPr/>
        </p:nvSpPr>
        <p:spPr>
          <a:xfrm>
            <a:off x="2216592" y="4309006"/>
            <a:ext cx="4907499" cy="5173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CSMS (product related)</a:t>
            </a:r>
          </a:p>
        </p:txBody>
      </p:sp>
      <p:sp>
        <p:nvSpPr>
          <p:cNvPr id="29" name="Rechteck 28"/>
          <p:cNvSpPr/>
          <p:nvPr/>
        </p:nvSpPr>
        <p:spPr>
          <a:xfrm>
            <a:off x="7970200" y="4425764"/>
            <a:ext cx="3078801" cy="39101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a:solidFill>
                  <a:srgbClr val="000000"/>
                </a:solidFill>
              </a:rPr>
              <a:t>ISMS (not product related)</a:t>
            </a:r>
          </a:p>
        </p:txBody>
      </p:sp>
      <p:sp>
        <p:nvSpPr>
          <p:cNvPr id="35" name="Ellipse 34"/>
          <p:cNvSpPr/>
          <p:nvPr/>
        </p:nvSpPr>
        <p:spPr>
          <a:xfrm rot="20319597">
            <a:off x="2027407" y="3140108"/>
            <a:ext cx="926432" cy="5053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en-GB" sz="1050" dirty="0">
                <a:solidFill>
                  <a:schemeClr val="bg1"/>
                </a:solidFill>
              </a:rPr>
              <a:t>Typically static</a:t>
            </a:r>
          </a:p>
        </p:txBody>
      </p:sp>
      <p:sp>
        <p:nvSpPr>
          <p:cNvPr id="36" name="Ellipse 35"/>
          <p:cNvSpPr/>
          <p:nvPr/>
        </p:nvSpPr>
        <p:spPr>
          <a:xfrm rot="20319597">
            <a:off x="5060494" y="3140108"/>
            <a:ext cx="926432" cy="5053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en-GB" sz="1050" dirty="0">
                <a:solidFill>
                  <a:schemeClr val="bg1"/>
                </a:solidFill>
              </a:rPr>
              <a:t>Typically dynamic</a:t>
            </a:r>
          </a:p>
        </p:txBody>
      </p:sp>
      <p:sp>
        <p:nvSpPr>
          <p:cNvPr id="37" name="Ellipse 36"/>
          <p:cNvSpPr/>
          <p:nvPr/>
        </p:nvSpPr>
        <p:spPr>
          <a:xfrm rot="20319597">
            <a:off x="7694706" y="3102398"/>
            <a:ext cx="926432" cy="50532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en-GB" sz="1050" dirty="0">
                <a:solidFill>
                  <a:schemeClr val="bg1"/>
                </a:solidFill>
              </a:rPr>
              <a:t>Typically dynamic</a:t>
            </a:r>
          </a:p>
        </p:txBody>
      </p:sp>
      <p:sp>
        <p:nvSpPr>
          <p:cNvPr id="39" name="Pfeil nach rechts 38"/>
          <p:cNvSpPr/>
          <p:nvPr/>
        </p:nvSpPr>
        <p:spPr>
          <a:xfrm>
            <a:off x="885976" y="5565208"/>
            <a:ext cx="705914" cy="627797"/>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0" name="Textfeld 39"/>
          <p:cNvSpPr txBox="1"/>
          <p:nvPr/>
        </p:nvSpPr>
        <p:spPr>
          <a:xfrm>
            <a:off x="1591890" y="5504722"/>
            <a:ext cx="8206854" cy="1077218"/>
          </a:xfrm>
          <a:prstGeom prst="rect">
            <a:avLst/>
          </a:prstGeom>
          <a:noFill/>
        </p:spPr>
        <p:txBody>
          <a:bodyPr wrap="square" rtlCol="0">
            <a:spAutoFit/>
          </a:bodyPr>
          <a:lstStyle/>
          <a:p>
            <a:r>
              <a:rPr lang="en-GB" sz="1600" b="1" dirty="0"/>
              <a:t>Proposal for further proceedings:</a:t>
            </a:r>
          </a:p>
          <a:p>
            <a:pPr marL="342900" indent="-342900">
              <a:buAutoNum type="arabicPeriod"/>
            </a:pPr>
            <a:r>
              <a:rPr lang="en-GB" sz="1600" dirty="0"/>
              <a:t>Short term: Split list of mitigations into two lists (parts B&amp;C)</a:t>
            </a:r>
          </a:p>
          <a:p>
            <a:pPr marL="342900" indent="-342900">
              <a:buAutoNum type="arabicPeriod"/>
            </a:pPr>
            <a:r>
              <a:rPr lang="en-GB" sz="1600" dirty="0"/>
              <a:t>Long term: Transfer parts A&amp;B&amp;C to an open automotive vulnerability database and improve it continuously, like similar sectors do.</a:t>
            </a:r>
          </a:p>
        </p:txBody>
      </p:sp>
      <p:sp>
        <p:nvSpPr>
          <p:cNvPr id="41" name="Pfeil nach oben und unten 40"/>
          <p:cNvSpPr/>
          <p:nvPr/>
        </p:nvSpPr>
        <p:spPr>
          <a:xfrm>
            <a:off x="2904639" y="3454054"/>
            <a:ext cx="322559" cy="45820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2" name="Pfeil nach oben und unten 41"/>
          <p:cNvSpPr/>
          <p:nvPr/>
        </p:nvSpPr>
        <p:spPr>
          <a:xfrm>
            <a:off x="6058144" y="3448092"/>
            <a:ext cx="322559" cy="45820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3" name="Pfeil nach oben und unten 42"/>
          <p:cNvSpPr/>
          <p:nvPr/>
        </p:nvSpPr>
        <p:spPr>
          <a:xfrm>
            <a:off x="8781452" y="3541483"/>
            <a:ext cx="353404" cy="83719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48" name="Textfeld 47"/>
          <p:cNvSpPr txBox="1"/>
          <p:nvPr/>
        </p:nvSpPr>
        <p:spPr>
          <a:xfrm>
            <a:off x="2120129" y="4854354"/>
            <a:ext cx="3360215" cy="246221"/>
          </a:xfrm>
          <a:prstGeom prst="rect">
            <a:avLst/>
          </a:prstGeom>
          <a:noFill/>
        </p:spPr>
        <p:txBody>
          <a:bodyPr wrap="none" rtlCol="0">
            <a:spAutoFit/>
          </a:bodyPr>
          <a:lstStyle/>
          <a:p>
            <a:r>
              <a:rPr lang="en-GB" sz="1000" dirty="0"/>
              <a:t>Scope of UNECE Cyber Security regulation (wheeled vehicles)</a:t>
            </a:r>
          </a:p>
        </p:txBody>
      </p:sp>
      <p:sp>
        <p:nvSpPr>
          <p:cNvPr id="26" name="Textfeld 25"/>
          <p:cNvSpPr txBox="1"/>
          <p:nvPr/>
        </p:nvSpPr>
        <p:spPr>
          <a:xfrm>
            <a:off x="4717604" y="2636912"/>
            <a:ext cx="2939191" cy="523220"/>
          </a:xfrm>
          <a:prstGeom prst="rect">
            <a:avLst/>
          </a:prstGeom>
          <a:noFill/>
        </p:spPr>
        <p:txBody>
          <a:bodyPr wrap="square" rtlCol="0">
            <a:spAutoFit/>
          </a:bodyPr>
          <a:lstStyle>
            <a:defPPr>
              <a:defRPr lang="en-US"/>
            </a:defPPr>
            <a:lvl1pPr algn="ctr">
              <a:defRPr sz="1400">
                <a:solidFill>
                  <a:schemeClr val="bg1"/>
                </a:solidFill>
              </a:defRPr>
            </a:lvl1pPr>
          </a:lstStyle>
          <a:p>
            <a:r>
              <a:rPr lang="en-GB" dirty="0">
                <a:solidFill>
                  <a:schemeClr val="tx1"/>
                </a:solidFill>
              </a:rPr>
              <a:t>referred in clauses</a:t>
            </a:r>
          </a:p>
          <a:p>
            <a:r>
              <a:rPr lang="en-GB" dirty="0">
                <a:solidFill>
                  <a:schemeClr val="tx1"/>
                </a:solidFill>
              </a:rPr>
              <a:t>5.1.x &amp; 7.3.4</a:t>
            </a:r>
          </a:p>
        </p:txBody>
      </p:sp>
      <p:sp>
        <p:nvSpPr>
          <p:cNvPr id="30" name="Textfeld 29"/>
          <p:cNvSpPr txBox="1"/>
          <p:nvPr/>
        </p:nvSpPr>
        <p:spPr>
          <a:xfrm>
            <a:off x="2135560" y="2649622"/>
            <a:ext cx="1852406" cy="523220"/>
          </a:xfrm>
          <a:prstGeom prst="rect">
            <a:avLst/>
          </a:prstGeom>
          <a:noFill/>
        </p:spPr>
        <p:txBody>
          <a:bodyPr wrap="square" rtlCol="0">
            <a:spAutoFit/>
          </a:bodyPr>
          <a:lstStyle/>
          <a:p>
            <a:pPr algn="ctr"/>
            <a:r>
              <a:rPr lang="en-GB" sz="1400" dirty="0"/>
              <a:t>referred in clauses</a:t>
            </a:r>
          </a:p>
          <a:p>
            <a:pPr algn="ctr"/>
            <a:r>
              <a:rPr lang="en-GB" sz="1400" dirty="0"/>
              <a:t>5.1.x &amp; 7.3.4</a:t>
            </a:r>
          </a:p>
        </p:txBody>
      </p:sp>
      <p:sp>
        <p:nvSpPr>
          <p:cNvPr id="31" name="Rechteck 30"/>
          <p:cNvSpPr/>
          <p:nvPr/>
        </p:nvSpPr>
        <p:spPr>
          <a:xfrm>
            <a:off x="2216591" y="3921703"/>
            <a:ext cx="4907499" cy="4569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solidFill>
                  <a:srgbClr val="000000"/>
                </a:solidFill>
              </a:rPr>
              <a:t>Vehicle Type (product related)</a:t>
            </a:r>
          </a:p>
        </p:txBody>
      </p:sp>
      <p:sp>
        <p:nvSpPr>
          <p:cNvPr id="44" name="Nach unten gekrümmter Pfeil 43"/>
          <p:cNvSpPr/>
          <p:nvPr/>
        </p:nvSpPr>
        <p:spPr>
          <a:xfrm>
            <a:off x="6915577" y="3996414"/>
            <a:ext cx="1194164" cy="275653"/>
          </a:xfrm>
          <a:prstGeom prst="curved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45" name="Nach unten gekrümmter Pfeil 44"/>
          <p:cNvSpPr/>
          <p:nvPr/>
        </p:nvSpPr>
        <p:spPr>
          <a:xfrm rot="10800000">
            <a:off x="6915577" y="4973688"/>
            <a:ext cx="1194164" cy="332422"/>
          </a:xfrm>
          <a:prstGeom prst="curvedDownArrow">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46" name="Ellipse 45"/>
          <p:cNvSpPr/>
          <p:nvPr/>
        </p:nvSpPr>
        <p:spPr>
          <a:xfrm>
            <a:off x="6780955" y="4279684"/>
            <a:ext cx="1484025" cy="705971"/>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lang="en-GB" sz="1200" dirty="0">
                <a:solidFill>
                  <a:schemeClr val="bg1"/>
                </a:solidFill>
              </a:rPr>
              <a:t>Risk transfer, where needed</a:t>
            </a:r>
          </a:p>
        </p:txBody>
      </p:sp>
      <p:sp>
        <p:nvSpPr>
          <p:cNvPr id="32" name="Textfeld 47"/>
          <p:cNvSpPr txBox="1"/>
          <p:nvPr/>
        </p:nvSpPr>
        <p:spPr>
          <a:xfrm>
            <a:off x="8559323" y="4818891"/>
            <a:ext cx="2525050" cy="246221"/>
          </a:xfrm>
          <a:prstGeom prst="rect">
            <a:avLst/>
          </a:prstGeom>
          <a:noFill/>
        </p:spPr>
        <p:txBody>
          <a:bodyPr wrap="none" rtlCol="0">
            <a:spAutoFit/>
          </a:bodyPr>
          <a:lstStyle/>
          <a:p>
            <a:r>
              <a:rPr lang="en-GB" sz="1000" dirty="0"/>
              <a:t>Information System Management System</a:t>
            </a:r>
          </a:p>
        </p:txBody>
      </p:sp>
      <p:sp>
        <p:nvSpPr>
          <p:cNvPr id="33" name="Textfeld 48"/>
          <p:cNvSpPr txBox="1"/>
          <p:nvPr/>
        </p:nvSpPr>
        <p:spPr>
          <a:xfrm>
            <a:off x="8040216" y="1364870"/>
            <a:ext cx="1798890" cy="246221"/>
          </a:xfrm>
          <a:prstGeom prst="rect">
            <a:avLst/>
          </a:prstGeom>
          <a:noFill/>
        </p:spPr>
        <p:txBody>
          <a:bodyPr wrap="none" rtlCol="0">
            <a:spAutoFit/>
          </a:bodyPr>
          <a:lstStyle/>
          <a:p>
            <a:r>
              <a:rPr lang="en-GB" sz="1000" dirty="0"/>
              <a:t>Out of scope for vehicle type</a:t>
            </a:r>
          </a:p>
        </p:txBody>
      </p:sp>
    </p:spTree>
    <p:extLst>
      <p:ext uri="{BB962C8B-B14F-4D97-AF65-F5344CB8AC3E}">
        <p14:creationId xmlns:p14="http://schemas.microsoft.com/office/powerpoint/2010/main" val="2104074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Rounded Rectangle 26"/>
          <p:cNvSpPr/>
          <p:nvPr/>
        </p:nvSpPr>
        <p:spPr>
          <a:xfrm>
            <a:off x="390871" y="3596380"/>
            <a:ext cx="2880320" cy="14401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dirty="0"/>
          </a:p>
        </p:txBody>
      </p:sp>
      <p:sp>
        <p:nvSpPr>
          <p:cNvPr id="40" name="Titre 39"/>
          <p:cNvSpPr>
            <a:spLocks noGrp="1"/>
          </p:cNvSpPr>
          <p:nvPr>
            <p:ph type="title"/>
          </p:nvPr>
        </p:nvSpPr>
        <p:spPr>
          <a:xfrm>
            <a:off x="171601" y="105324"/>
            <a:ext cx="10972800" cy="1007527"/>
          </a:xfrm>
        </p:spPr>
        <p:txBody>
          <a:bodyPr/>
          <a:lstStyle/>
          <a:p>
            <a:r>
              <a:rPr lang="en-GB" sz="3200" dirty="0"/>
              <a:t>Intrusion Detection (ID) vs. Intrusion Prevention (IP)</a:t>
            </a:r>
            <a:br>
              <a:rPr lang="en-GB" sz="3200" dirty="0"/>
            </a:br>
            <a:r>
              <a:rPr lang="en-GB" sz="3200" dirty="0"/>
              <a:t>Large differences between two technologies.</a:t>
            </a:r>
          </a:p>
        </p:txBody>
      </p:sp>
      <p:sp>
        <p:nvSpPr>
          <p:cNvPr id="184" name="Espace réservé du numéro de diapositive 183"/>
          <p:cNvSpPr>
            <a:spLocks noGrp="1"/>
          </p:cNvSpPr>
          <p:nvPr>
            <p:ph type="sldNum" sz="quarter" idx="12"/>
          </p:nvPr>
        </p:nvSpPr>
        <p:spPr/>
        <p:txBody>
          <a:bodyPr/>
          <a:lstStyle/>
          <a:p>
            <a:fld id="{21C2F580-C48E-4C14-8111-BE255E1134ED}" type="slidenum">
              <a:rPr lang="en-GB" altLang="ja-JP" smtClean="0"/>
              <a:pPr/>
              <a:t>7</a:t>
            </a:fld>
            <a:endParaRPr lang="en-GB" altLang="ja-JP" dirty="0"/>
          </a:p>
        </p:txBody>
      </p:sp>
      <p:sp>
        <p:nvSpPr>
          <p:cNvPr id="107" name="Rounded Rectangle 5"/>
          <p:cNvSpPr/>
          <p:nvPr/>
        </p:nvSpPr>
        <p:spPr>
          <a:xfrm>
            <a:off x="1332789" y="3890195"/>
            <a:ext cx="864096" cy="519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a:t>Intrusion Detection</a:t>
            </a:r>
          </a:p>
          <a:p>
            <a:pPr algn="ctr"/>
            <a:r>
              <a:rPr lang="en-GB" sz="1050" dirty="0"/>
              <a:t>Function</a:t>
            </a:r>
          </a:p>
        </p:txBody>
      </p:sp>
      <p:sp>
        <p:nvSpPr>
          <p:cNvPr id="108" name="Oval 16"/>
          <p:cNvSpPr/>
          <p:nvPr/>
        </p:nvSpPr>
        <p:spPr>
          <a:xfrm>
            <a:off x="448504" y="3908875"/>
            <a:ext cx="792088" cy="466116"/>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Targeted Asset</a:t>
            </a:r>
          </a:p>
        </p:txBody>
      </p:sp>
      <p:sp>
        <p:nvSpPr>
          <p:cNvPr id="110" name="Oval 16"/>
          <p:cNvSpPr/>
          <p:nvPr/>
        </p:nvSpPr>
        <p:spPr>
          <a:xfrm>
            <a:off x="474507" y="1916832"/>
            <a:ext cx="742950" cy="490539"/>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Attacker</a:t>
            </a:r>
          </a:p>
        </p:txBody>
      </p:sp>
      <p:cxnSp>
        <p:nvCxnSpPr>
          <p:cNvPr id="111" name="Straight Arrow Connector 43"/>
          <p:cNvCxnSpPr>
            <a:stCxn id="110" idx="4"/>
            <a:endCxn id="108" idx="0"/>
          </p:cNvCxnSpPr>
          <p:nvPr/>
        </p:nvCxnSpPr>
        <p:spPr>
          <a:xfrm flipH="1">
            <a:off x="844548" y="2407371"/>
            <a:ext cx="1434" cy="150150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3" name="Flussdiagramm: Magnetplattenspeicher 32"/>
          <p:cNvSpPr/>
          <p:nvPr/>
        </p:nvSpPr>
        <p:spPr>
          <a:xfrm>
            <a:off x="2404498" y="3948114"/>
            <a:ext cx="792088" cy="40294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sp>
        <p:nvSpPr>
          <p:cNvPr id="44" name="Textfeld 43"/>
          <p:cNvSpPr txBox="1"/>
          <p:nvPr/>
        </p:nvSpPr>
        <p:spPr>
          <a:xfrm>
            <a:off x="1867035" y="4762302"/>
            <a:ext cx="1296144" cy="276999"/>
          </a:xfrm>
          <a:prstGeom prst="rect">
            <a:avLst/>
          </a:prstGeom>
          <a:noFill/>
        </p:spPr>
        <p:txBody>
          <a:bodyPr wrap="square" rtlCol="0">
            <a:spAutoFit/>
          </a:bodyPr>
          <a:lstStyle/>
          <a:p>
            <a:pPr algn="r"/>
            <a:r>
              <a:rPr lang="en-GB" sz="1200" dirty="0"/>
              <a:t>Host</a:t>
            </a:r>
          </a:p>
        </p:txBody>
      </p:sp>
      <p:cxnSp>
        <p:nvCxnSpPr>
          <p:cNvPr id="116" name="Straight Arrow Connector 43"/>
          <p:cNvCxnSpPr>
            <a:stCxn id="107" idx="3"/>
            <a:endCxn id="33" idx="2"/>
          </p:cNvCxnSpPr>
          <p:nvPr/>
        </p:nvCxnSpPr>
        <p:spPr>
          <a:xfrm flipV="1">
            <a:off x="2196885" y="4149586"/>
            <a:ext cx="207613" cy="14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19" name="Rounded Rectangle 26"/>
          <p:cNvSpPr/>
          <p:nvPr/>
        </p:nvSpPr>
        <p:spPr>
          <a:xfrm>
            <a:off x="6240016" y="3596380"/>
            <a:ext cx="2880320" cy="14401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dirty="0"/>
          </a:p>
        </p:txBody>
      </p:sp>
      <p:sp>
        <p:nvSpPr>
          <p:cNvPr id="123" name="Oval 16"/>
          <p:cNvSpPr/>
          <p:nvPr/>
        </p:nvSpPr>
        <p:spPr>
          <a:xfrm>
            <a:off x="6682395" y="1916832"/>
            <a:ext cx="742950" cy="490539"/>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Attacker</a:t>
            </a:r>
          </a:p>
        </p:txBody>
      </p:sp>
      <p:cxnSp>
        <p:nvCxnSpPr>
          <p:cNvPr id="125" name="Straight Arrow Connector 43"/>
          <p:cNvCxnSpPr>
            <a:stCxn id="123" idx="4"/>
            <a:endCxn id="155" idx="0"/>
          </p:cNvCxnSpPr>
          <p:nvPr/>
        </p:nvCxnSpPr>
        <p:spPr>
          <a:xfrm flipH="1">
            <a:off x="7032104" y="2407371"/>
            <a:ext cx="21766" cy="2063574"/>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26" name="Flussdiagramm: Magnetplattenspeicher 125"/>
          <p:cNvSpPr/>
          <p:nvPr/>
        </p:nvSpPr>
        <p:spPr>
          <a:xfrm>
            <a:off x="7845264" y="3779970"/>
            <a:ext cx="792088" cy="402944"/>
          </a:xfrm>
          <a:prstGeom prst="flowChartMagneticDisk">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sp>
        <p:nvSpPr>
          <p:cNvPr id="127" name="Textfeld 126"/>
          <p:cNvSpPr txBox="1"/>
          <p:nvPr/>
        </p:nvSpPr>
        <p:spPr>
          <a:xfrm>
            <a:off x="7716180" y="4762302"/>
            <a:ext cx="1296144" cy="276999"/>
          </a:xfrm>
          <a:prstGeom prst="rect">
            <a:avLst/>
          </a:prstGeom>
          <a:noFill/>
        </p:spPr>
        <p:txBody>
          <a:bodyPr wrap="square" rtlCol="0">
            <a:spAutoFit/>
          </a:bodyPr>
          <a:lstStyle/>
          <a:p>
            <a:pPr algn="r"/>
            <a:r>
              <a:rPr lang="en-GB" sz="1200" dirty="0"/>
              <a:t>Host</a:t>
            </a:r>
          </a:p>
        </p:txBody>
      </p:sp>
      <p:cxnSp>
        <p:nvCxnSpPr>
          <p:cNvPr id="129" name="Straight Arrow Connector 43"/>
          <p:cNvCxnSpPr>
            <a:stCxn id="120" idx="3"/>
            <a:endCxn id="126" idx="2"/>
          </p:cNvCxnSpPr>
          <p:nvPr/>
        </p:nvCxnSpPr>
        <p:spPr>
          <a:xfrm>
            <a:off x="7464153" y="3981442"/>
            <a:ext cx="381111"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55" name="Oval 16"/>
          <p:cNvSpPr/>
          <p:nvPr/>
        </p:nvSpPr>
        <p:spPr>
          <a:xfrm>
            <a:off x="6636060" y="4470945"/>
            <a:ext cx="792088" cy="466116"/>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Targeted Asset</a:t>
            </a:r>
          </a:p>
        </p:txBody>
      </p:sp>
      <p:sp>
        <p:nvSpPr>
          <p:cNvPr id="120" name="Rounded Rectangle 5"/>
          <p:cNvSpPr/>
          <p:nvPr/>
        </p:nvSpPr>
        <p:spPr>
          <a:xfrm>
            <a:off x="6494389" y="3736243"/>
            <a:ext cx="969764" cy="49039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a:t>Intrusion Prevention</a:t>
            </a:r>
          </a:p>
          <a:p>
            <a:pPr algn="ctr"/>
            <a:r>
              <a:rPr lang="en-GB" sz="1050" dirty="0"/>
              <a:t>Function</a:t>
            </a:r>
          </a:p>
        </p:txBody>
      </p:sp>
      <p:sp>
        <p:nvSpPr>
          <p:cNvPr id="94" name="Textfeld 93"/>
          <p:cNvSpPr txBox="1"/>
          <p:nvPr/>
        </p:nvSpPr>
        <p:spPr>
          <a:xfrm>
            <a:off x="224373" y="5445224"/>
            <a:ext cx="5799619" cy="830997"/>
          </a:xfrm>
          <a:prstGeom prst="rect">
            <a:avLst/>
          </a:prstGeom>
          <a:noFill/>
        </p:spPr>
        <p:txBody>
          <a:bodyPr wrap="square" rtlCol="0">
            <a:spAutoFit/>
          </a:bodyPr>
          <a:lstStyle/>
          <a:p>
            <a:pPr marL="171450" indent="-171450">
              <a:buFont typeface="Arial" panose="020B0604020202020204" pitchFamily="34" charset="0"/>
              <a:buChar char="•"/>
            </a:pPr>
            <a:r>
              <a:rPr lang="en-GB" sz="1600" dirty="0"/>
              <a:t>Logging is main function of ID system.</a:t>
            </a:r>
          </a:p>
          <a:p>
            <a:pPr marL="171450" indent="-171450">
              <a:buFont typeface="Arial" panose="020B0604020202020204" pitchFamily="34" charset="0"/>
              <a:buChar char="•"/>
            </a:pPr>
            <a:r>
              <a:rPr lang="en-GB" sz="1600" dirty="0"/>
              <a:t>Typically log resources are high (network, storage, CPU…).</a:t>
            </a:r>
          </a:p>
          <a:p>
            <a:pPr marL="171450" indent="-171450">
              <a:buFont typeface="Arial" panose="020B0604020202020204" pitchFamily="34" charset="0"/>
              <a:buChar char="•"/>
            </a:pPr>
            <a:r>
              <a:rPr lang="en-GB" sz="1600" dirty="0"/>
              <a:t>Defence is second to insight and intelligence.</a:t>
            </a:r>
          </a:p>
        </p:txBody>
      </p:sp>
      <p:sp>
        <p:nvSpPr>
          <p:cNvPr id="157" name="Textfeld 156"/>
          <p:cNvSpPr txBox="1"/>
          <p:nvPr/>
        </p:nvSpPr>
        <p:spPr>
          <a:xfrm>
            <a:off x="6096000" y="5445224"/>
            <a:ext cx="5760639" cy="830997"/>
          </a:xfrm>
          <a:prstGeom prst="rect">
            <a:avLst/>
          </a:prstGeom>
          <a:noFill/>
        </p:spPr>
        <p:txBody>
          <a:bodyPr wrap="square" rtlCol="0">
            <a:spAutoFit/>
          </a:bodyPr>
          <a:lstStyle/>
          <a:p>
            <a:pPr marL="171450" indent="-171450">
              <a:buFont typeface="Arial" panose="020B0604020202020204" pitchFamily="34" charset="0"/>
              <a:buChar char="•"/>
            </a:pPr>
            <a:r>
              <a:rPr lang="en-GB" sz="1600" dirty="0"/>
              <a:t>Typically log resources are low.</a:t>
            </a:r>
          </a:p>
          <a:p>
            <a:pPr marL="171450" indent="-171450">
              <a:buFont typeface="Arial" panose="020B0604020202020204" pitchFamily="34" charset="0"/>
              <a:buChar char="•"/>
            </a:pPr>
            <a:r>
              <a:rPr lang="en-GB" sz="1600" dirty="0"/>
              <a:t>Defence is immediately applied („</a:t>
            </a:r>
            <a:r>
              <a:rPr lang="en-GB" sz="1600" dirty="0" err="1"/>
              <a:t>realtime</a:t>
            </a:r>
            <a:r>
              <a:rPr lang="en-GB" sz="1600" dirty="0"/>
              <a:t>“) for known and precisely identified attacks.</a:t>
            </a:r>
          </a:p>
        </p:txBody>
      </p:sp>
      <p:sp>
        <p:nvSpPr>
          <p:cNvPr id="176" name="Rounded Rectangle 26"/>
          <p:cNvSpPr/>
          <p:nvPr/>
        </p:nvSpPr>
        <p:spPr>
          <a:xfrm>
            <a:off x="9458264" y="4389571"/>
            <a:ext cx="1317917" cy="86922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dirty="0"/>
          </a:p>
        </p:txBody>
      </p:sp>
      <p:sp>
        <p:nvSpPr>
          <p:cNvPr id="178" name="Oval 16"/>
          <p:cNvSpPr/>
          <p:nvPr/>
        </p:nvSpPr>
        <p:spPr>
          <a:xfrm>
            <a:off x="9782300" y="4479390"/>
            <a:ext cx="936104" cy="544595"/>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Targeted Asset</a:t>
            </a:r>
          </a:p>
        </p:txBody>
      </p:sp>
      <p:sp>
        <p:nvSpPr>
          <p:cNvPr id="179" name="Oval 16"/>
          <p:cNvSpPr/>
          <p:nvPr/>
        </p:nvSpPr>
        <p:spPr>
          <a:xfrm>
            <a:off x="9878877" y="1916832"/>
            <a:ext cx="742950" cy="490539"/>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Attacker</a:t>
            </a:r>
          </a:p>
        </p:txBody>
      </p:sp>
      <p:cxnSp>
        <p:nvCxnSpPr>
          <p:cNvPr id="180" name="Straight Arrow Connector 43"/>
          <p:cNvCxnSpPr>
            <a:stCxn id="179" idx="4"/>
            <a:endCxn id="178" idx="0"/>
          </p:cNvCxnSpPr>
          <p:nvPr/>
        </p:nvCxnSpPr>
        <p:spPr>
          <a:xfrm>
            <a:off x="10250352" y="2407371"/>
            <a:ext cx="0" cy="207201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81" name="Flussdiagramm: Magnetplattenspeicher 180"/>
          <p:cNvSpPr/>
          <p:nvPr/>
        </p:nvSpPr>
        <p:spPr>
          <a:xfrm>
            <a:off x="11064552" y="3557721"/>
            <a:ext cx="792088" cy="402944"/>
          </a:xfrm>
          <a:prstGeom prst="flowChartMagneticDisk">
            <a:avLst/>
          </a:prstGeom>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cxnSp>
        <p:nvCxnSpPr>
          <p:cNvPr id="183" name="Straight Arrow Connector 43"/>
          <p:cNvCxnSpPr>
            <a:stCxn id="177" idx="3"/>
            <a:endCxn id="181" idx="2"/>
          </p:cNvCxnSpPr>
          <p:nvPr/>
        </p:nvCxnSpPr>
        <p:spPr>
          <a:xfrm>
            <a:off x="10718405" y="3759193"/>
            <a:ext cx="346147"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187" name="Textfeld 186"/>
          <p:cNvSpPr txBox="1"/>
          <p:nvPr/>
        </p:nvSpPr>
        <p:spPr>
          <a:xfrm>
            <a:off x="9462720" y="4971736"/>
            <a:ext cx="1296144" cy="276999"/>
          </a:xfrm>
          <a:prstGeom prst="rect">
            <a:avLst/>
          </a:prstGeom>
          <a:noFill/>
        </p:spPr>
        <p:txBody>
          <a:bodyPr wrap="square" rtlCol="0">
            <a:spAutoFit/>
          </a:bodyPr>
          <a:lstStyle/>
          <a:p>
            <a:r>
              <a:rPr lang="en-GB" sz="1200" dirty="0"/>
              <a:t>Host</a:t>
            </a:r>
          </a:p>
        </p:txBody>
      </p:sp>
      <p:sp>
        <p:nvSpPr>
          <p:cNvPr id="177" name="Rounded Rectangle 5"/>
          <p:cNvSpPr/>
          <p:nvPr/>
        </p:nvSpPr>
        <p:spPr>
          <a:xfrm>
            <a:off x="9755145" y="3471161"/>
            <a:ext cx="963260"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a:t>Intrusion Prevention</a:t>
            </a:r>
          </a:p>
          <a:p>
            <a:pPr algn="ctr"/>
            <a:r>
              <a:rPr lang="en-GB" sz="1050" dirty="0"/>
              <a:t>Host</a:t>
            </a:r>
          </a:p>
        </p:txBody>
      </p:sp>
      <p:cxnSp>
        <p:nvCxnSpPr>
          <p:cNvPr id="197" name="Gerader Verbinder 196"/>
          <p:cNvCxnSpPr/>
          <p:nvPr/>
        </p:nvCxnSpPr>
        <p:spPr>
          <a:xfrm>
            <a:off x="3359696" y="1916832"/>
            <a:ext cx="0" cy="32883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Gerader Verbinder 197"/>
          <p:cNvCxnSpPr/>
          <p:nvPr/>
        </p:nvCxnSpPr>
        <p:spPr>
          <a:xfrm flipH="1">
            <a:off x="9331904" y="2023770"/>
            <a:ext cx="4457" cy="3099020"/>
          </a:xfrm>
          <a:prstGeom prst="line">
            <a:avLst/>
          </a:prstGeom>
        </p:spPr>
        <p:style>
          <a:lnRef idx="1">
            <a:schemeClr val="accent1"/>
          </a:lnRef>
          <a:fillRef idx="0">
            <a:schemeClr val="accent1"/>
          </a:fillRef>
          <a:effectRef idx="0">
            <a:schemeClr val="accent1"/>
          </a:effectRef>
          <a:fontRef idx="minor">
            <a:schemeClr val="tx1"/>
          </a:fontRef>
        </p:style>
      </p:cxnSp>
      <p:sp>
        <p:nvSpPr>
          <p:cNvPr id="200" name="Textfeld 199"/>
          <p:cNvSpPr txBox="1"/>
          <p:nvPr/>
        </p:nvSpPr>
        <p:spPr>
          <a:xfrm>
            <a:off x="390871" y="1417638"/>
            <a:ext cx="2772308" cy="523220"/>
          </a:xfrm>
          <a:prstGeom prst="rect">
            <a:avLst/>
          </a:prstGeom>
          <a:noFill/>
        </p:spPr>
        <p:txBody>
          <a:bodyPr wrap="square" rtlCol="0">
            <a:spAutoFit/>
          </a:bodyPr>
          <a:lstStyle/>
          <a:p>
            <a:pPr algn="ctr"/>
            <a:r>
              <a:rPr lang="en-GB" sz="1400" b="1" dirty="0"/>
              <a:t>Host</a:t>
            </a:r>
            <a:r>
              <a:rPr lang="en-GB" sz="1400" dirty="0"/>
              <a:t>-based</a:t>
            </a:r>
          </a:p>
          <a:p>
            <a:pPr algn="ctr"/>
            <a:r>
              <a:rPr lang="en-GB" sz="1400" dirty="0"/>
              <a:t>Intrusion </a:t>
            </a:r>
            <a:r>
              <a:rPr lang="en-GB" sz="1400" b="1" dirty="0"/>
              <a:t>Detection</a:t>
            </a:r>
          </a:p>
        </p:txBody>
      </p:sp>
      <p:sp>
        <p:nvSpPr>
          <p:cNvPr id="201" name="Textfeld 200"/>
          <p:cNvSpPr txBox="1"/>
          <p:nvPr/>
        </p:nvSpPr>
        <p:spPr>
          <a:xfrm>
            <a:off x="6348028" y="1387204"/>
            <a:ext cx="2772308" cy="523220"/>
          </a:xfrm>
          <a:prstGeom prst="rect">
            <a:avLst/>
          </a:prstGeom>
          <a:noFill/>
        </p:spPr>
        <p:txBody>
          <a:bodyPr wrap="square" rtlCol="0">
            <a:spAutoFit/>
          </a:bodyPr>
          <a:lstStyle/>
          <a:p>
            <a:pPr algn="ctr"/>
            <a:r>
              <a:rPr lang="en-GB" sz="1400" b="1" dirty="0"/>
              <a:t>Host</a:t>
            </a:r>
            <a:r>
              <a:rPr lang="en-GB" sz="1400" dirty="0"/>
              <a:t>-based</a:t>
            </a:r>
          </a:p>
          <a:p>
            <a:pPr algn="ctr"/>
            <a:r>
              <a:rPr lang="en-GB" sz="1400" dirty="0"/>
              <a:t>Intrusion </a:t>
            </a:r>
            <a:r>
              <a:rPr lang="en-GB" sz="1400" b="1" dirty="0"/>
              <a:t>Prevention</a:t>
            </a:r>
          </a:p>
        </p:txBody>
      </p:sp>
      <p:sp>
        <p:nvSpPr>
          <p:cNvPr id="203" name="Textfeld 202"/>
          <p:cNvSpPr txBox="1"/>
          <p:nvPr/>
        </p:nvSpPr>
        <p:spPr>
          <a:xfrm>
            <a:off x="9235673" y="1417638"/>
            <a:ext cx="2772308" cy="523220"/>
          </a:xfrm>
          <a:prstGeom prst="rect">
            <a:avLst/>
          </a:prstGeom>
          <a:noFill/>
        </p:spPr>
        <p:txBody>
          <a:bodyPr wrap="square" rtlCol="0">
            <a:spAutoFit/>
          </a:bodyPr>
          <a:lstStyle/>
          <a:p>
            <a:pPr algn="ctr"/>
            <a:r>
              <a:rPr lang="en-GB" sz="1400" b="1" dirty="0"/>
              <a:t>Network</a:t>
            </a:r>
            <a:r>
              <a:rPr lang="en-GB" sz="1400" dirty="0"/>
              <a:t>-based</a:t>
            </a:r>
          </a:p>
          <a:p>
            <a:pPr algn="ctr"/>
            <a:r>
              <a:rPr lang="en-GB" sz="1400" dirty="0"/>
              <a:t>Intrusion </a:t>
            </a:r>
            <a:r>
              <a:rPr lang="en-GB" sz="1400" b="1" dirty="0"/>
              <a:t>Prevention</a:t>
            </a:r>
          </a:p>
        </p:txBody>
      </p:sp>
      <p:sp>
        <p:nvSpPr>
          <p:cNvPr id="47" name="Rounded Rectangle 26"/>
          <p:cNvSpPr/>
          <p:nvPr/>
        </p:nvSpPr>
        <p:spPr>
          <a:xfrm>
            <a:off x="3575720" y="4488376"/>
            <a:ext cx="1317917" cy="86922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000" dirty="0"/>
          </a:p>
        </p:txBody>
      </p:sp>
      <p:sp>
        <p:nvSpPr>
          <p:cNvPr id="48" name="Rounded Rectangle 5"/>
          <p:cNvSpPr/>
          <p:nvPr/>
        </p:nvSpPr>
        <p:spPr>
          <a:xfrm>
            <a:off x="5075858" y="4000720"/>
            <a:ext cx="864096" cy="57606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dirty="0"/>
              <a:t>Intrusion Detection</a:t>
            </a:r>
          </a:p>
          <a:p>
            <a:pPr algn="ctr"/>
            <a:r>
              <a:rPr lang="en-GB" sz="1050" dirty="0"/>
              <a:t>Host</a:t>
            </a:r>
          </a:p>
        </p:txBody>
      </p:sp>
      <p:sp>
        <p:nvSpPr>
          <p:cNvPr id="49" name="Oval 16"/>
          <p:cNvSpPr/>
          <p:nvPr/>
        </p:nvSpPr>
        <p:spPr>
          <a:xfrm>
            <a:off x="3899756" y="4578195"/>
            <a:ext cx="936104" cy="544595"/>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Targeted Asset</a:t>
            </a:r>
          </a:p>
        </p:txBody>
      </p:sp>
      <p:sp>
        <p:nvSpPr>
          <p:cNvPr id="50" name="Oval 16"/>
          <p:cNvSpPr/>
          <p:nvPr/>
        </p:nvSpPr>
        <p:spPr>
          <a:xfrm>
            <a:off x="3996333" y="2015637"/>
            <a:ext cx="742950" cy="490539"/>
          </a:xfrm>
          <a:prstGeom prst="ellipse">
            <a:avLst/>
          </a:prstGeom>
        </p:spPr>
        <p:style>
          <a:lnRef idx="2">
            <a:schemeClr val="accent1"/>
          </a:lnRef>
          <a:fillRef idx="1">
            <a:schemeClr val="lt1"/>
          </a:fillRef>
          <a:effectRef idx="0">
            <a:schemeClr val="accent1"/>
          </a:effectRef>
          <a:fontRef idx="minor">
            <a:schemeClr val="dk1"/>
          </a:fontRef>
        </p:style>
        <p:txBody>
          <a:bodyPr lIns="36000" rIns="36000" rtlCol="0" anchor="ctr"/>
          <a:lstStyle/>
          <a:p>
            <a:pPr algn="ctr"/>
            <a:r>
              <a:rPr lang="en-GB" sz="800" dirty="0"/>
              <a:t>Attacker</a:t>
            </a:r>
          </a:p>
        </p:txBody>
      </p:sp>
      <p:cxnSp>
        <p:nvCxnSpPr>
          <p:cNvPr id="51" name="Straight Arrow Connector 43"/>
          <p:cNvCxnSpPr>
            <a:stCxn id="50" idx="4"/>
            <a:endCxn id="49" idx="0"/>
          </p:cNvCxnSpPr>
          <p:nvPr/>
        </p:nvCxnSpPr>
        <p:spPr>
          <a:xfrm>
            <a:off x="4367808" y="2506176"/>
            <a:ext cx="0" cy="2072019"/>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2" name="Flussdiagramm: Magnetplattenspeicher 51"/>
          <p:cNvSpPr/>
          <p:nvPr/>
        </p:nvSpPr>
        <p:spPr>
          <a:xfrm>
            <a:off x="5111862" y="3233520"/>
            <a:ext cx="792088" cy="40294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Storage</a:t>
            </a:r>
          </a:p>
        </p:txBody>
      </p:sp>
      <p:cxnSp>
        <p:nvCxnSpPr>
          <p:cNvPr id="53" name="Straight Arrow Connector 43"/>
          <p:cNvCxnSpPr>
            <a:stCxn id="48" idx="0"/>
            <a:endCxn id="52" idx="3"/>
          </p:cNvCxnSpPr>
          <p:nvPr/>
        </p:nvCxnSpPr>
        <p:spPr>
          <a:xfrm flipV="1">
            <a:off x="5507906" y="3636464"/>
            <a:ext cx="0" cy="364256"/>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43"/>
          <p:cNvCxnSpPr>
            <a:endCxn id="48" idx="1"/>
          </p:cNvCxnSpPr>
          <p:nvPr/>
        </p:nvCxnSpPr>
        <p:spPr>
          <a:xfrm>
            <a:off x="4367808" y="4288752"/>
            <a:ext cx="708050"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55" name="Textfeld 54"/>
          <p:cNvSpPr txBox="1"/>
          <p:nvPr/>
        </p:nvSpPr>
        <p:spPr>
          <a:xfrm>
            <a:off x="4346179" y="4062409"/>
            <a:ext cx="1008112" cy="246221"/>
          </a:xfrm>
          <a:prstGeom prst="rect">
            <a:avLst/>
          </a:prstGeom>
          <a:noFill/>
        </p:spPr>
        <p:txBody>
          <a:bodyPr wrap="square" rtlCol="0">
            <a:spAutoFit/>
          </a:bodyPr>
          <a:lstStyle/>
          <a:p>
            <a:r>
              <a:rPr lang="en-GB" sz="1000" dirty="0"/>
              <a:t>gets copy</a:t>
            </a:r>
          </a:p>
        </p:txBody>
      </p:sp>
      <p:sp>
        <p:nvSpPr>
          <p:cNvPr id="56" name="Textfeld 55"/>
          <p:cNvSpPr txBox="1"/>
          <p:nvPr/>
        </p:nvSpPr>
        <p:spPr>
          <a:xfrm>
            <a:off x="3582536" y="5050483"/>
            <a:ext cx="1296144" cy="276999"/>
          </a:xfrm>
          <a:prstGeom prst="rect">
            <a:avLst/>
          </a:prstGeom>
          <a:noFill/>
        </p:spPr>
        <p:txBody>
          <a:bodyPr wrap="square" rtlCol="0">
            <a:spAutoFit/>
          </a:bodyPr>
          <a:lstStyle/>
          <a:p>
            <a:r>
              <a:rPr lang="en-GB" sz="1200" dirty="0"/>
              <a:t>Host</a:t>
            </a:r>
          </a:p>
        </p:txBody>
      </p:sp>
      <p:cxnSp>
        <p:nvCxnSpPr>
          <p:cNvPr id="57" name="Gerader Verbinder 56"/>
          <p:cNvCxnSpPr/>
          <p:nvPr/>
        </p:nvCxnSpPr>
        <p:spPr>
          <a:xfrm>
            <a:off x="6023992" y="1915625"/>
            <a:ext cx="0" cy="4104456"/>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271191" y="1387204"/>
            <a:ext cx="2772308" cy="523220"/>
          </a:xfrm>
          <a:prstGeom prst="rect">
            <a:avLst/>
          </a:prstGeom>
          <a:noFill/>
        </p:spPr>
        <p:txBody>
          <a:bodyPr wrap="square" rtlCol="0">
            <a:spAutoFit/>
          </a:bodyPr>
          <a:lstStyle/>
          <a:p>
            <a:pPr algn="ctr"/>
            <a:r>
              <a:rPr lang="en-GB" sz="1400" b="1" dirty="0"/>
              <a:t>Network</a:t>
            </a:r>
            <a:r>
              <a:rPr lang="en-GB" sz="1400" dirty="0"/>
              <a:t>-based</a:t>
            </a:r>
          </a:p>
          <a:p>
            <a:pPr algn="ctr"/>
            <a:r>
              <a:rPr lang="en-GB" sz="1400" dirty="0"/>
              <a:t>Intrusion </a:t>
            </a:r>
            <a:r>
              <a:rPr lang="en-GB" sz="1400" b="1" dirty="0"/>
              <a:t>Detection</a:t>
            </a:r>
          </a:p>
        </p:txBody>
      </p:sp>
      <p:sp>
        <p:nvSpPr>
          <p:cNvPr id="62" name="Textfeld 61"/>
          <p:cNvSpPr txBox="1"/>
          <p:nvPr/>
        </p:nvSpPr>
        <p:spPr>
          <a:xfrm>
            <a:off x="1913304" y="6309320"/>
            <a:ext cx="8653423" cy="584775"/>
          </a:xfrm>
          <a:prstGeom prst="rect">
            <a:avLst/>
          </a:prstGeom>
          <a:noFill/>
        </p:spPr>
        <p:txBody>
          <a:bodyPr wrap="square" rtlCol="0">
            <a:spAutoFit/>
          </a:bodyPr>
          <a:lstStyle/>
          <a:p>
            <a:pPr marL="171450" indent="-171450">
              <a:buFont typeface="Arial" panose="020B0604020202020204" pitchFamily="34" charset="0"/>
              <a:buChar char="•"/>
            </a:pPr>
            <a:r>
              <a:rPr lang="en-GB" sz="1600" dirty="0"/>
              <a:t>Both technologies rely on regularly receiving updates in order to identify new attacks by new characteristic patterns.</a:t>
            </a:r>
          </a:p>
        </p:txBody>
      </p:sp>
    </p:spTree>
    <p:extLst>
      <p:ext uri="{BB962C8B-B14F-4D97-AF65-F5344CB8AC3E}">
        <p14:creationId xmlns:p14="http://schemas.microsoft.com/office/powerpoint/2010/main" val="1197846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3392" y="50386"/>
            <a:ext cx="10972800" cy="867031"/>
          </a:xfrm>
        </p:spPr>
        <p:txBody>
          <a:bodyPr>
            <a:noAutofit/>
          </a:bodyPr>
          <a:lstStyle/>
          <a:p>
            <a:r>
              <a:rPr lang="en-GB" sz="2800" dirty="0"/>
              <a:t>“Detect” and “Prevent”</a:t>
            </a:r>
            <a:br>
              <a:rPr lang="en-GB" sz="2800" dirty="0"/>
            </a:br>
            <a:r>
              <a:rPr lang="en-GB" sz="2800" dirty="0"/>
              <a:t>IT Requirements vs. Automotive Requirements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65781623"/>
              </p:ext>
            </p:extLst>
          </p:nvPr>
        </p:nvGraphicFramePr>
        <p:xfrm>
          <a:off x="119336" y="1110476"/>
          <a:ext cx="11953328" cy="5630892"/>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42648393"/>
                    </a:ext>
                  </a:extLst>
                </a:gridCol>
                <a:gridCol w="4536504">
                  <a:extLst>
                    <a:ext uri="{9D8B030D-6E8A-4147-A177-3AD203B41FA5}">
                      <a16:colId xmlns:a16="http://schemas.microsoft.com/office/drawing/2014/main" val="3756716983"/>
                    </a:ext>
                  </a:extLst>
                </a:gridCol>
                <a:gridCol w="5328592">
                  <a:extLst>
                    <a:ext uri="{9D8B030D-6E8A-4147-A177-3AD203B41FA5}">
                      <a16:colId xmlns:a16="http://schemas.microsoft.com/office/drawing/2014/main" val="288612086"/>
                    </a:ext>
                  </a:extLst>
                </a:gridCol>
              </a:tblGrid>
              <a:tr h="336849">
                <a:tc>
                  <a:txBody>
                    <a:bodyPr/>
                    <a:lstStyle/>
                    <a:p>
                      <a:pPr algn="ctr"/>
                      <a:r>
                        <a:rPr lang="en-US" sz="1400" noProof="0" dirty="0">
                          <a:solidFill>
                            <a:schemeClr val="tx1"/>
                          </a:solidFill>
                          <a:latin typeface="+mn-lt"/>
                        </a:rPr>
                        <a:t>ID / IP aspect</a:t>
                      </a:r>
                    </a:p>
                  </a:txBody>
                  <a:tcPr/>
                </a:tc>
                <a:tc>
                  <a:txBody>
                    <a:bodyPr/>
                    <a:lstStyle/>
                    <a:p>
                      <a:pPr algn="ctr"/>
                      <a:r>
                        <a:rPr lang="en-US" sz="1400" noProof="0" dirty="0">
                          <a:solidFill>
                            <a:schemeClr val="tx1"/>
                          </a:solidFill>
                          <a:latin typeface="+mn-lt"/>
                        </a:rPr>
                        <a:t>IT</a:t>
                      </a:r>
                    </a:p>
                  </a:txBody>
                  <a:tcPr/>
                </a:tc>
                <a:tc>
                  <a:txBody>
                    <a:bodyPr/>
                    <a:lstStyle/>
                    <a:p>
                      <a:pPr algn="ctr"/>
                      <a:r>
                        <a:rPr lang="en-US" sz="1400" noProof="0" dirty="0">
                          <a:solidFill>
                            <a:schemeClr val="tx1"/>
                          </a:solidFill>
                          <a:latin typeface="+mn-lt"/>
                        </a:rPr>
                        <a:t>Automotive</a:t>
                      </a:r>
                    </a:p>
                  </a:txBody>
                  <a:tcPr/>
                </a:tc>
                <a:extLst>
                  <a:ext uri="{0D108BD9-81ED-4DB2-BD59-A6C34878D82A}">
                    <a16:rowId xmlns:a16="http://schemas.microsoft.com/office/drawing/2014/main" val="563519882"/>
                  </a:ext>
                </a:extLst>
              </a:tr>
              <a:tr h="527245">
                <a:tc>
                  <a:txBody>
                    <a:bodyPr/>
                    <a:lstStyle/>
                    <a:p>
                      <a:r>
                        <a:rPr lang="en-GB" sz="1100" noProof="0" dirty="0">
                          <a:latin typeface="+mn-lt"/>
                        </a:rPr>
                        <a:t>Administrator/root</a:t>
                      </a:r>
                      <a:r>
                        <a:rPr lang="en-GB" sz="1100" baseline="0" noProof="0" dirty="0">
                          <a:latin typeface="+mn-lt"/>
                        </a:rPr>
                        <a:t> interaction in case of problems</a:t>
                      </a:r>
                      <a:endParaRPr lang="en-GB" sz="1100" noProof="0" dirty="0">
                        <a:latin typeface="+mn-lt"/>
                      </a:endParaRPr>
                    </a:p>
                  </a:txBody>
                  <a:tcPr>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There is an administrator who can tell by expertise and human judgement</a:t>
                      </a:r>
                      <a:r>
                        <a:rPr lang="en-GB" sz="1100" baseline="0" noProof="0" dirty="0">
                          <a:effectLst/>
                          <a:latin typeface="+mn-lt"/>
                          <a:ea typeface="Calibri" panose="020F0502020204030204" pitchFamily="34" charset="0"/>
                        </a:rPr>
                        <a:t> to clarify problems. Interacts on a regular basis (e.g. daily).</a:t>
                      </a:r>
                      <a:endParaRPr lang="en-GB" sz="1100" noProof="0" dirty="0">
                        <a:effectLst/>
                        <a:latin typeface="+mn-lt"/>
                        <a:ea typeface="Calibri" panose="020F0502020204030204" pitchFamily="34" charset="0"/>
                      </a:endParaRPr>
                    </a:p>
                  </a:txBody>
                  <a:tcPr marL="68580" marR="68580" marT="0" marB="0">
                    <a:solidFill>
                      <a:schemeClr val="accent3">
                        <a:lumMod val="85000"/>
                      </a:schemeClr>
                    </a:solidFill>
                  </a:tcPr>
                </a:tc>
                <a:tc>
                  <a:txBody>
                    <a:bodyPr/>
                    <a:lstStyle/>
                    <a:p>
                      <a:pPr>
                        <a:spcAft>
                          <a:spcPts val="0"/>
                        </a:spcAft>
                      </a:pPr>
                      <a:r>
                        <a:rPr lang="en-GB" sz="1100" noProof="0" dirty="0">
                          <a:solidFill>
                            <a:srgbClr val="FF0000"/>
                          </a:solidFill>
                          <a:effectLst/>
                          <a:latin typeface="+mn-lt"/>
                          <a:ea typeface="Calibri" panose="020F0502020204030204" pitchFamily="34" charset="0"/>
                        </a:rPr>
                        <a:t>There is no administrator available</a:t>
                      </a:r>
                      <a:r>
                        <a:rPr lang="en-GB" sz="1100" baseline="0" noProof="0" dirty="0">
                          <a:solidFill>
                            <a:srgbClr val="FF0000"/>
                          </a:solidFill>
                          <a:effectLst/>
                          <a:latin typeface="+mn-lt"/>
                          <a:ea typeface="Calibri" panose="020F0502020204030204" pitchFamily="34" charset="0"/>
                        </a:rPr>
                        <a:t>. </a:t>
                      </a:r>
                      <a:endParaRPr lang="en-GB" sz="1100" noProof="0" dirty="0">
                        <a:solidFill>
                          <a:srgbClr val="FF0000"/>
                        </a:solidFill>
                        <a:effectLst/>
                        <a:latin typeface="+mn-lt"/>
                        <a:ea typeface="Calibri" panose="020F0502020204030204" pitchFamily="34" charset="0"/>
                      </a:endParaRPr>
                    </a:p>
                  </a:txBody>
                  <a:tcPr marL="68580" marR="68580" marT="0" marB="0">
                    <a:lnB w="12700" cap="flat" cmpd="sng" algn="ctr">
                      <a:solidFill>
                        <a:schemeClr val="bg1"/>
                      </a:solidFill>
                      <a:prstDash val="solid"/>
                      <a:round/>
                      <a:headEnd type="none" w="med" len="med"/>
                      <a:tailEnd type="none" w="med" len="med"/>
                    </a:lnB>
                    <a:solidFill>
                      <a:schemeClr val="accent3">
                        <a:lumMod val="85000"/>
                      </a:schemeClr>
                    </a:solidFill>
                  </a:tcPr>
                </a:tc>
                <a:extLst>
                  <a:ext uri="{0D108BD9-81ED-4DB2-BD59-A6C34878D82A}">
                    <a16:rowId xmlns:a16="http://schemas.microsoft.com/office/drawing/2014/main" val="3844727557"/>
                  </a:ext>
                </a:extLst>
              </a:tr>
              <a:tr h="460565">
                <a:tc>
                  <a:txBody>
                    <a:bodyPr/>
                    <a:lstStyle/>
                    <a:p>
                      <a:r>
                        <a:rPr lang="en-GB" sz="1100" noProof="0" dirty="0">
                          <a:latin typeface="+mn-lt"/>
                        </a:rPr>
                        <a:t>Performance</a:t>
                      </a:r>
                      <a:r>
                        <a:rPr lang="en-GB" sz="1100" baseline="0" noProof="0" dirty="0">
                          <a:latin typeface="+mn-lt"/>
                        </a:rPr>
                        <a:t> for detection/prevention</a:t>
                      </a:r>
                      <a:endParaRPr lang="en-GB" sz="1100" noProof="0" dirty="0">
                        <a:latin typeface="+mn-lt"/>
                      </a:endParaRPr>
                    </a:p>
                  </a:txBody>
                  <a:tcPr/>
                </a:tc>
                <a:tc>
                  <a:txBody>
                    <a:bodyPr/>
                    <a:lstStyle/>
                    <a:p>
                      <a:pPr>
                        <a:spcAft>
                          <a:spcPts val="0"/>
                        </a:spcAft>
                      </a:pPr>
                      <a:r>
                        <a:rPr lang="en-GB" sz="1100" noProof="0" dirty="0">
                          <a:effectLst/>
                          <a:latin typeface="+mn-lt"/>
                          <a:ea typeface="Calibri" panose="020F0502020204030204" pitchFamily="34" charset="0"/>
                        </a:rPr>
                        <a:t>Detection: verbose logging causes high CPU</a:t>
                      </a:r>
                      <a:r>
                        <a:rPr lang="en-GB" sz="1100" baseline="0" noProof="0" dirty="0">
                          <a:effectLst/>
                          <a:latin typeface="+mn-lt"/>
                          <a:ea typeface="Calibri" panose="020F0502020204030204" pitchFamily="34" charset="0"/>
                        </a:rPr>
                        <a:t> and storage demands</a:t>
                      </a:r>
                      <a:endParaRPr lang="en-GB" sz="1100" noProof="0" dirty="0">
                        <a:effectLst/>
                        <a:latin typeface="+mn-lt"/>
                        <a:ea typeface="Calibri" panose="020F0502020204030204" pitchFamily="34" charset="0"/>
                      </a:endParaRPr>
                    </a:p>
                    <a:p>
                      <a:pPr>
                        <a:spcAft>
                          <a:spcPts val="0"/>
                        </a:spcAft>
                      </a:pPr>
                      <a:r>
                        <a:rPr lang="en-GB" sz="1100" noProof="0" dirty="0">
                          <a:effectLst/>
                          <a:latin typeface="+mn-lt"/>
                          <a:ea typeface="Calibri" panose="020F0502020204030204" pitchFamily="34" charset="0"/>
                        </a:rPr>
                        <a:t>Prevention: performance is key (« wire-speed! »)</a:t>
                      </a:r>
                    </a:p>
                  </a:txBody>
                  <a:tcPr marL="68580" marR="68580" marT="0" marB="0"/>
                </a:tc>
                <a:tc>
                  <a:txBody>
                    <a:bodyPr/>
                    <a:lstStyle/>
                    <a:p>
                      <a:pPr>
                        <a:spcAft>
                          <a:spcPts val="0"/>
                        </a:spcAft>
                      </a:pPr>
                      <a:r>
                        <a:rPr lang="en-GB" sz="1100" noProof="0" dirty="0">
                          <a:effectLst/>
                          <a:latin typeface="+mn-lt"/>
                          <a:ea typeface="Calibri" panose="020F0502020204030204" pitchFamily="34" charset="0"/>
                        </a:rPr>
                        <a:t>Detection:</a:t>
                      </a:r>
                      <a:r>
                        <a:rPr lang="en-GB" sz="1100" baseline="0" noProof="0" dirty="0">
                          <a:effectLst/>
                          <a:latin typeface="+mn-lt"/>
                          <a:ea typeface="Calibri" panose="020F0502020204030204" pitchFamily="34" charset="0"/>
                        </a:rPr>
                        <a:t> logging must not cause drawbacks in other functions.</a:t>
                      </a:r>
                      <a:endParaRPr lang="en-GB" sz="1100" noProof="0" dirty="0">
                        <a:effectLst/>
                        <a:latin typeface="+mn-lt"/>
                        <a:ea typeface="Calibri" panose="020F0502020204030204" pitchFamily="34" charset="0"/>
                      </a:endParaRPr>
                    </a:p>
                    <a:p>
                      <a:pPr>
                        <a:spcAft>
                          <a:spcPts val="0"/>
                        </a:spcAft>
                      </a:pPr>
                      <a:r>
                        <a:rPr lang="en-GB" sz="1100" noProof="0" dirty="0">
                          <a:solidFill>
                            <a:srgbClr val="FF0000"/>
                          </a:solidFill>
                          <a:effectLst/>
                          <a:latin typeface="+mn-lt"/>
                          <a:ea typeface="Calibri" panose="020F0502020204030204" pitchFamily="34" charset="0"/>
                        </a:rPr>
                        <a:t>Prevention: other</a:t>
                      </a:r>
                      <a:r>
                        <a:rPr lang="en-GB" sz="1100" baseline="0" noProof="0" dirty="0">
                          <a:solidFill>
                            <a:srgbClr val="FF0000"/>
                          </a:solidFill>
                          <a:effectLst/>
                          <a:latin typeface="+mn-lt"/>
                          <a:ea typeface="Calibri" panose="020F0502020204030204" pitchFamily="34" charset="0"/>
                        </a:rPr>
                        <a:t> </a:t>
                      </a:r>
                      <a:r>
                        <a:rPr lang="en-GB" sz="1100" noProof="0" dirty="0">
                          <a:solidFill>
                            <a:srgbClr val="FF0000"/>
                          </a:solidFill>
                          <a:effectLst/>
                          <a:latin typeface="+mn-lt"/>
                          <a:ea typeface="Calibri" panose="020F0502020204030204" pitchFamily="34" charset="0"/>
                        </a:rPr>
                        <a:t>performances</a:t>
                      </a:r>
                      <a:r>
                        <a:rPr lang="en-GB" sz="1100" baseline="0" noProof="0" dirty="0">
                          <a:solidFill>
                            <a:srgbClr val="FF0000"/>
                          </a:solidFill>
                          <a:effectLst/>
                          <a:latin typeface="+mn-lt"/>
                          <a:ea typeface="Calibri" panose="020F0502020204030204" pitchFamily="34" charset="0"/>
                        </a:rPr>
                        <a:t> must be preserved at all costs, e.g. safety functions.</a:t>
                      </a:r>
                      <a:endParaRPr lang="en-GB" sz="1100" noProof="0" dirty="0">
                        <a:solidFill>
                          <a:srgbClr val="FF0000"/>
                        </a:solidFill>
                        <a:effectLst/>
                        <a:latin typeface="+mn-lt"/>
                        <a:ea typeface="Calibri" panose="020F0502020204030204" pitchFamily="34" charset="0"/>
                      </a:endParaRPr>
                    </a:p>
                  </a:txBody>
                  <a:tcPr marL="68580" marR="68580" marT="0" marB="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91311">
                <a:tc>
                  <a:txBody>
                    <a:bodyPr/>
                    <a:lstStyle/>
                    <a:p>
                      <a:r>
                        <a:rPr lang="en-GB" sz="1100" noProof="0" dirty="0">
                          <a:latin typeface="+mn-lt"/>
                        </a:rPr>
                        <a:t>False Positive</a:t>
                      </a:r>
                    </a:p>
                  </a:txBody>
                  <a:tcPr>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Shall be avoided</a:t>
                      </a:r>
                      <a:r>
                        <a:rPr lang="en-GB" sz="1100" baseline="0" noProof="0" dirty="0">
                          <a:effectLst/>
                          <a:latin typeface="+mn-lt"/>
                          <a:ea typeface="Calibri" panose="020F0502020204030204" pitchFamily="34" charset="0"/>
                        </a:rPr>
                        <a:t> in order to not block production traffic. False Positive could cause IT function to fail.</a:t>
                      </a:r>
                      <a:endParaRPr lang="en-GB" sz="1100" noProof="0" dirty="0">
                        <a:effectLst/>
                        <a:latin typeface="+mn-lt"/>
                        <a:ea typeface="Calibri" panose="020F0502020204030204" pitchFamily="34" charset="0"/>
                      </a:endParaRPr>
                    </a:p>
                  </a:txBody>
                  <a:tcPr marL="68580" marR="68580" marT="0" marB="0">
                    <a:solidFill>
                      <a:schemeClr val="accent3">
                        <a:lumMod val="85000"/>
                      </a:schemeClr>
                    </a:solidFill>
                  </a:tcPr>
                </a:tc>
                <a:tc>
                  <a:txBody>
                    <a:bodyPr/>
                    <a:lstStyle/>
                    <a:p>
                      <a:pPr>
                        <a:spcAft>
                          <a:spcPts val="0"/>
                        </a:spcAft>
                      </a:pPr>
                      <a:r>
                        <a:rPr lang="en-GB" sz="1100" noProof="0" dirty="0">
                          <a:solidFill>
                            <a:srgbClr val="FF0000"/>
                          </a:solidFill>
                          <a:effectLst/>
                          <a:latin typeface="+mn-lt"/>
                          <a:ea typeface="Calibri" panose="020F0502020204030204" pitchFamily="34" charset="0"/>
                        </a:rPr>
                        <a:t>Shall be avoided at all costs in order to not block safety related messages which could cause fatal accident or malfunctions.</a:t>
                      </a:r>
                    </a:p>
                  </a:txBody>
                  <a:tcPr marL="68580" marR="68580" marT="0" marB="0">
                    <a:lnT w="12700" cap="flat" cmpd="sng" algn="ctr">
                      <a:solidFill>
                        <a:schemeClr val="bg1"/>
                      </a:solidFill>
                      <a:prstDash val="solid"/>
                      <a:round/>
                      <a:headEnd type="none" w="med" len="med"/>
                      <a:tailEnd type="none" w="med" len="med"/>
                    </a:lnT>
                    <a:solidFill>
                      <a:schemeClr val="accent3">
                        <a:lumMod val="85000"/>
                      </a:schemeClr>
                    </a:solidFill>
                  </a:tcPr>
                </a:tc>
                <a:extLst>
                  <a:ext uri="{0D108BD9-81ED-4DB2-BD59-A6C34878D82A}">
                    <a16:rowId xmlns:a16="http://schemas.microsoft.com/office/drawing/2014/main" val="4101411929"/>
                  </a:ext>
                </a:extLst>
              </a:tr>
              <a:tr h="332090">
                <a:tc>
                  <a:txBody>
                    <a:bodyPr/>
                    <a:lstStyle/>
                    <a:p>
                      <a:r>
                        <a:rPr lang="en-GB" sz="1100" noProof="0" dirty="0">
                          <a:latin typeface="+mn-lt"/>
                        </a:rPr>
                        <a:t>False Negative</a:t>
                      </a:r>
                    </a:p>
                  </a:txBody>
                  <a:tcPr/>
                </a:tc>
                <a:tc>
                  <a:txBody>
                    <a:bodyPr/>
                    <a:lstStyle/>
                    <a:p>
                      <a:pPr>
                        <a:spcAft>
                          <a:spcPts val="0"/>
                        </a:spcAft>
                      </a:pPr>
                      <a:r>
                        <a:rPr lang="en-GB" sz="1100" noProof="0" dirty="0">
                          <a:effectLst/>
                          <a:latin typeface="+mn-lt"/>
                          <a:ea typeface="Calibri" panose="020F0502020204030204" pitchFamily="34" charset="0"/>
                        </a:rPr>
                        <a:t>Acceptable but should be reduced</a:t>
                      </a:r>
                      <a:r>
                        <a:rPr lang="en-GB" sz="1100" baseline="0" noProof="0" dirty="0">
                          <a:effectLst/>
                          <a:latin typeface="+mn-lt"/>
                          <a:ea typeface="Calibri" panose="020F0502020204030204" pitchFamily="34" charset="0"/>
                        </a:rPr>
                        <a:t> to close 0.</a:t>
                      </a:r>
                      <a:endParaRPr lang="en-GB" sz="1100" noProof="0" dirty="0">
                        <a:effectLst/>
                        <a:latin typeface="+mn-lt"/>
                        <a:ea typeface="Calibri" panose="020F0502020204030204" pitchFamily="34" charset="0"/>
                      </a:endParaRPr>
                    </a:p>
                  </a:txBody>
                  <a:tcPr marL="68580" marR="68580" marT="0" marB="0"/>
                </a:tc>
                <a:tc>
                  <a:txBody>
                    <a:bodyPr/>
                    <a:lstStyle/>
                    <a:p>
                      <a:pPr>
                        <a:spcAft>
                          <a:spcPts val="0"/>
                        </a:spcAft>
                      </a:pPr>
                      <a:r>
                        <a:rPr lang="en-GB" sz="1100" noProof="0" dirty="0">
                          <a:effectLst/>
                          <a:latin typeface="+mn-lt"/>
                          <a:ea typeface="Calibri" panose="020F0502020204030204" pitchFamily="34" charset="0"/>
                        </a:rPr>
                        <a:t>Acceptable but should be reduced to close 0.</a:t>
                      </a:r>
                    </a:p>
                  </a:txBody>
                  <a:tcPr marL="68580" marR="68580" marT="0" marB="0"/>
                </a:tc>
                <a:extLst>
                  <a:ext uri="{0D108BD9-81ED-4DB2-BD59-A6C34878D82A}">
                    <a16:rowId xmlns:a16="http://schemas.microsoft.com/office/drawing/2014/main" val="10004"/>
                  </a:ext>
                </a:extLst>
              </a:tr>
              <a:tr h="505274">
                <a:tc>
                  <a:txBody>
                    <a:bodyPr/>
                    <a:lstStyle/>
                    <a:p>
                      <a:r>
                        <a:rPr lang="en-GB" sz="1100" noProof="0" dirty="0">
                          <a:latin typeface="+mn-lt"/>
                        </a:rPr>
                        <a:t>Baselines and deviations</a:t>
                      </a:r>
                    </a:p>
                  </a:txBody>
                  <a:tcPr>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Baselining</a:t>
                      </a:r>
                      <a:r>
                        <a:rPr lang="en-GB" sz="1100" baseline="0" noProof="0" dirty="0">
                          <a:effectLst/>
                          <a:latin typeface="+mn-lt"/>
                          <a:ea typeface="Calibri" panose="020F0502020204030204" pitchFamily="34" charset="0"/>
                        </a:rPr>
                        <a:t> extremely difficult because of changing environments.</a:t>
                      </a:r>
                      <a:endParaRPr lang="en-GB" sz="1100" noProof="0" dirty="0">
                        <a:effectLst/>
                        <a:latin typeface="+mn-lt"/>
                        <a:ea typeface="Calibri" panose="020F0502020204030204" pitchFamily="34" charset="0"/>
                      </a:endParaRPr>
                    </a:p>
                  </a:txBody>
                  <a:tcPr marL="68580" marR="68580" marT="0" marB="0">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Baselining possible but </a:t>
                      </a:r>
                      <a:r>
                        <a:rPr lang="en-GB" sz="1100" noProof="0" dirty="0">
                          <a:solidFill>
                            <a:srgbClr val="FF0000"/>
                          </a:solidFill>
                          <a:effectLst/>
                          <a:latin typeface="+mn-lt"/>
                          <a:ea typeface="Calibri" panose="020F0502020204030204" pitchFamily="34" charset="0"/>
                        </a:rPr>
                        <a:t>gaps can cause fatal accidents</a:t>
                      </a:r>
                      <a:r>
                        <a:rPr lang="en-GB" sz="1100" baseline="0" noProof="0" dirty="0">
                          <a:solidFill>
                            <a:srgbClr val="FF0000"/>
                          </a:solidFill>
                          <a:effectLst/>
                          <a:latin typeface="+mn-lt"/>
                          <a:ea typeface="Calibri" panose="020F0502020204030204" pitchFamily="34" charset="0"/>
                        </a:rPr>
                        <a:t> or malfunctions, s. above. </a:t>
                      </a:r>
                      <a:r>
                        <a:rPr lang="en-GB" sz="1100" baseline="0" noProof="0" dirty="0">
                          <a:solidFill>
                            <a:schemeClr val="tx1"/>
                          </a:solidFill>
                          <a:effectLst/>
                          <a:latin typeface="+mn-lt"/>
                          <a:ea typeface="Calibri" panose="020F0502020204030204" pitchFamily="34" charset="0"/>
                        </a:rPr>
                        <a:t>Functions have to be tested in all possible conditions to exclude errors. </a:t>
                      </a:r>
                      <a:r>
                        <a:rPr lang="en-GB" sz="1100" baseline="0" noProof="0" dirty="0">
                          <a:solidFill>
                            <a:srgbClr val="FF0000"/>
                          </a:solidFill>
                          <a:effectLst/>
                          <a:latin typeface="+mn-lt"/>
                          <a:ea typeface="Calibri" panose="020F0502020204030204" pitchFamily="34" charset="0"/>
                        </a:rPr>
                        <a:t>This includes updates.</a:t>
                      </a:r>
                      <a:endParaRPr lang="en-GB" sz="1100" noProof="0" dirty="0">
                        <a:solidFill>
                          <a:srgbClr val="FF0000"/>
                        </a:solidFill>
                        <a:effectLst/>
                        <a:latin typeface="+mn-lt"/>
                        <a:ea typeface="Calibri" panose="020F0502020204030204" pitchFamily="34" charset="0"/>
                      </a:endParaRPr>
                    </a:p>
                  </a:txBody>
                  <a:tcPr marL="68580" marR="68580" marT="0" marB="0">
                    <a:solidFill>
                      <a:schemeClr val="accent3">
                        <a:lumMod val="85000"/>
                      </a:schemeClr>
                    </a:solidFill>
                  </a:tcPr>
                </a:tc>
                <a:extLst>
                  <a:ext uri="{0D108BD9-81ED-4DB2-BD59-A6C34878D82A}">
                    <a16:rowId xmlns:a16="http://schemas.microsoft.com/office/drawing/2014/main" val="10005"/>
                  </a:ext>
                </a:extLst>
              </a:tr>
              <a:tr h="842123">
                <a:tc>
                  <a:txBody>
                    <a:bodyPr/>
                    <a:lstStyle/>
                    <a:p>
                      <a:r>
                        <a:rPr lang="en-GB" sz="1100" noProof="0" dirty="0">
                          <a:latin typeface="+mn-lt"/>
                        </a:rPr>
                        <a:t>Updates</a:t>
                      </a:r>
                    </a:p>
                  </a:txBody>
                  <a:tcPr/>
                </a:tc>
                <a:tc>
                  <a:txBody>
                    <a:bodyPr/>
                    <a:lstStyle/>
                    <a:p>
                      <a:pPr>
                        <a:spcAft>
                          <a:spcPts val="0"/>
                        </a:spcAft>
                      </a:pPr>
                      <a:r>
                        <a:rPr lang="en-GB" sz="1100" noProof="0" dirty="0">
                          <a:effectLst/>
                          <a:latin typeface="+mn-lt"/>
                          <a:ea typeface="Calibri" panose="020F0502020204030204" pitchFamily="34" charset="0"/>
                        </a:rPr>
                        <a:t>Are necessary</a:t>
                      </a:r>
                      <a:r>
                        <a:rPr lang="en-GB" sz="1100" baseline="0" noProof="0" dirty="0">
                          <a:effectLst/>
                          <a:latin typeface="+mn-lt"/>
                          <a:ea typeface="Calibri" panose="020F0502020204030204" pitchFamily="34" charset="0"/>
                        </a:rPr>
                        <a:t> to keep up to date with attack pattern changes (similar to antivirus identification patterns).</a:t>
                      </a:r>
                    </a:p>
                    <a:p>
                      <a:pPr>
                        <a:spcAft>
                          <a:spcPts val="0"/>
                        </a:spcAft>
                      </a:pPr>
                      <a:r>
                        <a:rPr lang="en-GB" sz="1100" baseline="0" noProof="0" dirty="0">
                          <a:effectLst/>
                          <a:latin typeface="+mn-lt"/>
                          <a:ea typeface="Calibri" panose="020F0502020204030204" pitchFamily="34" charset="0"/>
                        </a:rPr>
                        <a:t>There have been cases of an update causing IPS blocking (unintended 100% load). Log configuration changes may change load heavily.</a:t>
                      </a:r>
                    </a:p>
                  </a:txBody>
                  <a:tcPr marL="68580" marR="68580" marT="0" marB="0"/>
                </a:tc>
                <a:tc>
                  <a:txBody>
                    <a:bodyPr/>
                    <a:lstStyle/>
                    <a:p>
                      <a:pPr>
                        <a:spcAft>
                          <a:spcPts val="0"/>
                        </a:spcAft>
                      </a:pPr>
                      <a:r>
                        <a:rPr lang="en-GB" sz="1100" noProof="0" dirty="0">
                          <a:solidFill>
                            <a:srgbClr val="FF0000"/>
                          </a:solidFill>
                          <a:effectLst/>
                          <a:latin typeface="+mn-lt"/>
                          <a:ea typeface="Calibri" panose="020F0502020204030204" pitchFamily="34" charset="0"/>
                        </a:rPr>
                        <a:t>Must not increase to the load beyond specified range.</a:t>
                      </a:r>
                    </a:p>
                    <a:p>
                      <a:pPr>
                        <a:spcAft>
                          <a:spcPts val="0"/>
                        </a:spcAft>
                      </a:pPr>
                      <a:r>
                        <a:rPr lang="en-GB" sz="1100" noProof="0" dirty="0">
                          <a:solidFill>
                            <a:srgbClr val="FF0000"/>
                          </a:solidFill>
                          <a:effectLst/>
                          <a:latin typeface="+mn-lt"/>
                          <a:ea typeface="Calibri" panose="020F0502020204030204" pitchFamily="34" charset="0"/>
                        </a:rPr>
                        <a:t>Deviations</a:t>
                      </a:r>
                      <a:r>
                        <a:rPr lang="en-GB" sz="1100" baseline="0" noProof="0" dirty="0">
                          <a:solidFill>
                            <a:srgbClr val="FF0000"/>
                          </a:solidFill>
                          <a:effectLst/>
                          <a:latin typeface="+mn-lt"/>
                          <a:ea typeface="Calibri" panose="020F0502020204030204" pitchFamily="34" charset="0"/>
                        </a:rPr>
                        <a:t> can cause </a:t>
                      </a:r>
                      <a:r>
                        <a:rPr lang="en-GB" sz="1100" noProof="0" dirty="0">
                          <a:solidFill>
                            <a:srgbClr val="FF0000"/>
                          </a:solidFill>
                          <a:effectLst/>
                          <a:latin typeface="+mn-lt"/>
                          <a:ea typeface="Calibri" panose="020F0502020204030204" pitchFamily="34" charset="0"/>
                        </a:rPr>
                        <a:t>fatal accidents</a:t>
                      </a:r>
                      <a:r>
                        <a:rPr lang="en-GB" sz="1100" baseline="0" noProof="0" dirty="0">
                          <a:solidFill>
                            <a:srgbClr val="FF0000"/>
                          </a:solidFill>
                          <a:effectLst/>
                          <a:latin typeface="+mn-lt"/>
                          <a:ea typeface="Calibri" panose="020F0502020204030204" pitchFamily="34" charset="0"/>
                        </a:rPr>
                        <a:t> or malfunctions, s. above.</a:t>
                      </a:r>
                    </a:p>
                    <a:p>
                      <a:pPr>
                        <a:spcAft>
                          <a:spcPts val="0"/>
                        </a:spcAft>
                      </a:pPr>
                      <a:r>
                        <a:rPr lang="en-GB" sz="1100" baseline="0" noProof="0" dirty="0">
                          <a:effectLst/>
                          <a:latin typeface="+mn-lt"/>
                          <a:ea typeface="Calibri" panose="020F0502020204030204" pitchFamily="34" charset="0"/>
                        </a:rPr>
                        <a:t>Log configuration changes must not change load beyond specified range.</a:t>
                      </a:r>
                      <a:endParaRPr lang="en-GB" sz="1100" noProof="0" dirty="0">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259736158"/>
                  </a:ext>
                </a:extLst>
              </a:tr>
              <a:tr h="537248">
                <a:tc>
                  <a:txBody>
                    <a:bodyPr/>
                    <a:lstStyle/>
                    <a:p>
                      <a:r>
                        <a:rPr lang="en-GB" sz="1100" noProof="0" dirty="0">
                          <a:latin typeface="+mn-lt"/>
                        </a:rPr>
                        <a:t>Resource Consumption Behaviour (e.g. due to update or increased data</a:t>
                      </a:r>
                      <a:r>
                        <a:rPr lang="en-GB" sz="1100" baseline="0" noProof="0" dirty="0">
                          <a:latin typeface="+mn-lt"/>
                        </a:rPr>
                        <a:t> traffic)</a:t>
                      </a:r>
                      <a:endParaRPr lang="en-GB" sz="1100" noProof="0" dirty="0">
                        <a:latin typeface="+mn-lt"/>
                      </a:endParaRPr>
                    </a:p>
                  </a:txBody>
                  <a:tcPr>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Is allowed to increase basically because the</a:t>
                      </a:r>
                      <a:r>
                        <a:rPr lang="en-GB" sz="1100" baseline="0" noProof="0" dirty="0">
                          <a:effectLst/>
                          <a:latin typeface="+mn-lt"/>
                          <a:ea typeface="Calibri" panose="020F0502020204030204" pitchFamily="34" charset="0"/>
                        </a:rPr>
                        <a:t> system itself is monitored</a:t>
                      </a:r>
                      <a:r>
                        <a:rPr lang="en-GB" sz="1100" noProof="0" dirty="0">
                          <a:effectLst/>
                          <a:latin typeface="+mn-lt"/>
                          <a:ea typeface="Calibri" panose="020F0502020204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noProof="0" dirty="0">
                          <a:effectLst/>
                          <a:latin typeface="+mn-lt"/>
                          <a:ea typeface="Calibri" panose="020F0502020204030204" pitchFamily="34" charset="0"/>
                        </a:rPr>
                        <a:t>Should not increase on dedicated components (e.g. servers) over lifetime. Admin intervention would be inevitable.</a:t>
                      </a:r>
                    </a:p>
                  </a:txBody>
                  <a:tcPr marL="68580" marR="68580" marT="0" marB="0">
                    <a:solidFill>
                      <a:schemeClr val="accent3">
                        <a:lumMod val="85000"/>
                      </a:schemeClr>
                    </a:solidFill>
                  </a:tcPr>
                </a:tc>
                <a:tc>
                  <a:txBody>
                    <a:bodyPr/>
                    <a:lstStyle/>
                    <a:p>
                      <a:pPr>
                        <a:spcAft>
                          <a:spcPts val="0"/>
                        </a:spcAft>
                      </a:pPr>
                      <a:r>
                        <a:rPr lang="en-GB" sz="1100" noProof="0" dirty="0">
                          <a:effectLst/>
                          <a:latin typeface="+mn-lt"/>
                          <a:ea typeface="Calibri" panose="020F0502020204030204" pitchFamily="34" charset="0"/>
                        </a:rPr>
                        <a:t>May increase</a:t>
                      </a:r>
                      <a:r>
                        <a:rPr lang="en-GB" sz="1100" baseline="0" noProof="0" dirty="0">
                          <a:effectLst/>
                          <a:latin typeface="+mn-lt"/>
                          <a:ea typeface="Calibri" panose="020F0502020204030204" pitchFamily="34" charset="0"/>
                        </a:rPr>
                        <a:t> on dedicated components within specified limits.</a:t>
                      </a:r>
                    </a:p>
                    <a:p>
                      <a:pPr>
                        <a:spcAft>
                          <a:spcPts val="0"/>
                        </a:spcAft>
                      </a:pPr>
                      <a:r>
                        <a:rPr lang="en-GB" sz="1100" noProof="0" dirty="0">
                          <a:effectLst/>
                          <a:latin typeface="+mn-lt"/>
                          <a:ea typeface="Calibri" panose="020F0502020204030204" pitchFamily="34" charset="0"/>
                        </a:rPr>
                        <a:t>Must not increase on safety related components </a:t>
                      </a:r>
                      <a:r>
                        <a:rPr lang="en-GB" sz="1100" noProof="0" dirty="0">
                          <a:solidFill>
                            <a:srgbClr val="FF0000"/>
                          </a:solidFill>
                          <a:effectLst/>
                          <a:latin typeface="+mn-lt"/>
                          <a:ea typeface="Calibri" panose="020F0502020204030204" pitchFamily="34" charset="0"/>
                        </a:rPr>
                        <a:t>(with ASIL rating)</a:t>
                      </a:r>
                      <a:r>
                        <a:rPr lang="en-GB" sz="1100" noProof="0" dirty="0">
                          <a:effectLst/>
                          <a:latin typeface="+mn-lt"/>
                          <a:ea typeface="Calibri" panose="020F0502020204030204" pitchFamily="34" charset="0"/>
                        </a:rPr>
                        <a:t> over lifetime. </a:t>
                      </a:r>
                      <a:r>
                        <a:rPr lang="en-GB" sz="1100" noProof="0" dirty="0">
                          <a:solidFill>
                            <a:srgbClr val="FF0000"/>
                          </a:solidFill>
                          <a:effectLst/>
                          <a:latin typeface="+mn-lt"/>
                          <a:ea typeface="Calibri" panose="020F0502020204030204" pitchFamily="34" charset="0"/>
                        </a:rPr>
                        <a:t>Admin intervention would not be possible.</a:t>
                      </a:r>
                    </a:p>
                  </a:txBody>
                  <a:tcPr marL="68580" marR="68580" marT="0" marB="0">
                    <a:solidFill>
                      <a:schemeClr val="accent3">
                        <a:lumMod val="85000"/>
                      </a:schemeClr>
                    </a:solidFill>
                  </a:tcPr>
                </a:tc>
                <a:extLst>
                  <a:ext uri="{0D108BD9-81ED-4DB2-BD59-A6C34878D82A}">
                    <a16:rowId xmlns:a16="http://schemas.microsoft.com/office/drawing/2014/main" val="2012964077"/>
                  </a:ext>
                </a:extLst>
              </a:tr>
              <a:tr h="491311">
                <a:tc>
                  <a:txBody>
                    <a:bodyPr/>
                    <a:lstStyle/>
                    <a:p>
                      <a:r>
                        <a:rPr lang="en-GB" sz="1100" noProof="0" dirty="0">
                          <a:latin typeface="+mn-lt"/>
                        </a:rPr>
                        <a:t>Lifecycle</a:t>
                      </a:r>
                    </a:p>
                  </a:txBody>
                  <a:tcPr/>
                </a:tc>
                <a:tc>
                  <a:txBody>
                    <a:bodyPr/>
                    <a:lstStyle/>
                    <a:p>
                      <a:pPr>
                        <a:spcAft>
                          <a:spcPts val="0"/>
                        </a:spcAft>
                      </a:pPr>
                      <a:r>
                        <a:rPr lang="en-GB" sz="1100" noProof="0" dirty="0">
                          <a:effectLst/>
                          <a:latin typeface="+mn-lt"/>
                          <a:ea typeface="Calibri" panose="020F0502020204030204" pitchFamily="34" charset="0"/>
                        </a:rPr>
                        <a:t>Typically</a:t>
                      </a:r>
                      <a:r>
                        <a:rPr lang="en-GB" sz="1100" baseline="0" noProof="0" dirty="0">
                          <a:effectLst/>
                          <a:latin typeface="+mn-lt"/>
                          <a:ea typeface="Calibri" panose="020F0502020204030204" pitchFamily="34" charset="0"/>
                        </a:rPr>
                        <a:t> </a:t>
                      </a:r>
                      <a:r>
                        <a:rPr lang="en-GB" sz="1100" noProof="0" dirty="0">
                          <a:effectLst/>
                          <a:latin typeface="+mn-lt"/>
                          <a:ea typeface="Calibri" panose="020F0502020204030204" pitchFamily="34" charset="0"/>
                        </a:rPr>
                        <a:t>exchanged after 3-5 years of operations. New hardware to be installed on</a:t>
                      </a:r>
                      <a:r>
                        <a:rPr lang="en-GB" sz="1100" baseline="0" noProof="0" dirty="0">
                          <a:effectLst/>
                          <a:latin typeface="+mn-lt"/>
                          <a:ea typeface="Calibri" panose="020F0502020204030204" pitchFamily="34" charset="0"/>
                        </a:rPr>
                        <a:t> existing premises.</a:t>
                      </a:r>
                      <a:endParaRPr lang="en-GB" sz="1100" noProof="0" dirty="0">
                        <a:effectLst/>
                        <a:latin typeface="+mn-lt"/>
                        <a:ea typeface="Calibri" panose="020F0502020204030204" pitchFamily="34" charset="0"/>
                      </a:endParaRPr>
                    </a:p>
                  </a:txBody>
                  <a:tcPr marL="68580" marR="68580" marT="0" marB="0"/>
                </a:tc>
                <a:tc>
                  <a:txBody>
                    <a:bodyPr/>
                    <a:lstStyle/>
                    <a:p>
                      <a:pPr marL="0" algn="l" defTabSz="914400" rtl="0" eaLnBrk="1" latinLnBrk="0" hangingPunct="1">
                        <a:spcAft>
                          <a:spcPts val="0"/>
                        </a:spcAft>
                      </a:pPr>
                      <a:r>
                        <a:rPr lang="en-GB" sz="1100" kern="1200" noProof="0" dirty="0">
                          <a:solidFill>
                            <a:srgbClr val="FF0000"/>
                          </a:solidFill>
                          <a:effectLst/>
                          <a:latin typeface="+mn-lt"/>
                          <a:ea typeface="Calibri" panose="020F0502020204030204" pitchFamily="34" charset="0"/>
                          <a:cs typeface="+mn-cs"/>
                        </a:rPr>
                        <a:t>Has to work for lifetime of the vehicle</a:t>
                      </a:r>
                      <a:r>
                        <a:rPr lang="en-GB" sz="1100" kern="1200" baseline="0" noProof="0" dirty="0">
                          <a:solidFill>
                            <a:srgbClr val="FF0000"/>
                          </a:solidFill>
                          <a:effectLst/>
                          <a:latin typeface="+mn-lt"/>
                          <a:ea typeface="Calibri" panose="020F0502020204030204" pitchFamily="34" charset="0"/>
                          <a:cs typeface="+mn-cs"/>
                        </a:rPr>
                        <a:t> which is much longer than in the IT domain.</a:t>
                      </a:r>
                      <a:endParaRPr lang="en-GB" sz="1100" kern="1200" noProof="0" dirty="0">
                        <a:solidFill>
                          <a:srgbClr val="FF0000"/>
                        </a:solidFill>
                        <a:effectLst/>
                        <a:latin typeface="+mn-lt"/>
                        <a:ea typeface="Calibri" panose="020F0502020204030204" pitchFamily="34" charset="0"/>
                        <a:cs typeface="+mn-cs"/>
                      </a:endParaRPr>
                    </a:p>
                  </a:txBody>
                  <a:tcPr marL="68580" marR="68580" marT="0" marB="0"/>
                </a:tc>
                <a:extLst>
                  <a:ext uri="{0D108BD9-81ED-4DB2-BD59-A6C34878D82A}">
                    <a16:rowId xmlns:a16="http://schemas.microsoft.com/office/drawing/2014/main" val="2373304278"/>
                  </a:ext>
                </a:extLst>
              </a:tr>
              <a:tr h="336849">
                <a:tc>
                  <a:txBody>
                    <a:bodyPr/>
                    <a:lstStyle/>
                    <a:p>
                      <a:r>
                        <a:rPr lang="en-GB" sz="1100" noProof="0" dirty="0">
                          <a:latin typeface="+mn-lt"/>
                        </a:rPr>
                        <a:t>Disk space</a:t>
                      </a:r>
                    </a:p>
                  </a:txBody>
                  <a:tcPr>
                    <a:solidFill>
                      <a:schemeClr val="accent3">
                        <a:lumMod val="85000"/>
                      </a:schemeClr>
                    </a:solidFill>
                  </a:tcPr>
                </a:tc>
                <a:tc>
                  <a:txBody>
                    <a:bodyPr/>
                    <a:lstStyle/>
                    <a:p>
                      <a:pPr>
                        <a:spcAft>
                          <a:spcPts val="0"/>
                        </a:spcAft>
                      </a:pPr>
                      <a:r>
                        <a:rPr lang="en-GB" sz="1100" noProof="0" dirty="0">
                          <a:solidFill>
                            <a:schemeClr val="tx1"/>
                          </a:solidFill>
                          <a:effectLst/>
                          <a:latin typeface="+mn-lt"/>
                          <a:ea typeface="Calibri" panose="020F0502020204030204" pitchFamily="34" charset="0"/>
                        </a:rPr>
                        <a:t>In IT systems data storage is actively administered. </a:t>
                      </a:r>
                    </a:p>
                  </a:txBody>
                  <a:tcPr marL="68580" marR="68580" marT="0" marB="0">
                    <a:solidFill>
                      <a:schemeClr val="accent3">
                        <a:lumMod val="85000"/>
                      </a:schemeClr>
                    </a:solidFill>
                  </a:tcPr>
                </a:tc>
                <a:tc>
                  <a:txBody>
                    <a:bodyPr/>
                    <a:lstStyle/>
                    <a:p>
                      <a:pPr>
                        <a:spcAft>
                          <a:spcPts val="0"/>
                        </a:spcAft>
                      </a:pPr>
                      <a:r>
                        <a:rPr lang="en-GB" sz="1100" noProof="0" dirty="0">
                          <a:solidFill>
                            <a:schemeClr val="tx1"/>
                          </a:solidFill>
                          <a:effectLst/>
                          <a:latin typeface="+mn-lt"/>
                          <a:ea typeface="Calibri" panose="020F0502020204030204" pitchFamily="34" charset="0"/>
                        </a:rPr>
                        <a:t>Particular data space management algorithm needs to be integrated and log data optimized.</a:t>
                      </a:r>
                    </a:p>
                  </a:txBody>
                  <a:tcPr marL="68580" marR="68580" marT="0" marB="0">
                    <a:solidFill>
                      <a:schemeClr val="accent3">
                        <a:lumMod val="85000"/>
                      </a:schemeClr>
                    </a:solidFill>
                  </a:tcPr>
                </a:tc>
                <a:extLst>
                  <a:ext uri="{0D108BD9-81ED-4DB2-BD59-A6C34878D82A}">
                    <a16:rowId xmlns:a16="http://schemas.microsoft.com/office/drawing/2014/main" val="3503358418"/>
                  </a:ext>
                </a:extLst>
              </a:tr>
              <a:tr h="505274">
                <a:tc>
                  <a:txBody>
                    <a:bodyPr/>
                    <a:lstStyle/>
                    <a:p>
                      <a:r>
                        <a:rPr lang="en-GB" sz="1100" noProof="0" dirty="0">
                          <a:latin typeface="+mn-lt"/>
                        </a:rPr>
                        <a:t>Prevent vs. Detect.</a:t>
                      </a:r>
                    </a:p>
                  </a:txBody>
                  <a:tcPr/>
                </a:tc>
                <a:tc>
                  <a:txBody>
                    <a:bodyPr/>
                    <a:lstStyle/>
                    <a:p>
                      <a:pPr>
                        <a:spcAft>
                          <a:spcPts val="0"/>
                        </a:spcAft>
                      </a:pPr>
                      <a:r>
                        <a:rPr lang="en-GB" sz="1100" noProof="0" dirty="0">
                          <a:effectLst/>
                          <a:latin typeface="+mn-lt"/>
                          <a:ea typeface="Calibri" panose="020F0502020204030204" pitchFamily="34" charset="0"/>
                        </a:rPr>
                        <a:t>The requirements for IPS in terms of false positives and performance are way higher than for IDS. This leads to the</a:t>
                      </a:r>
                      <a:r>
                        <a:rPr lang="en-GB" sz="1100" baseline="0" noProof="0" dirty="0">
                          <a:effectLst/>
                          <a:latin typeface="+mn-lt"/>
                          <a:ea typeface="Calibri" panose="020F0502020204030204" pitchFamily="34" charset="0"/>
                        </a:rPr>
                        <a:t> use of </a:t>
                      </a:r>
                      <a:r>
                        <a:rPr lang="en-GB" sz="1100" noProof="0" dirty="0">
                          <a:effectLst/>
                          <a:latin typeface="+mn-lt"/>
                          <a:ea typeface="Calibri" panose="020F0502020204030204" pitchFamily="34" charset="0"/>
                        </a:rPr>
                        <a:t>differing technology.</a:t>
                      </a:r>
                    </a:p>
                  </a:txBody>
                  <a:tcPr marL="68580" marR="68580" marT="0" marB="0"/>
                </a:tc>
                <a:tc>
                  <a:txBody>
                    <a:bodyPr/>
                    <a:lstStyle/>
                    <a:p>
                      <a:pPr>
                        <a:spcAft>
                          <a:spcPts val="0"/>
                        </a:spcAft>
                      </a:pPr>
                      <a:r>
                        <a:rPr lang="en-GB" sz="1100" noProof="0" dirty="0">
                          <a:solidFill>
                            <a:srgbClr val="FF0000"/>
                          </a:solidFill>
                          <a:effectLst/>
                          <a:latin typeface="+mn-lt"/>
                          <a:ea typeface="Calibri" panose="020F0502020204030204" pitchFamily="34" charset="0"/>
                        </a:rPr>
                        <a:t>Where the reasonable use of</a:t>
                      </a:r>
                      <a:r>
                        <a:rPr lang="en-GB" sz="1100" baseline="0" noProof="0" dirty="0">
                          <a:solidFill>
                            <a:srgbClr val="FF0000"/>
                          </a:solidFill>
                          <a:effectLst/>
                          <a:latin typeface="+mn-lt"/>
                          <a:ea typeface="Calibri" panose="020F0502020204030204" pitchFamily="34" charset="0"/>
                        </a:rPr>
                        <a:t> ID seems within reach, intrusion prevention technology shall be used with extreme caution due to the high safety relevance in the automotive domain compared to the IT domain. There further research is required.</a:t>
                      </a:r>
                      <a:endParaRPr lang="en-GB" sz="1100" noProof="0" dirty="0">
                        <a:solidFill>
                          <a:srgbClr val="FF0000"/>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199698941"/>
                  </a:ext>
                </a:extLst>
              </a:tr>
            </a:tbl>
          </a:graphicData>
        </a:graphic>
      </p:graphicFrame>
      <p:sp>
        <p:nvSpPr>
          <p:cNvPr id="6" name="Espace réservé du numéro de diapositive 5"/>
          <p:cNvSpPr>
            <a:spLocks noGrp="1"/>
          </p:cNvSpPr>
          <p:nvPr>
            <p:ph type="sldNum" sz="quarter" idx="12"/>
          </p:nvPr>
        </p:nvSpPr>
        <p:spPr>
          <a:xfrm>
            <a:off x="9048328" y="6483351"/>
            <a:ext cx="2844800" cy="476250"/>
          </a:xfrm>
        </p:spPr>
        <p:txBody>
          <a:bodyPr/>
          <a:lstStyle/>
          <a:p>
            <a:fld id="{E4A5D464-134C-4C80-B41F-7081051DEBC1}" type="slidenum">
              <a:rPr lang="en-GB" altLang="ja-JP" smtClean="0"/>
              <a:pPr/>
              <a:t>8</a:t>
            </a:fld>
            <a:endParaRPr lang="en-GB" altLang="ja-JP" dirty="0"/>
          </a:p>
        </p:txBody>
      </p:sp>
    </p:spTree>
    <p:extLst>
      <p:ext uri="{BB962C8B-B14F-4D97-AF65-F5344CB8AC3E}">
        <p14:creationId xmlns:p14="http://schemas.microsoft.com/office/powerpoint/2010/main" val="2252185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19" y="0"/>
            <a:ext cx="11377264" cy="738336"/>
          </a:xfrm>
        </p:spPr>
        <p:txBody>
          <a:bodyPr/>
          <a:lstStyle/>
          <a:p>
            <a:r>
              <a:rPr lang="en-GB" sz="3200" dirty="0"/>
              <a:t>Comments on requirement to</a:t>
            </a:r>
            <a:br>
              <a:rPr lang="en-GB" sz="3200" dirty="0"/>
            </a:br>
            <a:r>
              <a:rPr lang="en-GB" sz="3200" dirty="0"/>
              <a:t>“prevent cyber-attacks”</a:t>
            </a:r>
          </a:p>
        </p:txBody>
      </p:sp>
      <p:sp>
        <p:nvSpPr>
          <p:cNvPr id="3" name="Content Placeholder 2"/>
          <p:cNvSpPr>
            <a:spLocks noGrp="1"/>
          </p:cNvSpPr>
          <p:nvPr>
            <p:ph idx="1"/>
          </p:nvPr>
        </p:nvSpPr>
        <p:spPr>
          <a:xfrm>
            <a:off x="659396" y="1298774"/>
            <a:ext cx="10873208" cy="5184576"/>
          </a:xfrm>
        </p:spPr>
        <p:txBody>
          <a:bodyPr/>
          <a:lstStyle/>
          <a:p>
            <a:pPr>
              <a:spcBef>
                <a:spcPts val="600"/>
              </a:spcBef>
            </a:pPr>
            <a:r>
              <a:rPr lang="en-GB" sz="1800" dirty="0"/>
              <a:t>Automotive technology requirements are higher that in IT. There is less tolerance towards technology failures, see previous slide.</a:t>
            </a:r>
          </a:p>
          <a:p>
            <a:pPr>
              <a:spcBef>
                <a:spcPts val="600"/>
              </a:spcBef>
            </a:pPr>
            <a:r>
              <a:rPr lang="en-US" sz="1800" dirty="0"/>
              <a:t>Currently, there is no proven automotive technology available to “prevent cyber-attacks”: </a:t>
            </a:r>
            <a:r>
              <a:rPr lang="en-GB" sz="1800" dirty="0"/>
              <a:t>Features to prevent cyber-attacks (i.e. intrusion) still lack maturity and yield a high risk of causing heavy problems in vehicles.</a:t>
            </a:r>
          </a:p>
          <a:p>
            <a:pPr>
              <a:spcBef>
                <a:spcPts val="600"/>
              </a:spcBef>
            </a:pPr>
            <a:r>
              <a:rPr lang="en-GB" sz="1800" dirty="0"/>
              <a:t>Generally the relatively long lifetime-support and the lack of both administrative skills and privileges make it problematic to transfer existing IT concepts to automotive domain 1-to-1. </a:t>
            </a:r>
          </a:p>
          <a:p>
            <a:pPr marL="0" indent="0">
              <a:buNone/>
            </a:pPr>
            <a:endParaRPr lang="en-GB" sz="1400" b="1" dirty="0"/>
          </a:p>
          <a:p>
            <a:pPr marL="0" indent="0">
              <a:buNone/>
            </a:pPr>
            <a:r>
              <a:rPr lang="en-GB" sz="1400" b="1" dirty="0"/>
              <a:t>Further remarks:</a:t>
            </a:r>
          </a:p>
          <a:p>
            <a:pPr marL="0" indent="0">
              <a:buNone/>
            </a:pPr>
            <a:r>
              <a:rPr lang="en-US" sz="1400" i="1" dirty="0"/>
              <a:t>7.3.7. The vehicle manufacturer shall implement measures for the vehicle type to:</a:t>
            </a:r>
            <a:endParaRPr lang="fr-FR" sz="1400" i="1" dirty="0"/>
          </a:p>
          <a:p>
            <a:pPr marL="0" indent="0">
              <a:buNone/>
            </a:pPr>
            <a:r>
              <a:rPr lang="en-US" sz="1400" i="1" dirty="0"/>
              <a:t>(a) detect </a:t>
            </a:r>
            <a:r>
              <a:rPr lang="en-US" sz="1400" b="1" i="1" dirty="0"/>
              <a:t>and respond to</a:t>
            </a:r>
            <a:r>
              <a:rPr lang="en-US" sz="1400" b="1" i="1" strike="sngStrike" dirty="0"/>
              <a:t> prevent</a:t>
            </a:r>
            <a:r>
              <a:rPr lang="en-US" sz="1400" i="1" dirty="0"/>
              <a:t> cyber-attacks against vehicles of the vehicle type;</a:t>
            </a:r>
            <a:endParaRPr lang="fr-FR" sz="1400" i="1" dirty="0"/>
          </a:p>
          <a:p>
            <a:r>
              <a:rPr lang="en-GB" sz="1400" dirty="0"/>
              <a:t>7.3.7 obviously focuses on providing evidence and indication to detect attacks and manipulations. Measures to “prevent cyber-attacks” go beyond this idea.</a:t>
            </a:r>
          </a:p>
          <a:p>
            <a:r>
              <a:rPr lang="en-GB" sz="1400" dirty="0"/>
              <a:t>Wording issue – Impossibility to prevent cyber-attacks: Attacks may not be preventable (e.g. </a:t>
            </a:r>
            <a:r>
              <a:rPr lang="en-GB" sz="1400" dirty="0" err="1"/>
              <a:t>DoS</a:t>
            </a:r>
            <a:r>
              <a:rPr lang="en-GB" sz="1400" dirty="0"/>
              <a:t> attacks) because the attacker simply decides to attempt the attack. (In other words: intrusion ≠ cyber-attack)</a:t>
            </a:r>
          </a:p>
          <a:p>
            <a:r>
              <a:rPr lang="en-GB" sz="1400" dirty="0"/>
              <a:t>According to type approval mechanisms new technology needs sound justification to be transferred to legacy products. In the current draft, 7.3.7 a) does not distinct between existing and new E/E architectures.</a:t>
            </a:r>
          </a:p>
          <a:p>
            <a:endParaRPr lang="en-GB" sz="1400" dirty="0"/>
          </a:p>
          <a:p>
            <a:pPr marL="0" indent="0" algn="ctr">
              <a:buNone/>
            </a:pPr>
            <a:r>
              <a:rPr lang="en-GB" sz="1400" b="1" dirty="0"/>
              <a:t>Where 7.3.7 leaves space for solutions </a:t>
            </a:r>
            <a:r>
              <a:rPr lang="en-GB" sz="1400" b="1" i="1" dirty="0"/>
              <a:t>outside of vehicle types </a:t>
            </a:r>
            <a:r>
              <a:rPr lang="en-GB" sz="1400" b="1" dirty="0"/>
              <a:t>(“measures </a:t>
            </a:r>
            <a:r>
              <a:rPr lang="en-GB" sz="1400" b="1" u="sng" dirty="0"/>
              <a:t>for</a:t>
            </a:r>
            <a:r>
              <a:rPr lang="en-GB" sz="1400" b="1" dirty="0"/>
              <a:t> vehicles types”) the requirement nonetheless uses pre-defined terms which shall be avoided in legal texts. Reword “prevent” to “respond”!</a:t>
            </a:r>
            <a:endParaRPr lang="en-GB" sz="1400" dirty="0"/>
          </a:p>
        </p:txBody>
      </p:sp>
      <p:sp>
        <p:nvSpPr>
          <p:cNvPr id="4" name="Slide Number Placeholder 3"/>
          <p:cNvSpPr>
            <a:spLocks noGrp="1"/>
          </p:cNvSpPr>
          <p:nvPr>
            <p:ph type="sldNum" sz="quarter" idx="12"/>
          </p:nvPr>
        </p:nvSpPr>
        <p:spPr>
          <a:xfrm>
            <a:off x="8937479" y="6395683"/>
            <a:ext cx="2844800" cy="476250"/>
          </a:xfrm>
        </p:spPr>
        <p:txBody>
          <a:bodyPr/>
          <a:lstStyle/>
          <a:p>
            <a:fld id="{E4A5D464-134C-4C80-B41F-7081051DEBC1}" type="slidenum">
              <a:rPr lang="en-GB" altLang="ja-JP" smtClean="0"/>
              <a:pPr/>
              <a:t>9</a:t>
            </a:fld>
            <a:endParaRPr lang="en-GB" altLang="ja-JP" dirty="0"/>
          </a:p>
        </p:txBody>
      </p:sp>
    </p:spTree>
    <p:extLst>
      <p:ext uri="{BB962C8B-B14F-4D97-AF65-F5344CB8AC3E}">
        <p14:creationId xmlns:p14="http://schemas.microsoft.com/office/powerpoint/2010/main" val="906812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84</TotalTime>
  <Words>1753</Words>
  <Application>Microsoft Office PowerPoint</Application>
  <PresentationFormat>Grand écran</PresentationFormat>
  <Paragraphs>255</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ＭＳ Ｐゴシック</vt:lpstr>
      <vt:lpstr>Arial</vt:lpstr>
      <vt:lpstr>Arial Rounded MT Bold</vt:lpstr>
      <vt:lpstr>Calibri</vt:lpstr>
      <vt:lpstr>Courier New</vt:lpstr>
      <vt:lpstr>Wingdings</vt:lpstr>
      <vt:lpstr>Masque présentation OICA</vt:lpstr>
      <vt:lpstr>Submitted by the experts  from CLEPA and OICA</vt:lpstr>
      <vt:lpstr>Explanation for 48 months transition time</vt:lpstr>
      <vt:lpstr>Update: Explanation for 48 months transition time</vt:lpstr>
      <vt:lpstr>Comments on mitigation tables in Annex 5</vt:lpstr>
      <vt:lpstr>Proposal how to proceed with Annex 5 B &amp; C</vt:lpstr>
      <vt:lpstr>Présentation PowerPoint</vt:lpstr>
      <vt:lpstr>Intrusion Detection (ID) vs. Intrusion Prevention (IP) Large differences between two technologies.</vt:lpstr>
      <vt:lpstr>“Detect” and “Prevent” IT Requirements vs. Automotive Requirements</vt:lpstr>
      <vt:lpstr>Comments on requirement to “prevent cyber-attacks”</vt:lpstr>
    </vt:vector>
  </TitlesOfParts>
  <Company>PEUGEOT CITROEN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KAI FREDERIK ZASTROW - J597066</dc:creator>
  <cp:lastModifiedBy>KAI FREDERIK ZASTROW - J597066</cp:lastModifiedBy>
  <cp:revision>283</cp:revision>
  <dcterms:created xsi:type="dcterms:W3CDTF">2019-10-18T08:06:33Z</dcterms:created>
  <dcterms:modified xsi:type="dcterms:W3CDTF">2020-03-04T09:20:11Z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fd53d93-3f4c-4b90-b511-bd6bdbb4fba9_Enabled">
    <vt:lpwstr>True</vt:lpwstr>
  </property>
  <property fmtid="{D5CDD505-2E9C-101B-9397-08002B2CF9AE}" pid="3" name="MSIP_Label_2fd53d93-3f4c-4b90-b511-bd6bdbb4fba9_SiteId">
    <vt:lpwstr>d852d5cd-724c-4128-8812-ffa5db3f8507</vt:lpwstr>
  </property>
  <property fmtid="{D5CDD505-2E9C-101B-9397-08002B2CF9AE}" pid="4" name="MSIP_Label_2fd53d93-3f4c-4b90-b511-bd6bdbb4fba9_Owner">
    <vt:lpwstr>J597066@inetpsa.com</vt:lpwstr>
  </property>
  <property fmtid="{D5CDD505-2E9C-101B-9397-08002B2CF9AE}" pid="5" name="MSIP_Label_2fd53d93-3f4c-4b90-b511-bd6bdbb4fba9_SetDate">
    <vt:lpwstr>2019-12-16T18:22:51.0456194Z</vt:lpwstr>
  </property>
  <property fmtid="{D5CDD505-2E9C-101B-9397-08002B2CF9AE}" pid="6" name="MSIP_Label_2fd53d93-3f4c-4b90-b511-bd6bdbb4fba9_Name">
    <vt:lpwstr>C2 - PSA Sensitive</vt:lpwstr>
  </property>
  <property fmtid="{D5CDD505-2E9C-101B-9397-08002B2CF9AE}" pid="7" name="MSIP_Label_2fd53d93-3f4c-4b90-b511-bd6bdbb4fba9_Application">
    <vt:lpwstr>Microsoft Azure Information Protection</vt:lpwstr>
  </property>
  <property fmtid="{D5CDD505-2E9C-101B-9397-08002B2CF9AE}" pid="8" name="MSIP_Label_2fd53d93-3f4c-4b90-b511-bd6bdbb4fba9_Extended_MSFT_Method">
    <vt:lpwstr>Automatic</vt:lpwstr>
  </property>
  <property fmtid="{D5CDD505-2E9C-101B-9397-08002B2CF9AE}" pid="9" name="Sensitivity">
    <vt:lpwstr>C2 - PSA Sensitive</vt:lpwstr>
  </property>
  <property fmtid="{D5CDD505-2E9C-101B-9397-08002B2CF9AE}" pid="10" name="psa_titre">
    <vt:lpwstr>Cybersecurity situation in China for Cluster 4</vt:lpwstr>
  </property>
  <property fmtid="{D5CDD505-2E9C-101B-9397-08002B2CF9AE}" pid="11" name="psa_date_creation">
    <vt:lpwstr>09/01/2020 20:15</vt:lpwstr>
  </property>
  <property fmtid="{D5CDD505-2E9C-101B-9397-08002B2CF9AE}" pid="12" name="psa_date_modification">
    <vt:lpwstr>21/02/2020 06:19</vt:lpwstr>
  </property>
  <property fmtid="{D5CDD505-2E9C-101B-9397-08002B2CF9AE}" pid="13" name="psa_auteur">
    <vt:lpwstr>ZASTROW KAI FREDERIK - J597066  </vt:lpwstr>
  </property>
  <property fmtid="{D5CDD505-2E9C-101B-9397-08002B2CF9AE}" pid="14" name="psa_emetteur">
    <vt:lpwstr>ZASTROW KAI FREDERIK - J597066  </vt:lpwstr>
  </property>
  <property fmtid="{D5CDD505-2E9C-101B-9397-08002B2CF9AE}" pid="15" name="psa_version">
    <vt:lpwstr>1.2</vt:lpwstr>
  </property>
  <property fmtid="{D5CDD505-2E9C-101B-9397-08002B2CF9AE}" pid="16" name="psa_commentaire">
    <vt:lpwstr/>
  </property>
  <property fmtid="{D5CDD505-2E9C-101B-9397-08002B2CF9AE}" pid="17" name="psa_langue_principale">
    <vt:lpwstr>Français</vt:lpwstr>
  </property>
  <property fmtid="{D5CDD505-2E9C-101B-9397-08002B2CF9AE}" pid="18" name="psa_status">
    <vt:lpwstr>brouillon</vt:lpwstr>
  </property>
  <property fmtid="{D5CDD505-2E9C-101B-9397-08002B2CF9AE}" pid="19" name="psa_type_doc">
    <vt:lpwstr>Présentation</vt:lpwstr>
  </property>
  <property fmtid="{D5CDD505-2E9C-101B-9397-08002B2CF9AE}" pid="20" name="psa_communaute">
    <vt:lpwstr>Métier Réglementation homologation normes</vt:lpwstr>
  </property>
  <property fmtid="{D5CDD505-2E9C-101B-9397-08002B2CF9AE}" pid="21" name="psa_niveau_confidentialite">
    <vt:lpwstr>C1 - Non sensible</vt:lpwstr>
  </property>
  <property fmtid="{D5CDD505-2E9C-101B-9397-08002B2CF9AE}" pid="22" name="psa_url_fiche">
    <vt:lpwstr>http://docinfogroupe.inetpsa.com/ead/doc/ref.01442_20_00057/v.1.2</vt:lpwstr>
  </property>
  <property fmtid="{D5CDD505-2E9C-101B-9397-08002B2CF9AE}" pid="23" name="psa_url_modification">
    <vt:lpwstr>http://docinfogroupe.inetpsa.com/ead/doc/modif/ref.01442_20_00057/fiche</vt:lpwstr>
  </property>
  <property fmtid="{D5CDD505-2E9C-101B-9397-08002B2CF9AE}" pid="24" name="psa_date_publication">
    <vt:lpwstr>20/02/2020 08:52</vt:lpwstr>
  </property>
  <property fmtid="{D5CDD505-2E9C-101B-9397-08002B2CF9AE}" pid="25" name="psa_reference">
    <vt:lpwstr>01442_20_00057</vt:lpwstr>
  </property>
</Properties>
</file>