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263" r:id="rId6"/>
    <p:sldId id="288" r:id="rId7"/>
    <p:sldId id="289" r:id="rId8"/>
    <p:sldId id="290" r:id="rId9"/>
    <p:sldId id="291" r:id="rId10"/>
    <p:sldId id="292" r:id="rId11"/>
    <p:sldId id="293" r:id="rId12"/>
    <p:sldId id="286" r:id="rId13"/>
    <p:sldId id="294"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32F02AC-849F-4EB5-B44E-B639B561237A}">
          <p14:sldIdLst>
            <p14:sldId id="256"/>
            <p14:sldId id="263"/>
            <p14:sldId id="288"/>
            <p14:sldId id="289"/>
            <p14:sldId id="290"/>
            <p14:sldId id="291"/>
            <p14:sldId id="292"/>
            <p14:sldId id="293"/>
            <p14:sldId id="286"/>
            <p14:sldId id="294"/>
          </p14:sldIdLst>
        </p14:section>
        <p14:section name="Naamloze sectie" id="{4C5D636C-AED1-4E43-B4FE-00015751181D}">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nout Drenthel" initials="AD" lastIdx="3" clrIdx="0">
    <p:extLst>
      <p:ext uri="{19B8F6BF-5375-455C-9EA6-DF929625EA0E}">
        <p15:presenceInfo xmlns:p15="http://schemas.microsoft.com/office/powerpoint/2012/main" userId="S::arnout@bentopresentaties.onmicrosoft.com::fae221b7-e5fa-4bf1-8f68-c6cbff1811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70"/>
    <a:srgbClr val="CCCCD6"/>
    <a:srgbClr val="E46B1E"/>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0651C3A-4460-11DB-9652-00E08161164F}">
  <a:tblStyle styleId="{90651C3A-4460-11DB-9652-00E08161164F}" styleName="RDW transparant">
    <a:wholeTbl>
      <a:tcTxStyle>
        <a:fontRef idx="minor">
          <a:prstClr val="black"/>
        </a:fontRef>
        <a:schemeClr val="dk2"/>
      </a:tcTxStyle>
      <a:tcStyle>
        <a:tcBdr>
          <a:left>
            <a:ln w="0" cmpd="sng"/>
          </a:left>
          <a:right>
            <a:ln w="0" cmpd="sng"/>
          </a:right>
          <a:top>
            <a:ln w="0" cmpd="sng"/>
          </a:top>
          <a:bottom>
            <a:ln w="10000" cmpd="sng">
              <a:solidFill>
                <a:schemeClr val="accent2">
                  <a:tint val="80000"/>
                </a:schemeClr>
              </a:solidFill>
            </a:ln>
          </a:bottom>
          <a:insideH>
            <a:ln w="10000" cmpd="sng">
              <a:solidFill>
                <a:schemeClr val="accent2">
                  <a:tint val="80000"/>
                </a:schemeClr>
              </a:solidFill>
            </a:ln>
          </a:insideH>
          <a:insideV>
            <a:ln w="0" cmpd="sng"/>
          </a:insideV>
        </a:tcBdr>
        <a:fill>
          <a:noFill/>
        </a:fill>
      </a:tcStyle>
    </a:wholeTbl>
    <a:band1H>
      <a:tcStyle>
        <a:tcBdr/>
        <a:fill>
          <a:solidFill>
            <a:schemeClr val="accent6">
              <a:tint val="20000"/>
            </a:schemeClr>
          </a:solidFill>
        </a:fill>
      </a:tcStyle>
    </a:band1H>
    <a:band2H>
      <a:tcStyle>
        <a:tcBdr/>
      </a:tcStyle>
    </a:band2H>
    <a:band1V>
      <a:tcStyle>
        <a:tcBdr/>
        <a:fill>
          <a:solidFill>
            <a:schemeClr val="accent6">
              <a:tint val="20000"/>
            </a:schemeClr>
          </a:solidFill>
        </a:fill>
      </a:tcStyle>
    </a:band1V>
    <a:band2V>
      <a:tcStyle>
        <a:tcBdr/>
      </a:tcStyle>
    </a:band2V>
    <a:lastCol>
      <a:tcTxStyle b="on">
        <a:fontRef idx="minor">
          <a:prstClr val="black"/>
        </a:fontRef>
        <a:schemeClr val="dk2"/>
      </a:tcTxStyle>
      <a:tcStyle>
        <a:tcBdr/>
        <a:fill>
          <a:solidFill>
            <a:srgbClr val="EFEFF6"/>
          </a:solidFill>
        </a:fill>
      </a:tcStyle>
    </a:lastCol>
    <a:firstCol>
      <a:tcTxStyle b="on">
        <a:fontRef idx="minor">
          <a:prstClr val="black"/>
        </a:fontRef>
        <a:schemeClr val="dk2"/>
      </a:tcTxStyle>
      <a:tcStyle>
        <a:tcBdr/>
        <a:fill>
          <a:solidFill>
            <a:srgbClr val="EFEFF6"/>
          </a:solidFill>
        </a:fill>
      </a:tcStyle>
    </a:firstCol>
    <a:lastRow>
      <a:tcTxStyle b="on">
        <a:fontRef idx="minor">
          <a:prstClr val="black"/>
        </a:fontRef>
        <a:schemeClr val="dk2"/>
      </a:tcTxStyle>
      <a:tcStyle>
        <a:tcBdr>
          <a:top>
            <a:ln w="30000" cmpd="sng">
              <a:solidFill>
                <a:schemeClr val="accent2"/>
              </a:solidFill>
            </a:ln>
          </a:top>
          <a:bottom>
            <a:ln w="0" cmpd="sng"/>
          </a:bottom>
        </a:tcBdr>
        <a:fill>
          <a:noFill/>
        </a:fill>
      </a:tcStyle>
    </a:lastRow>
    <a:firstRow>
      <a:tcTxStyle b="on">
        <a:fontRef idx="minor">
          <a:prstClr val="black"/>
        </a:fontRef>
        <a:schemeClr val="dk2"/>
      </a:tcTxStyle>
      <a:tcStyle>
        <a:tcBdr>
          <a:bottom>
            <a:ln w="30000" cmpd="sng">
              <a:solidFill>
                <a:schemeClr val="accent2"/>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728" autoAdjust="0"/>
  </p:normalViewPr>
  <p:slideViewPr>
    <p:cSldViewPr snapToGrid="0" snapToObjects="1">
      <p:cViewPr varScale="1">
        <p:scale>
          <a:sx n="123" d="100"/>
          <a:sy n="123" d="100"/>
        </p:scale>
        <p:origin x="114" y="186"/>
      </p:cViewPr>
      <p:guideLst/>
    </p:cSldViewPr>
  </p:slideViewPr>
  <p:outlineViewPr>
    <p:cViewPr>
      <p:scale>
        <a:sx n="33" d="100"/>
        <a:sy n="33" d="100"/>
      </p:scale>
      <p:origin x="0" y="-786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701D1-27D5-7A45-A70C-9FC9DC1108D0}" type="datetimeFigureOut">
              <a:rPr lang="nl-NL" smtClean="0"/>
              <a:t>7-12-2020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978FB-535E-AB4D-A4CB-EA3507069D9B}" type="slidenum">
              <a:rPr lang="nl-NL" smtClean="0"/>
              <a:t>‹#›</a:t>
            </a:fld>
            <a:endParaRPr lang="nl-NL"/>
          </a:p>
        </p:txBody>
      </p:sp>
    </p:spTree>
    <p:extLst>
      <p:ext uri="{BB962C8B-B14F-4D97-AF65-F5344CB8AC3E}">
        <p14:creationId xmlns:p14="http://schemas.microsoft.com/office/powerpoint/2010/main" val="3159635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blauw)">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94D9F34-53B6-6A40-B3E6-417F5138DB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29914" y="1115303"/>
            <a:ext cx="1450799" cy="483600"/>
          </a:xfrm>
          <a:prstGeom prst="rect">
            <a:avLst/>
          </a:prstGeom>
        </p:spPr>
      </p:pic>
      <p:sp>
        <p:nvSpPr>
          <p:cNvPr id="11" name="Rechthoek 10">
            <a:extLst>
              <a:ext uri="{FF2B5EF4-FFF2-40B4-BE49-F238E27FC236}">
                <a16:creationId xmlns:a16="http://schemas.microsoft.com/office/drawing/2014/main" id="{69FC6220-B30D-E745-AA4A-3A72D68A8BF3}"/>
              </a:ext>
            </a:extLst>
          </p:cNvPr>
          <p:cNvSpPr/>
          <p:nvPr userDrawn="1"/>
        </p:nvSpPr>
        <p:spPr>
          <a:xfrm>
            <a:off x="2589303" y="3439134"/>
            <a:ext cx="57600" cy="103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7705971-F074-FD4B-8839-8B2BAC4EDB65}"/>
              </a:ext>
            </a:extLst>
          </p:cNvPr>
          <p:cNvSpPr>
            <a:spLocks noGrp="1"/>
          </p:cNvSpPr>
          <p:nvPr>
            <p:ph type="ctrTitle"/>
          </p:nvPr>
        </p:nvSpPr>
        <p:spPr>
          <a:xfrm>
            <a:off x="2968626" y="3439134"/>
            <a:ext cx="6256338" cy="1026187"/>
          </a:xfrm>
        </p:spPr>
        <p:txBody>
          <a:bodyPr lIns="0" tIns="0" rIns="0" bIns="0" anchor="ctr"/>
          <a:lstStyle>
            <a:lvl1pPr algn="l">
              <a:defRPr sz="4000">
                <a:solidFill>
                  <a:schemeClr val="bg2"/>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B4B8206F-E751-924D-8955-9E7D4D691AAE}"/>
              </a:ext>
            </a:extLst>
          </p:cNvPr>
          <p:cNvSpPr>
            <a:spLocks noGrp="1"/>
          </p:cNvSpPr>
          <p:nvPr>
            <p:ph type="subTitle" idx="1"/>
          </p:nvPr>
        </p:nvSpPr>
        <p:spPr>
          <a:xfrm>
            <a:off x="2967036" y="4465320"/>
            <a:ext cx="6268404" cy="777239"/>
          </a:xfrm>
        </p:spPr>
        <p:txBody>
          <a:bodyPr lIns="0" tIns="0" rIns="0" bIns="0"/>
          <a:lstStyle>
            <a:lvl1pPr marL="0" indent="0" algn="l">
              <a:buNone/>
              <a:defRPr sz="2400">
                <a:solidFill>
                  <a:srgbClr val="CCCCD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5" name="Tijdelijke aanduiding voor tekst 14">
            <a:extLst>
              <a:ext uri="{FF2B5EF4-FFF2-40B4-BE49-F238E27FC236}">
                <a16:creationId xmlns:a16="http://schemas.microsoft.com/office/drawing/2014/main" id="{62144C76-4D5D-3E4C-844F-328104192F53}"/>
              </a:ext>
            </a:extLst>
          </p:cNvPr>
          <p:cNvSpPr>
            <a:spLocks noGrp="1"/>
          </p:cNvSpPr>
          <p:nvPr>
            <p:ph type="body" sz="quarter" idx="10" hasCustomPrompt="1"/>
          </p:nvPr>
        </p:nvSpPr>
        <p:spPr>
          <a:xfrm>
            <a:off x="2968625" y="5242559"/>
            <a:ext cx="6256338" cy="855027"/>
          </a:xfrm>
        </p:spPr>
        <p:txBody>
          <a:bodyPr lIns="0" tIns="0" rIns="0" bIns="0" anchor="b" anchorCtr="0"/>
          <a:lstStyle>
            <a:lvl1pPr marL="0" indent="0">
              <a:spcAft>
                <a:spcPts val="0"/>
              </a:spcAft>
              <a:buNone/>
              <a:defRPr sz="1600">
                <a:solidFill>
                  <a:srgbClr val="CCCCD6"/>
                </a:solidFill>
              </a:defRPr>
            </a:lvl1pPr>
          </a:lstStyle>
          <a:p>
            <a:r>
              <a:rPr lang="nl-NL" dirty="0"/>
              <a:t>Naam spreker en datum</a:t>
            </a:r>
          </a:p>
          <a:p>
            <a:endParaRPr lang="nl-NL" dirty="0"/>
          </a:p>
        </p:txBody>
      </p:sp>
      <p:sp>
        <p:nvSpPr>
          <p:cNvPr id="12" name="Rechthoek 11">
            <a:extLst>
              <a:ext uri="{FF2B5EF4-FFF2-40B4-BE49-F238E27FC236}">
                <a16:creationId xmlns:a16="http://schemas.microsoft.com/office/drawing/2014/main" id="{F0A1CDA6-A59B-C64A-9680-73ABC66F2969}"/>
              </a:ext>
            </a:extLst>
          </p:cNvPr>
          <p:cNvSpPr/>
          <p:nvPr userDrawn="1"/>
        </p:nvSpPr>
        <p:spPr>
          <a:xfrm>
            <a:off x="-1393" y="0"/>
            <a:ext cx="12193200" cy="6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1325878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to links 2:3 (logo zw)">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234144B8-70E8-7347-9214-5AB3ADB2733B}"/>
              </a:ext>
            </a:extLst>
          </p:cNvPr>
          <p:cNvSpPr>
            <a:spLocks noGrp="1"/>
          </p:cNvSpPr>
          <p:nvPr>
            <p:ph type="pic" sz="quarter" idx="14"/>
          </p:nvPr>
        </p:nvSpPr>
        <p:spPr>
          <a:xfrm>
            <a:off x="0" y="64800"/>
            <a:ext cx="4797425" cy="6793200"/>
          </a:xfrm>
        </p:spPr>
        <p:txBody>
          <a:body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89C95D7B-5E95-E149-82A9-54E4C3F5F49E}"/>
              </a:ext>
            </a:extLst>
          </p:cNvPr>
          <p:cNvSpPr>
            <a:spLocks noGrp="1"/>
          </p:cNvSpPr>
          <p:nvPr>
            <p:ph type="title"/>
          </p:nvPr>
        </p:nvSpPr>
        <p:spPr>
          <a:xfrm>
            <a:off x="5180013" y="769620"/>
            <a:ext cx="6251575" cy="921068"/>
          </a:xfrm>
        </p:spPr>
        <p:txBody>
          <a:bodyPr/>
          <a:lstStyle/>
          <a:p>
            <a:r>
              <a:rPr lang="nl-NL"/>
              <a:t>Klik om de stijl te bewerken</a:t>
            </a:r>
            <a:endParaRPr lang="nl-NL" dirty="0"/>
          </a:p>
        </p:txBody>
      </p:sp>
      <p:sp>
        <p:nvSpPr>
          <p:cNvPr id="3" name="Tijdelijke aanduiding voor datum 2">
            <a:extLst>
              <a:ext uri="{FF2B5EF4-FFF2-40B4-BE49-F238E27FC236}">
                <a16:creationId xmlns:a16="http://schemas.microsoft.com/office/drawing/2014/main" id="{B59F0612-AE4C-D142-9839-2824D145A7DF}"/>
              </a:ext>
            </a:extLst>
          </p:cNvPr>
          <p:cNvSpPr>
            <a:spLocks noGrp="1"/>
          </p:cNvSpPr>
          <p:nvPr>
            <p:ph type="dt" sz="half" idx="10"/>
          </p:nvPr>
        </p:nvSpPr>
        <p:spPr/>
        <p:txBody>
          <a:bodyPr/>
          <a:lstStyle/>
          <a:p>
            <a:fld id="{531D6C37-91B4-EB4E-958A-945695BA2C59}" type="datetime1">
              <a:rPr lang="nl-NL" smtClean="0"/>
              <a:t>7-12-2020</a:t>
            </a:fld>
            <a:endParaRPr lang="nl-NL" dirty="0"/>
          </a:p>
        </p:txBody>
      </p:sp>
      <p:sp>
        <p:nvSpPr>
          <p:cNvPr id="4" name="Tijdelijke aanduiding voor voettekst 3">
            <a:extLst>
              <a:ext uri="{FF2B5EF4-FFF2-40B4-BE49-F238E27FC236}">
                <a16:creationId xmlns:a16="http://schemas.microsoft.com/office/drawing/2014/main" id="{CF3A4BA2-7474-F746-AAA0-61C70BA84486}"/>
              </a:ext>
            </a:extLst>
          </p:cNvPr>
          <p:cNvSpPr>
            <a:spLocks noGrp="1"/>
          </p:cNvSpPr>
          <p:nvPr>
            <p:ph type="ftr" sz="quarter" idx="11"/>
          </p:nvPr>
        </p:nvSpPr>
        <p:spPr/>
        <p:txBody>
          <a:bodyPr/>
          <a:lstStyle/>
          <a:p>
            <a:r>
              <a:rPr lang="nl-NL" dirty="0"/>
              <a:t>RDW Presentatiesjabloon</a:t>
            </a:r>
          </a:p>
        </p:txBody>
      </p:sp>
      <p:sp>
        <p:nvSpPr>
          <p:cNvPr id="5" name="Tijdelijke aanduiding voor dianummer 4">
            <a:extLst>
              <a:ext uri="{FF2B5EF4-FFF2-40B4-BE49-F238E27FC236}">
                <a16:creationId xmlns:a16="http://schemas.microsoft.com/office/drawing/2014/main" id="{5A6C21AF-3FD4-174F-9857-CC1975A0A83E}"/>
              </a:ext>
            </a:extLst>
          </p:cNvPr>
          <p:cNvSpPr>
            <a:spLocks noGrp="1"/>
          </p:cNvSpPr>
          <p:nvPr>
            <p:ph type="sldNum" sz="quarter" idx="12"/>
          </p:nvPr>
        </p:nvSpPr>
        <p:spPr/>
        <p:txBody>
          <a:bodyPr/>
          <a:lstStyle/>
          <a:p>
            <a:fld id="{5E5C2CF4-0E80-7A46-8F96-EE1F0D78FA73}" type="slidenum">
              <a:rPr lang="nl-NL" smtClean="0"/>
              <a:pPr/>
              <a:t>‹#›</a:t>
            </a:fld>
            <a:endParaRPr lang="nl-NL" dirty="0"/>
          </a:p>
        </p:txBody>
      </p:sp>
      <p:sp>
        <p:nvSpPr>
          <p:cNvPr id="7" name="Tijdelijke aanduiding voor tekst 6">
            <a:extLst>
              <a:ext uri="{FF2B5EF4-FFF2-40B4-BE49-F238E27FC236}">
                <a16:creationId xmlns:a16="http://schemas.microsoft.com/office/drawing/2014/main" id="{A8C51D98-510E-F64D-9CCD-1EFF4166B818}"/>
              </a:ext>
            </a:extLst>
          </p:cNvPr>
          <p:cNvSpPr>
            <a:spLocks noGrp="1"/>
          </p:cNvSpPr>
          <p:nvPr>
            <p:ph type="body" sz="quarter" idx="13"/>
          </p:nvPr>
        </p:nvSpPr>
        <p:spPr>
          <a:xfrm>
            <a:off x="5180013" y="2024062"/>
            <a:ext cx="6251575" cy="4073525"/>
          </a:xfrm>
        </p:spPr>
        <p:txBody>
          <a:bodyPr/>
          <a:lstStyle/>
          <a:p>
            <a:pPr lvl="0"/>
            <a:r>
              <a:rPr lang="nl-NL"/>
              <a:t>Tekststijl van het model bewerken</a:t>
            </a:r>
          </a:p>
        </p:txBody>
      </p:sp>
      <p:cxnSp>
        <p:nvCxnSpPr>
          <p:cNvPr id="16" name="Rechte verbindingslijn 15">
            <a:extLst>
              <a:ext uri="{FF2B5EF4-FFF2-40B4-BE49-F238E27FC236}">
                <a16:creationId xmlns:a16="http://schemas.microsoft.com/office/drawing/2014/main" id="{4142E03A-3276-BC4F-B929-B394E8CF122A}"/>
              </a:ext>
            </a:extLst>
          </p:cNvPr>
          <p:cNvCxnSpPr>
            <a:cxnSpLocks/>
          </p:cNvCxnSpPr>
          <p:nvPr userDrawn="1"/>
        </p:nvCxnSpPr>
        <p:spPr>
          <a:xfrm>
            <a:off x="5187600" y="6097588"/>
            <a:ext cx="6243988" cy="0"/>
          </a:xfrm>
          <a:prstGeom prst="line">
            <a:avLst/>
          </a:prstGeom>
          <a:ln w="9525"/>
        </p:spPr>
        <p:style>
          <a:lnRef idx="1">
            <a:schemeClr val="accent1"/>
          </a:lnRef>
          <a:fillRef idx="0">
            <a:schemeClr val="accent1"/>
          </a:fillRef>
          <a:effectRef idx="0">
            <a:schemeClr val="accent1"/>
          </a:effectRef>
          <a:fontRef idx="minor">
            <a:schemeClr val="tx1"/>
          </a:fontRef>
        </p:style>
      </p:cxnSp>
      <p:grpSp>
        <p:nvGrpSpPr>
          <p:cNvPr id="39" name="Groeperen 27">
            <a:extLst>
              <a:ext uri="{FF2B5EF4-FFF2-40B4-BE49-F238E27FC236}">
                <a16:creationId xmlns:a16="http://schemas.microsoft.com/office/drawing/2014/main" id="{33DD7148-092F-334D-813D-836D73F490AE}"/>
              </a:ext>
            </a:extLst>
          </p:cNvPr>
          <p:cNvGrpSpPr/>
          <p:nvPr userDrawn="1"/>
        </p:nvGrpSpPr>
        <p:grpSpPr>
          <a:xfrm>
            <a:off x="-2203840" y="12700"/>
            <a:ext cx="1813665" cy="3887577"/>
            <a:chOff x="9362017" y="12700"/>
            <a:chExt cx="1813665" cy="3887577"/>
          </a:xfrm>
        </p:grpSpPr>
        <p:sp>
          <p:nvSpPr>
            <p:cNvPr id="40" name="Tekstvak 39">
              <a:extLst>
                <a:ext uri="{FF2B5EF4-FFF2-40B4-BE49-F238E27FC236}">
                  <a16:creationId xmlns:a16="http://schemas.microsoft.com/office/drawing/2014/main" id="{81739D4B-A6AB-674C-9520-0A4A040BEDF3}"/>
                </a:ext>
              </a:extLst>
            </p:cNvPr>
            <p:cNvSpPr txBox="1"/>
            <p:nvPr userDrawn="1"/>
          </p:nvSpPr>
          <p:spPr>
            <a:xfrm>
              <a:off x="9384982" y="12700"/>
              <a:ext cx="1790700" cy="2616101"/>
            </a:xfrm>
            <a:prstGeom prst="rect">
              <a:avLst/>
            </a:prstGeom>
            <a:noFill/>
          </p:spPr>
          <p:txBody>
            <a:bodyPr wrap="square" lIns="0" tIns="0" rIns="0" bIns="0" rtlCol="0">
              <a:spAutoFit/>
            </a:bodyPr>
            <a:lstStyle/>
            <a:p>
              <a:pPr algn="l"/>
              <a:r>
                <a:rPr lang="nl-NL" sz="1000" cap="none" baseline="0" dirty="0">
                  <a:solidFill>
                    <a:schemeClr val="accent1"/>
                  </a:solidFill>
                  <a:latin typeface="+mj-lt"/>
                  <a:ea typeface="Arial" charset="0"/>
                  <a:cs typeface="Arial" charset="0"/>
                </a:rPr>
                <a:t>Foto of afbeelding wijzigen</a:t>
              </a:r>
              <a:endParaRPr lang="nl-NL" sz="1000" cap="none" baseline="0" dirty="0">
                <a:solidFill>
                  <a:schemeClr val="tx1">
                    <a:lumMod val="50000"/>
                    <a:lumOff val="50000"/>
                  </a:schemeClr>
                </a:solidFill>
                <a:latin typeface="+mj-lt"/>
                <a:ea typeface="Arial" charset="0"/>
                <a:cs typeface="Arial" charset="0"/>
              </a:endParaRPr>
            </a:p>
            <a:p>
              <a:pPr algn="l"/>
              <a:r>
                <a:rPr lang="nl-NL" sz="1000" i="1" cap="none" baseline="0" dirty="0">
                  <a:solidFill>
                    <a:schemeClr val="tx1">
                      <a:lumMod val="50000"/>
                      <a:lumOff val="50000"/>
                    </a:schemeClr>
                  </a:solidFill>
                  <a:latin typeface="+mj-lt"/>
                  <a:ea typeface="Arial" charset="0"/>
                  <a:cs typeface="Arial" charset="0"/>
                </a:rPr>
                <a:t>(Haal om een foto te vervangen eerst de bestaande foto weg!)</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Klik op het ‘Afbeelding’ pictogram om een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afbeelding in te voegen.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Selecteer een afbeelding en klik op de knop ‘Invoegen’.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Indien gewenst, kun je de afbeelding schalen, verplaatsen of(anders)bijsnijden met de functie ‘Bijsnijden’ onder ‘Hulpmiddelen voor afbeeldingen’.</a:t>
              </a:r>
            </a:p>
          </p:txBody>
        </p:sp>
        <p:pic>
          <p:nvPicPr>
            <p:cNvPr id="41" name="Afbeelding 40">
              <a:extLst>
                <a:ext uri="{FF2B5EF4-FFF2-40B4-BE49-F238E27FC236}">
                  <a16:creationId xmlns:a16="http://schemas.microsoft.com/office/drawing/2014/main" id="{D0CB15B3-285B-D04F-A773-418A0EACE1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62018" y="2716893"/>
              <a:ext cx="1813664" cy="1183384"/>
            </a:xfrm>
            <a:prstGeom prst="rect">
              <a:avLst/>
            </a:prstGeom>
          </p:spPr>
        </p:pic>
        <p:cxnSp>
          <p:nvCxnSpPr>
            <p:cNvPr id="42" name="Rechte verbindingslijn 41">
              <a:extLst>
                <a:ext uri="{FF2B5EF4-FFF2-40B4-BE49-F238E27FC236}">
                  <a16:creationId xmlns:a16="http://schemas.microsoft.com/office/drawing/2014/main" id="{172D5B75-B9CF-1745-9429-5B0A3298DBDB}"/>
                </a:ext>
              </a:extLst>
            </p:cNvPr>
            <p:cNvCxnSpPr/>
            <p:nvPr userDrawn="1"/>
          </p:nvCxnSpPr>
          <p:spPr>
            <a:xfrm>
              <a:off x="9362018" y="1168117"/>
              <a:ext cx="18136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77FD65DB-BB94-654E-B5A6-3A17435F44C0}"/>
                </a:ext>
              </a:extLst>
            </p:cNvPr>
            <p:cNvCxnSpPr/>
            <p:nvPr userDrawn="1"/>
          </p:nvCxnSpPr>
          <p:spPr>
            <a:xfrm>
              <a:off x="9362017" y="1624724"/>
              <a:ext cx="181366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44" name="Picture 2" descr="https://d2mxuefqeaa7sj.cloudfront.net/s_69F1E00778327C387CFF28DB3777B115BA4A53CF71B90B4D1ADB7E5F934F3AFC_1535530882665_afbeelding.png">
            <a:extLst>
              <a:ext uri="{FF2B5EF4-FFF2-40B4-BE49-F238E27FC236}">
                <a16:creationId xmlns:a16="http://schemas.microsoft.com/office/drawing/2014/main" id="{74E64875-189D-AF43-8374-A58E3ECA34D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87116" y="590550"/>
            <a:ext cx="341073" cy="366977"/>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Rechte verbindingslijn 44">
            <a:extLst>
              <a:ext uri="{FF2B5EF4-FFF2-40B4-BE49-F238E27FC236}">
                <a16:creationId xmlns:a16="http://schemas.microsoft.com/office/drawing/2014/main" id="{2EF373DE-0002-3F4A-8FA6-0B8C0F0FBC01}"/>
              </a:ext>
            </a:extLst>
          </p:cNvPr>
          <p:cNvCxnSpPr>
            <a:cxnSpLocks/>
          </p:cNvCxnSpPr>
          <p:nvPr userDrawn="1"/>
        </p:nvCxnSpPr>
        <p:spPr>
          <a:xfrm>
            <a:off x="758825" y="6097588"/>
            <a:ext cx="4031999"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 name="Tijdelijke aanduiding voor afbeelding 10">
            <a:extLst>
              <a:ext uri="{FF2B5EF4-FFF2-40B4-BE49-F238E27FC236}">
                <a16:creationId xmlns:a16="http://schemas.microsoft.com/office/drawing/2014/main" id="{AF4B432D-7618-DD46-B754-C7F023FEF407}"/>
              </a:ext>
            </a:extLst>
          </p:cNvPr>
          <p:cNvSpPr>
            <a:spLocks noGrp="1"/>
          </p:cNvSpPr>
          <p:nvPr>
            <p:ph type="pic" sz="quarter" idx="15" hasCustomPrompt="1"/>
          </p:nvPr>
        </p:nvSpPr>
        <p:spPr>
          <a:xfrm>
            <a:off x="756000" y="6364800"/>
            <a:ext cx="900000" cy="299995"/>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a:lvl1pPr>
          </a:lstStyle>
          <a:p>
            <a:r>
              <a:rPr lang="nl-NL" dirty="0"/>
              <a:t> </a:t>
            </a:r>
          </a:p>
        </p:txBody>
      </p:sp>
      <p:grpSp>
        <p:nvGrpSpPr>
          <p:cNvPr id="46" name="Groep 45">
            <a:extLst>
              <a:ext uri="{FF2B5EF4-FFF2-40B4-BE49-F238E27FC236}">
                <a16:creationId xmlns:a16="http://schemas.microsoft.com/office/drawing/2014/main" id="{457B8D60-D970-9E41-8F6F-7D114C2D92FF}"/>
              </a:ext>
            </a:extLst>
          </p:cNvPr>
          <p:cNvGrpSpPr/>
          <p:nvPr userDrawn="1"/>
        </p:nvGrpSpPr>
        <p:grpSpPr>
          <a:xfrm>
            <a:off x="12376269" y="-54065"/>
            <a:ext cx="3518336" cy="7340224"/>
            <a:chOff x="12376269" y="-120870"/>
            <a:chExt cx="3518336" cy="7340224"/>
          </a:xfrm>
        </p:grpSpPr>
        <p:grpSp>
          <p:nvGrpSpPr>
            <p:cNvPr id="47" name="Groep 46">
              <a:extLst>
                <a:ext uri="{FF2B5EF4-FFF2-40B4-BE49-F238E27FC236}">
                  <a16:creationId xmlns:a16="http://schemas.microsoft.com/office/drawing/2014/main" id="{4AB7C67E-1FDF-B045-9DC3-D9C0AC462AB8}"/>
                </a:ext>
              </a:extLst>
            </p:cNvPr>
            <p:cNvGrpSpPr/>
            <p:nvPr userDrawn="1"/>
          </p:nvGrpSpPr>
          <p:grpSpPr>
            <a:xfrm>
              <a:off x="12433106" y="847293"/>
              <a:ext cx="3461499" cy="6372061"/>
              <a:chOff x="-2933894" y="1437843"/>
              <a:chExt cx="3461499" cy="6372061"/>
            </a:xfrm>
          </p:grpSpPr>
          <p:cxnSp>
            <p:nvCxnSpPr>
              <p:cNvPr id="56" name="Gebogen verbindingslijn 55">
                <a:extLst>
                  <a:ext uri="{FF2B5EF4-FFF2-40B4-BE49-F238E27FC236}">
                    <a16:creationId xmlns:a16="http://schemas.microsoft.com/office/drawing/2014/main" id="{3E951F87-3010-7A42-BEBB-74A23AE0D37F}"/>
                  </a:ext>
                </a:extLst>
              </p:cNvPr>
              <p:cNvCxnSpPr>
                <a:cxnSpLocks/>
                <a:stCxn id="62" idx="4"/>
                <a:endCxn id="58" idx="1"/>
              </p:cNvCxnSpPr>
              <p:nvPr userDrawn="1"/>
            </p:nvCxnSpPr>
            <p:spPr>
              <a:xfrm rot="16200000" flipH="1">
                <a:off x="-2690856" y="4440343"/>
                <a:ext cx="651202" cy="885279"/>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57" name="Tekstvak 56">
                <a:extLst>
                  <a:ext uri="{FF2B5EF4-FFF2-40B4-BE49-F238E27FC236}">
                    <a16:creationId xmlns:a16="http://schemas.microsoft.com/office/drawing/2014/main" id="{F12427CE-1275-224F-8F0C-F995369EEC4F}"/>
                  </a:ext>
                </a:extLst>
              </p:cNvPr>
              <p:cNvSpPr txBox="1"/>
              <p:nvPr userDrawn="1"/>
            </p:nvSpPr>
            <p:spPr>
              <a:xfrm>
                <a:off x="-2564915" y="1437843"/>
                <a:ext cx="3009400" cy="3370153"/>
              </a:xfrm>
              <a:prstGeom prst="rect">
                <a:avLst/>
              </a:prstGeom>
              <a:noFill/>
            </p:spPr>
            <p:txBody>
              <a:bodyPr wrap="square" rtlCol="0">
                <a:spAutoFit/>
              </a:bodyPr>
              <a:lstStyle/>
              <a:p>
                <a:pPr marL="271463" marR="0" lvl="0" indent="-271463" algn="l" defTabSz="914400" rtl="0" eaLnBrk="1" fontAlgn="auto" latinLnBrk="0" hangingPunct="1">
                  <a:lnSpc>
                    <a:spcPct val="100000"/>
                  </a:lnSpc>
                  <a:spcBef>
                    <a:spcPts val="0"/>
                  </a:spcBef>
                  <a:spcAft>
                    <a:spcPts val="0"/>
                  </a:spcAft>
                  <a:buClr>
                    <a:schemeClr val="accent1"/>
                  </a:buClr>
                  <a:buSzPct val="100000"/>
                  <a:buFont typeface="Zapf Dingbats"/>
                  <a:buChar char="❯"/>
                  <a:tabLst/>
                  <a:defRPr/>
                </a:pPr>
                <a:r>
                  <a:rPr lang="nl-NL" sz="2000" kern="1200" noProof="0" dirty="0">
                    <a:solidFill>
                      <a:schemeClr val="tx2"/>
                    </a:solidFill>
                    <a:latin typeface="+mn-lt"/>
                    <a:ea typeface="+mn-ea"/>
                    <a:cs typeface="+mn-cs"/>
                  </a:rPr>
                  <a:t>opsommingteken</a:t>
                </a:r>
              </a:p>
              <a:p>
                <a:pPr marL="274638"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pt</a:t>
                </a:r>
              </a:p>
              <a:p>
                <a:pPr marL="490538" marR="0" lvl="1" indent="-219075" algn="l" defTabSz="914400" rtl="0" eaLnBrk="1" fontAlgn="auto" latinLnBrk="0" hangingPunct="1">
                  <a:lnSpc>
                    <a:spcPct val="100000"/>
                  </a:lnSpc>
                  <a:spcBef>
                    <a:spcPts val="0"/>
                  </a:spcBef>
                  <a:spcAft>
                    <a:spcPts val="0"/>
                  </a:spcAft>
                  <a:buClr>
                    <a:schemeClr val="accent1"/>
                  </a:buClr>
                  <a:buSzTx/>
                  <a:buFont typeface="Systeemlettertype"/>
                  <a:buChar char="›"/>
                  <a:tabLst/>
                  <a:defRPr/>
                </a:pPr>
                <a:r>
                  <a:rPr lang="nl-NL" sz="2000" kern="1200" noProof="0" dirty="0">
                    <a:solidFill>
                      <a:schemeClr val="tx2"/>
                    </a:solidFill>
                    <a:latin typeface="+mn-lt"/>
                    <a:ea typeface="+mn-ea"/>
                    <a:cs typeface="+mn-cs"/>
                  </a:rPr>
                  <a:t>opsommingsteken (hoger niveau)</a:t>
                </a:r>
              </a:p>
              <a:p>
                <a:pPr marL="492125"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261938" marR="0" lvl="2" indent="-261938"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nl-NL" sz="2000" b="1" kern="1200" noProof="0" dirty="0">
                    <a:solidFill>
                      <a:schemeClr val="tx2"/>
                    </a:solidFill>
                    <a:latin typeface="+mn-lt"/>
                    <a:ea typeface="+mn-ea"/>
                    <a:cs typeface="+mn-cs"/>
                  </a:rPr>
                  <a:t>subkop</a:t>
                </a:r>
                <a:endParaRPr lang="nl-NL"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0" marR="0" lvl="3" indent="0" algn="l" defTabSz="914400" rtl="0" eaLnBrk="1" fontAlgn="auto" latinLnBrk="0" hangingPunct="1">
                  <a:lnSpc>
                    <a:spcPct val="100000"/>
                  </a:lnSpc>
                  <a:spcBef>
                    <a:spcPts val="600"/>
                  </a:spcBef>
                  <a:spcAft>
                    <a:spcPts val="0"/>
                  </a:spcAft>
                  <a:buClrTx/>
                  <a:buSzTx/>
                  <a:buFont typeface="Systeemlettertype"/>
                  <a:buChar char="​"/>
                  <a:tabLst/>
                  <a:defRPr/>
                </a:pPr>
                <a:r>
                  <a:rPr lang="nl-NL" sz="2000" kern="1200" cap="all" baseline="0" noProof="0" dirty="0">
                    <a:solidFill>
                      <a:schemeClr val="accent1"/>
                    </a:solidFill>
                    <a:latin typeface="+mn-lt"/>
                    <a:ea typeface="+mn-ea"/>
                    <a:cs typeface="+mn-cs"/>
                  </a:rPr>
                  <a:t>OPVALLENDE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oranje,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kapitalen</a:t>
                </a:r>
              </a:p>
              <a:p>
                <a:pPr marL="0" marR="0" lvl="4" indent="0" algn="l" defTabSz="914400" rtl="0" eaLnBrk="1" fontAlgn="auto" latinLnBrk="0" hangingPunct="1">
                  <a:lnSpc>
                    <a:spcPct val="100000"/>
                  </a:lnSpc>
                  <a:spcBef>
                    <a:spcPts val="0"/>
                  </a:spcBef>
                  <a:spcAft>
                    <a:spcPts val="0"/>
                  </a:spcAft>
                  <a:buClrTx/>
                  <a:buSzTx/>
                  <a:buFont typeface="Systeemlettertype"/>
                  <a:buChar char="​"/>
                  <a:tabLst/>
                  <a:defRPr/>
                </a:pPr>
                <a:r>
                  <a:rPr lang="nl-NL" sz="1600" kern="1200" noProof="0" dirty="0">
                    <a:solidFill>
                      <a:schemeClr val="tx1">
                        <a:lumMod val="50000"/>
                        <a:lumOff val="50000"/>
                      </a:schemeClr>
                    </a:solidFill>
                    <a:latin typeface="+mn-lt"/>
                    <a:ea typeface="+mn-ea"/>
                    <a:cs typeface="+mn-cs"/>
                  </a:rPr>
                  <a:t>kleine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grijs, 16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p:txBody>
          </p:sp>
          <p:sp>
            <p:nvSpPr>
              <p:cNvPr id="58" name="Tekstvak 57">
                <a:extLst>
                  <a:ext uri="{FF2B5EF4-FFF2-40B4-BE49-F238E27FC236}">
                    <a16:creationId xmlns:a16="http://schemas.microsoft.com/office/drawing/2014/main" id="{339BE51D-C773-6049-86FE-561C7BCAE540}"/>
                  </a:ext>
                </a:extLst>
              </p:cNvPr>
              <p:cNvSpPr txBox="1"/>
              <p:nvPr userDrawn="1"/>
            </p:nvSpPr>
            <p:spPr>
              <a:xfrm>
                <a:off x="-1922615" y="4931585"/>
                <a:ext cx="2450220" cy="553998"/>
              </a:xfrm>
              <a:prstGeom prst="rect">
                <a:avLst/>
              </a:prstGeom>
              <a:noFill/>
            </p:spPr>
            <p:txBody>
              <a:bodyPr wrap="square" lIns="90000" rtlCol="0">
                <a:spAutoFit/>
              </a:bodyPr>
              <a:lstStyle/>
              <a:p>
                <a:pPr algn="l"/>
                <a:r>
                  <a:rPr lang="nl-NL" sz="1000" cap="none" baseline="0" dirty="0">
                    <a:solidFill>
                      <a:schemeClr val="accent2"/>
                    </a:solidFill>
                    <a:latin typeface="+mj-lt"/>
                    <a:ea typeface="Arial" charset="0"/>
                    <a:cs typeface="Arial" charset="0"/>
                  </a:rPr>
                  <a:t>In de </a:t>
                </a:r>
                <a:r>
                  <a:rPr lang="nl-NL" sz="1000" b="1" u="none" cap="none" baseline="0" dirty="0">
                    <a:solidFill>
                      <a:schemeClr val="accent2"/>
                    </a:solidFill>
                    <a:latin typeface="+mj-lt"/>
                    <a:ea typeface="Arial" charset="0"/>
                    <a:cs typeface="Arial" charset="0"/>
                  </a:rPr>
                  <a:t>tekstvakken</a:t>
                </a:r>
                <a:r>
                  <a:rPr lang="nl-NL" sz="1000" cap="none" baseline="0" dirty="0">
                    <a:solidFill>
                      <a:schemeClr val="accent2"/>
                    </a:solidFill>
                    <a:latin typeface="+mj-lt"/>
                    <a:ea typeface="Arial" charset="0"/>
                    <a:cs typeface="Arial" charset="0"/>
                  </a:rPr>
                  <a:t> kun je vijf soorten tekst weergeven met eigen opmaak. De opmaak is gekoppeld aan lijstniveaus. </a:t>
                </a:r>
              </a:p>
            </p:txBody>
          </p:sp>
          <p:sp>
            <p:nvSpPr>
              <p:cNvPr id="59" name="Tekstvak 58">
                <a:extLst>
                  <a:ext uri="{FF2B5EF4-FFF2-40B4-BE49-F238E27FC236}">
                    <a16:creationId xmlns:a16="http://schemas.microsoft.com/office/drawing/2014/main" id="{817FE23E-6191-554F-A15C-0651F87BEEE0}"/>
                  </a:ext>
                </a:extLst>
              </p:cNvPr>
              <p:cNvSpPr txBox="1">
                <a:spLocks noChangeAspect="1"/>
              </p:cNvSpPr>
              <p:nvPr userDrawn="1"/>
            </p:nvSpPr>
            <p:spPr>
              <a:xfrm>
                <a:off x="-2933894" y="1518103"/>
                <a:ext cx="252000" cy="252000"/>
              </a:xfrm>
              <a:prstGeom prst="ellipse">
                <a:avLst/>
              </a:prstGeom>
              <a:noFill/>
              <a:ln w="15875">
                <a:solidFill>
                  <a:schemeClr val="accent1"/>
                </a:solidFill>
              </a:ln>
            </p:spPr>
            <p:txBody>
              <a:bodyPr wrap="square" lIns="0" tIns="0" rIns="0" bIns="0" rtlCol="0" anchor="ctr" anchorCtr="0">
                <a:noAutofit/>
              </a:bodyPr>
              <a:lstStyle/>
              <a:p>
                <a:pPr algn="ctr"/>
                <a:r>
                  <a:rPr lang="nl-NL" sz="1200" b="1" cap="all" dirty="0">
                    <a:solidFill>
                      <a:schemeClr val="accent1"/>
                    </a:solidFill>
                    <a:latin typeface="+mj-lt"/>
                    <a:ea typeface="Arial" charset="0"/>
                    <a:cs typeface="Arial" charset="0"/>
                  </a:rPr>
                  <a:t>1</a:t>
                </a:r>
              </a:p>
            </p:txBody>
          </p:sp>
          <p:sp>
            <p:nvSpPr>
              <p:cNvPr id="60" name="Tekstvak 59">
                <a:extLst>
                  <a:ext uri="{FF2B5EF4-FFF2-40B4-BE49-F238E27FC236}">
                    <a16:creationId xmlns:a16="http://schemas.microsoft.com/office/drawing/2014/main" id="{5D1A447F-A87F-C548-9DD8-2EADF62C715E}"/>
                  </a:ext>
                </a:extLst>
              </p:cNvPr>
              <p:cNvSpPr txBox="1">
                <a:spLocks noChangeAspect="1"/>
              </p:cNvSpPr>
              <p:nvPr userDrawn="1"/>
            </p:nvSpPr>
            <p:spPr>
              <a:xfrm>
                <a:off x="-2933894" y="2147956"/>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2</a:t>
                </a:r>
              </a:p>
            </p:txBody>
          </p:sp>
          <p:sp>
            <p:nvSpPr>
              <p:cNvPr id="61" name="Tekstvak 60">
                <a:extLst>
                  <a:ext uri="{FF2B5EF4-FFF2-40B4-BE49-F238E27FC236}">
                    <a16:creationId xmlns:a16="http://schemas.microsoft.com/office/drawing/2014/main" id="{4A23E473-03A4-F44E-91E3-9EDED7B88409}"/>
                  </a:ext>
                </a:extLst>
              </p:cNvPr>
              <p:cNvSpPr txBox="1">
                <a:spLocks noChangeAspect="1"/>
              </p:cNvSpPr>
              <p:nvPr userDrawn="1"/>
            </p:nvSpPr>
            <p:spPr>
              <a:xfrm>
                <a:off x="-2933894" y="3706035"/>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4</a:t>
                </a:r>
              </a:p>
            </p:txBody>
          </p:sp>
          <p:sp>
            <p:nvSpPr>
              <p:cNvPr id="62" name="Tekstvak 61">
                <a:extLst>
                  <a:ext uri="{FF2B5EF4-FFF2-40B4-BE49-F238E27FC236}">
                    <a16:creationId xmlns:a16="http://schemas.microsoft.com/office/drawing/2014/main" id="{76C11BC9-C3D4-6442-8142-66F0B045BC20}"/>
                  </a:ext>
                </a:extLst>
              </p:cNvPr>
              <p:cNvSpPr txBox="1">
                <a:spLocks noChangeAspect="1"/>
              </p:cNvSpPr>
              <p:nvPr userDrawn="1"/>
            </p:nvSpPr>
            <p:spPr>
              <a:xfrm>
                <a:off x="-2933894" y="4305382"/>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5</a:t>
                </a:r>
              </a:p>
            </p:txBody>
          </p:sp>
          <p:sp>
            <p:nvSpPr>
              <p:cNvPr id="63" name="Tekstvak 62">
                <a:extLst>
                  <a:ext uri="{FF2B5EF4-FFF2-40B4-BE49-F238E27FC236}">
                    <a16:creationId xmlns:a16="http://schemas.microsoft.com/office/drawing/2014/main" id="{B75356D8-3174-3C4A-AFA6-FDBD58C01B92}"/>
                  </a:ext>
                </a:extLst>
              </p:cNvPr>
              <p:cNvSpPr txBox="1">
                <a:spLocks noChangeAspect="1"/>
              </p:cNvSpPr>
              <p:nvPr userDrawn="1"/>
            </p:nvSpPr>
            <p:spPr>
              <a:xfrm>
                <a:off x="-2933894" y="3059543"/>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3</a:t>
                </a:r>
              </a:p>
            </p:txBody>
          </p:sp>
          <p:grpSp>
            <p:nvGrpSpPr>
              <p:cNvPr id="64" name="Groeperen 38">
                <a:extLst>
                  <a:ext uri="{FF2B5EF4-FFF2-40B4-BE49-F238E27FC236}">
                    <a16:creationId xmlns:a16="http://schemas.microsoft.com/office/drawing/2014/main" id="{FC90F444-FF96-2C46-8D50-58C4604A0F72}"/>
                  </a:ext>
                </a:extLst>
              </p:cNvPr>
              <p:cNvGrpSpPr/>
              <p:nvPr userDrawn="1"/>
            </p:nvGrpSpPr>
            <p:grpSpPr>
              <a:xfrm>
                <a:off x="-2817520" y="6055099"/>
                <a:ext cx="2918952" cy="1754805"/>
                <a:chOff x="-5218600" y="4763397"/>
                <a:chExt cx="2918952" cy="1562562"/>
              </a:xfrm>
            </p:grpSpPr>
            <p:pic>
              <p:nvPicPr>
                <p:cNvPr id="65" name="Afbeelding 64">
                  <a:extLst>
                    <a:ext uri="{FF2B5EF4-FFF2-40B4-BE49-F238E27FC236}">
                      <a16:creationId xmlns:a16="http://schemas.microsoft.com/office/drawing/2014/main" id="{31E944D6-5CF6-2E45-A8BB-433AD66411D3}"/>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212991" y="5461767"/>
                  <a:ext cx="1325880" cy="315512"/>
                </a:xfrm>
                <a:prstGeom prst="rect">
                  <a:avLst/>
                </a:prstGeom>
              </p:spPr>
            </p:pic>
            <p:cxnSp>
              <p:nvCxnSpPr>
                <p:cNvPr id="66" name="Rechte verbindingslijn 65">
                  <a:extLst>
                    <a:ext uri="{FF2B5EF4-FFF2-40B4-BE49-F238E27FC236}">
                      <a16:creationId xmlns:a16="http://schemas.microsoft.com/office/drawing/2014/main" id="{8C3762CD-70D9-3F41-9BAA-F07C12F5B9C8}"/>
                    </a:ext>
                  </a:extLst>
                </p:cNvPr>
                <p:cNvCxnSpPr/>
                <p:nvPr userDrawn="1"/>
              </p:nvCxnSpPr>
              <p:spPr>
                <a:xfrm>
                  <a:off x="-5218600" y="5826230"/>
                  <a:ext cx="2918952"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67" name="Groeperen 37">
                  <a:extLst>
                    <a:ext uri="{FF2B5EF4-FFF2-40B4-BE49-F238E27FC236}">
                      <a16:creationId xmlns:a16="http://schemas.microsoft.com/office/drawing/2014/main" id="{122F4978-2CD1-EB47-898F-C79A355D340C}"/>
                    </a:ext>
                  </a:extLst>
                </p:cNvPr>
                <p:cNvGrpSpPr/>
                <p:nvPr userDrawn="1"/>
              </p:nvGrpSpPr>
              <p:grpSpPr>
                <a:xfrm>
                  <a:off x="-5218600" y="4763397"/>
                  <a:ext cx="2918948" cy="1562562"/>
                  <a:chOff x="-5218600" y="4763397"/>
                  <a:chExt cx="2918948" cy="1562562"/>
                </a:xfrm>
              </p:grpSpPr>
              <p:sp>
                <p:nvSpPr>
                  <p:cNvPr id="68" name="Rechthoek 67">
                    <a:extLst>
                      <a:ext uri="{FF2B5EF4-FFF2-40B4-BE49-F238E27FC236}">
                        <a16:creationId xmlns:a16="http://schemas.microsoft.com/office/drawing/2014/main" id="{FBDB803E-D5B6-4441-903B-278A07DBB834}"/>
                      </a:ext>
                    </a:extLst>
                  </p:cNvPr>
                  <p:cNvSpPr/>
                  <p:nvPr userDrawn="1"/>
                </p:nvSpPr>
                <p:spPr>
                  <a:xfrm>
                    <a:off x="-4323696" y="5107254"/>
                    <a:ext cx="1408534"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Volgende stijl </a:t>
                    </a:r>
                    <a:r>
                      <a:rPr lang="nl-NL" sz="1000" cap="none" baseline="0" dirty="0">
                        <a:solidFill>
                          <a:schemeClr val="accent2"/>
                        </a:solidFill>
                        <a:latin typeface="+mj-lt"/>
                        <a:ea typeface="Arial" charset="0"/>
                        <a:cs typeface="Arial" charset="0"/>
                      </a:rPr>
                      <a:t>(lijstniveau verhogen)</a:t>
                    </a:r>
                  </a:p>
                </p:txBody>
              </p:sp>
              <p:sp>
                <p:nvSpPr>
                  <p:cNvPr id="69" name="Rechthoek 68">
                    <a:extLst>
                      <a:ext uri="{FF2B5EF4-FFF2-40B4-BE49-F238E27FC236}">
                        <a16:creationId xmlns:a16="http://schemas.microsoft.com/office/drawing/2014/main" id="{50B5531A-3E9C-2043-A2B4-62B2A5344F23}"/>
                      </a:ext>
                    </a:extLst>
                  </p:cNvPr>
                  <p:cNvSpPr/>
                  <p:nvPr userDrawn="1"/>
                </p:nvSpPr>
                <p:spPr>
                  <a:xfrm>
                    <a:off x="-4323696" y="4763397"/>
                    <a:ext cx="1524206"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Vorige stijl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(lijstniveau verlagen)</a:t>
                    </a:r>
                  </a:p>
                </p:txBody>
              </p:sp>
              <p:cxnSp>
                <p:nvCxnSpPr>
                  <p:cNvPr id="70" name="Gebogen verbindingslijn 55">
                    <a:extLst>
                      <a:ext uri="{FF2B5EF4-FFF2-40B4-BE49-F238E27FC236}">
                        <a16:creationId xmlns:a16="http://schemas.microsoft.com/office/drawing/2014/main" id="{33D337DA-7194-9C4C-B747-EB700445805C}"/>
                      </a:ext>
                    </a:extLst>
                  </p:cNvPr>
                  <p:cNvCxnSpPr>
                    <a:cxnSpLocks/>
                    <a:stCxn id="55" idx="0"/>
                    <a:endCxn id="68" idx="1"/>
                  </p:cNvCxnSpPr>
                  <p:nvPr userDrawn="1"/>
                </p:nvCxnSpPr>
                <p:spPr>
                  <a:xfrm rot="5400000" flipH="1" flipV="1">
                    <a:off x="-4482682" y="5300323"/>
                    <a:ext cx="173915" cy="144055"/>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Gebogen verbindingslijn 57">
                    <a:extLst>
                      <a:ext uri="{FF2B5EF4-FFF2-40B4-BE49-F238E27FC236}">
                        <a16:creationId xmlns:a16="http://schemas.microsoft.com/office/drawing/2014/main" id="{936557B7-048E-4945-9BCB-172D3B2330C1}"/>
                      </a:ext>
                    </a:extLst>
                  </p:cNvPr>
                  <p:cNvCxnSpPr>
                    <a:cxnSpLocks/>
                    <a:stCxn id="53" idx="0"/>
                    <a:endCxn id="69" idx="1"/>
                  </p:cNvCxnSpPr>
                  <p:nvPr userDrawn="1"/>
                </p:nvCxnSpPr>
                <p:spPr>
                  <a:xfrm rot="5400000" flipH="1" flipV="1">
                    <a:off x="-4737022" y="5045982"/>
                    <a:ext cx="517772" cy="308880"/>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7" name="Tekstvak 96">
                    <a:extLst>
                      <a:ext uri="{FF2B5EF4-FFF2-40B4-BE49-F238E27FC236}">
                        <a16:creationId xmlns:a16="http://schemas.microsoft.com/office/drawing/2014/main" id="{A4084714-FB7B-5E4B-A205-BE382B0F33F7}"/>
                      </a:ext>
                    </a:extLst>
                  </p:cNvPr>
                  <p:cNvSpPr txBox="1"/>
                  <p:nvPr userDrawn="1"/>
                </p:nvSpPr>
                <p:spPr>
                  <a:xfrm>
                    <a:off x="-4426152" y="5832653"/>
                    <a:ext cx="2126500" cy="493306"/>
                  </a:xfrm>
                  <a:prstGeom prst="rect">
                    <a:avLst/>
                  </a:prstGeom>
                  <a:noFill/>
                </p:spPr>
                <p:txBody>
                  <a:bodyPr wrap="square" lIns="0" rtlCol="0">
                    <a:spAutoFit/>
                  </a:bodyPr>
                  <a:lstStyle/>
                  <a:p>
                    <a:pPr algn="l"/>
                    <a:r>
                      <a:rPr lang="nl-NL" sz="1000" cap="none" baseline="0" dirty="0">
                        <a:solidFill>
                          <a:schemeClr val="accent2"/>
                        </a:solidFill>
                        <a:latin typeface="+mj-lt"/>
                        <a:ea typeface="Arial" charset="0"/>
                        <a:cs typeface="Arial" charset="0"/>
                      </a:rPr>
                      <a:t>Herstel eventueel de originele opmaak van de dia met de knop </a:t>
                    </a:r>
                    <a:r>
                      <a:rPr lang="nl-NL" sz="1000" b="1" cap="none" baseline="0" dirty="0">
                        <a:solidFill>
                          <a:schemeClr val="accent2"/>
                        </a:solidFill>
                        <a:latin typeface="+mj-lt"/>
                        <a:ea typeface="Arial" charset="0"/>
                        <a:cs typeface="Arial" charset="0"/>
                      </a:rPr>
                      <a:t>Opnieuw instellen</a:t>
                    </a:r>
                    <a:endParaRPr lang="nl-NL" sz="1000" cap="none" baseline="0" dirty="0">
                      <a:solidFill>
                        <a:schemeClr val="accent2"/>
                      </a:solidFill>
                      <a:latin typeface="+mj-lt"/>
                      <a:ea typeface="Arial" charset="0"/>
                      <a:cs typeface="Arial" charset="0"/>
                    </a:endParaRPr>
                  </a:p>
                </p:txBody>
              </p:sp>
              <p:pic>
                <p:nvPicPr>
                  <p:cNvPr id="98" name="Afbeelding 97">
                    <a:extLst>
                      <a:ext uri="{FF2B5EF4-FFF2-40B4-BE49-F238E27FC236}">
                        <a16:creationId xmlns:a16="http://schemas.microsoft.com/office/drawing/2014/main" id="{78E1A273-3A9D-7249-AFEA-EB01728A1DEE}"/>
                      </a:ext>
                    </a:extLst>
                  </p:cNvPr>
                  <p:cNvPicPr>
                    <a:picLocks noChangeAspect="1"/>
                  </p:cNvPicPr>
                  <p:nvPr userDrawn="1"/>
                </p:nvPicPr>
                <p:blipFill>
                  <a:blip r:embed="rId7"/>
                  <a:stretch>
                    <a:fillRect/>
                  </a:stretch>
                </p:blipFill>
                <p:spPr>
                  <a:xfrm>
                    <a:off x="-5218600" y="5884354"/>
                    <a:ext cx="731520" cy="122134"/>
                  </a:xfrm>
                  <a:prstGeom prst="rect">
                    <a:avLst/>
                  </a:prstGeom>
                </p:spPr>
              </p:pic>
            </p:grpSp>
          </p:grpSp>
        </p:grpSp>
        <p:sp>
          <p:nvSpPr>
            <p:cNvPr id="48" name="Rechthoek 47">
              <a:extLst>
                <a:ext uri="{FF2B5EF4-FFF2-40B4-BE49-F238E27FC236}">
                  <a16:creationId xmlns:a16="http://schemas.microsoft.com/office/drawing/2014/main" id="{EDD77B81-CBC1-9242-9E0A-199D8692AD2E}"/>
                </a:ext>
              </a:extLst>
            </p:cNvPr>
            <p:cNvSpPr/>
            <p:nvPr userDrawn="1"/>
          </p:nvSpPr>
          <p:spPr>
            <a:xfrm>
              <a:off x="13444384" y="4990758"/>
              <a:ext cx="2217017" cy="400110"/>
            </a:xfrm>
            <a:prstGeom prst="rect">
              <a:avLst/>
            </a:prstGeom>
          </p:spPr>
          <p:txBody>
            <a:bodyPr wrap="square">
              <a:spAutoFit/>
            </a:bodyPr>
            <a:lstStyle/>
            <a:p>
              <a:pPr marL="0" algn="l" defTabSz="914400" rtl="0" eaLnBrk="1" latinLnBrk="0" hangingPunct="1"/>
              <a:r>
                <a:rPr lang="nl-NL" sz="1000" kern="1200" cap="none" baseline="0" dirty="0">
                  <a:solidFill>
                    <a:schemeClr val="accent2"/>
                  </a:solidFill>
                  <a:latin typeface="+mj-lt"/>
                  <a:ea typeface="Arial" charset="0"/>
                  <a:cs typeface="Arial" charset="0"/>
                </a:rPr>
                <a:t>Wijzig de tekststijlen met de tab-knop of de knoppen in de menubalk:</a:t>
              </a:r>
            </a:p>
          </p:txBody>
        </p:sp>
        <p:cxnSp>
          <p:nvCxnSpPr>
            <p:cNvPr id="49" name="Rechte verbindingslijn 48">
              <a:extLst>
                <a:ext uri="{FF2B5EF4-FFF2-40B4-BE49-F238E27FC236}">
                  <a16:creationId xmlns:a16="http://schemas.microsoft.com/office/drawing/2014/main" id="{EAA81A8C-5E02-1349-821B-74874F1A6C29}"/>
                </a:ext>
              </a:extLst>
            </p:cNvPr>
            <p:cNvCxnSpPr>
              <a:stCxn id="59" idx="4"/>
              <a:endCxn id="60" idx="0"/>
            </p:cNvCxnSpPr>
            <p:nvPr userDrawn="1"/>
          </p:nvCxnSpPr>
          <p:spPr>
            <a:xfrm>
              <a:off x="12559106" y="1179553"/>
              <a:ext cx="0" cy="3778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20ED5A4D-AD6C-B849-9256-57294BB6C015}"/>
                </a:ext>
              </a:extLst>
            </p:cNvPr>
            <p:cNvCxnSpPr>
              <a:cxnSpLocks/>
              <a:stCxn id="60" idx="4"/>
              <a:endCxn id="63" idx="0"/>
            </p:cNvCxnSpPr>
            <p:nvPr userDrawn="1"/>
          </p:nvCxnSpPr>
          <p:spPr>
            <a:xfrm>
              <a:off x="12559106" y="1809406"/>
              <a:ext cx="0" cy="6595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CEA56CFD-B6FF-C340-9B16-544EFB6282B7}"/>
                </a:ext>
              </a:extLst>
            </p:cNvPr>
            <p:cNvCxnSpPr>
              <a:cxnSpLocks/>
              <a:stCxn id="63" idx="4"/>
              <a:endCxn id="61" idx="0"/>
            </p:cNvCxnSpPr>
            <p:nvPr userDrawn="1"/>
          </p:nvCxnSpPr>
          <p:spPr>
            <a:xfrm>
              <a:off x="12559106" y="2720993"/>
              <a:ext cx="0" cy="39449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12D1423F-DA5F-164D-8CF7-7BE062B6D40F}"/>
                </a:ext>
              </a:extLst>
            </p:cNvPr>
            <p:cNvCxnSpPr>
              <a:cxnSpLocks/>
              <a:stCxn id="61" idx="4"/>
              <a:endCxn id="62" idx="0"/>
            </p:cNvCxnSpPr>
            <p:nvPr userDrawn="1"/>
          </p:nvCxnSpPr>
          <p:spPr>
            <a:xfrm>
              <a:off x="12559106" y="3367485"/>
              <a:ext cx="0" cy="34734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291DAD6B-20DB-0644-9D05-39E2BB621E30}"/>
                </a:ext>
              </a:extLst>
            </p:cNvPr>
            <p:cNvSpPr/>
            <p:nvPr userDrawn="1"/>
          </p:nvSpPr>
          <p:spPr>
            <a:xfrm>
              <a:off x="13036504"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sp>
          <p:nvSpPr>
            <p:cNvPr id="54" name="Rechthoek 53">
              <a:extLst>
                <a:ext uri="{FF2B5EF4-FFF2-40B4-BE49-F238E27FC236}">
                  <a16:creationId xmlns:a16="http://schemas.microsoft.com/office/drawing/2014/main" id="{6065A4C5-6A89-4B45-B186-2C0FC139CE94}"/>
                </a:ext>
              </a:extLst>
            </p:cNvPr>
            <p:cNvSpPr/>
            <p:nvPr userDrawn="1"/>
          </p:nvSpPr>
          <p:spPr>
            <a:xfrm>
              <a:off x="12376269" y="-120870"/>
              <a:ext cx="3009400" cy="744819"/>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
                  <a:schemeClr val="accent1"/>
                </a:buClr>
                <a:buSzTx/>
                <a:buFont typeface="Arial" charset="0"/>
                <a:buNone/>
                <a:tabLst/>
                <a:defRPr/>
              </a:pPr>
              <a:r>
                <a:rPr lang="nl-NL" sz="3600" b="1" kern="1200" noProof="0" dirty="0">
                  <a:solidFill>
                    <a:schemeClr val="tx1"/>
                  </a:solidFill>
                  <a:latin typeface="+mn-lt"/>
                  <a:ea typeface="+mn-ea"/>
                  <a:cs typeface="+mn-cs"/>
                </a:rPr>
                <a:t>Titel</a:t>
              </a:r>
              <a:endParaRPr lang="nl-NL" sz="5400" b="1"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bold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zwart, 36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lang="nl-NL" sz="1000"/>
            </a:p>
          </p:txBody>
        </p:sp>
        <p:sp>
          <p:nvSpPr>
            <p:cNvPr id="55" name="Ovaal 54">
              <a:extLst>
                <a:ext uri="{FF2B5EF4-FFF2-40B4-BE49-F238E27FC236}">
                  <a16:creationId xmlns:a16="http://schemas.microsoft.com/office/drawing/2014/main" id="{1B505918-6CA4-2246-9813-54347CF6E628}"/>
                </a:ext>
              </a:extLst>
            </p:cNvPr>
            <p:cNvSpPr/>
            <p:nvPr userDrawn="1"/>
          </p:nvSpPr>
          <p:spPr>
            <a:xfrm>
              <a:off x="13201329"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grpSp>
    </p:spTree>
    <p:extLst>
      <p:ext uri="{BB962C8B-B14F-4D97-AF65-F5344CB8AC3E}">
        <p14:creationId xmlns:p14="http://schemas.microsoft.com/office/powerpoint/2010/main" val="194350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 rechts 3:2">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234144B8-70E8-7347-9214-5AB3ADB2733B}"/>
              </a:ext>
            </a:extLst>
          </p:cNvPr>
          <p:cNvSpPr>
            <a:spLocks noGrp="1"/>
          </p:cNvSpPr>
          <p:nvPr>
            <p:ph type="pic" sz="quarter" idx="14"/>
          </p:nvPr>
        </p:nvSpPr>
        <p:spPr>
          <a:xfrm>
            <a:off x="7394575" y="64800"/>
            <a:ext cx="4797425" cy="6793200"/>
          </a:xfrm>
        </p:spPr>
        <p:txBody>
          <a:body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89C95D7B-5E95-E149-82A9-54E4C3F5F49E}"/>
              </a:ext>
            </a:extLst>
          </p:cNvPr>
          <p:cNvSpPr>
            <a:spLocks noGrp="1"/>
          </p:cNvSpPr>
          <p:nvPr>
            <p:ph type="title"/>
          </p:nvPr>
        </p:nvSpPr>
        <p:spPr>
          <a:xfrm>
            <a:off x="758824" y="769620"/>
            <a:ext cx="6251575" cy="921068"/>
          </a:xfrm>
        </p:spPr>
        <p:txBody>
          <a:bodyPr/>
          <a:lstStyle/>
          <a:p>
            <a:r>
              <a:rPr lang="nl-NL"/>
              <a:t>Klik om de stijl te bewerken</a:t>
            </a:r>
            <a:endParaRPr lang="nl-NL" dirty="0"/>
          </a:p>
        </p:txBody>
      </p:sp>
      <p:sp>
        <p:nvSpPr>
          <p:cNvPr id="3" name="Tijdelijke aanduiding voor datum 2">
            <a:extLst>
              <a:ext uri="{FF2B5EF4-FFF2-40B4-BE49-F238E27FC236}">
                <a16:creationId xmlns:a16="http://schemas.microsoft.com/office/drawing/2014/main" id="{B59F0612-AE4C-D142-9839-2824D145A7DF}"/>
              </a:ext>
            </a:extLst>
          </p:cNvPr>
          <p:cNvSpPr>
            <a:spLocks noGrp="1"/>
          </p:cNvSpPr>
          <p:nvPr>
            <p:ph type="dt" sz="half" idx="10"/>
          </p:nvPr>
        </p:nvSpPr>
        <p:spPr/>
        <p:txBody>
          <a:bodyPr/>
          <a:lstStyle/>
          <a:p>
            <a:fld id="{1E6E018F-C44A-5A41-9726-C1AC1F159FC9}" type="datetime1">
              <a:rPr lang="nl-NL" smtClean="0"/>
              <a:t>7-12-2020</a:t>
            </a:fld>
            <a:endParaRPr lang="nl-NL" dirty="0"/>
          </a:p>
        </p:txBody>
      </p:sp>
      <p:sp>
        <p:nvSpPr>
          <p:cNvPr id="4" name="Tijdelijke aanduiding voor voettekst 3">
            <a:extLst>
              <a:ext uri="{FF2B5EF4-FFF2-40B4-BE49-F238E27FC236}">
                <a16:creationId xmlns:a16="http://schemas.microsoft.com/office/drawing/2014/main" id="{CF3A4BA2-7474-F746-AAA0-61C70BA84486}"/>
              </a:ext>
            </a:extLst>
          </p:cNvPr>
          <p:cNvSpPr>
            <a:spLocks noGrp="1"/>
          </p:cNvSpPr>
          <p:nvPr>
            <p:ph type="ftr" sz="quarter" idx="11"/>
          </p:nvPr>
        </p:nvSpPr>
        <p:spPr/>
        <p:txBody>
          <a:bodyPr/>
          <a:lstStyle/>
          <a:p>
            <a:r>
              <a:rPr lang="nl-NL" dirty="0"/>
              <a:t>RDW Presentatiesjabloon</a:t>
            </a:r>
          </a:p>
        </p:txBody>
      </p:sp>
      <p:sp>
        <p:nvSpPr>
          <p:cNvPr id="5" name="Tijdelijke aanduiding voor dianummer 4">
            <a:extLst>
              <a:ext uri="{FF2B5EF4-FFF2-40B4-BE49-F238E27FC236}">
                <a16:creationId xmlns:a16="http://schemas.microsoft.com/office/drawing/2014/main" id="{5A6C21AF-3FD4-174F-9857-CC1975A0A83E}"/>
              </a:ext>
            </a:extLst>
          </p:cNvPr>
          <p:cNvSpPr>
            <a:spLocks noGrp="1"/>
          </p:cNvSpPr>
          <p:nvPr>
            <p:ph type="sldNum" sz="quarter" idx="12"/>
          </p:nvPr>
        </p:nvSpPr>
        <p:spPr/>
        <p:txBody>
          <a:bodyPr/>
          <a:lstStyle/>
          <a:p>
            <a:fld id="{5E5C2CF4-0E80-7A46-8F96-EE1F0D78FA73}" type="slidenum">
              <a:rPr lang="nl-NL" smtClean="0"/>
              <a:pPr/>
              <a:t>‹#›</a:t>
            </a:fld>
            <a:endParaRPr lang="nl-NL" dirty="0"/>
          </a:p>
        </p:txBody>
      </p:sp>
      <p:sp>
        <p:nvSpPr>
          <p:cNvPr id="7" name="Tijdelijke aanduiding voor tekst 6">
            <a:extLst>
              <a:ext uri="{FF2B5EF4-FFF2-40B4-BE49-F238E27FC236}">
                <a16:creationId xmlns:a16="http://schemas.microsoft.com/office/drawing/2014/main" id="{A8C51D98-510E-F64D-9CCD-1EFF4166B818}"/>
              </a:ext>
            </a:extLst>
          </p:cNvPr>
          <p:cNvSpPr>
            <a:spLocks noGrp="1"/>
          </p:cNvSpPr>
          <p:nvPr>
            <p:ph type="body" sz="quarter" idx="13"/>
          </p:nvPr>
        </p:nvSpPr>
        <p:spPr>
          <a:xfrm>
            <a:off x="758824" y="2024062"/>
            <a:ext cx="6251575" cy="4073525"/>
          </a:xfrm>
        </p:spPr>
        <p:txBody>
          <a:bodyPr/>
          <a:lstStyle/>
          <a:p>
            <a:pPr lvl="0"/>
            <a:r>
              <a:rPr lang="nl-NL"/>
              <a:t>Tekststijl van het model bewerken</a:t>
            </a:r>
          </a:p>
        </p:txBody>
      </p:sp>
      <p:cxnSp>
        <p:nvCxnSpPr>
          <p:cNvPr id="16" name="Rechte verbindingslijn 15">
            <a:extLst>
              <a:ext uri="{FF2B5EF4-FFF2-40B4-BE49-F238E27FC236}">
                <a16:creationId xmlns:a16="http://schemas.microsoft.com/office/drawing/2014/main" id="{4142E03A-3276-BC4F-B929-B394E8CF122A}"/>
              </a:ext>
            </a:extLst>
          </p:cNvPr>
          <p:cNvCxnSpPr>
            <a:cxnSpLocks/>
          </p:cNvCxnSpPr>
          <p:nvPr userDrawn="1"/>
        </p:nvCxnSpPr>
        <p:spPr>
          <a:xfrm>
            <a:off x="7396162" y="6097588"/>
            <a:ext cx="40392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50FEB0BC-5E7F-B24C-A2DE-300E25AA8430}"/>
              </a:ext>
            </a:extLst>
          </p:cNvPr>
          <p:cNvCxnSpPr>
            <a:cxnSpLocks/>
          </p:cNvCxnSpPr>
          <p:nvPr userDrawn="1"/>
        </p:nvCxnSpPr>
        <p:spPr>
          <a:xfrm>
            <a:off x="758825" y="6097588"/>
            <a:ext cx="6242400" cy="0"/>
          </a:xfrm>
          <a:prstGeom prst="line">
            <a:avLst/>
          </a:prstGeom>
          <a:ln w="9525"/>
        </p:spPr>
        <p:style>
          <a:lnRef idx="1">
            <a:schemeClr val="accent1"/>
          </a:lnRef>
          <a:fillRef idx="0">
            <a:schemeClr val="accent1"/>
          </a:fillRef>
          <a:effectRef idx="0">
            <a:schemeClr val="accent1"/>
          </a:effectRef>
          <a:fontRef idx="minor">
            <a:schemeClr val="tx1"/>
          </a:fontRef>
        </p:style>
      </p:cxnSp>
      <p:grpSp>
        <p:nvGrpSpPr>
          <p:cNvPr id="45" name="Groeperen 27">
            <a:extLst>
              <a:ext uri="{FF2B5EF4-FFF2-40B4-BE49-F238E27FC236}">
                <a16:creationId xmlns:a16="http://schemas.microsoft.com/office/drawing/2014/main" id="{259DA975-6B0F-5C43-933E-24601164E1BC}"/>
              </a:ext>
            </a:extLst>
          </p:cNvPr>
          <p:cNvGrpSpPr/>
          <p:nvPr userDrawn="1"/>
        </p:nvGrpSpPr>
        <p:grpSpPr>
          <a:xfrm>
            <a:off x="-2203840" y="12700"/>
            <a:ext cx="1813665" cy="3887577"/>
            <a:chOff x="9362017" y="12700"/>
            <a:chExt cx="1813665" cy="3887577"/>
          </a:xfrm>
        </p:grpSpPr>
        <p:sp>
          <p:nvSpPr>
            <p:cNvPr id="46" name="Tekstvak 45">
              <a:extLst>
                <a:ext uri="{FF2B5EF4-FFF2-40B4-BE49-F238E27FC236}">
                  <a16:creationId xmlns:a16="http://schemas.microsoft.com/office/drawing/2014/main" id="{FAA0E55D-02BC-B14A-8D71-0B93514E6EAF}"/>
                </a:ext>
              </a:extLst>
            </p:cNvPr>
            <p:cNvSpPr txBox="1"/>
            <p:nvPr userDrawn="1"/>
          </p:nvSpPr>
          <p:spPr>
            <a:xfrm>
              <a:off x="9384982" y="12700"/>
              <a:ext cx="1790700" cy="2616101"/>
            </a:xfrm>
            <a:prstGeom prst="rect">
              <a:avLst/>
            </a:prstGeom>
            <a:noFill/>
          </p:spPr>
          <p:txBody>
            <a:bodyPr wrap="square" lIns="0" tIns="0" rIns="0" bIns="0" rtlCol="0">
              <a:spAutoFit/>
            </a:bodyPr>
            <a:lstStyle/>
            <a:p>
              <a:pPr algn="l"/>
              <a:r>
                <a:rPr lang="nl-NL" sz="1000" cap="none" baseline="0" dirty="0">
                  <a:solidFill>
                    <a:schemeClr val="accent1"/>
                  </a:solidFill>
                  <a:latin typeface="+mj-lt"/>
                  <a:ea typeface="Arial" charset="0"/>
                  <a:cs typeface="Arial" charset="0"/>
                </a:rPr>
                <a:t>Foto of afbeelding wijzigen</a:t>
              </a:r>
              <a:endParaRPr lang="nl-NL" sz="1000" cap="none" baseline="0" dirty="0">
                <a:solidFill>
                  <a:schemeClr val="tx1">
                    <a:lumMod val="50000"/>
                    <a:lumOff val="50000"/>
                  </a:schemeClr>
                </a:solidFill>
                <a:latin typeface="+mj-lt"/>
                <a:ea typeface="Arial" charset="0"/>
                <a:cs typeface="Arial" charset="0"/>
              </a:endParaRPr>
            </a:p>
            <a:p>
              <a:pPr algn="l"/>
              <a:r>
                <a:rPr lang="nl-NL" sz="1000" i="1" cap="none" baseline="0" dirty="0">
                  <a:solidFill>
                    <a:schemeClr val="tx1">
                      <a:lumMod val="50000"/>
                      <a:lumOff val="50000"/>
                    </a:schemeClr>
                  </a:solidFill>
                  <a:latin typeface="+mj-lt"/>
                  <a:ea typeface="Arial" charset="0"/>
                  <a:cs typeface="Arial" charset="0"/>
                </a:rPr>
                <a:t>(Haal om een foto te vervangen eerst de bestaande foto weg!)</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Klik op het ‘Afbeelding’ pictogram om een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afbeelding in te voegen.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Selecteer een afbeelding en klik op de knop ‘Invoegen’.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Indien gewenst, kun je de afbeelding schalen, verplaatsen of(anders)bijsnijden met de functie ‘Bijsnijden’ onder ‘Hulpmiddelen voor afbeeldingen’.</a:t>
              </a:r>
            </a:p>
          </p:txBody>
        </p:sp>
        <p:pic>
          <p:nvPicPr>
            <p:cNvPr id="47" name="Afbeelding 46">
              <a:extLst>
                <a:ext uri="{FF2B5EF4-FFF2-40B4-BE49-F238E27FC236}">
                  <a16:creationId xmlns:a16="http://schemas.microsoft.com/office/drawing/2014/main" id="{CE112E6F-608B-4E4D-BCBA-04FBD53377D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62018" y="2716893"/>
              <a:ext cx="1813664" cy="1183384"/>
            </a:xfrm>
            <a:prstGeom prst="rect">
              <a:avLst/>
            </a:prstGeom>
          </p:spPr>
        </p:pic>
        <p:cxnSp>
          <p:nvCxnSpPr>
            <p:cNvPr id="48" name="Rechte verbindingslijn 47">
              <a:extLst>
                <a:ext uri="{FF2B5EF4-FFF2-40B4-BE49-F238E27FC236}">
                  <a16:creationId xmlns:a16="http://schemas.microsoft.com/office/drawing/2014/main" id="{692D206D-B462-0141-8EF2-1B32F8AF3C4F}"/>
                </a:ext>
              </a:extLst>
            </p:cNvPr>
            <p:cNvCxnSpPr/>
            <p:nvPr userDrawn="1"/>
          </p:nvCxnSpPr>
          <p:spPr>
            <a:xfrm>
              <a:off x="9362018" y="1168117"/>
              <a:ext cx="18136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A2CFF75B-2F47-9B4F-917F-5C91AD80ABC8}"/>
                </a:ext>
              </a:extLst>
            </p:cNvPr>
            <p:cNvCxnSpPr/>
            <p:nvPr userDrawn="1"/>
          </p:nvCxnSpPr>
          <p:spPr>
            <a:xfrm>
              <a:off x="9362017" y="1624724"/>
              <a:ext cx="181366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50" name="Picture 2" descr="https://d2mxuefqeaa7sj.cloudfront.net/s_69F1E00778327C387CFF28DB3777B115BA4A53CF71B90B4D1ADB7E5F934F3AFC_1535530882665_afbeelding.png">
            <a:extLst>
              <a:ext uri="{FF2B5EF4-FFF2-40B4-BE49-F238E27FC236}">
                <a16:creationId xmlns:a16="http://schemas.microsoft.com/office/drawing/2014/main" id="{B2AF9A7F-10C3-EC43-B2EB-C34436D6EA5F}"/>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87116" y="590550"/>
            <a:ext cx="341073" cy="366977"/>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ep 40">
            <a:extLst>
              <a:ext uri="{FF2B5EF4-FFF2-40B4-BE49-F238E27FC236}">
                <a16:creationId xmlns:a16="http://schemas.microsoft.com/office/drawing/2014/main" id="{75F55C92-AAA0-7944-848F-ED3EF4C8E1F6}"/>
              </a:ext>
            </a:extLst>
          </p:cNvPr>
          <p:cNvGrpSpPr/>
          <p:nvPr userDrawn="1"/>
        </p:nvGrpSpPr>
        <p:grpSpPr>
          <a:xfrm>
            <a:off x="12376269" y="-54065"/>
            <a:ext cx="3518336" cy="7340224"/>
            <a:chOff x="12376269" y="-120870"/>
            <a:chExt cx="3518336" cy="7340224"/>
          </a:xfrm>
        </p:grpSpPr>
        <p:grpSp>
          <p:nvGrpSpPr>
            <p:cNvPr id="42" name="Groep 41">
              <a:extLst>
                <a:ext uri="{FF2B5EF4-FFF2-40B4-BE49-F238E27FC236}">
                  <a16:creationId xmlns:a16="http://schemas.microsoft.com/office/drawing/2014/main" id="{0217D0AF-B2DF-7249-B4F2-7101408AF3AB}"/>
                </a:ext>
              </a:extLst>
            </p:cNvPr>
            <p:cNvGrpSpPr/>
            <p:nvPr userDrawn="1"/>
          </p:nvGrpSpPr>
          <p:grpSpPr>
            <a:xfrm>
              <a:off x="12433106" y="847293"/>
              <a:ext cx="3461499" cy="6372061"/>
              <a:chOff x="-2933894" y="1437843"/>
              <a:chExt cx="3461499" cy="6372061"/>
            </a:xfrm>
          </p:grpSpPr>
          <p:cxnSp>
            <p:nvCxnSpPr>
              <p:cNvPr id="57" name="Gebogen verbindingslijn 56">
                <a:extLst>
                  <a:ext uri="{FF2B5EF4-FFF2-40B4-BE49-F238E27FC236}">
                    <a16:creationId xmlns:a16="http://schemas.microsoft.com/office/drawing/2014/main" id="{72B9899D-444E-DD4B-AF09-A5425053E27B}"/>
                  </a:ext>
                </a:extLst>
              </p:cNvPr>
              <p:cNvCxnSpPr>
                <a:cxnSpLocks/>
                <a:stCxn id="63" idx="4"/>
                <a:endCxn id="59" idx="1"/>
              </p:cNvCxnSpPr>
              <p:nvPr userDrawn="1"/>
            </p:nvCxnSpPr>
            <p:spPr>
              <a:xfrm rot="16200000" flipH="1">
                <a:off x="-2690856" y="4440343"/>
                <a:ext cx="651202" cy="885279"/>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58" name="Tekstvak 57">
                <a:extLst>
                  <a:ext uri="{FF2B5EF4-FFF2-40B4-BE49-F238E27FC236}">
                    <a16:creationId xmlns:a16="http://schemas.microsoft.com/office/drawing/2014/main" id="{9759B752-3FDB-0D47-9D95-BC141FBEEAF0}"/>
                  </a:ext>
                </a:extLst>
              </p:cNvPr>
              <p:cNvSpPr txBox="1"/>
              <p:nvPr userDrawn="1"/>
            </p:nvSpPr>
            <p:spPr>
              <a:xfrm>
                <a:off x="-2564915" y="1437843"/>
                <a:ext cx="3009400" cy="3370153"/>
              </a:xfrm>
              <a:prstGeom prst="rect">
                <a:avLst/>
              </a:prstGeom>
              <a:noFill/>
            </p:spPr>
            <p:txBody>
              <a:bodyPr wrap="square" rtlCol="0">
                <a:spAutoFit/>
              </a:bodyPr>
              <a:lstStyle/>
              <a:p>
                <a:pPr marL="271463" marR="0" lvl="0" indent="-271463" algn="l" defTabSz="914400" rtl="0" eaLnBrk="1" fontAlgn="auto" latinLnBrk="0" hangingPunct="1">
                  <a:lnSpc>
                    <a:spcPct val="100000"/>
                  </a:lnSpc>
                  <a:spcBef>
                    <a:spcPts val="0"/>
                  </a:spcBef>
                  <a:spcAft>
                    <a:spcPts val="0"/>
                  </a:spcAft>
                  <a:buClr>
                    <a:schemeClr val="accent1"/>
                  </a:buClr>
                  <a:buSzPct val="100000"/>
                  <a:buFont typeface="Zapf Dingbats"/>
                  <a:buChar char="❯"/>
                  <a:tabLst/>
                  <a:defRPr/>
                </a:pPr>
                <a:r>
                  <a:rPr lang="nl-NL" sz="2000" kern="1200" noProof="0" dirty="0">
                    <a:solidFill>
                      <a:schemeClr val="tx2"/>
                    </a:solidFill>
                    <a:latin typeface="+mn-lt"/>
                    <a:ea typeface="+mn-ea"/>
                    <a:cs typeface="+mn-cs"/>
                  </a:rPr>
                  <a:t>opsommingteken</a:t>
                </a:r>
              </a:p>
              <a:p>
                <a:pPr marL="274638"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pt</a:t>
                </a:r>
              </a:p>
              <a:p>
                <a:pPr marL="490538" marR="0" lvl="1" indent="-219075" algn="l" defTabSz="914400" rtl="0" eaLnBrk="1" fontAlgn="auto" latinLnBrk="0" hangingPunct="1">
                  <a:lnSpc>
                    <a:spcPct val="100000"/>
                  </a:lnSpc>
                  <a:spcBef>
                    <a:spcPts val="0"/>
                  </a:spcBef>
                  <a:spcAft>
                    <a:spcPts val="0"/>
                  </a:spcAft>
                  <a:buClr>
                    <a:schemeClr val="accent1"/>
                  </a:buClr>
                  <a:buSzTx/>
                  <a:buFont typeface="Systeemlettertype"/>
                  <a:buChar char="›"/>
                  <a:tabLst/>
                  <a:defRPr/>
                </a:pPr>
                <a:r>
                  <a:rPr lang="nl-NL" sz="2000" kern="1200" noProof="0" dirty="0">
                    <a:solidFill>
                      <a:schemeClr val="tx2"/>
                    </a:solidFill>
                    <a:latin typeface="+mn-lt"/>
                    <a:ea typeface="+mn-ea"/>
                    <a:cs typeface="+mn-cs"/>
                  </a:rPr>
                  <a:t>opsommingsteken (hoger niveau)</a:t>
                </a:r>
              </a:p>
              <a:p>
                <a:pPr marL="492125"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261938" marR="0" lvl="2" indent="-261938"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nl-NL" sz="2000" b="1" kern="1200" noProof="0" dirty="0">
                    <a:solidFill>
                      <a:schemeClr val="tx2"/>
                    </a:solidFill>
                    <a:latin typeface="+mn-lt"/>
                    <a:ea typeface="+mn-ea"/>
                    <a:cs typeface="+mn-cs"/>
                  </a:rPr>
                  <a:t>subkop</a:t>
                </a:r>
                <a:endParaRPr lang="nl-NL"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0" marR="0" lvl="3" indent="0" algn="l" defTabSz="914400" rtl="0" eaLnBrk="1" fontAlgn="auto" latinLnBrk="0" hangingPunct="1">
                  <a:lnSpc>
                    <a:spcPct val="100000"/>
                  </a:lnSpc>
                  <a:spcBef>
                    <a:spcPts val="600"/>
                  </a:spcBef>
                  <a:spcAft>
                    <a:spcPts val="0"/>
                  </a:spcAft>
                  <a:buClrTx/>
                  <a:buSzTx/>
                  <a:buFont typeface="Systeemlettertype"/>
                  <a:buChar char="​"/>
                  <a:tabLst/>
                  <a:defRPr/>
                </a:pPr>
                <a:r>
                  <a:rPr lang="nl-NL" sz="2000" kern="1200" cap="all" baseline="0" noProof="0" dirty="0">
                    <a:solidFill>
                      <a:schemeClr val="accent1"/>
                    </a:solidFill>
                    <a:latin typeface="+mn-lt"/>
                    <a:ea typeface="+mn-ea"/>
                    <a:cs typeface="+mn-cs"/>
                  </a:rPr>
                  <a:t>OPVALLENDE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oranje,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kapitalen</a:t>
                </a:r>
              </a:p>
              <a:p>
                <a:pPr marL="0" marR="0" lvl="4" indent="0" algn="l" defTabSz="914400" rtl="0" eaLnBrk="1" fontAlgn="auto" latinLnBrk="0" hangingPunct="1">
                  <a:lnSpc>
                    <a:spcPct val="100000"/>
                  </a:lnSpc>
                  <a:spcBef>
                    <a:spcPts val="0"/>
                  </a:spcBef>
                  <a:spcAft>
                    <a:spcPts val="0"/>
                  </a:spcAft>
                  <a:buClrTx/>
                  <a:buSzTx/>
                  <a:buFont typeface="Systeemlettertype"/>
                  <a:buChar char="​"/>
                  <a:tabLst/>
                  <a:defRPr/>
                </a:pPr>
                <a:r>
                  <a:rPr lang="nl-NL" sz="1600" kern="1200" noProof="0" dirty="0">
                    <a:solidFill>
                      <a:schemeClr val="tx1">
                        <a:lumMod val="50000"/>
                        <a:lumOff val="50000"/>
                      </a:schemeClr>
                    </a:solidFill>
                    <a:latin typeface="+mn-lt"/>
                    <a:ea typeface="+mn-ea"/>
                    <a:cs typeface="+mn-cs"/>
                  </a:rPr>
                  <a:t>kleine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grijs, 16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p:txBody>
          </p:sp>
          <p:sp>
            <p:nvSpPr>
              <p:cNvPr id="59" name="Tekstvak 58">
                <a:extLst>
                  <a:ext uri="{FF2B5EF4-FFF2-40B4-BE49-F238E27FC236}">
                    <a16:creationId xmlns:a16="http://schemas.microsoft.com/office/drawing/2014/main" id="{056F5EC3-1028-6A44-A799-9CF8F922FA45}"/>
                  </a:ext>
                </a:extLst>
              </p:cNvPr>
              <p:cNvSpPr txBox="1"/>
              <p:nvPr userDrawn="1"/>
            </p:nvSpPr>
            <p:spPr>
              <a:xfrm>
                <a:off x="-1922615" y="4931585"/>
                <a:ext cx="2450220" cy="553998"/>
              </a:xfrm>
              <a:prstGeom prst="rect">
                <a:avLst/>
              </a:prstGeom>
              <a:noFill/>
            </p:spPr>
            <p:txBody>
              <a:bodyPr wrap="square" lIns="90000" rtlCol="0">
                <a:spAutoFit/>
              </a:bodyPr>
              <a:lstStyle/>
              <a:p>
                <a:pPr algn="l"/>
                <a:r>
                  <a:rPr lang="nl-NL" sz="1000" cap="none" baseline="0" dirty="0">
                    <a:solidFill>
                      <a:schemeClr val="accent2"/>
                    </a:solidFill>
                    <a:latin typeface="+mj-lt"/>
                    <a:ea typeface="Arial" charset="0"/>
                    <a:cs typeface="Arial" charset="0"/>
                  </a:rPr>
                  <a:t>In de </a:t>
                </a:r>
                <a:r>
                  <a:rPr lang="nl-NL" sz="1000" b="1" u="none" cap="none" baseline="0" dirty="0">
                    <a:solidFill>
                      <a:schemeClr val="accent2"/>
                    </a:solidFill>
                    <a:latin typeface="+mj-lt"/>
                    <a:ea typeface="Arial" charset="0"/>
                    <a:cs typeface="Arial" charset="0"/>
                  </a:rPr>
                  <a:t>tekstvakken</a:t>
                </a:r>
                <a:r>
                  <a:rPr lang="nl-NL" sz="1000" cap="none" baseline="0" dirty="0">
                    <a:solidFill>
                      <a:schemeClr val="accent2"/>
                    </a:solidFill>
                    <a:latin typeface="+mj-lt"/>
                    <a:ea typeface="Arial" charset="0"/>
                    <a:cs typeface="Arial" charset="0"/>
                  </a:rPr>
                  <a:t> kun je vijf soorten tekst weergeven met eigen opmaak. De opmaak is gekoppeld aan lijstniveaus. </a:t>
                </a:r>
              </a:p>
            </p:txBody>
          </p:sp>
          <p:sp>
            <p:nvSpPr>
              <p:cNvPr id="60" name="Tekstvak 59">
                <a:extLst>
                  <a:ext uri="{FF2B5EF4-FFF2-40B4-BE49-F238E27FC236}">
                    <a16:creationId xmlns:a16="http://schemas.microsoft.com/office/drawing/2014/main" id="{E37B2EE9-AF56-4347-A01D-69459304D8BC}"/>
                  </a:ext>
                </a:extLst>
              </p:cNvPr>
              <p:cNvSpPr txBox="1">
                <a:spLocks noChangeAspect="1"/>
              </p:cNvSpPr>
              <p:nvPr userDrawn="1"/>
            </p:nvSpPr>
            <p:spPr>
              <a:xfrm>
                <a:off x="-2933894" y="1518103"/>
                <a:ext cx="252000" cy="252000"/>
              </a:xfrm>
              <a:prstGeom prst="ellipse">
                <a:avLst/>
              </a:prstGeom>
              <a:noFill/>
              <a:ln w="15875">
                <a:solidFill>
                  <a:schemeClr val="accent1"/>
                </a:solidFill>
              </a:ln>
            </p:spPr>
            <p:txBody>
              <a:bodyPr wrap="square" lIns="0" tIns="0" rIns="0" bIns="0" rtlCol="0" anchor="ctr" anchorCtr="0">
                <a:noAutofit/>
              </a:bodyPr>
              <a:lstStyle/>
              <a:p>
                <a:pPr algn="ctr"/>
                <a:r>
                  <a:rPr lang="nl-NL" sz="1200" b="1" cap="all" dirty="0">
                    <a:solidFill>
                      <a:schemeClr val="accent1"/>
                    </a:solidFill>
                    <a:latin typeface="+mj-lt"/>
                    <a:ea typeface="Arial" charset="0"/>
                    <a:cs typeface="Arial" charset="0"/>
                  </a:rPr>
                  <a:t>1</a:t>
                </a:r>
              </a:p>
            </p:txBody>
          </p:sp>
          <p:sp>
            <p:nvSpPr>
              <p:cNvPr id="61" name="Tekstvak 60">
                <a:extLst>
                  <a:ext uri="{FF2B5EF4-FFF2-40B4-BE49-F238E27FC236}">
                    <a16:creationId xmlns:a16="http://schemas.microsoft.com/office/drawing/2014/main" id="{6CE56C9F-C1EA-7344-AA39-A5FDF389B78D}"/>
                  </a:ext>
                </a:extLst>
              </p:cNvPr>
              <p:cNvSpPr txBox="1">
                <a:spLocks noChangeAspect="1"/>
              </p:cNvSpPr>
              <p:nvPr userDrawn="1"/>
            </p:nvSpPr>
            <p:spPr>
              <a:xfrm>
                <a:off x="-2933894" y="2147956"/>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2</a:t>
                </a:r>
              </a:p>
            </p:txBody>
          </p:sp>
          <p:sp>
            <p:nvSpPr>
              <p:cNvPr id="62" name="Tekstvak 61">
                <a:extLst>
                  <a:ext uri="{FF2B5EF4-FFF2-40B4-BE49-F238E27FC236}">
                    <a16:creationId xmlns:a16="http://schemas.microsoft.com/office/drawing/2014/main" id="{499AF7F3-DB12-6344-A61B-C636492C1992}"/>
                  </a:ext>
                </a:extLst>
              </p:cNvPr>
              <p:cNvSpPr txBox="1">
                <a:spLocks noChangeAspect="1"/>
              </p:cNvSpPr>
              <p:nvPr userDrawn="1"/>
            </p:nvSpPr>
            <p:spPr>
              <a:xfrm>
                <a:off x="-2933894" y="3706035"/>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4</a:t>
                </a:r>
              </a:p>
            </p:txBody>
          </p:sp>
          <p:sp>
            <p:nvSpPr>
              <p:cNvPr id="63" name="Tekstvak 62">
                <a:extLst>
                  <a:ext uri="{FF2B5EF4-FFF2-40B4-BE49-F238E27FC236}">
                    <a16:creationId xmlns:a16="http://schemas.microsoft.com/office/drawing/2014/main" id="{E62F3CCE-2266-214B-B6E9-453120920CF8}"/>
                  </a:ext>
                </a:extLst>
              </p:cNvPr>
              <p:cNvSpPr txBox="1">
                <a:spLocks noChangeAspect="1"/>
              </p:cNvSpPr>
              <p:nvPr userDrawn="1"/>
            </p:nvSpPr>
            <p:spPr>
              <a:xfrm>
                <a:off x="-2933894" y="4305382"/>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5</a:t>
                </a:r>
              </a:p>
            </p:txBody>
          </p:sp>
          <p:sp>
            <p:nvSpPr>
              <p:cNvPr id="64" name="Tekstvak 63">
                <a:extLst>
                  <a:ext uri="{FF2B5EF4-FFF2-40B4-BE49-F238E27FC236}">
                    <a16:creationId xmlns:a16="http://schemas.microsoft.com/office/drawing/2014/main" id="{0B60D339-69D1-4E44-A87D-69FC75D93D4B}"/>
                  </a:ext>
                </a:extLst>
              </p:cNvPr>
              <p:cNvSpPr txBox="1">
                <a:spLocks noChangeAspect="1"/>
              </p:cNvSpPr>
              <p:nvPr userDrawn="1"/>
            </p:nvSpPr>
            <p:spPr>
              <a:xfrm>
                <a:off x="-2933894" y="3059543"/>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3</a:t>
                </a:r>
              </a:p>
            </p:txBody>
          </p:sp>
          <p:grpSp>
            <p:nvGrpSpPr>
              <p:cNvPr id="65" name="Groeperen 38">
                <a:extLst>
                  <a:ext uri="{FF2B5EF4-FFF2-40B4-BE49-F238E27FC236}">
                    <a16:creationId xmlns:a16="http://schemas.microsoft.com/office/drawing/2014/main" id="{DC33B4F3-4583-4D40-B930-E64B60A1E34C}"/>
                  </a:ext>
                </a:extLst>
              </p:cNvPr>
              <p:cNvGrpSpPr/>
              <p:nvPr userDrawn="1"/>
            </p:nvGrpSpPr>
            <p:grpSpPr>
              <a:xfrm>
                <a:off x="-2817520" y="6055099"/>
                <a:ext cx="2918952" cy="1754805"/>
                <a:chOff x="-5218600" y="4763397"/>
                <a:chExt cx="2918952" cy="1562562"/>
              </a:xfrm>
            </p:grpSpPr>
            <p:pic>
              <p:nvPicPr>
                <p:cNvPr id="66" name="Afbeelding 65">
                  <a:extLst>
                    <a:ext uri="{FF2B5EF4-FFF2-40B4-BE49-F238E27FC236}">
                      <a16:creationId xmlns:a16="http://schemas.microsoft.com/office/drawing/2014/main" id="{3DC7E38F-132D-B349-9672-0A635575CEF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212991" y="5461767"/>
                  <a:ext cx="1325880" cy="315512"/>
                </a:xfrm>
                <a:prstGeom prst="rect">
                  <a:avLst/>
                </a:prstGeom>
              </p:spPr>
            </p:pic>
            <p:cxnSp>
              <p:nvCxnSpPr>
                <p:cNvPr id="67" name="Rechte verbindingslijn 66">
                  <a:extLst>
                    <a:ext uri="{FF2B5EF4-FFF2-40B4-BE49-F238E27FC236}">
                      <a16:creationId xmlns:a16="http://schemas.microsoft.com/office/drawing/2014/main" id="{9F057E58-6700-5A44-A752-FFF6C4D186F2}"/>
                    </a:ext>
                  </a:extLst>
                </p:cNvPr>
                <p:cNvCxnSpPr/>
                <p:nvPr userDrawn="1"/>
              </p:nvCxnSpPr>
              <p:spPr>
                <a:xfrm>
                  <a:off x="-5218600" y="5826230"/>
                  <a:ext cx="2918952"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68" name="Groeperen 37">
                  <a:extLst>
                    <a:ext uri="{FF2B5EF4-FFF2-40B4-BE49-F238E27FC236}">
                      <a16:creationId xmlns:a16="http://schemas.microsoft.com/office/drawing/2014/main" id="{08B92B62-BF16-9043-9C3E-6CA799412195}"/>
                    </a:ext>
                  </a:extLst>
                </p:cNvPr>
                <p:cNvGrpSpPr/>
                <p:nvPr userDrawn="1"/>
              </p:nvGrpSpPr>
              <p:grpSpPr>
                <a:xfrm>
                  <a:off x="-5218600" y="4763397"/>
                  <a:ext cx="2918948" cy="1562562"/>
                  <a:chOff x="-5218600" y="4763397"/>
                  <a:chExt cx="2918948" cy="1562562"/>
                </a:xfrm>
              </p:grpSpPr>
              <p:sp>
                <p:nvSpPr>
                  <p:cNvPr id="69" name="Rechthoek 68">
                    <a:extLst>
                      <a:ext uri="{FF2B5EF4-FFF2-40B4-BE49-F238E27FC236}">
                        <a16:creationId xmlns:a16="http://schemas.microsoft.com/office/drawing/2014/main" id="{16CAA5AC-635A-394C-ADAC-CFE2ED2755A1}"/>
                      </a:ext>
                    </a:extLst>
                  </p:cNvPr>
                  <p:cNvSpPr/>
                  <p:nvPr userDrawn="1"/>
                </p:nvSpPr>
                <p:spPr>
                  <a:xfrm>
                    <a:off x="-4323696" y="5107254"/>
                    <a:ext cx="1408534"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Volgende stijl </a:t>
                    </a:r>
                    <a:r>
                      <a:rPr lang="nl-NL" sz="1000" cap="none" baseline="0" dirty="0">
                        <a:solidFill>
                          <a:schemeClr val="accent2"/>
                        </a:solidFill>
                        <a:latin typeface="+mj-lt"/>
                        <a:ea typeface="Arial" charset="0"/>
                        <a:cs typeface="Arial" charset="0"/>
                      </a:rPr>
                      <a:t>(lijstniveau verhogen)</a:t>
                    </a:r>
                  </a:p>
                </p:txBody>
              </p:sp>
              <p:sp>
                <p:nvSpPr>
                  <p:cNvPr id="70" name="Rechthoek 69">
                    <a:extLst>
                      <a:ext uri="{FF2B5EF4-FFF2-40B4-BE49-F238E27FC236}">
                        <a16:creationId xmlns:a16="http://schemas.microsoft.com/office/drawing/2014/main" id="{A8719A32-DE72-D945-B708-E30DD1BE263E}"/>
                      </a:ext>
                    </a:extLst>
                  </p:cNvPr>
                  <p:cNvSpPr/>
                  <p:nvPr userDrawn="1"/>
                </p:nvSpPr>
                <p:spPr>
                  <a:xfrm>
                    <a:off x="-4323696" y="4763397"/>
                    <a:ext cx="1524206"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Vorige stijl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(lijstniveau verlagen)</a:t>
                    </a:r>
                  </a:p>
                </p:txBody>
              </p:sp>
              <p:cxnSp>
                <p:nvCxnSpPr>
                  <p:cNvPr id="71" name="Gebogen verbindingslijn 55">
                    <a:extLst>
                      <a:ext uri="{FF2B5EF4-FFF2-40B4-BE49-F238E27FC236}">
                        <a16:creationId xmlns:a16="http://schemas.microsoft.com/office/drawing/2014/main" id="{87EFD3F5-C702-0645-8C83-34E90DD19A0C}"/>
                      </a:ext>
                    </a:extLst>
                  </p:cNvPr>
                  <p:cNvCxnSpPr>
                    <a:cxnSpLocks/>
                    <a:stCxn id="56" idx="0"/>
                    <a:endCxn id="69" idx="1"/>
                  </p:cNvCxnSpPr>
                  <p:nvPr userDrawn="1"/>
                </p:nvCxnSpPr>
                <p:spPr>
                  <a:xfrm rot="5400000" flipH="1" flipV="1">
                    <a:off x="-4482682" y="5300323"/>
                    <a:ext cx="173915" cy="144055"/>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2" name="Gebogen verbindingslijn 57">
                    <a:extLst>
                      <a:ext uri="{FF2B5EF4-FFF2-40B4-BE49-F238E27FC236}">
                        <a16:creationId xmlns:a16="http://schemas.microsoft.com/office/drawing/2014/main" id="{95CC551E-A32C-444D-A710-4DF3C4341FF3}"/>
                      </a:ext>
                    </a:extLst>
                  </p:cNvPr>
                  <p:cNvCxnSpPr>
                    <a:cxnSpLocks/>
                    <a:stCxn id="54" idx="0"/>
                    <a:endCxn id="70" idx="1"/>
                  </p:cNvCxnSpPr>
                  <p:nvPr userDrawn="1"/>
                </p:nvCxnSpPr>
                <p:spPr>
                  <a:xfrm rot="5400000" flipH="1" flipV="1">
                    <a:off x="-4737022" y="5045982"/>
                    <a:ext cx="517772" cy="308880"/>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3" name="Tekstvak 72">
                    <a:extLst>
                      <a:ext uri="{FF2B5EF4-FFF2-40B4-BE49-F238E27FC236}">
                        <a16:creationId xmlns:a16="http://schemas.microsoft.com/office/drawing/2014/main" id="{FB9C8BB0-5FDA-AF4F-88C8-1D8B9EC82DAB}"/>
                      </a:ext>
                    </a:extLst>
                  </p:cNvPr>
                  <p:cNvSpPr txBox="1"/>
                  <p:nvPr userDrawn="1"/>
                </p:nvSpPr>
                <p:spPr>
                  <a:xfrm>
                    <a:off x="-4426152" y="5832653"/>
                    <a:ext cx="2126500" cy="493306"/>
                  </a:xfrm>
                  <a:prstGeom prst="rect">
                    <a:avLst/>
                  </a:prstGeom>
                  <a:noFill/>
                </p:spPr>
                <p:txBody>
                  <a:bodyPr wrap="square" lIns="0" rtlCol="0">
                    <a:spAutoFit/>
                  </a:bodyPr>
                  <a:lstStyle/>
                  <a:p>
                    <a:pPr algn="l"/>
                    <a:r>
                      <a:rPr lang="nl-NL" sz="1000" cap="none" baseline="0" dirty="0">
                        <a:solidFill>
                          <a:schemeClr val="accent2"/>
                        </a:solidFill>
                        <a:latin typeface="+mj-lt"/>
                        <a:ea typeface="Arial" charset="0"/>
                        <a:cs typeface="Arial" charset="0"/>
                      </a:rPr>
                      <a:t>Herstel eventueel de originele opmaak van de dia met de knop </a:t>
                    </a:r>
                    <a:r>
                      <a:rPr lang="nl-NL" sz="1000" b="1" cap="none" baseline="0" dirty="0">
                        <a:solidFill>
                          <a:schemeClr val="accent2"/>
                        </a:solidFill>
                        <a:latin typeface="+mj-lt"/>
                        <a:ea typeface="Arial" charset="0"/>
                        <a:cs typeface="Arial" charset="0"/>
                      </a:rPr>
                      <a:t>Opnieuw instellen</a:t>
                    </a:r>
                    <a:endParaRPr lang="nl-NL" sz="1000" cap="none" baseline="0" dirty="0">
                      <a:solidFill>
                        <a:schemeClr val="accent2"/>
                      </a:solidFill>
                      <a:latin typeface="+mj-lt"/>
                      <a:ea typeface="Arial" charset="0"/>
                      <a:cs typeface="Arial" charset="0"/>
                    </a:endParaRPr>
                  </a:p>
                </p:txBody>
              </p:sp>
              <p:pic>
                <p:nvPicPr>
                  <p:cNvPr id="74" name="Afbeelding 73">
                    <a:extLst>
                      <a:ext uri="{FF2B5EF4-FFF2-40B4-BE49-F238E27FC236}">
                        <a16:creationId xmlns:a16="http://schemas.microsoft.com/office/drawing/2014/main" id="{A4A2CEB7-055A-7C44-B263-B6B1548A84FF}"/>
                      </a:ext>
                    </a:extLst>
                  </p:cNvPr>
                  <p:cNvPicPr>
                    <a:picLocks noChangeAspect="1"/>
                  </p:cNvPicPr>
                  <p:nvPr userDrawn="1"/>
                </p:nvPicPr>
                <p:blipFill>
                  <a:blip r:embed="rId5"/>
                  <a:stretch>
                    <a:fillRect/>
                  </a:stretch>
                </p:blipFill>
                <p:spPr>
                  <a:xfrm>
                    <a:off x="-5218600" y="5884354"/>
                    <a:ext cx="731520" cy="122134"/>
                  </a:xfrm>
                  <a:prstGeom prst="rect">
                    <a:avLst/>
                  </a:prstGeom>
                </p:spPr>
              </p:pic>
            </p:grpSp>
          </p:grpSp>
        </p:grpSp>
        <p:sp>
          <p:nvSpPr>
            <p:cNvPr id="43" name="Rechthoek 42">
              <a:extLst>
                <a:ext uri="{FF2B5EF4-FFF2-40B4-BE49-F238E27FC236}">
                  <a16:creationId xmlns:a16="http://schemas.microsoft.com/office/drawing/2014/main" id="{F5F52C8B-B65B-AC48-9B23-3961F3888617}"/>
                </a:ext>
              </a:extLst>
            </p:cNvPr>
            <p:cNvSpPr/>
            <p:nvPr userDrawn="1"/>
          </p:nvSpPr>
          <p:spPr>
            <a:xfrm>
              <a:off x="13444384" y="4990758"/>
              <a:ext cx="2217017" cy="400110"/>
            </a:xfrm>
            <a:prstGeom prst="rect">
              <a:avLst/>
            </a:prstGeom>
          </p:spPr>
          <p:txBody>
            <a:bodyPr wrap="square">
              <a:spAutoFit/>
            </a:bodyPr>
            <a:lstStyle/>
            <a:p>
              <a:pPr marL="0" algn="l" defTabSz="914400" rtl="0" eaLnBrk="1" latinLnBrk="0" hangingPunct="1"/>
              <a:r>
                <a:rPr lang="nl-NL" sz="1000" kern="1200" cap="none" baseline="0" dirty="0">
                  <a:solidFill>
                    <a:schemeClr val="accent2"/>
                  </a:solidFill>
                  <a:latin typeface="+mj-lt"/>
                  <a:ea typeface="Arial" charset="0"/>
                  <a:cs typeface="Arial" charset="0"/>
                </a:rPr>
                <a:t>Wijzig de tekststijlen met de tab-knop of de knoppen in de menubalk:</a:t>
              </a:r>
            </a:p>
          </p:txBody>
        </p:sp>
        <p:cxnSp>
          <p:nvCxnSpPr>
            <p:cNvPr id="44" name="Rechte verbindingslijn 43">
              <a:extLst>
                <a:ext uri="{FF2B5EF4-FFF2-40B4-BE49-F238E27FC236}">
                  <a16:creationId xmlns:a16="http://schemas.microsoft.com/office/drawing/2014/main" id="{E515575A-85DE-D641-8A13-A601B1997F82}"/>
                </a:ext>
              </a:extLst>
            </p:cNvPr>
            <p:cNvCxnSpPr>
              <a:stCxn id="60" idx="4"/>
              <a:endCxn id="61" idx="0"/>
            </p:cNvCxnSpPr>
            <p:nvPr userDrawn="1"/>
          </p:nvCxnSpPr>
          <p:spPr>
            <a:xfrm>
              <a:off x="12559106" y="1179553"/>
              <a:ext cx="0" cy="3778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FACD324F-4C58-AF4C-A968-5E8B2371CEE0}"/>
                </a:ext>
              </a:extLst>
            </p:cNvPr>
            <p:cNvCxnSpPr>
              <a:cxnSpLocks/>
              <a:stCxn id="61" idx="4"/>
              <a:endCxn id="64" idx="0"/>
            </p:cNvCxnSpPr>
            <p:nvPr userDrawn="1"/>
          </p:nvCxnSpPr>
          <p:spPr>
            <a:xfrm>
              <a:off x="12559106" y="1809406"/>
              <a:ext cx="0" cy="6595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BEC0B7BA-8C3A-3B45-A12A-3361C0F69E51}"/>
                </a:ext>
              </a:extLst>
            </p:cNvPr>
            <p:cNvCxnSpPr>
              <a:cxnSpLocks/>
              <a:stCxn id="64" idx="4"/>
              <a:endCxn id="62" idx="0"/>
            </p:cNvCxnSpPr>
            <p:nvPr userDrawn="1"/>
          </p:nvCxnSpPr>
          <p:spPr>
            <a:xfrm>
              <a:off x="12559106" y="2720993"/>
              <a:ext cx="0" cy="39449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38F1C53-5AD8-B84C-B9AA-ECD237E8248D}"/>
                </a:ext>
              </a:extLst>
            </p:cNvPr>
            <p:cNvCxnSpPr>
              <a:cxnSpLocks/>
              <a:stCxn id="62" idx="4"/>
              <a:endCxn id="63" idx="0"/>
            </p:cNvCxnSpPr>
            <p:nvPr userDrawn="1"/>
          </p:nvCxnSpPr>
          <p:spPr>
            <a:xfrm>
              <a:off x="12559106" y="3367485"/>
              <a:ext cx="0" cy="34734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54" name="Ovaal 53">
              <a:extLst>
                <a:ext uri="{FF2B5EF4-FFF2-40B4-BE49-F238E27FC236}">
                  <a16:creationId xmlns:a16="http://schemas.microsoft.com/office/drawing/2014/main" id="{D5542344-2A9A-3A44-B60C-530C09E39753}"/>
                </a:ext>
              </a:extLst>
            </p:cNvPr>
            <p:cNvSpPr/>
            <p:nvPr userDrawn="1"/>
          </p:nvSpPr>
          <p:spPr>
            <a:xfrm>
              <a:off x="13036504"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sp>
          <p:nvSpPr>
            <p:cNvPr id="55" name="Rechthoek 54">
              <a:extLst>
                <a:ext uri="{FF2B5EF4-FFF2-40B4-BE49-F238E27FC236}">
                  <a16:creationId xmlns:a16="http://schemas.microsoft.com/office/drawing/2014/main" id="{4C11EDDD-C910-7D47-81E2-0E30C396F070}"/>
                </a:ext>
              </a:extLst>
            </p:cNvPr>
            <p:cNvSpPr/>
            <p:nvPr userDrawn="1"/>
          </p:nvSpPr>
          <p:spPr>
            <a:xfrm>
              <a:off x="12376269" y="-120870"/>
              <a:ext cx="3009400" cy="744819"/>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
                  <a:schemeClr val="accent1"/>
                </a:buClr>
                <a:buSzTx/>
                <a:buFont typeface="Arial" charset="0"/>
                <a:buNone/>
                <a:tabLst/>
                <a:defRPr/>
              </a:pPr>
              <a:r>
                <a:rPr lang="nl-NL" sz="3600" b="1" kern="1200" noProof="0" dirty="0">
                  <a:solidFill>
                    <a:schemeClr val="tx1"/>
                  </a:solidFill>
                  <a:latin typeface="+mn-lt"/>
                  <a:ea typeface="+mn-ea"/>
                  <a:cs typeface="+mn-cs"/>
                </a:rPr>
                <a:t>Titel</a:t>
              </a:r>
              <a:endParaRPr lang="nl-NL" sz="5400" b="1"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bold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zwart, 36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lang="nl-NL" sz="1000"/>
            </a:p>
          </p:txBody>
        </p:sp>
        <p:sp>
          <p:nvSpPr>
            <p:cNvPr id="56" name="Ovaal 55">
              <a:extLst>
                <a:ext uri="{FF2B5EF4-FFF2-40B4-BE49-F238E27FC236}">
                  <a16:creationId xmlns:a16="http://schemas.microsoft.com/office/drawing/2014/main" id="{BD5B242E-60D3-4C43-95C3-C1796028B785}"/>
                </a:ext>
              </a:extLst>
            </p:cNvPr>
            <p:cNvSpPr/>
            <p:nvPr userDrawn="1"/>
          </p:nvSpPr>
          <p:spPr>
            <a:xfrm>
              <a:off x="13201329"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grpSp>
    </p:spTree>
    <p:extLst>
      <p:ext uri="{BB962C8B-B14F-4D97-AF65-F5344CB8AC3E}">
        <p14:creationId xmlns:p14="http://schemas.microsoft.com/office/powerpoint/2010/main" val="3501645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rechts 2:3">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234144B8-70E8-7347-9214-5AB3ADB2733B}"/>
              </a:ext>
            </a:extLst>
          </p:cNvPr>
          <p:cNvSpPr>
            <a:spLocks noGrp="1"/>
          </p:cNvSpPr>
          <p:nvPr>
            <p:ph type="pic" sz="quarter" idx="14"/>
          </p:nvPr>
        </p:nvSpPr>
        <p:spPr>
          <a:xfrm>
            <a:off x="5180013" y="64800"/>
            <a:ext cx="7011987" cy="6793200"/>
          </a:xfrm>
        </p:spPr>
        <p:txBody>
          <a:body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89C95D7B-5E95-E149-82A9-54E4C3F5F49E}"/>
              </a:ext>
            </a:extLst>
          </p:cNvPr>
          <p:cNvSpPr>
            <a:spLocks noGrp="1"/>
          </p:cNvSpPr>
          <p:nvPr>
            <p:ph type="title"/>
          </p:nvPr>
        </p:nvSpPr>
        <p:spPr>
          <a:xfrm>
            <a:off x="758826" y="769619"/>
            <a:ext cx="4038600" cy="1254436"/>
          </a:xfrm>
        </p:spPr>
        <p:txBody>
          <a:bodyPr>
            <a:normAutofit/>
          </a:bodyPr>
          <a:lstStyle>
            <a:lvl1pPr>
              <a:defRPr sz="3600"/>
            </a:lvl1pPr>
          </a:lstStyle>
          <a:p>
            <a:r>
              <a:rPr lang="nl-NL"/>
              <a:t>Klik om de stijl te bewerken</a:t>
            </a:r>
            <a:endParaRPr lang="nl-NL" dirty="0"/>
          </a:p>
        </p:txBody>
      </p:sp>
      <p:sp>
        <p:nvSpPr>
          <p:cNvPr id="3" name="Tijdelijke aanduiding voor datum 2">
            <a:extLst>
              <a:ext uri="{FF2B5EF4-FFF2-40B4-BE49-F238E27FC236}">
                <a16:creationId xmlns:a16="http://schemas.microsoft.com/office/drawing/2014/main" id="{B59F0612-AE4C-D142-9839-2824D145A7DF}"/>
              </a:ext>
            </a:extLst>
          </p:cNvPr>
          <p:cNvSpPr>
            <a:spLocks noGrp="1"/>
          </p:cNvSpPr>
          <p:nvPr>
            <p:ph type="dt" sz="half" idx="10"/>
          </p:nvPr>
        </p:nvSpPr>
        <p:spPr/>
        <p:txBody>
          <a:bodyPr/>
          <a:lstStyle/>
          <a:p>
            <a:fld id="{ECB7AD82-6C06-8E46-92B8-E9785138F242}" type="datetime1">
              <a:rPr lang="nl-NL" smtClean="0"/>
              <a:t>7-12-2020</a:t>
            </a:fld>
            <a:endParaRPr lang="nl-NL" dirty="0"/>
          </a:p>
        </p:txBody>
      </p:sp>
      <p:sp>
        <p:nvSpPr>
          <p:cNvPr id="4" name="Tijdelijke aanduiding voor voettekst 3">
            <a:extLst>
              <a:ext uri="{FF2B5EF4-FFF2-40B4-BE49-F238E27FC236}">
                <a16:creationId xmlns:a16="http://schemas.microsoft.com/office/drawing/2014/main" id="{CF3A4BA2-7474-F746-AAA0-61C70BA84486}"/>
              </a:ext>
            </a:extLst>
          </p:cNvPr>
          <p:cNvSpPr>
            <a:spLocks noGrp="1"/>
          </p:cNvSpPr>
          <p:nvPr>
            <p:ph type="ftr" sz="quarter" idx="11"/>
          </p:nvPr>
        </p:nvSpPr>
        <p:spPr/>
        <p:txBody>
          <a:bodyPr/>
          <a:lstStyle/>
          <a:p>
            <a:r>
              <a:rPr lang="nl-NL"/>
              <a:t>RDW Presentatiesjabloon</a:t>
            </a:r>
            <a:endParaRPr lang="nl-NL" dirty="0"/>
          </a:p>
        </p:txBody>
      </p:sp>
      <p:sp>
        <p:nvSpPr>
          <p:cNvPr id="5" name="Tijdelijke aanduiding voor dianummer 4">
            <a:extLst>
              <a:ext uri="{FF2B5EF4-FFF2-40B4-BE49-F238E27FC236}">
                <a16:creationId xmlns:a16="http://schemas.microsoft.com/office/drawing/2014/main" id="{5A6C21AF-3FD4-174F-9857-CC1975A0A83E}"/>
              </a:ext>
            </a:extLst>
          </p:cNvPr>
          <p:cNvSpPr>
            <a:spLocks noGrp="1"/>
          </p:cNvSpPr>
          <p:nvPr>
            <p:ph type="sldNum" sz="quarter" idx="12"/>
          </p:nvPr>
        </p:nvSpPr>
        <p:spPr/>
        <p:txBody>
          <a:bodyPr/>
          <a:lstStyle/>
          <a:p>
            <a:fld id="{5E5C2CF4-0E80-7A46-8F96-EE1F0D78FA73}" type="slidenum">
              <a:rPr lang="nl-NL" smtClean="0"/>
              <a:pPr/>
              <a:t>‹#›</a:t>
            </a:fld>
            <a:endParaRPr lang="nl-NL" dirty="0"/>
          </a:p>
        </p:txBody>
      </p:sp>
      <p:sp>
        <p:nvSpPr>
          <p:cNvPr id="7" name="Tijdelijke aanduiding voor tekst 6">
            <a:extLst>
              <a:ext uri="{FF2B5EF4-FFF2-40B4-BE49-F238E27FC236}">
                <a16:creationId xmlns:a16="http://schemas.microsoft.com/office/drawing/2014/main" id="{A8C51D98-510E-F64D-9CCD-1EFF4166B818}"/>
              </a:ext>
            </a:extLst>
          </p:cNvPr>
          <p:cNvSpPr>
            <a:spLocks noGrp="1"/>
          </p:cNvSpPr>
          <p:nvPr>
            <p:ph type="body" sz="quarter" idx="13"/>
          </p:nvPr>
        </p:nvSpPr>
        <p:spPr>
          <a:xfrm>
            <a:off x="758826" y="2024062"/>
            <a:ext cx="4038600" cy="4073525"/>
          </a:xfrm>
        </p:spPr>
        <p:txBody>
          <a:bodyPr/>
          <a:lstStyle/>
          <a:p>
            <a:pPr lvl="0"/>
            <a:r>
              <a:rPr lang="nl-NL"/>
              <a:t>Tekststijl van het model bewerken</a:t>
            </a:r>
          </a:p>
        </p:txBody>
      </p:sp>
      <p:cxnSp>
        <p:nvCxnSpPr>
          <p:cNvPr id="16" name="Rechte verbindingslijn 15">
            <a:extLst>
              <a:ext uri="{FF2B5EF4-FFF2-40B4-BE49-F238E27FC236}">
                <a16:creationId xmlns:a16="http://schemas.microsoft.com/office/drawing/2014/main" id="{4142E03A-3276-BC4F-B929-B394E8CF122A}"/>
              </a:ext>
            </a:extLst>
          </p:cNvPr>
          <p:cNvCxnSpPr>
            <a:cxnSpLocks/>
          </p:cNvCxnSpPr>
          <p:nvPr userDrawn="1"/>
        </p:nvCxnSpPr>
        <p:spPr>
          <a:xfrm>
            <a:off x="758825" y="6097588"/>
            <a:ext cx="40392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C66B6AAB-494C-1D42-A506-292930978B16}"/>
              </a:ext>
            </a:extLst>
          </p:cNvPr>
          <p:cNvCxnSpPr>
            <a:cxnSpLocks/>
          </p:cNvCxnSpPr>
          <p:nvPr userDrawn="1"/>
        </p:nvCxnSpPr>
        <p:spPr>
          <a:xfrm>
            <a:off x="5187600" y="6097588"/>
            <a:ext cx="6242400" cy="0"/>
          </a:xfrm>
          <a:prstGeom prst="line">
            <a:avLst/>
          </a:prstGeom>
          <a:ln w="9525"/>
        </p:spPr>
        <p:style>
          <a:lnRef idx="1">
            <a:schemeClr val="accent1"/>
          </a:lnRef>
          <a:fillRef idx="0">
            <a:schemeClr val="accent1"/>
          </a:fillRef>
          <a:effectRef idx="0">
            <a:schemeClr val="accent1"/>
          </a:effectRef>
          <a:fontRef idx="minor">
            <a:schemeClr val="tx1"/>
          </a:fontRef>
        </p:style>
      </p:cxnSp>
      <p:grpSp>
        <p:nvGrpSpPr>
          <p:cNvPr id="43" name="Groeperen 27">
            <a:extLst>
              <a:ext uri="{FF2B5EF4-FFF2-40B4-BE49-F238E27FC236}">
                <a16:creationId xmlns:a16="http://schemas.microsoft.com/office/drawing/2014/main" id="{90413670-7C38-1646-819C-9E854E8582BD}"/>
              </a:ext>
            </a:extLst>
          </p:cNvPr>
          <p:cNvGrpSpPr/>
          <p:nvPr userDrawn="1"/>
        </p:nvGrpSpPr>
        <p:grpSpPr>
          <a:xfrm>
            <a:off x="-2203840" y="12700"/>
            <a:ext cx="1813665" cy="3887577"/>
            <a:chOff x="9362017" y="12700"/>
            <a:chExt cx="1813665" cy="3887577"/>
          </a:xfrm>
        </p:grpSpPr>
        <p:sp>
          <p:nvSpPr>
            <p:cNvPr id="44" name="Tekstvak 43">
              <a:extLst>
                <a:ext uri="{FF2B5EF4-FFF2-40B4-BE49-F238E27FC236}">
                  <a16:creationId xmlns:a16="http://schemas.microsoft.com/office/drawing/2014/main" id="{CEF8F069-9FB4-694B-A2B4-F9075C2FA919}"/>
                </a:ext>
              </a:extLst>
            </p:cNvPr>
            <p:cNvSpPr txBox="1"/>
            <p:nvPr userDrawn="1"/>
          </p:nvSpPr>
          <p:spPr>
            <a:xfrm>
              <a:off x="9384982" y="12700"/>
              <a:ext cx="1790700" cy="2616101"/>
            </a:xfrm>
            <a:prstGeom prst="rect">
              <a:avLst/>
            </a:prstGeom>
            <a:noFill/>
          </p:spPr>
          <p:txBody>
            <a:bodyPr wrap="square" lIns="0" tIns="0" rIns="0" bIns="0" rtlCol="0">
              <a:spAutoFit/>
            </a:bodyPr>
            <a:lstStyle/>
            <a:p>
              <a:pPr algn="l"/>
              <a:r>
                <a:rPr lang="nl-NL" sz="1000" cap="none" baseline="0" dirty="0">
                  <a:solidFill>
                    <a:schemeClr val="accent1"/>
                  </a:solidFill>
                  <a:latin typeface="+mj-lt"/>
                  <a:ea typeface="Arial" charset="0"/>
                  <a:cs typeface="Arial" charset="0"/>
                </a:rPr>
                <a:t>Foto of afbeelding wijzigen</a:t>
              </a:r>
              <a:endParaRPr lang="nl-NL" sz="1000" cap="none" baseline="0" dirty="0">
                <a:solidFill>
                  <a:schemeClr val="tx1">
                    <a:lumMod val="50000"/>
                    <a:lumOff val="50000"/>
                  </a:schemeClr>
                </a:solidFill>
                <a:latin typeface="+mj-lt"/>
                <a:ea typeface="Arial" charset="0"/>
                <a:cs typeface="Arial" charset="0"/>
              </a:endParaRPr>
            </a:p>
            <a:p>
              <a:pPr algn="l"/>
              <a:r>
                <a:rPr lang="nl-NL" sz="1000" i="1" cap="none" baseline="0" dirty="0">
                  <a:solidFill>
                    <a:schemeClr val="tx1">
                      <a:lumMod val="50000"/>
                      <a:lumOff val="50000"/>
                    </a:schemeClr>
                  </a:solidFill>
                  <a:latin typeface="+mj-lt"/>
                  <a:ea typeface="Arial" charset="0"/>
                  <a:cs typeface="Arial" charset="0"/>
                </a:rPr>
                <a:t>(Haal om een foto te vervangen eerst de bestaande foto weg!)</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Klik op het ‘Afbeelding’ pictogram om een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afbeelding in te voegen.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Selecteer een afbeelding en klik op de knop ‘Invoegen’.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Indien gewenst, kun je de afbeelding schalen, verplaatsen of(anders)bijsnijden met de functie ‘Bijsnijden’ onder ‘Hulpmiddelen voor afbeeldingen’.</a:t>
              </a:r>
            </a:p>
          </p:txBody>
        </p:sp>
        <p:pic>
          <p:nvPicPr>
            <p:cNvPr id="45" name="Afbeelding 44">
              <a:extLst>
                <a:ext uri="{FF2B5EF4-FFF2-40B4-BE49-F238E27FC236}">
                  <a16:creationId xmlns:a16="http://schemas.microsoft.com/office/drawing/2014/main" id="{77B3665A-B71F-4B4D-8D48-B0ACB6F63A3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62018" y="2716893"/>
              <a:ext cx="1813664" cy="1183384"/>
            </a:xfrm>
            <a:prstGeom prst="rect">
              <a:avLst/>
            </a:prstGeom>
          </p:spPr>
        </p:pic>
        <p:cxnSp>
          <p:nvCxnSpPr>
            <p:cNvPr id="46" name="Rechte verbindingslijn 45">
              <a:extLst>
                <a:ext uri="{FF2B5EF4-FFF2-40B4-BE49-F238E27FC236}">
                  <a16:creationId xmlns:a16="http://schemas.microsoft.com/office/drawing/2014/main" id="{1C78226D-30A1-9D45-8D73-CBC8742A3D1C}"/>
                </a:ext>
              </a:extLst>
            </p:cNvPr>
            <p:cNvCxnSpPr/>
            <p:nvPr userDrawn="1"/>
          </p:nvCxnSpPr>
          <p:spPr>
            <a:xfrm>
              <a:off x="9362018" y="1168117"/>
              <a:ext cx="18136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9D5D8228-6DB0-0A4F-B84D-8B88B06AC2E2}"/>
                </a:ext>
              </a:extLst>
            </p:cNvPr>
            <p:cNvCxnSpPr/>
            <p:nvPr userDrawn="1"/>
          </p:nvCxnSpPr>
          <p:spPr>
            <a:xfrm>
              <a:off x="9362017" y="1624724"/>
              <a:ext cx="181366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48" name="Picture 2" descr="https://d2mxuefqeaa7sj.cloudfront.net/s_69F1E00778327C387CFF28DB3777B115BA4A53CF71B90B4D1ADB7E5F934F3AFC_1535530882665_afbeelding.png">
            <a:extLst>
              <a:ext uri="{FF2B5EF4-FFF2-40B4-BE49-F238E27FC236}">
                <a16:creationId xmlns:a16="http://schemas.microsoft.com/office/drawing/2014/main" id="{03309F14-F8C8-3F44-B579-F25D2D162A5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87116" y="590550"/>
            <a:ext cx="341073" cy="366977"/>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ep 40">
            <a:extLst>
              <a:ext uri="{FF2B5EF4-FFF2-40B4-BE49-F238E27FC236}">
                <a16:creationId xmlns:a16="http://schemas.microsoft.com/office/drawing/2014/main" id="{00BE09A1-FB19-7743-9F6D-263E978DE20B}"/>
              </a:ext>
            </a:extLst>
          </p:cNvPr>
          <p:cNvGrpSpPr/>
          <p:nvPr userDrawn="1"/>
        </p:nvGrpSpPr>
        <p:grpSpPr>
          <a:xfrm>
            <a:off x="12376269" y="-54065"/>
            <a:ext cx="3518336" cy="7340224"/>
            <a:chOff x="12376269" y="-120870"/>
            <a:chExt cx="3518336" cy="7340224"/>
          </a:xfrm>
        </p:grpSpPr>
        <p:grpSp>
          <p:nvGrpSpPr>
            <p:cNvPr id="42" name="Groep 41">
              <a:extLst>
                <a:ext uri="{FF2B5EF4-FFF2-40B4-BE49-F238E27FC236}">
                  <a16:creationId xmlns:a16="http://schemas.microsoft.com/office/drawing/2014/main" id="{2A73D473-AFD3-2548-A6D1-0E99C29757CC}"/>
                </a:ext>
              </a:extLst>
            </p:cNvPr>
            <p:cNvGrpSpPr/>
            <p:nvPr userDrawn="1"/>
          </p:nvGrpSpPr>
          <p:grpSpPr>
            <a:xfrm>
              <a:off x="12433106" y="847293"/>
              <a:ext cx="3461499" cy="6372061"/>
              <a:chOff x="-2933894" y="1437843"/>
              <a:chExt cx="3461499" cy="6372061"/>
            </a:xfrm>
          </p:grpSpPr>
          <p:cxnSp>
            <p:nvCxnSpPr>
              <p:cNvPr id="57" name="Gebogen verbindingslijn 56">
                <a:extLst>
                  <a:ext uri="{FF2B5EF4-FFF2-40B4-BE49-F238E27FC236}">
                    <a16:creationId xmlns:a16="http://schemas.microsoft.com/office/drawing/2014/main" id="{5F355B49-A8DE-274C-A496-FAB0B412C2A4}"/>
                  </a:ext>
                </a:extLst>
              </p:cNvPr>
              <p:cNvCxnSpPr>
                <a:cxnSpLocks/>
                <a:stCxn id="63" idx="4"/>
                <a:endCxn id="59" idx="1"/>
              </p:cNvCxnSpPr>
              <p:nvPr userDrawn="1"/>
            </p:nvCxnSpPr>
            <p:spPr>
              <a:xfrm rot="16200000" flipH="1">
                <a:off x="-2690856" y="4440343"/>
                <a:ext cx="651202" cy="885279"/>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58" name="Tekstvak 57">
                <a:extLst>
                  <a:ext uri="{FF2B5EF4-FFF2-40B4-BE49-F238E27FC236}">
                    <a16:creationId xmlns:a16="http://schemas.microsoft.com/office/drawing/2014/main" id="{BBCA6B83-A69F-4A4D-B65F-11690DD21535}"/>
                  </a:ext>
                </a:extLst>
              </p:cNvPr>
              <p:cNvSpPr txBox="1"/>
              <p:nvPr userDrawn="1"/>
            </p:nvSpPr>
            <p:spPr>
              <a:xfrm>
                <a:off x="-2564915" y="1437843"/>
                <a:ext cx="3009400" cy="3370153"/>
              </a:xfrm>
              <a:prstGeom prst="rect">
                <a:avLst/>
              </a:prstGeom>
              <a:noFill/>
            </p:spPr>
            <p:txBody>
              <a:bodyPr wrap="square" rtlCol="0">
                <a:spAutoFit/>
              </a:bodyPr>
              <a:lstStyle/>
              <a:p>
                <a:pPr marL="271463" marR="0" lvl="0" indent="-271463" algn="l" defTabSz="914400" rtl="0" eaLnBrk="1" fontAlgn="auto" latinLnBrk="0" hangingPunct="1">
                  <a:lnSpc>
                    <a:spcPct val="100000"/>
                  </a:lnSpc>
                  <a:spcBef>
                    <a:spcPts val="0"/>
                  </a:spcBef>
                  <a:spcAft>
                    <a:spcPts val="0"/>
                  </a:spcAft>
                  <a:buClr>
                    <a:schemeClr val="accent1"/>
                  </a:buClr>
                  <a:buSzPct val="100000"/>
                  <a:buFont typeface="Zapf Dingbats"/>
                  <a:buChar char="❯"/>
                  <a:tabLst/>
                  <a:defRPr/>
                </a:pPr>
                <a:r>
                  <a:rPr lang="nl-NL" sz="2000" kern="1200" noProof="0" dirty="0">
                    <a:solidFill>
                      <a:schemeClr val="tx2"/>
                    </a:solidFill>
                    <a:latin typeface="+mn-lt"/>
                    <a:ea typeface="+mn-ea"/>
                    <a:cs typeface="+mn-cs"/>
                  </a:rPr>
                  <a:t>opsommingteken</a:t>
                </a:r>
              </a:p>
              <a:p>
                <a:pPr marL="274638"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pt</a:t>
                </a:r>
              </a:p>
              <a:p>
                <a:pPr marL="490538" marR="0" lvl="1" indent="-219075" algn="l" defTabSz="914400" rtl="0" eaLnBrk="1" fontAlgn="auto" latinLnBrk="0" hangingPunct="1">
                  <a:lnSpc>
                    <a:spcPct val="100000"/>
                  </a:lnSpc>
                  <a:spcBef>
                    <a:spcPts val="0"/>
                  </a:spcBef>
                  <a:spcAft>
                    <a:spcPts val="0"/>
                  </a:spcAft>
                  <a:buClr>
                    <a:schemeClr val="accent1"/>
                  </a:buClr>
                  <a:buSzTx/>
                  <a:buFont typeface="Systeemlettertype"/>
                  <a:buChar char="›"/>
                  <a:tabLst/>
                  <a:defRPr/>
                </a:pPr>
                <a:r>
                  <a:rPr lang="nl-NL" sz="2000" kern="1200" noProof="0" dirty="0">
                    <a:solidFill>
                      <a:schemeClr val="tx2"/>
                    </a:solidFill>
                    <a:latin typeface="+mn-lt"/>
                    <a:ea typeface="+mn-ea"/>
                    <a:cs typeface="+mn-cs"/>
                  </a:rPr>
                  <a:t>opsommingsteken (hoger niveau)</a:t>
                </a:r>
              </a:p>
              <a:p>
                <a:pPr marL="492125"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261938" marR="0" lvl="2" indent="-261938"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nl-NL" sz="2000" b="1" kern="1200" noProof="0" dirty="0">
                    <a:solidFill>
                      <a:schemeClr val="tx2"/>
                    </a:solidFill>
                    <a:latin typeface="+mn-lt"/>
                    <a:ea typeface="+mn-ea"/>
                    <a:cs typeface="+mn-cs"/>
                  </a:rPr>
                  <a:t>subkop</a:t>
                </a:r>
                <a:endParaRPr lang="nl-NL"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0" marR="0" lvl="3" indent="0" algn="l" defTabSz="914400" rtl="0" eaLnBrk="1" fontAlgn="auto" latinLnBrk="0" hangingPunct="1">
                  <a:lnSpc>
                    <a:spcPct val="100000"/>
                  </a:lnSpc>
                  <a:spcBef>
                    <a:spcPts val="600"/>
                  </a:spcBef>
                  <a:spcAft>
                    <a:spcPts val="0"/>
                  </a:spcAft>
                  <a:buClrTx/>
                  <a:buSzTx/>
                  <a:buFont typeface="Systeemlettertype"/>
                  <a:buChar char="​"/>
                  <a:tabLst/>
                  <a:defRPr/>
                </a:pPr>
                <a:r>
                  <a:rPr lang="nl-NL" sz="2000" kern="1200" cap="all" baseline="0" noProof="0" dirty="0">
                    <a:solidFill>
                      <a:schemeClr val="accent1"/>
                    </a:solidFill>
                    <a:latin typeface="+mn-lt"/>
                    <a:ea typeface="+mn-ea"/>
                    <a:cs typeface="+mn-cs"/>
                  </a:rPr>
                  <a:t>OPVALLENDE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oranje,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kapitalen</a:t>
                </a:r>
              </a:p>
              <a:p>
                <a:pPr marL="0" marR="0" lvl="4" indent="0" algn="l" defTabSz="914400" rtl="0" eaLnBrk="1" fontAlgn="auto" latinLnBrk="0" hangingPunct="1">
                  <a:lnSpc>
                    <a:spcPct val="100000"/>
                  </a:lnSpc>
                  <a:spcBef>
                    <a:spcPts val="0"/>
                  </a:spcBef>
                  <a:spcAft>
                    <a:spcPts val="0"/>
                  </a:spcAft>
                  <a:buClrTx/>
                  <a:buSzTx/>
                  <a:buFont typeface="Systeemlettertype"/>
                  <a:buChar char="​"/>
                  <a:tabLst/>
                  <a:defRPr/>
                </a:pPr>
                <a:r>
                  <a:rPr lang="nl-NL" sz="1600" kern="1200" noProof="0" dirty="0">
                    <a:solidFill>
                      <a:schemeClr val="tx1">
                        <a:lumMod val="50000"/>
                        <a:lumOff val="50000"/>
                      </a:schemeClr>
                    </a:solidFill>
                    <a:latin typeface="+mn-lt"/>
                    <a:ea typeface="+mn-ea"/>
                    <a:cs typeface="+mn-cs"/>
                  </a:rPr>
                  <a:t>kleine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grijs, 16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p:txBody>
          </p:sp>
          <p:sp>
            <p:nvSpPr>
              <p:cNvPr id="59" name="Tekstvak 58">
                <a:extLst>
                  <a:ext uri="{FF2B5EF4-FFF2-40B4-BE49-F238E27FC236}">
                    <a16:creationId xmlns:a16="http://schemas.microsoft.com/office/drawing/2014/main" id="{0967AE0E-C0BC-4346-9F09-04FF51B7ACAC}"/>
                  </a:ext>
                </a:extLst>
              </p:cNvPr>
              <p:cNvSpPr txBox="1"/>
              <p:nvPr userDrawn="1"/>
            </p:nvSpPr>
            <p:spPr>
              <a:xfrm>
                <a:off x="-1922615" y="4931585"/>
                <a:ext cx="2450220" cy="553998"/>
              </a:xfrm>
              <a:prstGeom prst="rect">
                <a:avLst/>
              </a:prstGeom>
              <a:noFill/>
            </p:spPr>
            <p:txBody>
              <a:bodyPr wrap="square" lIns="90000" rtlCol="0">
                <a:spAutoFit/>
              </a:bodyPr>
              <a:lstStyle/>
              <a:p>
                <a:pPr algn="l"/>
                <a:r>
                  <a:rPr lang="nl-NL" sz="1000" cap="none" baseline="0" dirty="0">
                    <a:solidFill>
                      <a:schemeClr val="accent2"/>
                    </a:solidFill>
                    <a:latin typeface="+mj-lt"/>
                    <a:ea typeface="Arial" charset="0"/>
                    <a:cs typeface="Arial" charset="0"/>
                  </a:rPr>
                  <a:t>In de </a:t>
                </a:r>
                <a:r>
                  <a:rPr lang="nl-NL" sz="1000" b="1" u="none" cap="none" baseline="0" dirty="0">
                    <a:solidFill>
                      <a:schemeClr val="accent2"/>
                    </a:solidFill>
                    <a:latin typeface="+mj-lt"/>
                    <a:ea typeface="Arial" charset="0"/>
                    <a:cs typeface="Arial" charset="0"/>
                  </a:rPr>
                  <a:t>tekstvakken</a:t>
                </a:r>
                <a:r>
                  <a:rPr lang="nl-NL" sz="1000" cap="none" baseline="0" dirty="0">
                    <a:solidFill>
                      <a:schemeClr val="accent2"/>
                    </a:solidFill>
                    <a:latin typeface="+mj-lt"/>
                    <a:ea typeface="Arial" charset="0"/>
                    <a:cs typeface="Arial" charset="0"/>
                  </a:rPr>
                  <a:t> kun je vijf soorten tekst weergeven met eigen opmaak. De opmaak is gekoppeld aan lijstniveaus. </a:t>
                </a:r>
              </a:p>
            </p:txBody>
          </p:sp>
          <p:sp>
            <p:nvSpPr>
              <p:cNvPr id="60" name="Tekstvak 59">
                <a:extLst>
                  <a:ext uri="{FF2B5EF4-FFF2-40B4-BE49-F238E27FC236}">
                    <a16:creationId xmlns:a16="http://schemas.microsoft.com/office/drawing/2014/main" id="{EF0634DA-67BB-FF40-AB00-810301FA73EE}"/>
                  </a:ext>
                </a:extLst>
              </p:cNvPr>
              <p:cNvSpPr txBox="1">
                <a:spLocks noChangeAspect="1"/>
              </p:cNvSpPr>
              <p:nvPr userDrawn="1"/>
            </p:nvSpPr>
            <p:spPr>
              <a:xfrm>
                <a:off x="-2933894" y="1518103"/>
                <a:ext cx="252000" cy="252000"/>
              </a:xfrm>
              <a:prstGeom prst="ellipse">
                <a:avLst/>
              </a:prstGeom>
              <a:noFill/>
              <a:ln w="15875">
                <a:solidFill>
                  <a:schemeClr val="accent1"/>
                </a:solidFill>
              </a:ln>
            </p:spPr>
            <p:txBody>
              <a:bodyPr wrap="square" lIns="0" tIns="0" rIns="0" bIns="0" rtlCol="0" anchor="ctr" anchorCtr="0">
                <a:noAutofit/>
              </a:bodyPr>
              <a:lstStyle/>
              <a:p>
                <a:pPr algn="ctr"/>
                <a:r>
                  <a:rPr lang="nl-NL" sz="1200" b="1" cap="all" dirty="0">
                    <a:solidFill>
                      <a:schemeClr val="accent1"/>
                    </a:solidFill>
                    <a:latin typeface="+mj-lt"/>
                    <a:ea typeface="Arial" charset="0"/>
                    <a:cs typeface="Arial" charset="0"/>
                  </a:rPr>
                  <a:t>1</a:t>
                </a:r>
              </a:p>
            </p:txBody>
          </p:sp>
          <p:sp>
            <p:nvSpPr>
              <p:cNvPr id="61" name="Tekstvak 60">
                <a:extLst>
                  <a:ext uri="{FF2B5EF4-FFF2-40B4-BE49-F238E27FC236}">
                    <a16:creationId xmlns:a16="http://schemas.microsoft.com/office/drawing/2014/main" id="{6E13FE82-1E0D-0F4A-9CA7-08576D23FD60}"/>
                  </a:ext>
                </a:extLst>
              </p:cNvPr>
              <p:cNvSpPr txBox="1">
                <a:spLocks noChangeAspect="1"/>
              </p:cNvSpPr>
              <p:nvPr userDrawn="1"/>
            </p:nvSpPr>
            <p:spPr>
              <a:xfrm>
                <a:off x="-2933894" y="2147956"/>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2</a:t>
                </a:r>
              </a:p>
            </p:txBody>
          </p:sp>
          <p:sp>
            <p:nvSpPr>
              <p:cNvPr id="62" name="Tekstvak 61">
                <a:extLst>
                  <a:ext uri="{FF2B5EF4-FFF2-40B4-BE49-F238E27FC236}">
                    <a16:creationId xmlns:a16="http://schemas.microsoft.com/office/drawing/2014/main" id="{1AAD93B4-DEDE-1B4F-8BCE-8D3AB3410CA5}"/>
                  </a:ext>
                </a:extLst>
              </p:cNvPr>
              <p:cNvSpPr txBox="1">
                <a:spLocks noChangeAspect="1"/>
              </p:cNvSpPr>
              <p:nvPr userDrawn="1"/>
            </p:nvSpPr>
            <p:spPr>
              <a:xfrm>
                <a:off x="-2933894" y="3706035"/>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4</a:t>
                </a:r>
              </a:p>
            </p:txBody>
          </p:sp>
          <p:sp>
            <p:nvSpPr>
              <p:cNvPr id="63" name="Tekstvak 62">
                <a:extLst>
                  <a:ext uri="{FF2B5EF4-FFF2-40B4-BE49-F238E27FC236}">
                    <a16:creationId xmlns:a16="http://schemas.microsoft.com/office/drawing/2014/main" id="{BF41C8D8-A081-E942-B60C-0ADABB45C0A7}"/>
                  </a:ext>
                </a:extLst>
              </p:cNvPr>
              <p:cNvSpPr txBox="1">
                <a:spLocks noChangeAspect="1"/>
              </p:cNvSpPr>
              <p:nvPr userDrawn="1"/>
            </p:nvSpPr>
            <p:spPr>
              <a:xfrm>
                <a:off x="-2933894" y="4305382"/>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5</a:t>
                </a:r>
              </a:p>
            </p:txBody>
          </p:sp>
          <p:sp>
            <p:nvSpPr>
              <p:cNvPr id="64" name="Tekstvak 63">
                <a:extLst>
                  <a:ext uri="{FF2B5EF4-FFF2-40B4-BE49-F238E27FC236}">
                    <a16:creationId xmlns:a16="http://schemas.microsoft.com/office/drawing/2014/main" id="{B2DD8EB3-B2A4-9647-A440-57F6AC5FAF77}"/>
                  </a:ext>
                </a:extLst>
              </p:cNvPr>
              <p:cNvSpPr txBox="1">
                <a:spLocks noChangeAspect="1"/>
              </p:cNvSpPr>
              <p:nvPr userDrawn="1"/>
            </p:nvSpPr>
            <p:spPr>
              <a:xfrm>
                <a:off x="-2933894" y="3059543"/>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3</a:t>
                </a:r>
              </a:p>
            </p:txBody>
          </p:sp>
          <p:grpSp>
            <p:nvGrpSpPr>
              <p:cNvPr id="65" name="Groeperen 38">
                <a:extLst>
                  <a:ext uri="{FF2B5EF4-FFF2-40B4-BE49-F238E27FC236}">
                    <a16:creationId xmlns:a16="http://schemas.microsoft.com/office/drawing/2014/main" id="{B44F6031-E40B-174A-AFA4-C5C889082C05}"/>
                  </a:ext>
                </a:extLst>
              </p:cNvPr>
              <p:cNvGrpSpPr/>
              <p:nvPr userDrawn="1"/>
            </p:nvGrpSpPr>
            <p:grpSpPr>
              <a:xfrm>
                <a:off x="-2817520" y="6055099"/>
                <a:ext cx="2918952" cy="1754805"/>
                <a:chOff x="-5218600" y="4763397"/>
                <a:chExt cx="2918952" cy="1562562"/>
              </a:xfrm>
            </p:grpSpPr>
            <p:pic>
              <p:nvPicPr>
                <p:cNvPr id="66" name="Afbeelding 65">
                  <a:extLst>
                    <a:ext uri="{FF2B5EF4-FFF2-40B4-BE49-F238E27FC236}">
                      <a16:creationId xmlns:a16="http://schemas.microsoft.com/office/drawing/2014/main" id="{8C3E8765-48F2-124F-83D4-4D63D57E58E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212991" y="5461767"/>
                  <a:ext cx="1325880" cy="315512"/>
                </a:xfrm>
                <a:prstGeom prst="rect">
                  <a:avLst/>
                </a:prstGeom>
              </p:spPr>
            </p:pic>
            <p:cxnSp>
              <p:nvCxnSpPr>
                <p:cNvPr id="67" name="Rechte verbindingslijn 66">
                  <a:extLst>
                    <a:ext uri="{FF2B5EF4-FFF2-40B4-BE49-F238E27FC236}">
                      <a16:creationId xmlns:a16="http://schemas.microsoft.com/office/drawing/2014/main" id="{9140CFEF-33C8-8C4C-8589-23C89E9D3416}"/>
                    </a:ext>
                  </a:extLst>
                </p:cNvPr>
                <p:cNvCxnSpPr/>
                <p:nvPr userDrawn="1"/>
              </p:nvCxnSpPr>
              <p:spPr>
                <a:xfrm>
                  <a:off x="-5218600" y="5826230"/>
                  <a:ext cx="2918952"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68" name="Groeperen 37">
                  <a:extLst>
                    <a:ext uri="{FF2B5EF4-FFF2-40B4-BE49-F238E27FC236}">
                      <a16:creationId xmlns:a16="http://schemas.microsoft.com/office/drawing/2014/main" id="{1175C307-48F4-2E4A-9574-C2B57ECB0555}"/>
                    </a:ext>
                  </a:extLst>
                </p:cNvPr>
                <p:cNvGrpSpPr/>
                <p:nvPr userDrawn="1"/>
              </p:nvGrpSpPr>
              <p:grpSpPr>
                <a:xfrm>
                  <a:off x="-5218600" y="4763397"/>
                  <a:ext cx="2918948" cy="1562562"/>
                  <a:chOff x="-5218600" y="4763397"/>
                  <a:chExt cx="2918948" cy="1562562"/>
                </a:xfrm>
              </p:grpSpPr>
              <p:sp>
                <p:nvSpPr>
                  <p:cNvPr id="69" name="Rechthoek 68">
                    <a:extLst>
                      <a:ext uri="{FF2B5EF4-FFF2-40B4-BE49-F238E27FC236}">
                        <a16:creationId xmlns:a16="http://schemas.microsoft.com/office/drawing/2014/main" id="{B90B1EDB-95C5-4247-A700-7DDA83582FE4}"/>
                      </a:ext>
                    </a:extLst>
                  </p:cNvPr>
                  <p:cNvSpPr/>
                  <p:nvPr userDrawn="1"/>
                </p:nvSpPr>
                <p:spPr>
                  <a:xfrm>
                    <a:off x="-4323696" y="5107254"/>
                    <a:ext cx="1408534"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Volgende stijl </a:t>
                    </a:r>
                    <a:r>
                      <a:rPr lang="nl-NL" sz="1000" cap="none" baseline="0" dirty="0">
                        <a:solidFill>
                          <a:schemeClr val="accent2"/>
                        </a:solidFill>
                        <a:latin typeface="+mj-lt"/>
                        <a:ea typeface="Arial" charset="0"/>
                        <a:cs typeface="Arial" charset="0"/>
                      </a:rPr>
                      <a:t>(lijstniveau verhogen)</a:t>
                    </a:r>
                  </a:p>
                </p:txBody>
              </p:sp>
              <p:sp>
                <p:nvSpPr>
                  <p:cNvPr id="70" name="Rechthoek 69">
                    <a:extLst>
                      <a:ext uri="{FF2B5EF4-FFF2-40B4-BE49-F238E27FC236}">
                        <a16:creationId xmlns:a16="http://schemas.microsoft.com/office/drawing/2014/main" id="{DAC7E9AF-AFB3-4143-8EE3-9F89A8C12694}"/>
                      </a:ext>
                    </a:extLst>
                  </p:cNvPr>
                  <p:cNvSpPr/>
                  <p:nvPr userDrawn="1"/>
                </p:nvSpPr>
                <p:spPr>
                  <a:xfrm>
                    <a:off x="-4323696" y="4763397"/>
                    <a:ext cx="1524206"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Vorige stijl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(lijstniveau verlagen)</a:t>
                    </a:r>
                  </a:p>
                </p:txBody>
              </p:sp>
              <p:cxnSp>
                <p:nvCxnSpPr>
                  <p:cNvPr id="71" name="Gebogen verbindingslijn 55">
                    <a:extLst>
                      <a:ext uri="{FF2B5EF4-FFF2-40B4-BE49-F238E27FC236}">
                        <a16:creationId xmlns:a16="http://schemas.microsoft.com/office/drawing/2014/main" id="{06712335-D4AE-A543-9127-A6F6286DB8B4}"/>
                      </a:ext>
                    </a:extLst>
                  </p:cNvPr>
                  <p:cNvCxnSpPr>
                    <a:cxnSpLocks/>
                    <a:stCxn id="56" idx="0"/>
                    <a:endCxn id="69" idx="1"/>
                  </p:cNvCxnSpPr>
                  <p:nvPr userDrawn="1"/>
                </p:nvCxnSpPr>
                <p:spPr>
                  <a:xfrm rot="5400000" flipH="1" flipV="1">
                    <a:off x="-4482682" y="5300323"/>
                    <a:ext cx="173915" cy="144055"/>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2" name="Gebogen verbindingslijn 57">
                    <a:extLst>
                      <a:ext uri="{FF2B5EF4-FFF2-40B4-BE49-F238E27FC236}">
                        <a16:creationId xmlns:a16="http://schemas.microsoft.com/office/drawing/2014/main" id="{96698A2F-E279-B247-A1E7-CACB16A3805E}"/>
                      </a:ext>
                    </a:extLst>
                  </p:cNvPr>
                  <p:cNvCxnSpPr>
                    <a:cxnSpLocks/>
                    <a:stCxn id="54" idx="0"/>
                    <a:endCxn id="70" idx="1"/>
                  </p:cNvCxnSpPr>
                  <p:nvPr userDrawn="1"/>
                </p:nvCxnSpPr>
                <p:spPr>
                  <a:xfrm rot="5400000" flipH="1" flipV="1">
                    <a:off x="-4737022" y="5045982"/>
                    <a:ext cx="517772" cy="308880"/>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3" name="Tekstvak 72">
                    <a:extLst>
                      <a:ext uri="{FF2B5EF4-FFF2-40B4-BE49-F238E27FC236}">
                        <a16:creationId xmlns:a16="http://schemas.microsoft.com/office/drawing/2014/main" id="{14D4837E-3EA8-134E-9695-3C877DE97DDE}"/>
                      </a:ext>
                    </a:extLst>
                  </p:cNvPr>
                  <p:cNvSpPr txBox="1"/>
                  <p:nvPr userDrawn="1"/>
                </p:nvSpPr>
                <p:spPr>
                  <a:xfrm>
                    <a:off x="-4426152" y="5832653"/>
                    <a:ext cx="2126500" cy="493306"/>
                  </a:xfrm>
                  <a:prstGeom prst="rect">
                    <a:avLst/>
                  </a:prstGeom>
                  <a:noFill/>
                </p:spPr>
                <p:txBody>
                  <a:bodyPr wrap="square" lIns="0" rtlCol="0">
                    <a:spAutoFit/>
                  </a:bodyPr>
                  <a:lstStyle/>
                  <a:p>
                    <a:pPr algn="l"/>
                    <a:r>
                      <a:rPr lang="nl-NL" sz="1000" cap="none" baseline="0" dirty="0">
                        <a:solidFill>
                          <a:schemeClr val="accent2"/>
                        </a:solidFill>
                        <a:latin typeface="+mj-lt"/>
                        <a:ea typeface="Arial" charset="0"/>
                        <a:cs typeface="Arial" charset="0"/>
                      </a:rPr>
                      <a:t>Herstel eventueel de originele opmaak van de dia met de knop </a:t>
                    </a:r>
                    <a:r>
                      <a:rPr lang="nl-NL" sz="1000" b="1" cap="none" baseline="0" dirty="0">
                        <a:solidFill>
                          <a:schemeClr val="accent2"/>
                        </a:solidFill>
                        <a:latin typeface="+mj-lt"/>
                        <a:ea typeface="Arial" charset="0"/>
                        <a:cs typeface="Arial" charset="0"/>
                      </a:rPr>
                      <a:t>Opnieuw instellen</a:t>
                    </a:r>
                    <a:endParaRPr lang="nl-NL" sz="1000" cap="none" baseline="0" dirty="0">
                      <a:solidFill>
                        <a:schemeClr val="accent2"/>
                      </a:solidFill>
                      <a:latin typeface="+mj-lt"/>
                      <a:ea typeface="Arial" charset="0"/>
                      <a:cs typeface="Arial" charset="0"/>
                    </a:endParaRPr>
                  </a:p>
                </p:txBody>
              </p:sp>
              <p:pic>
                <p:nvPicPr>
                  <p:cNvPr id="99" name="Afbeelding 98">
                    <a:extLst>
                      <a:ext uri="{FF2B5EF4-FFF2-40B4-BE49-F238E27FC236}">
                        <a16:creationId xmlns:a16="http://schemas.microsoft.com/office/drawing/2014/main" id="{368033C2-F8E4-2C44-A2E2-9BD1E27D0D0E}"/>
                      </a:ext>
                    </a:extLst>
                  </p:cNvPr>
                  <p:cNvPicPr>
                    <a:picLocks noChangeAspect="1"/>
                  </p:cNvPicPr>
                  <p:nvPr userDrawn="1"/>
                </p:nvPicPr>
                <p:blipFill>
                  <a:blip r:embed="rId5"/>
                  <a:stretch>
                    <a:fillRect/>
                  </a:stretch>
                </p:blipFill>
                <p:spPr>
                  <a:xfrm>
                    <a:off x="-5218600" y="5884354"/>
                    <a:ext cx="731520" cy="122134"/>
                  </a:xfrm>
                  <a:prstGeom prst="rect">
                    <a:avLst/>
                  </a:prstGeom>
                </p:spPr>
              </p:pic>
            </p:grpSp>
          </p:grpSp>
        </p:grpSp>
        <p:sp>
          <p:nvSpPr>
            <p:cNvPr id="49" name="Rechthoek 48">
              <a:extLst>
                <a:ext uri="{FF2B5EF4-FFF2-40B4-BE49-F238E27FC236}">
                  <a16:creationId xmlns:a16="http://schemas.microsoft.com/office/drawing/2014/main" id="{CD02A368-7628-6242-9A4A-0C79F4C17BE4}"/>
                </a:ext>
              </a:extLst>
            </p:cNvPr>
            <p:cNvSpPr/>
            <p:nvPr userDrawn="1"/>
          </p:nvSpPr>
          <p:spPr>
            <a:xfrm>
              <a:off x="13444384" y="4990758"/>
              <a:ext cx="2217017" cy="400110"/>
            </a:xfrm>
            <a:prstGeom prst="rect">
              <a:avLst/>
            </a:prstGeom>
          </p:spPr>
          <p:txBody>
            <a:bodyPr wrap="square">
              <a:spAutoFit/>
            </a:bodyPr>
            <a:lstStyle/>
            <a:p>
              <a:pPr marL="0" algn="l" defTabSz="914400" rtl="0" eaLnBrk="1" latinLnBrk="0" hangingPunct="1"/>
              <a:r>
                <a:rPr lang="nl-NL" sz="1000" kern="1200" cap="none" baseline="0" dirty="0">
                  <a:solidFill>
                    <a:schemeClr val="accent2"/>
                  </a:solidFill>
                  <a:latin typeface="+mj-lt"/>
                  <a:ea typeface="Arial" charset="0"/>
                  <a:cs typeface="Arial" charset="0"/>
                </a:rPr>
                <a:t>Wijzig de tekststijlen met de tab-knop of de knoppen in de menubalk:</a:t>
              </a:r>
            </a:p>
          </p:txBody>
        </p:sp>
        <p:cxnSp>
          <p:nvCxnSpPr>
            <p:cNvPr id="50" name="Rechte verbindingslijn 49">
              <a:extLst>
                <a:ext uri="{FF2B5EF4-FFF2-40B4-BE49-F238E27FC236}">
                  <a16:creationId xmlns:a16="http://schemas.microsoft.com/office/drawing/2014/main" id="{722D845C-8F31-3646-A4AE-6F14B6769BBE}"/>
                </a:ext>
              </a:extLst>
            </p:cNvPr>
            <p:cNvCxnSpPr>
              <a:stCxn id="60" idx="4"/>
              <a:endCxn id="61" idx="0"/>
            </p:cNvCxnSpPr>
            <p:nvPr userDrawn="1"/>
          </p:nvCxnSpPr>
          <p:spPr>
            <a:xfrm>
              <a:off x="12559106" y="1179553"/>
              <a:ext cx="0" cy="3778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75AB1DDF-E13E-A043-ADA1-EC5650C48183}"/>
                </a:ext>
              </a:extLst>
            </p:cNvPr>
            <p:cNvCxnSpPr>
              <a:cxnSpLocks/>
              <a:stCxn id="61" idx="4"/>
              <a:endCxn id="64" idx="0"/>
            </p:cNvCxnSpPr>
            <p:nvPr userDrawn="1"/>
          </p:nvCxnSpPr>
          <p:spPr>
            <a:xfrm>
              <a:off x="12559106" y="1809406"/>
              <a:ext cx="0" cy="6595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CFB2D706-71FD-764C-869B-EAC65AF2CBE6}"/>
                </a:ext>
              </a:extLst>
            </p:cNvPr>
            <p:cNvCxnSpPr>
              <a:cxnSpLocks/>
              <a:stCxn id="64" idx="4"/>
              <a:endCxn id="62" idx="0"/>
            </p:cNvCxnSpPr>
            <p:nvPr userDrawn="1"/>
          </p:nvCxnSpPr>
          <p:spPr>
            <a:xfrm>
              <a:off x="12559106" y="2720993"/>
              <a:ext cx="0" cy="39449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4CEA297F-D336-BC46-BE73-0D55F5C79F3A}"/>
                </a:ext>
              </a:extLst>
            </p:cNvPr>
            <p:cNvCxnSpPr>
              <a:cxnSpLocks/>
              <a:stCxn id="62" idx="4"/>
              <a:endCxn id="63" idx="0"/>
            </p:cNvCxnSpPr>
            <p:nvPr userDrawn="1"/>
          </p:nvCxnSpPr>
          <p:spPr>
            <a:xfrm>
              <a:off x="12559106" y="3367485"/>
              <a:ext cx="0" cy="34734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54" name="Ovaal 53">
              <a:extLst>
                <a:ext uri="{FF2B5EF4-FFF2-40B4-BE49-F238E27FC236}">
                  <a16:creationId xmlns:a16="http://schemas.microsoft.com/office/drawing/2014/main" id="{110605C8-DEBB-0642-923D-B802B0A59ABE}"/>
                </a:ext>
              </a:extLst>
            </p:cNvPr>
            <p:cNvSpPr/>
            <p:nvPr userDrawn="1"/>
          </p:nvSpPr>
          <p:spPr>
            <a:xfrm>
              <a:off x="13036504"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sp>
          <p:nvSpPr>
            <p:cNvPr id="55" name="Rechthoek 54">
              <a:extLst>
                <a:ext uri="{FF2B5EF4-FFF2-40B4-BE49-F238E27FC236}">
                  <a16:creationId xmlns:a16="http://schemas.microsoft.com/office/drawing/2014/main" id="{02946DD9-61B3-2346-911F-41D8319F6F12}"/>
                </a:ext>
              </a:extLst>
            </p:cNvPr>
            <p:cNvSpPr/>
            <p:nvPr userDrawn="1"/>
          </p:nvSpPr>
          <p:spPr>
            <a:xfrm>
              <a:off x="12376269" y="-120870"/>
              <a:ext cx="3009400" cy="744819"/>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
                  <a:schemeClr val="accent1"/>
                </a:buClr>
                <a:buSzTx/>
                <a:buFont typeface="Arial" charset="0"/>
                <a:buNone/>
                <a:tabLst/>
                <a:defRPr/>
              </a:pPr>
              <a:r>
                <a:rPr lang="nl-NL" sz="3600" b="1" kern="1200" noProof="0" dirty="0">
                  <a:solidFill>
                    <a:schemeClr val="tx1"/>
                  </a:solidFill>
                  <a:latin typeface="+mn-lt"/>
                  <a:ea typeface="+mn-ea"/>
                  <a:cs typeface="+mn-cs"/>
                </a:rPr>
                <a:t>Titel</a:t>
              </a:r>
              <a:endParaRPr lang="nl-NL" sz="5400" b="1"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bold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zwart, 36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lang="nl-NL" sz="1000"/>
            </a:p>
          </p:txBody>
        </p:sp>
        <p:sp>
          <p:nvSpPr>
            <p:cNvPr id="56" name="Ovaal 55">
              <a:extLst>
                <a:ext uri="{FF2B5EF4-FFF2-40B4-BE49-F238E27FC236}">
                  <a16:creationId xmlns:a16="http://schemas.microsoft.com/office/drawing/2014/main" id="{27D7D0EE-5076-C64E-8A91-94B23BFFC401}"/>
                </a:ext>
              </a:extLst>
            </p:cNvPr>
            <p:cNvSpPr/>
            <p:nvPr userDrawn="1"/>
          </p:nvSpPr>
          <p:spPr>
            <a:xfrm>
              <a:off x="13201329"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grpSp>
    </p:spTree>
    <p:extLst>
      <p:ext uri="{BB962C8B-B14F-4D97-AF65-F5344CB8AC3E}">
        <p14:creationId xmlns:p14="http://schemas.microsoft.com/office/powerpoint/2010/main" val="3980832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afbeeldingen">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234144B8-70E8-7347-9214-5AB3ADB2733B}"/>
              </a:ext>
            </a:extLst>
          </p:cNvPr>
          <p:cNvSpPr>
            <a:spLocks noGrp="1"/>
          </p:cNvSpPr>
          <p:nvPr>
            <p:ph type="pic" sz="quarter" idx="14"/>
          </p:nvPr>
        </p:nvSpPr>
        <p:spPr>
          <a:xfrm>
            <a:off x="7396163" y="760412"/>
            <a:ext cx="4038600" cy="2554288"/>
          </a:xfrm>
        </p:spPr>
        <p:txBody>
          <a:body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89C95D7B-5E95-E149-82A9-54E4C3F5F49E}"/>
              </a:ext>
            </a:extLst>
          </p:cNvPr>
          <p:cNvSpPr>
            <a:spLocks noGrp="1"/>
          </p:cNvSpPr>
          <p:nvPr>
            <p:ph type="title"/>
          </p:nvPr>
        </p:nvSpPr>
        <p:spPr>
          <a:xfrm>
            <a:off x="758826" y="769620"/>
            <a:ext cx="6237288" cy="921068"/>
          </a:xfrm>
        </p:spPr>
        <p:txBody>
          <a:bodyPr/>
          <a:lstStyle/>
          <a:p>
            <a:r>
              <a:rPr lang="nl-NL"/>
              <a:t>Klik om de stijl te bewerken</a:t>
            </a:r>
            <a:endParaRPr lang="nl-NL" dirty="0"/>
          </a:p>
        </p:txBody>
      </p:sp>
      <p:sp>
        <p:nvSpPr>
          <p:cNvPr id="3" name="Tijdelijke aanduiding voor datum 2">
            <a:extLst>
              <a:ext uri="{FF2B5EF4-FFF2-40B4-BE49-F238E27FC236}">
                <a16:creationId xmlns:a16="http://schemas.microsoft.com/office/drawing/2014/main" id="{B59F0612-AE4C-D142-9839-2824D145A7DF}"/>
              </a:ext>
            </a:extLst>
          </p:cNvPr>
          <p:cNvSpPr>
            <a:spLocks noGrp="1"/>
          </p:cNvSpPr>
          <p:nvPr>
            <p:ph type="dt" sz="half" idx="10"/>
          </p:nvPr>
        </p:nvSpPr>
        <p:spPr/>
        <p:txBody>
          <a:bodyPr/>
          <a:lstStyle/>
          <a:p>
            <a:fld id="{30B87403-00A2-154A-92AA-BC1359EAB3E8}" type="datetime1">
              <a:rPr lang="nl-NL" smtClean="0"/>
              <a:t>7-12-2020</a:t>
            </a:fld>
            <a:endParaRPr lang="nl-NL" dirty="0"/>
          </a:p>
        </p:txBody>
      </p:sp>
      <p:sp>
        <p:nvSpPr>
          <p:cNvPr id="4" name="Tijdelijke aanduiding voor voettekst 3">
            <a:extLst>
              <a:ext uri="{FF2B5EF4-FFF2-40B4-BE49-F238E27FC236}">
                <a16:creationId xmlns:a16="http://schemas.microsoft.com/office/drawing/2014/main" id="{CF3A4BA2-7474-F746-AAA0-61C70BA84486}"/>
              </a:ext>
            </a:extLst>
          </p:cNvPr>
          <p:cNvSpPr>
            <a:spLocks noGrp="1"/>
          </p:cNvSpPr>
          <p:nvPr>
            <p:ph type="ftr" sz="quarter" idx="11"/>
          </p:nvPr>
        </p:nvSpPr>
        <p:spPr/>
        <p:txBody>
          <a:bodyPr/>
          <a:lstStyle/>
          <a:p>
            <a:r>
              <a:rPr lang="nl-NL" dirty="0"/>
              <a:t>RDW Presentatiesjabloon</a:t>
            </a:r>
          </a:p>
        </p:txBody>
      </p:sp>
      <p:sp>
        <p:nvSpPr>
          <p:cNvPr id="5" name="Tijdelijke aanduiding voor dianummer 4">
            <a:extLst>
              <a:ext uri="{FF2B5EF4-FFF2-40B4-BE49-F238E27FC236}">
                <a16:creationId xmlns:a16="http://schemas.microsoft.com/office/drawing/2014/main" id="{5A6C21AF-3FD4-174F-9857-CC1975A0A83E}"/>
              </a:ext>
            </a:extLst>
          </p:cNvPr>
          <p:cNvSpPr>
            <a:spLocks noGrp="1"/>
          </p:cNvSpPr>
          <p:nvPr>
            <p:ph type="sldNum" sz="quarter" idx="12"/>
          </p:nvPr>
        </p:nvSpPr>
        <p:spPr/>
        <p:txBody>
          <a:bodyPr/>
          <a:lstStyle/>
          <a:p>
            <a:fld id="{5E5C2CF4-0E80-7A46-8F96-EE1F0D78FA73}" type="slidenum">
              <a:rPr lang="nl-NL" smtClean="0"/>
              <a:pPr/>
              <a:t>‹#›</a:t>
            </a:fld>
            <a:endParaRPr lang="nl-NL" dirty="0"/>
          </a:p>
        </p:txBody>
      </p:sp>
      <p:sp>
        <p:nvSpPr>
          <p:cNvPr id="7" name="Tijdelijke aanduiding voor tekst 6">
            <a:extLst>
              <a:ext uri="{FF2B5EF4-FFF2-40B4-BE49-F238E27FC236}">
                <a16:creationId xmlns:a16="http://schemas.microsoft.com/office/drawing/2014/main" id="{A8C51D98-510E-F64D-9CCD-1EFF4166B818}"/>
              </a:ext>
            </a:extLst>
          </p:cNvPr>
          <p:cNvSpPr>
            <a:spLocks noGrp="1"/>
          </p:cNvSpPr>
          <p:nvPr>
            <p:ph type="body" sz="quarter" idx="13"/>
          </p:nvPr>
        </p:nvSpPr>
        <p:spPr>
          <a:xfrm>
            <a:off x="758826" y="2024062"/>
            <a:ext cx="6237288" cy="4073525"/>
          </a:xfrm>
        </p:spPr>
        <p:txBody>
          <a:bodyPr lIns="0" tIns="0" rIns="0" bIns="0"/>
          <a:lstStyle/>
          <a:p>
            <a:pPr lvl="0"/>
            <a:r>
              <a:rPr lang="nl-NL"/>
              <a:t>Tekststijl van het model bewerken</a:t>
            </a:r>
          </a:p>
        </p:txBody>
      </p:sp>
      <p:cxnSp>
        <p:nvCxnSpPr>
          <p:cNvPr id="16" name="Rechte verbindingslijn 15">
            <a:extLst>
              <a:ext uri="{FF2B5EF4-FFF2-40B4-BE49-F238E27FC236}">
                <a16:creationId xmlns:a16="http://schemas.microsoft.com/office/drawing/2014/main" id="{4142E03A-3276-BC4F-B929-B394E8CF122A}"/>
              </a:ext>
            </a:extLst>
          </p:cNvPr>
          <p:cNvCxnSpPr>
            <a:cxnSpLocks/>
          </p:cNvCxnSpPr>
          <p:nvPr userDrawn="1"/>
        </p:nvCxnSpPr>
        <p:spPr>
          <a:xfrm>
            <a:off x="759600" y="6097588"/>
            <a:ext cx="624240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 name="Tijdelijke aanduiding voor afbeelding 8">
            <a:extLst>
              <a:ext uri="{FF2B5EF4-FFF2-40B4-BE49-F238E27FC236}">
                <a16:creationId xmlns:a16="http://schemas.microsoft.com/office/drawing/2014/main" id="{D7BADE49-56DC-D947-B56D-DFDA001890F4}"/>
              </a:ext>
            </a:extLst>
          </p:cNvPr>
          <p:cNvSpPr>
            <a:spLocks noGrp="1"/>
          </p:cNvSpPr>
          <p:nvPr>
            <p:ph type="pic" sz="quarter" idx="15"/>
          </p:nvPr>
        </p:nvSpPr>
        <p:spPr>
          <a:xfrm>
            <a:off x="7396163" y="3550444"/>
            <a:ext cx="4038600" cy="2554288"/>
          </a:xfrm>
        </p:spPr>
        <p:txBody>
          <a:bodyPr/>
          <a:lstStyle/>
          <a:p>
            <a:r>
              <a:rPr lang="nl-NL"/>
              <a:t>Klik op het pictogram als u een afbeelding wilt toevoegen</a:t>
            </a:r>
            <a:endParaRPr lang="nl-NL" dirty="0"/>
          </a:p>
        </p:txBody>
      </p:sp>
      <p:cxnSp>
        <p:nvCxnSpPr>
          <p:cNvPr id="12" name="Rechte verbindingslijn 11">
            <a:extLst>
              <a:ext uri="{FF2B5EF4-FFF2-40B4-BE49-F238E27FC236}">
                <a16:creationId xmlns:a16="http://schemas.microsoft.com/office/drawing/2014/main" id="{3F4D01FA-66C6-944B-90FF-5067B3E56AA2}"/>
              </a:ext>
            </a:extLst>
          </p:cNvPr>
          <p:cNvCxnSpPr>
            <a:cxnSpLocks/>
          </p:cNvCxnSpPr>
          <p:nvPr userDrawn="1"/>
        </p:nvCxnSpPr>
        <p:spPr>
          <a:xfrm>
            <a:off x="7396162" y="6097588"/>
            <a:ext cx="4039200" cy="0"/>
          </a:xfrm>
          <a:prstGeom prst="line">
            <a:avLst/>
          </a:prstGeom>
          <a:ln w="9525"/>
        </p:spPr>
        <p:style>
          <a:lnRef idx="1">
            <a:schemeClr val="accent1"/>
          </a:lnRef>
          <a:fillRef idx="0">
            <a:schemeClr val="accent1"/>
          </a:fillRef>
          <a:effectRef idx="0">
            <a:schemeClr val="accent1"/>
          </a:effectRef>
          <a:fontRef idx="minor">
            <a:schemeClr val="tx1"/>
          </a:fontRef>
        </p:style>
      </p:cxnSp>
      <p:grpSp>
        <p:nvGrpSpPr>
          <p:cNvPr id="45" name="Groeperen 27">
            <a:extLst>
              <a:ext uri="{FF2B5EF4-FFF2-40B4-BE49-F238E27FC236}">
                <a16:creationId xmlns:a16="http://schemas.microsoft.com/office/drawing/2014/main" id="{B11743A3-EF2D-F84B-893A-F298C964A26A}"/>
              </a:ext>
            </a:extLst>
          </p:cNvPr>
          <p:cNvGrpSpPr/>
          <p:nvPr userDrawn="1"/>
        </p:nvGrpSpPr>
        <p:grpSpPr>
          <a:xfrm>
            <a:off x="-2203840" y="12700"/>
            <a:ext cx="1813665" cy="3887577"/>
            <a:chOff x="9362017" y="12700"/>
            <a:chExt cx="1813665" cy="3887577"/>
          </a:xfrm>
        </p:grpSpPr>
        <p:sp>
          <p:nvSpPr>
            <p:cNvPr id="46" name="Tekstvak 45">
              <a:extLst>
                <a:ext uri="{FF2B5EF4-FFF2-40B4-BE49-F238E27FC236}">
                  <a16:creationId xmlns:a16="http://schemas.microsoft.com/office/drawing/2014/main" id="{33C2BEFC-6747-7B41-8E80-7F59E83A467B}"/>
                </a:ext>
              </a:extLst>
            </p:cNvPr>
            <p:cNvSpPr txBox="1"/>
            <p:nvPr userDrawn="1"/>
          </p:nvSpPr>
          <p:spPr>
            <a:xfrm>
              <a:off x="9384982" y="12700"/>
              <a:ext cx="1790700" cy="2616101"/>
            </a:xfrm>
            <a:prstGeom prst="rect">
              <a:avLst/>
            </a:prstGeom>
            <a:noFill/>
          </p:spPr>
          <p:txBody>
            <a:bodyPr wrap="square" lIns="0" tIns="0" rIns="0" bIns="0" rtlCol="0">
              <a:spAutoFit/>
            </a:bodyPr>
            <a:lstStyle/>
            <a:p>
              <a:pPr algn="l"/>
              <a:r>
                <a:rPr lang="nl-NL" sz="1000" cap="none" baseline="0" dirty="0">
                  <a:solidFill>
                    <a:schemeClr val="accent1"/>
                  </a:solidFill>
                  <a:latin typeface="+mj-lt"/>
                  <a:ea typeface="Arial" charset="0"/>
                  <a:cs typeface="Arial" charset="0"/>
                </a:rPr>
                <a:t>Foto of afbeelding wijzigen</a:t>
              </a:r>
              <a:endParaRPr lang="nl-NL" sz="1000" cap="none" baseline="0" dirty="0">
                <a:solidFill>
                  <a:schemeClr val="tx1">
                    <a:lumMod val="50000"/>
                    <a:lumOff val="50000"/>
                  </a:schemeClr>
                </a:solidFill>
                <a:latin typeface="+mj-lt"/>
                <a:ea typeface="Arial" charset="0"/>
                <a:cs typeface="Arial" charset="0"/>
              </a:endParaRPr>
            </a:p>
            <a:p>
              <a:pPr algn="l"/>
              <a:r>
                <a:rPr lang="nl-NL" sz="1000" i="1" cap="none" baseline="0" dirty="0">
                  <a:solidFill>
                    <a:schemeClr val="tx1">
                      <a:lumMod val="50000"/>
                      <a:lumOff val="50000"/>
                    </a:schemeClr>
                  </a:solidFill>
                  <a:latin typeface="+mj-lt"/>
                  <a:ea typeface="Arial" charset="0"/>
                  <a:cs typeface="Arial" charset="0"/>
                </a:rPr>
                <a:t>(Haal om een foto te vervangen eerst de bestaande foto weg!)</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Klik op het ‘Afbeelding’ pictogram om een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afbeelding in te voegen.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Selecteer een afbeelding en klik op de knop ‘Invoegen’.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Indien gewenst, kun je de afbeelding schalen, verplaatsen of(anders)bijsnijden met de functie ‘Bijsnijden’ onder ‘Hulpmiddelen voor afbeeldingen’.</a:t>
              </a:r>
            </a:p>
          </p:txBody>
        </p:sp>
        <p:pic>
          <p:nvPicPr>
            <p:cNvPr id="47" name="Afbeelding 46">
              <a:extLst>
                <a:ext uri="{FF2B5EF4-FFF2-40B4-BE49-F238E27FC236}">
                  <a16:creationId xmlns:a16="http://schemas.microsoft.com/office/drawing/2014/main" id="{0194ACF8-2D5E-6941-A70B-739F8474ED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62018" y="2716893"/>
              <a:ext cx="1813664" cy="1183384"/>
            </a:xfrm>
            <a:prstGeom prst="rect">
              <a:avLst/>
            </a:prstGeom>
          </p:spPr>
        </p:pic>
        <p:cxnSp>
          <p:nvCxnSpPr>
            <p:cNvPr id="48" name="Rechte verbindingslijn 47">
              <a:extLst>
                <a:ext uri="{FF2B5EF4-FFF2-40B4-BE49-F238E27FC236}">
                  <a16:creationId xmlns:a16="http://schemas.microsoft.com/office/drawing/2014/main" id="{4F0BEBAC-8DE6-3546-929B-F0FB840A1CC4}"/>
                </a:ext>
              </a:extLst>
            </p:cNvPr>
            <p:cNvCxnSpPr/>
            <p:nvPr userDrawn="1"/>
          </p:nvCxnSpPr>
          <p:spPr>
            <a:xfrm>
              <a:off x="9362018" y="1168117"/>
              <a:ext cx="18136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731CA0B1-AC64-8149-A851-1FA5778DE5BD}"/>
                </a:ext>
              </a:extLst>
            </p:cNvPr>
            <p:cNvCxnSpPr/>
            <p:nvPr userDrawn="1"/>
          </p:nvCxnSpPr>
          <p:spPr>
            <a:xfrm>
              <a:off x="9362017" y="1624724"/>
              <a:ext cx="181366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50" name="Picture 2" descr="https://d2mxuefqeaa7sj.cloudfront.net/s_69F1E00778327C387CFF28DB3777B115BA4A53CF71B90B4D1ADB7E5F934F3AFC_1535530882665_afbeelding.png">
            <a:extLst>
              <a:ext uri="{FF2B5EF4-FFF2-40B4-BE49-F238E27FC236}">
                <a16:creationId xmlns:a16="http://schemas.microsoft.com/office/drawing/2014/main" id="{C04D83DC-BE62-B94E-B9D1-7EF2A6EE431E}"/>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87116" y="590550"/>
            <a:ext cx="341073" cy="366977"/>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ep 41">
            <a:extLst>
              <a:ext uri="{FF2B5EF4-FFF2-40B4-BE49-F238E27FC236}">
                <a16:creationId xmlns:a16="http://schemas.microsoft.com/office/drawing/2014/main" id="{59F7F2BD-52C7-8B4E-9801-F3EDED9F5B1A}"/>
              </a:ext>
            </a:extLst>
          </p:cNvPr>
          <p:cNvGrpSpPr/>
          <p:nvPr userDrawn="1"/>
        </p:nvGrpSpPr>
        <p:grpSpPr>
          <a:xfrm>
            <a:off x="12376269" y="-54065"/>
            <a:ext cx="3518336" cy="7340224"/>
            <a:chOff x="12376269" y="-120870"/>
            <a:chExt cx="3518336" cy="7340224"/>
          </a:xfrm>
        </p:grpSpPr>
        <p:grpSp>
          <p:nvGrpSpPr>
            <p:cNvPr id="43" name="Groep 42">
              <a:extLst>
                <a:ext uri="{FF2B5EF4-FFF2-40B4-BE49-F238E27FC236}">
                  <a16:creationId xmlns:a16="http://schemas.microsoft.com/office/drawing/2014/main" id="{DE05D5F1-F159-2449-B694-AA9FBC62D625}"/>
                </a:ext>
              </a:extLst>
            </p:cNvPr>
            <p:cNvGrpSpPr/>
            <p:nvPr userDrawn="1"/>
          </p:nvGrpSpPr>
          <p:grpSpPr>
            <a:xfrm>
              <a:off x="12433106" y="847293"/>
              <a:ext cx="3461499" cy="6372061"/>
              <a:chOff x="-2933894" y="1437843"/>
              <a:chExt cx="3461499" cy="6372061"/>
            </a:xfrm>
          </p:grpSpPr>
          <p:cxnSp>
            <p:nvCxnSpPr>
              <p:cNvPr id="58" name="Gebogen verbindingslijn 57">
                <a:extLst>
                  <a:ext uri="{FF2B5EF4-FFF2-40B4-BE49-F238E27FC236}">
                    <a16:creationId xmlns:a16="http://schemas.microsoft.com/office/drawing/2014/main" id="{F71D0C99-4EA6-C644-BC42-F26284E5F120}"/>
                  </a:ext>
                </a:extLst>
              </p:cNvPr>
              <p:cNvCxnSpPr>
                <a:cxnSpLocks/>
                <a:stCxn id="64" idx="4"/>
                <a:endCxn id="60" idx="1"/>
              </p:cNvCxnSpPr>
              <p:nvPr userDrawn="1"/>
            </p:nvCxnSpPr>
            <p:spPr>
              <a:xfrm rot="16200000" flipH="1">
                <a:off x="-2690856" y="4440343"/>
                <a:ext cx="651202" cy="885279"/>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59" name="Tekstvak 58">
                <a:extLst>
                  <a:ext uri="{FF2B5EF4-FFF2-40B4-BE49-F238E27FC236}">
                    <a16:creationId xmlns:a16="http://schemas.microsoft.com/office/drawing/2014/main" id="{5AE9DF54-6AC6-564E-89C8-260B6601F917}"/>
                  </a:ext>
                </a:extLst>
              </p:cNvPr>
              <p:cNvSpPr txBox="1"/>
              <p:nvPr userDrawn="1"/>
            </p:nvSpPr>
            <p:spPr>
              <a:xfrm>
                <a:off x="-2564915" y="1437843"/>
                <a:ext cx="3009400" cy="3370153"/>
              </a:xfrm>
              <a:prstGeom prst="rect">
                <a:avLst/>
              </a:prstGeom>
              <a:noFill/>
            </p:spPr>
            <p:txBody>
              <a:bodyPr wrap="square" rtlCol="0">
                <a:spAutoFit/>
              </a:bodyPr>
              <a:lstStyle/>
              <a:p>
                <a:pPr marL="271463" marR="0" lvl="0" indent="-271463" algn="l" defTabSz="914400" rtl="0" eaLnBrk="1" fontAlgn="auto" latinLnBrk="0" hangingPunct="1">
                  <a:lnSpc>
                    <a:spcPct val="100000"/>
                  </a:lnSpc>
                  <a:spcBef>
                    <a:spcPts val="0"/>
                  </a:spcBef>
                  <a:spcAft>
                    <a:spcPts val="0"/>
                  </a:spcAft>
                  <a:buClr>
                    <a:schemeClr val="accent1"/>
                  </a:buClr>
                  <a:buSzPct val="100000"/>
                  <a:buFont typeface="Zapf Dingbats"/>
                  <a:buChar char="❯"/>
                  <a:tabLst/>
                  <a:defRPr/>
                </a:pPr>
                <a:r>
                  <a:rPr lang="nl-NL" sz="2000" kern="1200" noProof="0" dirty="0">
                    <a:solidFill>
                      <a:schemeClr val="tx2"/>
                    </a:solidFill>
                    <a:latin typeface="+mn-lt"/>
                    <a:ea typeface="+mn-ea"/>
                    <a:cs typeface="+mn-cs"/>
                  </a:rPr>
                  <a:t>opsommingteken</a:t>
                </a:r>
              </a:p>
              <a:p>
                <a:pPr marL="274638"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pt</a:t>
                </a:r>
              </a:p>
              <a:p>
                <a:pPr marL="490538" marR="0" lvl="1" indent="-219075" algn="l" defTabSz="914400" rtl="0" eaLnBrk="1" fontAlgn="auto" latinLnBrk="0" hangingPunct="1">
                  <a:lnSpc>
                    <a:spcPct val="100000"/>
                  </a:lnSpc>
                  <a:spcBef>
                    <a:spcPts val="0"/>
                  </a:spcBef>
                  <a:spcAft>
                    <a:spcPts val="0"/>
                  </a:spcAft>
                  <a:buClr>
                    <a:schemeClr val="accent1"/>
                  </a:buClr>
                  <a:buSzTx/>
                  <a:buFont typeface="Systeemlettertype"/>
                  <a:buChar char="›"/>
                  <a:tabLst/>
                  <a:defRPr/>
                </a:pPr>
                <a:r>
                  <a:rPr lang="nl-NL" sz="2000" kern="1200" noProof="0" dirty="0">
                    <a:solidFill>
                      <a:schemeClr val="tx2"/>
                    </a:solidFill>
                    <a:latin typeface="+mn-lt"/>
                    <a:ea typeface="+mn-ea"/>
                    <a:cs typeface="+mn-cs"/>
                  </a:rPr>
                  <a:t>opsommingsteken (hoger niveau)</a:t>
                </a:r>
              </a:p>
              <a:p>
                <a:pPr marL="492125"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261938" marR="0" lvl="2" indent="-261938"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nl-NL" sz="2000" b="1" kern="1200" noProof="0" dirty="0">
                    <a:solidFill>
                      <a:schemeClr val="tx2"/>
                    </a:solidFill>
                    <a:latin typeface="+mn-lt"/>
                    <a:ea typeface="+mn-ea"/>
                    <a:cs typeface="+mn-cs"/>
                  </a:rPr>
                  <a:t>subkop</a:t>
                </a:r>
                <a:endParaRPr lang="nl-NL"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0" marR="0" lvl="3" indent="0" algn="l" defTabSz="914400" rtl="0" eaLnBrk="1" fontAlgn="auto" latinLnBrk="0" hangingPunct="1">
                  <a:lnSpc>
                    <a:spcPct val="100000"/>
                  </a:lnSpc>
                  <a:spcBef>
                    <a:spcPts val="600"/>
                  </a:spcBef>
                  <a:spcAft>
                    <a:spcPts val="0"/>
                  </a:spcAft>
                  <a:buClrTx/>
                  <a:buSzTx/>
                  <a:buFont typeface="Systeemlettertype"/>
                  <a:buChar char="​"/>
                  <a:tabLst/>
                  <a:defRPr/>
                </a:pPr>
                <a:r>
                  <a:rPr lang="nl-NL" sz="2000" kern="1200" cap="all" baseline="0" noProof="0" dirty="0">
                    <a:solidFill>
                      <a:schemeClr val="accent1"/>
                    </a:solidFill>
                    <a:latin typeface="+mn-lt"/>
                    <a:ea typeface="+mn-ea"/>
                    <a:cs typeface="+mn-cs"/>
                  </a:rPr>
                  <a:t>OPVALLENDE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oranje,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kapitalen</a:t>
                </a:r>
              </a:p>
              <a:p>
                <a:pPr marL="0" marR="0" lvl="4" indent="0" algn="l" defTabSz="914400" rtl="0" eaLnBrk="1" fontAlgn="auto" latinLnBrk="0" hangingPunct="1">
                  <a:lnSpc>
                    <a:spcPct val="100000"/>
                  </a:lnSpc>
                  <a:spcBef>
                    <a:spcPts val="0"/>
                  </a:spcBef>
                  <a:spcAft>
                    <a:spcPts val="0"/>
                  </a:spcAft>
                  <a:buClrTx/>
                  <a:buSzTx/>
                  <a:buFont typeface="Systeemlettertype"/>
                  <a:buChar char="​"/>
                  <a:tabLst/>
                  <a:defRPr/>
                </a:pPr>
                <a:r>
                  <a:rPr lang="nl-NL" sz="1600" kern="1200" noProof="0" dirty="0">
                    <a:solidFill>
                      <a:schemeClr val="tx1">
                        <a:lumMod val="50000"/>
                        <a:lumOff val="50000"/>
                      </a:schemeClr>
                    </a:solidFill>
                    <a:latin typeface="+mn-lt"/>
                    <a:ea typeface="+mn-ea"/>
                    <a:cs typeface="+mn-cs"/>
                  </a:rPr>
                  <a:t>kleine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grijs, 16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p:txBody>
          </p:sp>
          <p:sp>
            <p:nvSpPr>
              <p:cNvPr id="60" name="Tekstvak 59">
                <a:extLst>
                  <a:ext uri="{FF2B5EF4-FFF2-40B4-BE49-F238E27FC236}">
                    <a16:creationId xmlns:a16="http://schemas.microsoft.com/office/drawing/2014/main" id="{D25930E4-C3E2-7548-853F-3231704946B3}"/>
                  </a:ext>
                </a:extLst>
              </p:cNvPr>
              <p:cNvSpPr txBox="1"/>
              <p:nvPr userDrawn="1"/>
            </p:nvSpPr>
            <p:spPr>
              <a:xfrm>
                <a:off x="-1922615" y="4931585"/>
                <a:ext cx="2450220" cy="553998"/>
              </a:xfrm>
              <a:prstGeom prst="rect">
                <a:avLst/>
              </a:prstGeom>
              <a:noFill/>
            </p:spPr>
            <p:txBody>
              <a:bodyPr wrap="square" lIns="90000" rtlCol="0">
                <a:spAutoFit/>
              </a:bodyPr>
              <a:lstStyle/>
              <a:p>
                <a:pPr algn="l"/>
                <a:r>
                  <a:rPr lang="nl-NL" sz="1000" cap="none" baseline="0" dirty="0">
                    <a:solidFill>
                      <a:schemeClr val="accent2"/>
                    </a:solidFill>
                    <a:latin typeface="+mj-lt"/>
                    <a:ea typeface="Arial" charset="0"/>
                    <a:cs typeface="Arial" charset="0"/>
                  </a:rPr>
                  <a:t>In de </a:t>
                </a:r>
                <a:r>
                  <a:rPr lang="nl-NL" sz="1000" b="1" u="none" cap="none" baseline="0" dirty="0">
                    <a:solidFill>
                      <a:schemeClr val="accent2"/>
                    </a:solidFill>
                    <a:latin typeface="+mj-lt"/>
                    <a:ea typeface="Arial" charset="0"/>
                    <a:cs typeface="Arial" charset="0"/>
                  </a:rPr>
                  <a:t>tekstvakken</a:t>
                </a:r>
                <a:r>
                  <a:rPr lang="nl-NL" sz="1000" cap="none" baseline="0" dirty="0">
                    <a:solidFill>
                      <a:schemeClr val="accent2"/>
                    </a:solidFill>
                    <a:latin typeface="+mj-lt"/>
                    <a:ea typeface="Arial" charset="0"/>
                    <a:cs typeface="Arial" charset="0"/>
                  </a:rPr>
                  <a:t> kun je vijf soorten tekst weergeven met eigen opmaak. De opmaak is gekoppeld aan lijstniveaus. </a:t>
                </a:r>
              </a:p>
            </p:txBody>
          </p:sp>
          <p:sp>
            <p:nvSpPr>
              <p:cNvPr id="61" name="Tekstvak 60">
                <a:extLst>
                  <a:ext uri="{FF2B5EF4-FFF2-40B4-BE49-F238E27FC236}">
                    <a16:creationId xmlns:a16="http://schemas.microsoft.com/office/drawing/2014/main" id="{91F5310F-AA6A-6D49-ABD0-7A8618A36DA8}"/>
                  </a:ext>
                </a:extLst>
              </p:cNvPr>
              <p:cNvSpPr txBox="1">
                <a:spLocks noChangeAspect="1"/>
              </p:cNvSpPr>
              <p:nvPr userDrawn="1"/>
            </p:nvSpPr>
            <p:spPr>
              <a:xfrm>
                <a:off x="-2933894" y="1518103"/>
                <a:ext cx="252000" cy="252000"/>
              </a:xfrm>
              <a:prstGeom prst="ellipse">
                <a:avLst/>
              </a:prstGeom>
              <a:noFill/>
              <a:ln w="15875">
                <a:solidFill>
                  <a:schemeClr val="accent1"/>
                </a:solidFill>
              </a:ln>
            </p:spPr>
            <p:txBody>
              <a:bodyPr wrap="square" lIns="0" tIns="0" rIns="0" bIns="0" rtlCol="0" anchor="ctr" anchorCtr="0">
                <a:noAutofit/>
              </a:bodyPr>
              <a:lstStyle/>
              <a:p>
                <a:pPr algn="ctr"/>
                <a:r>
                  <a:rPr lang="nl-NL" sz="1200" b="1" cap="all" dirty="0">
                    <a:solidFill>
                      <a:schemeClr val="accent1"/>
                    </a:solidFill>
                    <a:latin typeface="+mj-lt"/>
                    <a:ea typeface="Arial" charset="0"/>
                    <a:cs typeface="Arial" charset="0"/>
                  </a:rPr>
                  <a:t>1</a:t>
                </a:r>
              </a:p>
            </p:txBody>
          </p:sp>
          <p:sp>
            <p:nvSpPr>
              <p:cNvPr id="62" name="Tekstvak 61">
                <a:extLst>
                  <a:ext uri="{FF2B5EF4-FFF2-40B4-BE49-F238E27FC236}">
                    <a16:creationId xmlns:a16="http://schemas.microsoft.com/office/drawing/2014/main" id="{50C9C48F-3335-7A47-ACE4-6AECD5804E3A}"/>
                  </a:ext>
                </a:extLst>
              </p:cNvPr>
              <p:cNvSpPr txBox="1">
                <a:spLocks noChangeAspect="1"/>
              </p:cNvSpPr>
              <p:nvPr userDrawn="1"/>
            </p:nvSpPr>
            <p:spPr>
              <a:xfrm>
                <a:off x="-2933894" y="2147956"/>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2</a:t>
                </a:r>
              </a:p>
            </p:txBody>
          </p:sp>
          <p:sp>
            <p:nvSpPr>
              <p:cNvPr id="63" name="Tekstvak 62">
                <a:extLst>
                  <a:ext uri="{FF2B5EF4-FFF2-40B4-BE49-F238E27FC236}">
                    <a16:creationId xmlns:a16="http://schemas.microsoft.com/office/drawing/2014/main" id="{08F15E3E-BB05-3F43-903B-B9268F9D7368}"/>
                  </a:ext>
                </a:extLst>
              </p:cNvPr>
              <p:cNvSpPr txBox="1">
                <a:spLocks noChangeAspect="1"/>
              </p:cNvSpPr>
              <p:nvPr userDrawn="1"/>
            </p:nvSpPr>
            <p:spPr>
              <a:xfrm>
                <a:off x="-2933894" y="3706035"/>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4</a:t>
                </a:r>
              </a:p>
            </p:txBody>
          </p:sp>
          <p:sp>
            <p:nvSpPr>
              <p:cNvPr id="64" name="Tekstvak 63">
                <a:extLst>
                  <a:ext uri="{FF2B5EF4-FFF2-40B4-BE49-F238E27FC236}">
                    <a16:creationId xmlns:a16="http://schemas.microsoft.com/office/drawing/2014/main" id="{38E3A627-ADB8-D640-AB67-FE8E084D5C9C}"/>
                  </a:ext>
                </a:extLst>
              </p:cNvPr>
              <p:cNvSpPr txBox="1">
                <a:spLocks noChangeAspect="1"/>
              </p:cNvSpPr>
              <p:nvPr userDrawn="1"/>
            </p:nvSpPr>
            <p:spPr>
              <a:xfrm>
                <a:off x="-2933894" y="4305382"/>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5</a:t>
                </a:r>
              </a:p>
            </p:txBody>
          </p:sp>
          <p:sp>
            <p:nvSpPr>
              <p:cNvPr id="65" name="Tekstvak 64">
                <a:extLst>
                  <a:ext uri="{FF2B5EF4-FFF2-40B4-BE49-F238E27FC236}">
                    <a16:creationId xmlns:a16="http://schemas.microsoft.com/office/drawing/2014/main" id="{FC52ACDF-21ED-0D4A-B269-6330019D6A9F}"/>
                  </a:ext>
                </a:extLst>
              </p:cNvPr>
              <p:cNvSpPr txBox="1">
                <a:spLocks noChangeAspect="1"/>
              </p:cNvSpPr>
              <p:nvPr userDrawn="1"/>
            </p:nvSpPr>
            <p:spPr>
              <a:xfrm>
                <a:off x="-2933894" y="3059543"/>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3</a:t>
                </a:r>
              </a:p>
            </p:txBody>
          </p:sp>
          <p:grpSp>
            <p:nvGrpSpPr>
              <p:cNvPr id="66" name="Groeperen 38">
                <a:extLst>
                  <a:ext uri="{FF2B5EF4-FFF2-40B4-BE49-F238E27FC236}">
                    <a16:creationId xmlns:a16="http://schemas.microsoft.com/office/drawing/2014/main" id="{9BCDB90D-DE3D-5946-B0E7-ACB871BEEB36}"/>
                  </a:ext>
                </a:extLst>
              </p:cNvPr>
              <p:cNvGrpSpPr/>
              <p:nvPr userDrawn="1"/>
            </p:nvGrpSpPr>
            <p:grpSpPr>
              <a:xfrm>
                <a:off x="-2817520" y="6055099"/>
                <a:ext cx="2918952" cy="1754805"/>
                <a:chOff x="-5218600" y="4763397"/>
                <a:chExt cx="2918952" cy="1562562"/>
              </a:xfrm>
            </p:grpSpPr>
            <p:pic>
              <p:nvPicPr>
                <p:cNvPr id="67" name="Afbeelding 66">
                  <a:extLst>
                    <a:ext uri="{FF2B5EF4-FFF2-40B4-BE49-F238E27FC236}">
                      <a16:creationId xmlns:a16="http://schemas.microsoft.com/office/drawing/2014/main" id="{79D6BEF4-85D8-A24E-B63F-990A9EB6EA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212991" y="5461767"/>
                  <a:ext cx="1325880" cy="315512"/>
                </a:xfrm>
                <a:prstGeom prst="rect">
                  <a:avLst/>
                </a:prstGeom>
              </p:spPr>
            </p:pic>
            <p:cxnSp>
              <p:nvCxnSpPr>
                <p:cNvPr id="68" name="Rechte verbindingslijn 67">
                  <a:extLst>
                    <a:ext uri="{FF2B5EF4-FFF2-40B4-BE49-F238E27FC236}">
                      <a16:creationId xmlns:a16="http://schemas.microsoft.com/office/drawing/2014/main" id="{52FEE375-0787-4C42-AA86-E8BF56FF37A7}"/>
                    </a:ext>
                  </a:extLst>
                </p:cNvPr>
                <p:cNvCxnSpPr/>
                <p:nvPr userDrawn="1"/>
              </p:nvCxnSpPr>
              <p:spPr>
                <a:xfrm>
                  <a:off x="-5218600" y="5826230"/>
                  <a:ext cx="2918952"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69" name="Groeperen 37">
                  <a:extLst>
                    <a:ext uri="{FF2B5EF4-FFF2-40B4-BE49-F238E27FC236}">
                      <a16:creationId xmlns:a16="http://schemas.microsoft.com/office/drawing/2014/main" id="{492FE320-5FD9-B440-A985-B4ED1B5942E7}"/>
                    </a:ext>
                  </a:extLst>
                </p:cNvPr>
                <p:cNvGrpSpPr/>
                <p:nvPr userDrawn="1"/>
              </p:nvGrpSpPr>
              <p:grpSpPr>
                <a:xfrm>
                  <a:off x="-5218600" y="4763397"/>
                  <a:ext cx="2918948" cy="1562562"/>
                  <a:chOff x="-5218600" y="4763397"/>
                  <a:chExt cx="2918948" cy="1562562"/>
                </a:xfrm>
              </p:grpSpPr>
              <p:sp>
                <p:nvSpPr>
                  <p:cNvPr id="70" name="Rechthoek 69">
                    <a:extLst>
                      <a:ext uri="{FF2B5EF4-FFF2-40B4-BE49-F238E27FC236}">
                        <a16:creationId xmlns:a16="http://schemas.microsoft.com/office/drawing/2014/main" id="{AC80652E-9A0F-4F40-B722-0042E9D3E152}"/>
                      </a:ext>
                    </a:extLst>
                  </p:cNvPr>
                  <p:cNvSpPr/>
                  <p:nvPr userDrawn="1"/>
                </p:nvSpPr>
                <p:spPr>
                  <a:xfrm>
                    <a:off x="-4323696" y="5107254"/>
                    <a:ext cx="1408534"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Volgende stijl </a:t>
                    </a:r>
                    <a:r>
                      <a:rPr lang="nl-NL" sz="1000" cap="none" baseline="0" dirty="0">
                        <a:solidFill>
                          <a:schemeClr val="accent2"/>
                        </a:solidFill>
                        <a:latin typeface="+mj-lt"/>
                        <a:ea typeface="Arial" charset="0"/>
                        <a:cs typeface="Arial" charset="0"/>
                      </a:rPr>
                      <a:t>(lijstniveau verhogen)</a:t>
                    </a:r>
                  </a:p>
                </p:txBody>
              </p:sp>
              <p:sp>
                <p:nvSpPr>
                  <p:cNvPr id="71" name="Rechthoek 70">
                    <a:extLst>
                      <a:ext uri="{FF2B5EF4-FFF2-40B4-BE49-F238E27FC236}">
                        <a16:creationId xmlns:a16="http://schemas.microsoft.com/office/drawing/2014/main" id="{F30CB6D8-F4EC-004A-B05F-8A3E05DA08A5}"/>
                      </a:ext>
                    </a:extLst>
                  </p:cNvPr>
                  <p:cNvSpPr/>
                  <p:nvPr userDrawn="1"/>
                </p:nvSpPr>
                <p:spPr>
                  <a:xfrm>
                    <a:off x="-4323696" y="4763397"/>
                    <a:ext cx="1524206"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Vorige stijl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(lijstniveau verlagen)</a:t>
                    </a:r>
                  </a:p>
                </p:txBody>
              </p:sp>
              <p:cxnSp>
                <p:nvCxnSpPr>
                  <p:cNvPr id="72" name="Gebogen verbindingslijn 55">
                    <a:extLst>
                      <a:ext uri="{FF2B5EF4-FFF2-40B4-BE49-F238E27FC236}">
                        <a16:creationId xmlns:a16="http://schemas.microsoft.com/office/drawing/2014/main" id="{A295597B-2EFC-9D43-B84B-809754FC6DB1}"/>
                      </a:ext>
                    </a:extLst>
                  </p:cNvPr>
                  <p:cNvCxnSpPr>
                    <a:cxnSpLocks/>
                    <a:stCxn id="57" idx="0"/>
                    <a:endCxn id="70" idx="1"/>
                  </p:cNvCxnSpPr>
                  <p:nvPr userDrawn="1"/>
                </p:nvCxnSpPr>
                <p:spPr>
                  <a:xfrm rot="5400000" flipH="1" flipV="1">
                    <a:off x="-4482682" y="5300323"/>
                    <a:ext cx="173915" cy="144055"/>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Gebogen verbindingslijn 57">
                    <a:extLst>
                      <a:ext uri="{FF2B5EF4-FFF2-40B4-BE49-F238E27FC236}">
                        <a16:creationId xmlns:a16="http://schemas.microsoft.com/office/drawing/2014/main" id="{D33E72C9-6697-F94A-B117-FE1DED2BA4B3}"/>
                      </a:ext>
                    </a:extLst>
                  </p:cNvPr>
                  <p:cNvCxnSpPr>
                    <a:cxnSpLocks/>
                    <a:stCxn id="55" idx="0"/>
                    <a:endCxn id="71" idx="1"/>
                  </p:cNvCxnSpPr>
                  <p:nvPr userDrawn="1"/>
                </p:nvCxnSpPr>
                <p:spPr>
                  <a:xfrm rot="5400000" flipH="1" flipV="1">
                    <a:off x="-4737022" y="5045982"/>
                    <a:ext cx="517772" cy="308880"/>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4" name="Tekstvak 73">
                    <a:extLst>
                      <a:ext uri="{FF2B5EF4-FFF2-40B4-BE49-F238E27FC236}">
                        <a16:creationId xmlns:a16="http://schemas.microsoft.com/office/drawing/2014/main" id="{0EFD257E-0915-D04C-AD72-69108079616B}"/>
                      </a:ext>
                    </a:extLst>
                  </p:cNvPr>
                  <p:cNvSpPr txBox="1"/>
                  <p:nvPr userDrawn="1"/>
                </p:nvSpPr>
                <p:spPr>
                  <a:xfrm>
                    <a:off x="-4426152" y="5832653"/>
                    <a:ext cx="2126500" cy="493306"/>
                  </a:xfrm>
                  <a:prstGeom prst="rect">
                    <a:avLst/>
                  </a:prstGeom>
                  <a:noFill/>
                </p:spPr>
                <p:txBody>
                  <a:bodyPr wrap="square" lIns="0" rtlCol="0">
                    <a:spAutoFit/>
                  </a:bodyPr>
                  <a:lstStyle/>
                  <a:p>
                    <a:pPr algn="l"/>
                    <a:r>
                      <a:rPr lang="nl-NL" sz="1000" cap="none" baseline="0" dirty="0">
                        <a:solidFill>
                          <a:schemeClr val="accent2"/>
                        </a:solidFill>
                        <a:latin typeface="+mj-lt"/>
                        <a:ea typeface="Arial" charset="0"/>
                        <a:cs typeface="Arial" charset="0"/>
                      </a:rPr>
                      <a:t>Herstel eventueel de originele opmaak van de dia met de knop </a:t>
                    </a:r>
                    <a:r>
                      <a:rPr lang="nl-NL" sz="1000" b="1" cap="none" baseline="0" dirty="0">
                        <a:solidFill>
                          <a:schemeClr val="accent2"/>
                        </a:solidFill>
                        <a:latin typeface="+mj-lt"/>
                        <a:ea typeface="Arial" charset="0"/>
                        <a:cs typeface="Arial" charset="0"/>
                      </a:rPr>
                      <a:t>Opnieuw instellen</a:t>
                    </a:r>
                    <a:endParaRPr lang="nl-NL" sz="1000" cap="none" baseline="0" dirty="0">
                      <a:solidFill>
                        <a:schemeClr val="accent2"/>
                      </a:solidFill>
                      <a:latin typeface="+mj-lt"/>
                      <a:ea typeface="Arial" charset="0"/>
                      <a:cs typeface="Arial" charset="0"/>
                    </a:endParaRPr>
                  </a:p>
                </p:txBody>
              </p:sp>
              <p:pic>
                <p:nvPicPr>
                  <p:cNvPr id="75" name="Afbeelding 74">
                    <a:extLst>
                      <a:ext uri="{FF2B5EF4-FFF2-40B4-BE49-F238E27FC236}">
                        <a16:creationId xmlns:a16="http://schemas.microsoft.com/office/drawing/2014/main" id="{3DB5AC75-6606-3145-8649-5EF174A418DA}"/>
                      </a:ext>
                    </a:extLst>
                  </p:cNvPr>
                  <p:cNvPicPr>
                    <a:picLocks noChangeAspect="1"/>
                  </p:cNvPicPr>
                  <p:nvPr userDrawn="1"/>
                </p:nvPicPr>
                <p:blipFill>
                  <a:blip r:embed="rId5"/>
                  <a:stretch>
                    <a:fillRect/>
                  </a:stretch>
                </p:blipFill>
                <p:spPr>
                  <a:xfrm>
                    <a:off x="-5218600" y="5884354"/>
                    <a:ext cx="731520" cy="122134"/>
                  </a:xfrm>
                  <a:prstGeom prst="rect">
                    <a:avLst/>
                  </a:prstGeom>
                </p:spPr>
              </p:pic>
            </p:grpSp>
          </p:grpSp>
        </p:grpSp>
        <p:sp>
          <p:nvSpPr>
            <p:cNvPr id="44" name="Rechthoek 43">
              <a:extLst>
                <a:ext uri="{FF2B5EF4-FFF2-40B4-BE49-F238E27FC236}">
                  <a16:creationId xmlns:a16="http://schemas.microsoft.com/office/drawing/2014/main" id="{6B3EFC32-9B9C-6E46-91F7-153897242B87}"/>
                </a:ext>
              </a:extLst>
            </p:cNvPr>
            <p:cNvSpPr/>
            <p:nvPr userDrawn="1"/>
          </p:nvSpPr>
          <p:spPr>
            <a:xfrm>
              <a:off x="13444384" y="4990758"/>
              <a:ext cx="2217017" cy="400110"/>
            </a:xfrm>
            <a:prstGeom prst="rect">
              <a:avLst/>
            </a:prstGeom>
          </p:spPr>
          <p:txBody>
            <a:bodyPr wrap="square">
              <a:spAutoFit/>
            </a:bodyPr>
            <a:lstStyle/>
            <a:p>
              <a:pPr marL="0" algn="l" defTabSz="914400" rtl="0" eaLnBrk="1" latinLnBrk="0" hangingPunct="1"/>
              <a:r>
                <a:rPr lang="nl-NL" sz="1000" kern="1200" cap="none" baseline="0" dirty="0">
                  <a:solidFill>
                    <a:schemeClr val="accent2"/>
                  </a:solidFill>
                  <a:latin typeface="+mj-lt"/>
                  <a:ea typeface="Arial" charset="0"/>
                  <a:cs typeface="Arial" charset="0"/>
                </a:rPr>
                <a:t>Wijzig de tekststijlen met de tab-knop of de knoppen in de menubalk:</a:t>
              </a:r>
            </a:p>
          </p:txBody>
        </p:sp>
        <p:cxnSp>
          <p:nvCxnSpPr>
            <p:cNvPr id="51" name="Rechte verbindingslijn 50">
              <a:extLst>
                <a:ext uri="{FF2B5EF4-FFF2-40B4-BE49-F238E27FC236}">
                  <a16:creationId xmlns:a16="http://schemas.microsoft.com/office/drawing/2014/main" id="{B9E439EB-039F-AA46-A175-FE5958D1AFFC}"/>
                </a:ext>
              </a:extLst>
            </p:cNvPr>
            <p:cNvCxnSpPr>
              <a:stCxn id="61" idx="4"/>
              <a:endCxn id="62" idx="0"/>
            </p:cNvCxnSpPr>
            <p:nvPr userDrawn="1"/>
          </p:nvCxnSpPr>
          <p:spPr>
            <a:xfrm>
              <a:off x="12559106" y="1179553"/>
              <a:ext cx="0" cy="3778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D3FC1632-9D86-E042-A975-7D09F1C81BBE}"/>
                </a:ext>
              </a:extLst>
            </p:cNvPr>
            <p:cNvCxnSpPr>
              <a:cxnSpLocks/>
              <a:stCxn id="62" idx="4"/>
              <a:endCxn id="65" idx="0"/>
            </p:cNvCxnSpPr>
            <p:nvPr userDrawn="1"/>
          </p:nvCxnSpPr>
          <p:spPr>
            <a:xfrm>
              <a:off x="12559106" y="1809406"/>
              <a:ext cx="0" cy="6595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9E42F2D5-E3C2-C74C-B357-A90F47A926F5}"/>
                </a:ext>
              </a:extLst>
            </p:cNvPr>
            <p:cNvCxnSpPr>
              <a:cxnSpLocks/>
              <a:stCxn id="65" idx="4"/>
              <a:endCxn id="63" idx="0"/>
            </p:cNvCxnSpPr>
            <p:nvPr userDrawn="1"/>
          </p:nvCxnSpPr>
          <p:spPr>
            <a:xfrm>
              <a:off x="12559106" y="2720993"/>
              <a:ext cx="0" cy="39449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D5053F15-D0DE-2A46-A8E3-4B684E0E591E}"/>
                </a:ext>
              </a:extLst>
            </p:cNvPr>
            <p:cNvCxnSpPr>
              <a:cxnSpLocks/>
              <a:stCxn id="63" idx="4"/>
              <a:endCxn id="64" idx="0"/>
            </p:cNvCxnSpPr>
            <p:nvPr userDrawn="1"/>
          </p:nvCxnSpPr>
          <p:spPr>
            <a:xfrm>
              <a:off x="12559106" y="3367485"/>
              <a:ext cx="0" cy="34734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55" name="Ovaal 54">
              <a:extLst>
                <a:ext uri="{FF2B5EF4-FFF2-40B4-BE49-F238E27FC236}">
                  <a16:creationId xmlns:a16="http://schemas.microsoft.com/office/drawing/2014/main" id="{69AB6D2F-A405-8344-B93E-17BFD0F55B13}"/>
                </a:ext>
              </a:extLst>
            </p:cNvPr>
            <p:cNvSpPr/>
            <p:nvPr userDrawn="1"/>
          </p:nvSpPr>
          <p:spPr>
            <a:xfrm>
              <a:off x="13036504"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sp>
          <p:nvSpPr>
            <p:cNvPr id="56" name="Rechthoek 55">
              <a:extLst>
                <a:ext uri="{FF2B5EF4-FFF2-40B4-BE49-F238E27FC236}">
                  <a16:creationId xmlns:a16="http://schemas.microsoft.com/office/drawing/2014/main" id="{2EA26375-E957-7843-97F5-6C0489B85331}"/>
                </a:ext>
              </a:extLst>
            </p:cNvPr>
            <p:cNvSpPr/>
            <p:nvPr userDrawn="1"/>
          </p:nvSpPr>
          <p:spPr>
            <a:xfrm>
              <a:off x="12376269" y="-120870"/>
              <a:ext cx="3009400" cy="744819"/>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
                  <a:schemeClr val="accent1"/>
                </a:buClr>
                <a:buSzTx/>
                <a:buFont typeface="Arial" charset="0"/>
                <a:buNone/>
                <a:tabLst/>
                <a:defRPr/>
              </a:pPr>
              <a:r>
                <a:rPr lang="nl-NL" sz="3600" b="1" kern="1200" noProof="0" dirty="0">
                  <a:solidFill>
                    <a:schemeClr val="tx1"/>
                  </a:solidFill>
                  <a:latin typeface="+mn-lt"/>
                  <a:ea typeface="+mn-ea"/>
                  <a:cs typeface="+mn-cs"/>
                </a:rPr>
                <a:t>Titel</a:t>
              </a:r>
              <a:endParaRPr lang="nl-NL" sz="5400" b="1"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bold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zwart, 36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lang="nl-NL" sz="1000"/>
            </a:p>
          </p:txBody>
        </p:sp>
        <p:sp>
          <p:nvSpPr>
            <p:cNvPr id="57" name="Ovaal 56">
              <a:extLst>
                <a:ext uri="{FF2B5EF4-FFF2-40B4-BE49-F238E27FC236}">
                  <a16:creationId xmlns:a16="http://schemas.microsoft.com/office/drawing/2014/main" id="{EF475DD3-14F0-CC4F-80A3-CB124D820166}"/>
                </a:ext>
              </a:extLst>
            </p:cNvPr>
            <p:cNvSpPr/>
            <p:nvPr userDrawn="1"/>
          </p:nvSpPr>
          <p:spPr>
            <a:xfrm>
              <a:off x="13201329"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grpSp>
    </p:spTree>
    <p:extLst>
      <p:ext uri="{BB962C8B-B14F-4D97-AF65-F5344CB8AC3E}">
        <p14:creationId xmlns:p14="http://schemas.microsoft.com/office/powerpoint/2010/main" val="3564229526"/>
      </p:ext>
    </p:extLst>
  </p:cSld>
  <p:clrMapOvr>
    <a:masterClrMapping/>
  </p:clrMapOvr>
  <p:extLst>
    <p:ext uri="{DCECCB84-F9BA-43D5-87BE-67443E8EF086}">
      <p15:sldGuideLst xmlns:p15="http://schemas.microsoft.com/office/powerpoint/2012/main">
        <p15:guide id="1" orient="horz" pos="2088" userDrawn="1">
          <p15:clr>
            <a:srgbClr val="FBAE40"/>
          </p15:clr>
        </p15:guide>
        <p15:guide id="2" orient="horz" pos="22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afbeeldingen">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234144B8-70E8-7347-9214-5AB3ADB2733B}"/>
              </a:ext>
            </a:extLst>
          </p:cNvPr>
          <p:cNvSpPr>
            <a:spLocks noGrp="1"/>
          </p:cNvSpPr>
          <p:nvPr>
            <p:ph type="pic" sz="quarter" idx="14"/>
          </p:nvPr>
        </p:nvSpPr>
        <p:spPr>
          <a:xfrm>
            <a:off x="5180013" y="760412"/>
            <a:ext cx="3013199" cy="2554288"/>
          </a:xfrm>
        </p:spPr>
        <p:txBody>
          <a:body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89C95D7B-5E95-E149-82A9-54E4C3F5F49E}"/>
              </a:ext>
            </a:extLst>
          </p:cNvPr>
          <p:cNvSpPr>
            <a:spLocks noGrp="1"/>
          </p:cNvSpPr>
          <p:nvPr>
            <p:ph type="title"/>
          </p:nvPr>
        </p:nvSpPr>
        <p:spPr>
          <a:xfrm>
            <a:off x="758826" y="769619"/>
            <a:ext cx="4038599" cy="1254443"/>
          </a:xfrm>
        </p:spPr>
        <p:txBody>
          <a:bodyPr>
            <a:normAutofit/>
          </a:bodyPr>
          <a:lstStyle>
            <a:lvl1pPr>
              <a:defRPr sz="3600"/>
            </a:lvl1pPr>
          </a:lstStyle>
          <a:p>
            <a:r>
              <a:rPr lang="nl-NL"/>
              <a:t>Klik om de stijl te bewerken</a:t>
            </a:r>
            <a:endParaRPr lang="nl-NL" dirty="0"/>
          </a:p>
        </p:txBody>
      </p:sp>
      <p:sp>
        <p:nvSpPr>
          <p:cNvPr id="3" name="Tijdelijke aanduiding voor datum 2">
            <a:extLst>
              <a:ext uri="{FF2B5EF4-FFF2-40B4-BE49-F238E27FC236}">
                <a16:creationId xmlns:a16="http://schemas.microsoft.com/office/drawing/2014/main" id="{B59F0612-AE4C-D142-9839-2824D145A7DF}"/>
              </a:ext>
            </a:extLst>
          </p:cNvPr>
          <p:cNvSpPr>
            <a:spLocks noGrp="1"/>
          </p:cNvSpPr>
          <p:nvPr>
            <p:ph type="dt" sz="half" idx="10"/>
          </p:nvPr>
        </p:nvSpPr>
        <p:spPr/>
        <p:txBody>
          <a:bodyPr/>
          <a:lstStyle/>
          <a:p>
            <a:fld id="{404A8607-2E3A-EF4F-8656-B00B23667EF2}" type="datetime1">
              <a:rPr lang="nl-NL" smtClean="0"/>
              <a:t>7-12-2020</a:t>
            </a:fld>
            <a:endParaRPr lang="nl-NL" dirty="0"/>
          </a:p>
        </p:txBody>
      </p:sp>
      <p:sp>
        <p:nvSpPr>
          <p:cNvPr id="4" name="Tijdelijke aanduiding voor voettekst 3">
            <a:extLst>
              <a:ext uri="{FF2B5EF4-FFF2-40B4-BE49-F238E27FC236}">
                <a16:creationId xmlns:a16="http://schemas.microsoft.com/office/drawing/2014/main" id="{CF3A4BA2-7474-F746-AAA0-61C70BA84486}"/>
              </a:ext>
            </a:extLst>
          </p:cNvPr>
          <p:cNvSpPr>
            <a:spLocks noGrp="1"/>
          </p:cNvSpPr>
          <p:nvPr>
            <p:ph type="ftr" sz="quarter" idx="11"/>
          </p:nvPr>
        </p:nvSpPr>
        <p:spPr/>
        <p:txBody>
          <a:bodyPr/>
          <a:lstStyle/>
          <a:p>
            <a:r>
              <a:rPr lang="nl-NL"/>
              <a:t>RDW Presentatiesjabloon</a:t>
            </a:r>
            <a:endParaRPr lang="nl-NL" dirty="0"/>
          </a:p>
        </p:txBody>
      </p:sp>
      <p:sp>
        <p:nvSpPr>
          <p:cNvPr id="5" name="Tijdelijke aanduiding voor dianummer 4">
            <a:extLst>
              <a:ext uri="{FF2B5EF4-FFF2-40B4-BE49-F238E27FC236}">
                <a16:creationId xmlns:a16="http://schemas.microsoft.com/office/drawing/2014/main" id="{5A6C21AF-3FD4-174F-9857-CC1975A0A83E}"/>
              </a:ext>
            </a:extLst>
          </p:cNvPr>
          <p:cNvSpPr>
            <a:spLocks noGrp="1"/>
          </p:cNvSpPr>
          <p:nvPr>
            <p:ph type="sldNum" sz="quarter" idx="12"/>
          </p:nvPr>
        </p:nvSpPr>
        <p:spPr/>
        <p:txBody>
          <a:bodyPr/>
          <a:lstStyle/>
          <a:p>
            <a:fld id="{5E5C2CF4-0E80-7A46-8F96-EE1F0D78FA73}" type="slidenum">
              <a:rPr lang="nl-NL" smtClean="0"/>
              <a:pPr/>
              <a:t>‹#›</a:t>
            </a:fld>
            <a:endParaRPr lang="nl-NL" dirty="0"/>
          </a:p>
        </p:txBody>
      </p:sp>
      <p:sp>
        <p:nvSpPr>
          <p:cNvPr id="7" name="Tijdelijke aanduiding voor tekst 6">
            <a:extLst>
              <a:ext uri="{FF2B5EF4-FFF2-40B4-BE49-F238E27FC236}">
                <a16:creationId xmlns:a16="http://schemas.microsoft.com/office/drawing/2014/main" id="{A8C51D98-510E-F64D-9CCD-1EFF4166B818}"/>
              </a:ext>
            </a:extLst>
          </p:cNvPr>
          <p:cNvSpPr>
            <a:spLocks noGrp="1"/>
          </p:cNvSpPr>
          <p:nvPr>
            <p:ph type="body" sz="quarter" idx="13"/>
          </p:nvPr>
        </p:nvSpPr>
        <p:spPr>
          <a:xfrm>
            <a:off x="758826" y="2024062"/>
            <a:ext cx="4038599" cy="4073525"/>
          </a:xfrm>
        </p:spPr>
        <p:txBody>
          <a:bodyPr/>
          <a:lstStyle/>
          <a:p>
            <a:pPr lvl="0"/>
            <a:r>
              <a:rPr lang="nl-NL"/>
              <a:t>Tekststijl van het model bewerken</a:t>
            </a:r>
          </a:p>
        </p:txBody>
      </p:sp>
      <p:cxnSp>
        <p:nvCxnSpPr>
          <p:cNvPr id="16" name="Rechte verbindingslijn 15">
            <a:extLst>
              <a:ext uri="{FF2B5EF4-FFF2-40B4-BE49-F238E27FC236}">
                <a16:creationId xmlns:a16="http://schemas.microsoft.com/office/drawing/2014/main" id="{4142E03A-3276-BC4F-B929-B394E8CF122A}"/>
              </a:ext>
            </a:extLst>
          </p:cNvPr>
          <p:cNvCxnSpPr>
            <a:cxnSpLocks/>
          </p:cNvCxnSpPr>
          <p:nvPr userDrawn="1"/>
        </p:nvCxnSpPr>
        <p:spPr>
          <a:xfrm>
            <a:off x="759600" y="6097588"/>
            <a:ext cx="403920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 name="Tijdelijke aanduiding voor afbeelding 8">
            <a:extLst>
              <a:ext uri="{FF2B5EF4-FFF2-40B4-BE49-F238E27FC236}">
                <a16:creationId xmlns:a16="http://schemas.microsoft.com/office/drawing/2014/main" id="{D7BADE49-56DC-D947-B56D-DFDA001890F4}"/>
              </a:ext>
            </a:extLst>
          </p:cNvPr>
          <p:cNvSpPr>
            <a:spLocks noGrp="1"/>
          </p:cNvSpPr>
          <p:nvPr>
            <p:ph type="pic" sz="quarter" idx="15"/>
          </p:nvPr>
        </p:nvSpPr>
        <p:spPr>
          <a:xfrm>
            <a:off x="8407401" y="760413"/>
            <a:ext cx="3013199" cy="2554288"/>
          </a:xfrm>
        </p:spPr>
        <p:txBody>
          <a:bodyPr/>
          <a:lstStyle/>
          <a:p>
            <a:r>
              <a:rPr lang="nl-NL"/>
              <a:t>Klik op het pictogram als u een afbeelding wilt toevoegen</a:t>
            </a:r>
            <a:endParaRPr lang="nl-NL" dirty="0"/>
          </a:p>
        </p:txBody>
      </p:sp>
      <p:sp>
        <p:nvSpPr>
          <p:cNvPr id="10" name="Tijdelijke aanduiding voor afbeelding 9">
            <a:extLst>
              <a:ext uri="{FF2B5EF4-FFF2-40B4-BE49-F238E27FC236}">
                <a16:creationId xmlns:a16="http://schemas.microsoft.com/office/drawing/2014/main" id="{8C60CE97-7961-F546-AB31-5DF20DD954A7}"/>
              </a:ext>
            </a:extLst>
          </p:cNvPr>
          <p:cNvSpPr>
            <a:spLocks noGrp="1"/>
          </p:cNvSpPr>
          <p:nvPr>
            <p:ph type="pic" sz="quarter" idx="16"/>
          </p:nvPr>
        </p:nvSpPr>
        <p:spPr>
          <a:xfrm>
            <a:off x="5180400" y="3550444"/>
            <a:ext cx="3011487" cy="2554288"/>
          </a:xfrm>
        </p:spPr>
        <p:txBody>
          <a:bodyPr/>
          <a:lstStyle/>
          <a:p>
            <a:r>
              <a:rPr lang="nl-NL"/>
              <a:t>Klik op het pictogram als u een afbeelding wilt toevoegen</a:t>
            </a:r>
          </a:p>
        </p:txBody>
      </p:sp>
      <p:sp>
        <p:nvSpPr>
          <p:cNvPr id="13" name="Tijdelijke aanduiding voor afbeelding 12">
            <a:extLst>
              <a:ext uri="{FF2B5EF4-FFF2-40B4-BE49-F238E27FC236}">
                <a16:creationId xmlns:a16="http://schemas.microsoft.com/office/drawing/2014/main" id="{638DB843-3708-7643-957D-F6AD5FFA39FD}"/>
              </a:ext>
            </a:extLst>
          </p:cNvPr>
          <p:cNvSpPr>
            <a:spLocks noGrp="1"/>
          </p:cNvSpPr>
          <p:nvPr>
            <p:ph type="pic" sz="quarter" idx="17"/>
          </p:nvPr>
        </p:nvSpPr>
        <p:spPr>
          <a:xfrm>
            <a:off x="8407401" y="3550444"/>
            <a:ext cx="3013199" cy="2554288"/>
          </a:xfrm>
        </p:spPr>
        <p:txBody>
          <a:bodyPr/>
          <a:lstStyle/>
          <a:p>
            <a:r>
              <a:rPr lang="nl-NL"/>
              <a:t>Klik op het pictogram als u een afbeelding wilt toevoegen</a:t>
            </a:r>
          </a:p>
        </p:txBody>
      </p:sp>
      <p:cxnSp>
        <p:nvCxnSpPr>
          <p:cNvPr id="17" name="Rechte verbindingslijn 16">
            <a:extLst>
              <a:ext uri="{FF2B5EF4-FFF2-40B4-BE49-F238E27FC236}">
                <a16:creationId xmlns:a16="http://schemas.microsoft.com/office/drawing/2014/main" id="{C4948A93-24F1-0945-847F-A98C7E72F873}"/>
              </a:ext>
            </a:extLst>
          </p:cNvPr>
          <p:cNvCxnSpPr>
            <a:cxnSpLocks/>
          </p:cNvCxnSpPr>
          <p:nvPr userDrawn="1"/>
        </p:nvCxnSpPr>
        <p:spPr>
          <a:xfrm>
            <a:off x="5180400" y="6097588"/>
            <a:ext cx="3006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7043CFAE-5CA9-1B49-AD57-A598B00EBB2A}"/>
              </a:ext>
            </a:extLst>
          </p:cNvPr>
          <p:cNvCxnSpPr>
            <a:cxnSpLocks/>
          </p:cNvCxnSpPr>
          <p:nvPr userDrawn="1"/>
        </p:nvCxnSpPr>
        <p:spPr>
          <a:xfrm>
            <a:off x="8407401" y="6097588"/>
            <a:ext cx="3006000" cy="0"/>
          </a:xfrm>
          <a:prstGeom prst="line">
            <a:avLst/>
          </a:prstGeom>
          <a:ln w="9525"/>
        </p:spPr>
        <p:style>
          <a:lnRef idx="1">
            <a:schemeClr val="accent1"/>
          </a:lnRef>
          <a:fillRef idx="0">
            <a:schemeClr val="accent1"/>
          </a:fillRef>
          <a:effectRef idx="0">
            <a:schemeClr val="accent1"/>
          </a:effectRef>
          <a:fontRef idx="minor">
            <a:schemeClr val="tx1"/>
          </a:fontRef>
        </p:style>
      </p:cxnSp>
      <p:grpSp>
        <p:nvGrpSpPr>
          <p:cNvPr id="48" name="Groeperen 27">
            <a:extLst>
              <a:ext uri="{FF2B5EF4-FFF2-40B4-BE49-F238E27FC236}">
                <a16:creationId xmlns:a16="http://schemas.microsoft.com/office/drawing/2014/main" id="{599822A7-38A1-6E4E-BCE1-F9C20230CD92}"/>
              </a:ext>
            </a:extLst>
          </p:cNvPr>
          <p:cNvGrpSpPr/>
          <p:nvPr userDrawn="1"/>
        </p:nvGrpSpPr>
        <p:grpSpPr>
          <a:xfrm>
            <a:off x="-2203840" y="12700"/>
            <a:ext cx="1813665" cy="3887577"/>
            <a:chOff x="9362017" y="12700"/>
            <a:chExt cx="1813665" cy="3887577"/>
          </a:xfrm>
        </p:grpSpPr>
        <p:sp>
          <p:nvSpPr>
            <p:cNvPr id="49" name="Tekstvak 48">
              <a:extLst>
                <a:ext uri="{FF2B5EF4-FFF2-40B4-BE49-F238E27FC236}">
                  <a16:creationId xmlns:a16="http://schemas.microsoft.com/office/drawing/2014/main" id="{58212371-EDD1-AB48-A59D-8235753D9CA5}"/>
                </a:ext>
              </a:extLst>
            </p:cNvPr>
            <p:cNvSpPr txBox="1"/>
            <p:nvPr userDrawn="1"/>
          </p:nvSpPr>
          <p:spPr>
            <a:xfrm>
              <a:off x="9384982" y="12700"/>
              <a:ext cx="1790700" cy="2616101"/>
            </a:xfrm>
            <a:prstGeom prst="rect">
              <a:avLst/>
            </a:prstGeom>
            <a:noFill/>
          </p:spPr>
          <p:txBody>
            <a:bodyPr wrap="square" lIns="0" tIns="0" rIns="0" bIns="0" rtlCol="0">
              <a:spAutoFit/>
            </a:bodyPr>
            <a:lstStyle/>
            <a:p>
              <a:pPr algn="l"/>
              <a:r>
                <a:rPr lang="nl-NL" sz="1000" cap="none" baseline="0" dirty="0">
                  <a:solidFill>
                    <a:schemeClr val="accent1"/>
                  </a:solidFill>
                  <a:latin typeface="+mj-lt"/>
                  <a:ea typeface="Arial" charset="0"/>
                  <a:cs typeface="Arial" charset="0"/>
                </a:rPr>
                <a:t>Foto of afbeelding wijzigen</a:t>
              </a:r>
              <a:endParaRPr lang="nl-NL" sz="1000" cap="none" baseline="0" dirty="0">
                <a:solidFill>
                  <a:schemeClr val="tx1">
                    <a:lumMod val="50000"/>
                    <a:lumOff val="50000"/>
                  </a:schemeClr>
                </a:solidFill>
                <a:latin typeface="+mj-lt"/>
                <a:ea typeface="Arial" charset="0"/>
                <a:cs typeface="Arial" charset="0"/>
              </a:endParaRPr>
            </a:p>
            <a:p>
              <a:pPr algn="l"/>
              <a:r>
                <a:rPr lang="nl-NL" sz="1000" i="1" cap="none" baseline="0" dirty="0">
                  <a:solidFill>
                    <a:schemeClr val="tx1">
                      <a:lumMod val="50000"/>
                      <a:lumOff val="50000"/>
                    </a:schemeClr>
                  </a:solidFill>
                  <a:latin typeface="+mj-lt"/>
                  <a:ea typeface="Arial" charset="0"/>
                  <a:cs typeface="Arial" charset="0"/>
                </a:rPr>
                <a:t>(Haal om een foto te vervangen eerst de bestaande foto weg!)</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Klik op het ‘Afbeelding’ pictogram om een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afbeelding in te voegen.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Selecteer een afbeelding en klik op de knop ‘Invoegen’.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Indien gewenst, kun je de afbeelding schalen, verplaatsen of(anders)bijsnijden met de functie ‘Bijsnijden’ onder ‘Hulpmiddelen voor afbeeldingen’.</a:t>
              </a:r>
            </a:p>
          </p:txBody>
        </p:sp>
        <p:pic>
          <p:nvPicPr>
            <p:cNvPr id="50" name="Afbeelding 49">
              <a:extLst>
                <a:ext uri="{FF2B5EF4-FFF2-40B4-BE49-F238E27FC236}">
                  <a16:creationId xmlns:a16="http://schemas.microsoft.com/office/drawing/2014/main" id="{871F3A15-2D94-BA4B-9191-FC50F1ACEF7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62018" y="2716893"/>
              <a:ext cx="1813664" cy="1183384"/>
            </a:xfrm>
            <a:prstGeom prst="rect">
              <a:avLst/>
            </a:prstGeom>
          </p:spPr>
        </p:pic>
        <p:cxnSp>
          <p:nvCxnSpPr>
            <p:cNvPr id="51" name="Rechte verbindingslijn 50">
              <a:extLst>
                <a:ext uri="{FF2B5EF4-FFF2-40B4-BE49-F238E27FC236}">
                  <a16:creationId xmlns:a16="http://schemas.microsoft.com/office/drawing/2014/main" id="{118775EB-76D1-894A-B203-A6DE5294AC38}"/>
                </a:ext>
              </a:extLst>
            </p:cNvPr>
            <p:cNvCxnSpPr/>
            <p:nvPr userDrawn="1"/>
          </p:nvCxnSpPr>
          <p:spPr>
            <a:xfrm>
              <a:off x="9362018" y="1168117"/>
              <a:ext cx="18136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31B7046A-57C5-E14A-8337-1AE293DE3DAE}"/>
                </a:ext>
              </a:extLst>
            </p:cNvPr>
            <p:cNvCxnSpPr/>
            <p:nvPr userDrawn="1"/>
          </p:nvCxnSpPr>
          <p:spPr>
            <a:xfrm>
              <a:off x="9362017" y="1624724"/>
              <a:ext cx="181366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53" name="Picture 2" descr="https://d2mxuefqeaa7sj.cloudfront.net/s_69F1E00778327C387CFF28DB3777B115BA4A53CF71B90B4D1ADB7E5F934F3AFC_1535530882665_afbeelding.png">
            <a:extLst>
              <a:ext uri="{FF2B5EF4-FFF2-40B4-BE49-F238E27FC236}">
                <a16:creationId xmlns:a16="http://schemas.microsoft.com/office/drawing/2014/main" id="{BC6223BF-3A69-8843-B232-5B51589037B9}"/>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87116" y="590550"/>
            <a:ext cx="341073" cy="366977"/>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ep 44">
            <a:extLst>
              <a:ext uri="{FF2B5EF4-FFF2-40B4-BE49-F238E27FC236}">
                <a16:creationId xmlns:a16="http://schemas.microsoft.com/office/drawing/2014/main" id="{185A6E93-FEDF-FF42-BBC1-FEBFA530D383}"/>
              </a:ext>
            </a:extLst>
          </p:cNvPr>
          <p:cNvGrpSpPr/>
          <p:nvPr userDrawn="1"/>
        </p:nvGrpSpPr>
        <p:grpSpPr>
          <a:xfrm>
            <a:off x="12376269" y="-54065"/>
            <a:ext cx="3518336" cy="7340224"/>
            <a:chOff x="12376269" y="-120870"/>
            <a:chExt cx="3518336" cy="7340224"/>
          </a:xfrm>
        </p:grpSpPr>
        <p:grpSp>
          <p:nvGrpSpPr>
            <p:cNvPr id="46" name="Groep 45">
              <a:extLst>
                <a:ext uri="{FF2B5EF4-FFF2-40B4-BE49-F238E27FC236}">
                  <a16:creationId xmlns:a16="http://schemas.microsoft.com/office/drawing/2014/main" id="{2BBE4910-A3B9-EF4F-93E7-78EC5FED1E2A}"/>
                </a:ext>
              </a:extLst>
            </p:cNvPr>
            <p:cNvGrpSpPr/>
            <p:nvPr userDrawn="1"/>
          </p:nvGrpSpPr>
          <p:grpSpPr>
            <a:xfrm>
              <a:off x="12433106" y="847293"/>
              <a:ext cx="3461499" cy="6372061"/>
              <a:chOff x="-2933894" y="1437843"/>
              <a:chExt cx="3461499" cy="6372061"/>
            </a:xfrm>
          </p:grpSpPr>
          <p:cxnSp>
            <p:nvCxnSpPr>
              <p:cNvPr id="61" name="Gebogen verbindingslijn 60">
                <a:extLst>
                  <a:ext uri="{FF2B5EF4-FFF2-40B4-BE49-F238E27FC236}">
                    <a16:creationId xmlns:a16="http://schemas.microsoft.com/office/drawing/2014/main" id="{213B0DFF-E26B-6448-9A5A-DCF651843328}"/>
                  </a:ext>
                </a:extLst>
              </p:cNvPr>
              <p:cNvCxnSpPr>
                <a:cxnSpLocks/>
                <a:stCxn id="67" idx="4"/>
                <a:endCxn id="63" idx="1"/>
              </p:cNvCxnSpPr>
              <p:nvPr userDrawn="1"/>
            </p:nvCxnSpPr>
            <p:spPr>
              <a:xfrm rot="16200000" flipH="1">
                <a:off x="-2690856" y="4440343"/>
                <a:ext cx="651202" cy="885279"/>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62" name="Tekstvak 61">
                <a:extLst>
                  <a:ext uri="{FF2B5EF4-FFF2-40B4-BE49-F238E27FC236}">
                    <a16:creationId xmlns:a16="http://schemas.microsoft.com/office/drawing/2014/main" id="{861DF45A-FA3A-FA49-8619-1F901598CE71}"/>
                  </a:ext>
                </a:extLst>
              </p:cNvPr>
              <p:cNvSpPr txBox="1"/>
              <p:nvPr userDrawn="1"/>
            </p:nvSpPr>
            <p:spPr>
              <a:xfrm>
                <a:off x="-2564915" y="1437843"/>
                <a:ext cx="3009400" cy="3370153"/>
              </a:xfrm>
              <a:prstGeom prst="rect">
                <a:avLst/>
              </a:prstGeom>
              <a:noFill/>
            </p:spPr>
            <p:txBody>
              <a:bodyPr wrap="square" rtlCol="0">
                <a:spAutoFit/>
              </a:bodyPr>
              <a:lstStyle/>
              <a:p>
                <a:pPr marL="271463" marR="0" lvl="0" indent="-271463" algn="l" defTabSz="914400" rtl="0" eaLnBrk="1" fontAlgn="auto" latinLnBrk="0" hangingPunct="1">
                  <a:lnSpc>
                    <a:spcPct val="100000"/>
                  </a:lnSpc>
                  <a:spcBef>
                    <a:spcPts val="0"/>
                  </a:spcBef>
                  <a:spcAft>
                    <a:spcPts val="0"/>
                  </a:spcAft>
                  <a:buClr>
                    <a:schemeClr val="accent1"/>
                  </a:buClr>
                  <a:buSzPct val="100000"/>
                  <a:buFont typeface="Zapf Dingbats"/>
                  <a:buChar char="❯"/>
                  <a:tabLst/>
                  <a:defRPr/>
                </a:pPr>
                <a:r>
                  <a:rPr lang="nl-NL" sz="2000" kern="1200" noProof="0" dirty="0">
                    <a:solidFill>
                      <a:schemeClr val="tx2"/>
                    </a:solidFill>
                    <a:latin typeface="+mn-lt"/>
                    <a:ea typeface="+mn-ea"/>
                    <a:cs typeface="+mn-cs"/>
                  </a:rPr>
                  <a:t>opsommingteken</a:t>
                </a:r>
              </a:p>
              <a:p>
                <a:pPr marL="274638"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pt</a:t>
                </a:r>
              </a:p>
              <a:p>
                <a:pPr marL="490538" marR="0" lvl="1" indent="-219075" algn="l" defTabSz="914400" rtl="0" eaLnBrk="1" fontAlgn="auto" latinLnBrk="0" hangingPunct="1">
                  <a:lnSpc>
                    <a:spcPct val="100000"/>
                  </a:lnSpc>
                  <a:spcBef>
                    <a:spcPts val="0"/>
                  </a:spcBef>
                  <a:spcAft>
                    <a:spcPts val="0"/>
                  </a:spcAft>
                  <a:buClr>
                    <a:schemeClr val="accent1"/>
                  </a:buClr>
                  <a:buSzTx/>
                  <a:buFont typeface="Systeemlettertype"/>
                  <a:buChar char="›"/>
                  <a:tabLst/>
                  <a:defRPr/>
                </a:pPr>
                <a:r>
                  <a:rPr lang="nl-NL" sz="2000" kern="1200" noProof="0" dirty="0">
                    <a:solidFill>
                      <a:schemeClr val="tx2"/>
                    </a:solidFill>
                    <a:latin typeface="+mn-lt"/>
                    <a:ea typeface="+mn-ea"/>
                    <a:cs typeface="+mn-cs"/>
                  </a:rPr>
                  <a:t>opsommingsteken (hoger niveau)</a:t>
                </a:r>
              </a:p>
              <a:p>
                <a:pPr marL="492125"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261938" marR="0" lvl="2" indent="-261938"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nl-NL" sz="2000" b="1" kern="1200" noProof="0" dirty="0">
                    <a:solidFill>
                      <a:schemeClr val="tx2"/>
                    </a:solidFill>
                    <a:latin typeface="+mn-lt"/>
                    <a:ea typeface="+mn-ea"/>
                    <a:cs typeface="+mn-cs"/>
                  </a:rPr>
                  <a:t>subkop</a:t>
                </a:r>
                <a:endParaRPr lang="nl-NL"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0" marR="0" lvl="3" indent="0" algn="l" defTabSz="914400" rtl="0" eaLnBrk="1" fontAlgn="auto" latinLnBrk="0" hangingPunct="1">
                  <a:lnSpc>
                    <a:spcPct val="100000"/>
                  </a:lnSpc>
                  <a:spcBef>
                    <a:spcPts val="600"/>
                  </a:spcBef>
                  <a:spcAft>
                    <a:spcPts val="0"/>
                  </a:spcAft>
                  <a:buClrTx/>
                  <a:buSzTx/>
                  <a:buFont typeface="Systeemlettertype"/>
                  <a:buChar char="​"/>
                  <a:tabLst/>
                  <a:defRPr/>
                </a:pPr>
                <a:r>
                  <a:rPr lang="nl-NL" sz="2000" kern="1200" cap="all" baseline="0" noProof="0" dirty="0">
                    <a:solidFill>
                      <a:schemeClr val="accent1"/>
                    </a:solidFill>
                    <a:latin typeface="+mn-lt"/>
                    <a:ea typeface="+mn-ea"/>
                    <a:cs typeface="+mn-cs"/>
                  </a:rPr>
                  <a:t>OPVALLENDE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oranje,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kapitalen</a:t>
                </a:r>
              </a:p>
              <a:p>
                <a:pPr marL="0" marR="0" lvl="4" indent="0" algn="l" defTabSz="914400" rtl="0" eaLnBrk="1" fontAlgn="auto" latinLnBrk="0" hangingPunct="1">
                  <a:lnSpc>
                    <a:spcPct val="100000"/>
                  </a:lnSpc>
                  <a:spcBef>
                    <a:spcPts val="0"/>
                  </a:spcBef>
                  <a:spcAft>
                    <a:spcPts val="0"/>
                  </a:spcAft>
                  <a:buClrTx/>
                  <a:buSzTx/>
                  <a:buFont typeface="Systeemlettertype"/>
                  <a:buChar char="​"/>
                  <a:tabLst/>
                  <a:defRPr/>
                </a:pPr>
                <a:r>
                  <a:rPr lang="nl-NL" sz="1600" kern="1200" noProof="0" dirty="0">
                    <a:solidFill>
                      <a:schemeClr val="tx1">
                        <a:lumMod val="50000"/>
                        <a:lumOff val="50000"/>
                      </a:schemeClr>
                    </a:solidFill>
                    <a:latin typeface="+mn-lt"/>
                    <a:ea typeface="+mn-ea"/>
                    <a:cs typeface="+mn-cs"/>
                  </a:rPr>
                  <a:t>kleine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grijs, 16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p:txBody>
          </p:sp>
          <p:sp>
            <p:nvSpPr>
              <p:cNvPr id="63" name="Tekstvak 62">
                <a:extLst>
                  <a:ext uri="{FF2B5EF4-FFF2-40B4-BE49-F238E27FC236}">
                    <a16:creationId xmlns:a16="http://schemas.microsoft.com/office/drawing/2014/main" id="{16CDD426-7D48-2D48-9CB8-9E7E6DCD2AD6}"/>
                  </a:ext>
                </a:extLst>
              </p:cNvPr>
              <p:cNvSpPr txBox="1"/>
              <p:nvPr userDrawn="1"/>
            </p:nvSpPr>
            <p:spPr>
              <a:xfrm>
                <a:off x="-1922615" y="4931585"/>
                <a:ext cx="2450220" cy="553998"/>
              </a:xfrm>
              <a:prstGeom prst="rect">
                <a:avLst/>
              </a:prstGeom>
              <a:noFill/>
            </p:spPr>
            <p:txBody>
              <a:bodyPr wrap="square" lIns="90000" rtlCol="0">
                <a:spAutoFit/>
              </a:bodyPr>
              <a:lstStyle/>
              <a:p>
                <a:pPr algn="l"/>
                <a:r>
                  <a:rPr lang="nl-NL" sz="1000" cap="none" baseline="0" dirty="0">
                    <a:solidFill>
                      <a:schemeClr val="accent2"/>
                    </a:solidFill>
                    <a:latin typeface="+mj-lt"/>
                    <a:ea typeface="Arial" charset="0"/>
                    <a:cs typeface="Arial" charset="0"/>
                  </a:rPr>
                  <a:t>In de </a:t>
                </a:r>
                <a:r>
                  <a:rPr lang="nl-NL" sz="1000" b="1" u="none" cap="none" baseline="0" dirty="0">
                    <a:solidFill>
                      <a:schemeClr val="accent2"/>
                    </a:solidFill>
                    <a:latin typeface="+mj-lt"/>
                    <a:ea typeface="Arial" charset="0"/>
                    <a:cs typeface="Arial" charset="0"/>
                  </a:rPr>
                  <a:t>tekstvakken</a:t>
                </a:r>
                <a:r>
                  <a:rPr lang="nl-NL" sz="1000" cap="none" baseline="0" dirty="0">
                    <a:solidFill>
                      <a:schemeClr val="accent2"/>
                    </a:solidFill>
                    <a:latin typeface="+mj-lt"/>
                    <a:ea typeface="Arial" charset="0"/>
                    <a:cs typeface="Arial" charset="0"/>
                  </a:rPr>
                  <a:t> kun je vijf soorten tekst weergeven met eigen opmaak. De opmaak is gekoppeld aan lijstniveaus. </a:t>
                </a:r>
              </a:p>
            </p:txBody>
          </p:sp>
          <p:sp>
            <p:nvSpPr>
              <p:cNvPr id="64" name="Tekstvak 63">
                <a:extLst>
                  <a:ext uri="{FF2B5EF4-FFF2-40B4-BE49-F238E27FC236}">
                    <a16:creationId xmlns:a16="http://schemas.microsoft.com/office/drawing/2014/main" id="{C9DD19E9-A8BF-3142-9EE0-3D867B015ABD}"/>
                  </a:ext>
                </a:extLst>
              </p:cNvPr>
              <p:cNvSpPr txBox="1">
                <a:spLocks noChangeAspect="1"/>
              </p:cNvSpPr>
              <p:nvPr userDrawn="1"/>
            </p:nvSpPr>
            <p:spPr>
              <a:xfrm>
                <a:off x="-2933894" y="1518103"/>
                <a:ext cx="252000" cy="252000"/>
              </a:xfrm>
              <a:prstGeom prst="ellipse">
                <a:avLst/>
              </a:prstGeom>
              <a:noFill/>
              <a:ln w="15875">
                <a:solidFill>
                  <a:schemeClr val="accent1"/>
                </a:solidFill>
              </a:ln>
            </p:spPr>
            <p:txBody>
              <a:bodyPr wrap="square" lIns="0" tIns="0" rIns="0" bIns="0" rtlCol="0" anchor="ctr" anchorCtr="0">
                <a:noAutofit/>
              </a:bodyPr>
              <a:lstStyle/>
              <a:p>
                <a:pPr algn="ctr"/>
                <a:r>
                  <a:rPr lang="nl-NL" sz="1200" b="1" cap="all" dirty="0">
                    <a:solidFill>
                      <a:schemeClr val="accent1"/>
                    </a:solidFill>
                    <a:latin typeface="+mj-lt"/>
                    <a:ea typeface="Arial" charset="0"/>
                    <a:cs typeface="Arial" charset="0"/>
                  </a:rPr>
                  <a:t>1</a:t>
                </a:r>
              </a:p>
            </p:txBody>
          </p:sp>
          <p:sp>
            <p:nvSpPr>
              <p:cNvPr id="65" name="Tekstvak 64">
                <a:extLst>
                  <a:ext uri="{FF2B5EF4-FFF2-40B4-BE49-F238E27FC236}">
                    <a16:creationId xmlns:a16="http://schemas.microsoft.com/office/drawing/2014/main" id="{335E0BF0-7755-024B-B5BB-DD31F1947AAB}"/>
                  </a:ext>
                </a:extLst>
              </p:cNvPr>
              <p:cNvSpPr txBox="1">
                <a:spLocks noChangeAspect="1"/>
              </p:cNvSpPr>
              <p:nvPr userDrawn="1"/>
            </p:nvSpPr>
            <p:spPr>
              <a:xfrm>
                <a:off x="-2933894" y="2147956"/>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2</a:t>
                </a:r>
              </a:p>
            </p:txBody>
          </p:sp>
          <p:sp>
            <p:nvSpPr>
              <p:cNvPr id="66" name="Tekstvak 65">
                <a:extLst>
                  <a:ext uri="{FF2B5EF4-FFF2-40B4-BE49-F238E27FC236}">
                    <a16:creationId xmlns:a16="http://schemas.microsoft.com/office/drawing/2014/main" id="{7596B995-2463-D94B-8A99-7F1CCC79234C}"/>
                  </a:ext>
                </a:extLst>
              </p:cNvPr>
              <p:cNvSpPr txBox="1">
                <a:spLocks noChangeAspect="1"/>
              </p:cNvSpPr>
              <p:nvPr userDrawn="1"/>
            </p:nvSpPr>
            <p:spPr>
              <a:xfrm>
                <a:off x="-2933894" y="3706035"/>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4</a:t>
                </a:r>
              </a:p>
            </p:txBody>
          </p:sp>
          <p:sp>
            <p:nvSpPr>
              <p:cNvPr id="67" name="Tekstvak 66">
                <a:extLst>
                  <a:ext uri="{FF2B5EF4-FFF2-40B4-BE49-F238E27FC236}">
                    <a16:creationId xmlns:a16="http://schemas.microsoft.com/office/drawing/2014/main" id="{AADCF4B7-B09C-7A43-8EAA-41C5DC4B7FAA}"/>
                  </a:ext>
                </a:extLst>
              </p:cNvPr>
              <p:cNvSpPr txBox="1">
                <a:spLocks noChangeAspect="1"/>
              </p:cNvSpPr>
              <p:nvPr userDrawn="1"/>
            </p:nvSpPr>
            <p:spPr>
              <a:xfrm>
                <a:off x="-2933894" y="4305382"/>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5</a:t>
                </a:r>
              </a:p>
            </p:txBody>
          </p:sp>
          <p:sp>
            <p:nvSpPr>
              <p:cNvPr id="68" name="Tekstvak 67">
                <a:extLst>
                  <a:ext uri="{FF2B5EF4-FFF2-40B4-BE49-F238E27FC236}">
                    <a16:creationId xmlns:a16="http://schemas.microsoft.com/office/drawing/2014/main" id="{932EE2DE-672F-EA4E-851A-2C2003BEA526}"/>
                  </a:ext>
                </a:extLst>
              </p:cNvPr>
              <p:cNvSpPr txBox="1">
                <a:spLocks noChangeAspect="1"/>
              </p:cNvSpPr>
              <p:nvPr userDrawn="1"/>
            </p:nvSpPr>
            <p:spPr>
              <a:xfrm>
                <a:off x="-2933894" y="3059543"/>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3</a:t>
                </a:r>
              </a:p>
            </p:txBody>
          </p:sp>
          <p:grpSp>
            <p:nvGrpSpPr>
              <p:cNvPr id="69" name="Groeperen 38">
                <a:extLst>
                  <a:ext uri="{FF2B5EF4-FFF2-40B4-BE49-F238E27FC236}">
                    <a16:creationId xmlns:a16="http://schemas.microsoft.com/office/drawing/2014/main" id="{79101EA8-F0CE-7F42-84FB-099623BBDFE1}"/>
                  </a:ext>
                </a:extLst>
              </p:cNvPr>
              <p:cNvGrpSpPr/>
              <p:nvPr userDrawn="1"/>
            </p:nvGrpSpPr>
            <p:grpSpPr>
              <a:xfrm>
                <a:off x="-2817520" y="6055099"/>
                <a:ext cx="2918952" cy="1754805"/>
                <a:chOff x="-5218600" y="4763397"/>
                <a:chExt cx="2918952" cy="1562562"/>
              </a:xfrm>
            </p:grpSpPr>
            <p:pic>
              <p:nvPicPr>
                <p:cNvPr id="70" name="Afbeelding 69">
                  <a:extLst>
                    <a:ext uri="{FF2B5EF4-FFF2-40B4-BE49-F238E27FC236}">
                      <a16:creationId xmlns:a16="http://schemas.microsoft.com/office/drawing/2014/main" id="{9C206558-7462-9443-8655-8D4FFEA0FE78}"/>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212991" y="5461767"/>
                  <a:ext cx="1325880" cy="315512"/>
                </a:xfrm>
                <a:prstGeom prst="rect">
                  <a:avLst/>
                </a:prstGeom>
              </p:spPr>
            </p:pic>
            <p:cxnSp>
              <p:nvCxnSpPr>
                <p:cNvPr id="71" name="Rechte verbindingslijn 70">
                  <a:extLst>
                    <a:ext uri="{FF2B5EF4-FFF2-40B4-BE49-F238E27FC236}">
                      <a16:creationId xmlns:a16="http://schemas.microsoft.com/office/drawing/2014/main" id="{9566833E-DB19-8843-A5F3-E0B948718915}"/>
                    </a:ext>
                  </a:extLst>
                </p:cNvPr>
                <p:cNvCxnSpPr/>
                <p:nvPr userDrawn="1"/>
              </p:nvCxnSpPr>
              <p:spPr>
                <a:xfrm>
                  <a:off x="-5218600" y="5826230"/>
                  <a:ext cx="2918952"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72" name="Groeperen 37">
                  <a:extLst>
                    <a:ext uri="{FF2B5EF4-FFF2-40B4-BE49-F238E27FC236}">
                      <a16:creationId xmlns:a16="http://schemas.microsoft.com/office/drawing/2014/main" id="{51B8E4DD-407A-104A-AB30-DF9DE427D9B0}"/>
                    </a:ext>
                  </a:extLst>
                </p:cNvPr>
                <p:cNvGrpSpPr/>
                <p:nvPr userDrawn="1"/>
              </p:nvGrpSpPr>
              <p:grpSpPr>
                <a:xfrm>
                  <a:off x="-5218600" y="4763397"/>
                  <a:ext cx="2918948" cy="1562562"/>
                  <a:chOff x="-5218600" y="4763397"/>
                  <a:chExt cx="2918948" cy="1562562"/>
                </a:xfrm>
              </p:grpSpPr>
              <p:sp>
                <p:nvSpPr>
                  <p:cNvPr id="73" name="Rechthoek 72">
                    <a:extLst>
                      <a:ext uri="{FF2B5EF4-FFF2-40B4-BE49-F238E27FC236}">
                        <a16:creationId xmlns:a16="http://schemas.microsoft.com/office/drawing/2014/main" id="{1D7DFD33-C573-D241-A365-593FA211AB42}"/>
                      </a:ext>
                    </a:extLst>
                  </p:cNvPr>
                  <p:cNvSpPr/>
                  <p:nvPr userDrawn="1"/>
                </p:nvSpPr>
                <p:spPr>
                  <a:xfrm>
                    <a:off x="-4323696" y="5107254"/>
                    <a:ext cx="1408534"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Volgende stijl </a:t>
                    </a:r>
                    <a:r>
                      <a:rPr lang="nl-NL" sz="1000" cap="none" baseline="0" dirty="0">
                        <a:solidFill>
                          <a:schemeClr val="accent2"/>
                        </a:solidFill>
                        <a:latin typeface="+mj-lt"/>
                        <a:ea typeface="Arial" charset="0"/>
                        <a:cs typeface="Arial" charset="0"/>
                      </a:rPr>
                      <a:t>(lijstniveau verhogen)</a:t>
                    </a:r>
                  </a:p>
                </p:txBody>
              </p:sp>
              <p:sp>
                <p:nvSpPr>
                  <p:cNvPr id="74" name="Rechthoek 73">
                    <a:extLst>
                      <a:ext uri="{FF2B5EF4-FFF2-40B4-BE49-F238E27FC236}">
                        <a16:creationId xmlns:a16="http://schemas.microsoft.com/office/drawing/2014/main" id="{A777C0B4-A7FA-A643-84E7-B4B77E0E81B4}"/>
                      </a:ext>
                    </a:extLst>
                  </p:cNvPr>
                  <p:cNvSpPr/>
                  <p:nvPr userDrawn="1"/>
                </p:nvSpPr>
                <p:spPr>
                  <a:xfrm>
                    <a:off x="-4323696" y="4763397"/>
                    <a:ext cx="1524206"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Vorige stijl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(lijstniveau verlagen)</a:t>
                    </a:r>
                  </a:p>
                </p:txBody>
              </p:sp>
              <p:cxnSp>
                <p:nvCxnSpPr>
                  <p:cNvPr id="75" name="Gebogen verbindingslijn 55">
                    <a:extLst>
                      <a:ext uri="{FF2B5EF4-FFF2-40B4-BE49-F238E27FC236}">
                        <a16:creationId xmlns:a16="http://schemas.microsoft.com/office/drawing/2014/main" id="{E4AE8991-1B64-1245-BD47-51DAE4D4FD3A}"/>
                      </a:ext>
                    </a:extLst>
                  </p:cNvPr>
                  <p:cNvCxnSpPr>
                    <a:cxnSpLocks/>
                    <a:stCxn id="60" idx="0"/>
                    <a:endCxn id="73" idx="1"/>
                  </p:cNvCxnSpPr>
                  <p:nvPr userDrawn="1"/>
                </p:nvCxnSpPr>
                <p:spPr>
                  <a:xfrm rot="5400000" flipH="1" flipV="1">
                    <a:off x="-4482682" y="5300323"/>
                    <a:ext cx="173915" cy="144055"/>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6" name="Gebogen verbindingslijn 57">
                    <a:extLst>
                      <a:ext uri="{FF2B5EF4-FFF2-40B4-BE49-F238E27FC236}">
                        <a16:creationId xmlns:a16="http://schemas.microsoft.com/office/drawing/2014/main" id="{874338A1-1C75-E846-B273-9C472F580084}"/>
                      </a:ext>
                    </a:extLst>
                  </p:cNvPr>
                  <p:cNvCxnSpPr>
                    <a:cxnSpLocks/>
                    <a:stCxn id="58" idx="0"/>
                    <a:endCxn id="74" idx="1"/>
                  </p:cNvCxnSpPr>
                  <p:nvPr userDrawn="1"/>
                </p:nvCxnSpPr>
                <p:spPr>
                  <a:xfrm rot="5400000" flipH="1" flipV="1">
                    <a:off x="-4737022" y="5045982"/>
                    <a:ext cx="517772" cy="308880"/>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7" name="Tekstvak 76">
                    <a:extLst>
                      <a:ext uri="{FF2B5EF4-FFF2-40B4-BE49-F238E27FC236}">
                        <a16:creationId xmlns:a16="http://schemas.microsoft.com/office/drawing/2014/main" id="{A0CFC9F5-1292-F347-AA25-E0970E313421}"/>
                      </a:ext>
                    </a:extLst>
                  </p:cNvPr>
                  <p:cNvSpPr txBox="1"/>
                  <p:nvPr userDrawn="1"/>
                </p:nvSpPr>
                <p:spPr>
                  <a:xfrm>
                    <a:off x="-4426152" y="5832653"/>
                    <a:ext cx="2126500" cy="493306"/>
                  </a:xfrm>
                  <a:prstGeom prst="rect">
                    <a:avLst/>
                  </a:prstGeom>
                  <a:noFill/>
                </p:spPr>
                <p:txBody>
                  <a:bodyPr wrap="square" lIns="0" rtlCol="0">
                    <a:spAutoFit/>
                  </a:bodyPr>
                  <a:lstStyle/>
                  <a:p>
                    <a:pPr algn="l"/>
                    <a:r>
                      <a:rPr lang="nl-NL" sz="1000" cap="none" baseline="0" dirty="0">
                        <a:solidFill>
                          <a:schemeClr val="accent2"/>
                        </a:solidFill>
                        <a:latin typeface="+mj-lt"/>
                        <a:ea typeface="Arial" charset="0"/>
                        <a:cs typeface="Arial" charset="0"/>
                      </a:rPr>
                      <a:t>Herstel eventueel de originele opmaak van de dia met de knop </a:t>
                    </a:r>
                    <a:r>
                      <a:rPr lang="nl-NL" sz="1000" b="1" cap="none" baseline="0" dirty="0">
                        <a:solidFill>
                          <a:schemeClr val="accent2"/>
                        </a:solidFill>
                        <a:latin typeface="+mj-lt"/>
                        <a:ea typeface="Arial" charset="0"/>
                        <a:cs typeface="Arial" charset="0"/>
                      </a:rPr>
                      <a:t>Opnieuw instellen</a:t>
                    </a:r>
                    <a:endParaRPr lang="nl-NL" sz="1000" cap="none" baseline="0" dirty="0">
                      <a:solidFill>
                        <a:schemeClr val="accent2"/>
                      </a:solidFill>
                      <a:latin typeface="+mj-lt"/>
                      <a:ea typeface="Arial" charset="0"/>
                      <a:cs typeface="Arial" charset="0"/>
                    </a:endParaRPr>
                  </a:p>
                </p:txBody>
              </p:sp>
              <p:pic>
                <p:nvPicPr>
                  <p:cNvPr id="78" name="Afbeelding 77">
                    <a:extLst>
                      <a:ext uri="{FF2B5EF4-FFF2-40B4-BE49-F238E27FC236}">
                        <a16:creationId xmlns:a16="http://schemas.microsoft.com/office/drawing/2014/main" id="{18813CDD-1284-C547-AC06-D2488F29F0E1}"/>
                      </a:ext>
                    </a:extLst>
                  </p:cNvPr>
                  <p:cNvPicPr>
                    <a:picLocks noChangeAspect="1"/>
                  </p:cNvPicPr>
                  <p:nvPr userDrawn="1"/>
                </p:nvPicPr>
                <p:blipFill>
                  <a:blip r:embed="rId5"/>
                  <a:stretch>
                    <a:fillRect/>
                  </a:stretch>
                </p:blipFill>
                <p:spPr>
                  <a:xfrm>
                    <a:off x="-5218600" y="5884354"/>
                    <a:ext cx="731520" cy="122134"/>
                  </a:xfrm>
                  <a:prstGeom prst="rect">
                    <a:avLst/>
                  </a:prstGeom>
                </p:spPr>
              </p:pic>
            </p:grpSp>
          </p:grpSp>
        </p:grpSp>
        <p:sp>
          <p:nvSpPr>
            <p:cNvPr id="47" name="Rechthoek 46">
              <a:extLst>
                <a:ext uri="{FF2B5EF4-FFF2-40B4-BE49-F238E27FC236}">
                  <a16:creationId xmlns:a16="http://schemas.microsoft.com/office/drawing/2014/main" id="{0608613D-E6BF-B644-A9A7-30C3A23BD0CD}"/>
                </a:ext>
              </a:extLst>
            </p:cNvPr>
            <p:cNvSpPr/>
            <p:nvPr userDrawn="1"/>
          </p:nvSpPr>
          <p:spPr>
            <a:xfrm>
              <a:off x="13444384" y="4990758"/>
              <a:ext cx="2217017" cy="400110"/>
            </a:xfrm>
            <a:prstGeom prst="rect">
              <a:avLst/>
            </a:prstGeom>
          </p:spPr>
          <p:txBody>
            <a:bodyPr wrap="square">
              <a:spAutoFit/>
            </a:bodyPr>
            <a:lstStyle/>
            <a:p>
              <a:pPr marL="0" algn="l" defTabSz="914400" rtl="0" eaLnBrk="1" latinLnBrk="0" hangingPunct="1"/>
              <a:r>
                <a:rPr lang="nl-NL" sz="1000" kern="1200" cap="none" baseline="0" dirty="0">
                  <a:solidFill>
                    <a:schemeClr val="accent2"/>
                  </a:solidFill>
                  <a:latin typeface="+mj-lt"/>
                  <a:ea typeface="Arial" charset="0"/>
                  <a:cs typeface="Arial" charset="0"/>
                </a:rPr>
                <a:t>Wijzig de tekststijlen met de tab-knop of de knoppen in de menubalk:</a:t>
              </a:r>
            </a:p>
          </p:txBody>
        </p:sp>
        <p:cxnSp>
          <p:nvCxnSpPr>
            <p:cNvPr id="54" name="Rechte verbindingslijn 53">
              <a:extLst>
                <a:ext uri="{FF2B5EF4-FFF2-40B4-BE49-F238E27FC236}">
                  <a16:creationId xmlns:a16="http://schemas.microsoft.com/office/drawing/2014/main" id="{54448FB6-0BF0-9D4C-BC37-357B610E7D5F}"/>
                </a:ext>
              </a:extLst>
            </p:cNvPr>
            <p:cNvCxnSpPr>
              <a:stCxn id="64" idx="4"/>
              <a:endCxn id="65" idx="0"/>
            </p:cNvCxnSpPr>
            <p:nvPr userDrawn="1"/>
          </p:nvCxnSpPr>
          <p:spPr>
            <a:xfrm>
              <a:off x="12559106" y="1179553"/>
              <a:ext cx="0" cy="3778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98116397-2534-6848-9E2B-807477ADC7E3}"/>
                </a:ext>
              </a:extLst>
            </p:cNvPr>
            <p:cNvCxnSpPr>
              <a:cxnSpLocks/>
              <a:stCxn id="65" idx="4"/>
              <a:endCxn id="68" idx="0"/>
            </p:cNvCxnSpPr>
            <p:nvPr userDrawn="1"/>
          </p:nvCxnSpPr>
          <p:spPr>
            <a:xfrm>
              <a:off x="12559106" y="1809406"/>
              <a:ext cx="0" cy="6595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6E9731B1-FC1D-D847-AB93-8E30936E0038}"/>
                </a:ext>
              </a:extLst>
            </p:cNvPr>
            <p:cNvCxnSpPr>
              <a:cxnSpLocks/>
              <a:stCxn id="68" idx="4"/>
              <a:endCxn id="66" idx="0"/>
            </p:cNvCxnSpPr>
            <p:nvPr userDrawn="1"/>
          </p:nvCxnSpPr>
          <p:spPr>
            <a:xfrm>
              <a:off x="12559106" y="2720993"/>
              <a:ext cx="0" cy="39449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A11747AE-083A-B64F-BAE8-154251733DDB}"/>
                </a:ext>
              </a:extLst>
            </p:cNvPr>
            <p:cNvCxnSpPr>
              <a:cxnSpLocks/>
              <a:stCxn id="66" idx="4"/>
              <a:endCxn id="67" idx="0"/>
            </p:cNvCxnSpPr>
            <p:nvPr userDrawn="1"/>
          </p:nvCxnSpPr>
          <p:spPr>
            <a:xfrm>
              <a:off x="12559106" y="3367485"/>
              <a:ext cx="0" cy="34734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58" name="Ovaal 57">
              <a:extLst>
                <a:ext uri="{FF2B5EF4-FFF2-40B4-BE49-F238E27FC236}">
                  <a16:creationId xmlns:a16="http://schemas.microsoft.com/office/drawing/2014/main" id="{44AFBCFD-EA3D-6B42-B23B-E48E2D74AC8D}"/>
                </a:ext>
              </a:extLst>
            </p:cNvPr>
            <p:cNvSpPr/>
            <p:nvPr userDrawn="1"/>
          </p:nvSpPr>
          <p:spPr>
            <a:xfrm>
              <a:off x="13036504"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sp>
          <p:nvSpPr>
            <p:cNvPr id="59" name="Rechthoek 58">
              <a:extLst>
                <a:ext uri="{FF2B5EF4-FFF2-40B4-BE49-F238E27FC236}">
                  <a16:creationId xmlns:a16="http://schemas.microsoft.com/office/drawing/2014/main" id="{4B72C805-65E4-724E-860B-F7DEC86DE8FA}"/>
                </a:ext>
              </a:extLst>
            </p:cNvPr>
            <p:cNvSpPr/>
            <p:nvPr userDrawn="1"/>
          </p:nvSpPr>
          <p:spPr>
            <a:xfrm>
              <a:off x="12376269" y="-120870"/>
              <a:ext cx="3009400" cy="744819"/>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
                  <a:schemeClr val="accent1"/>
                </a:buClr>
                <a:buSzTx/>
                <a:buFont typeface="Arial" charset="0"/>
                <a:buNone/>
                <a:tabLst/>
                <a:defRPr/>
              </a:pPr>
              <a:r>
                <a:rPr lang="nl-NL" sz="3600" b="1" kern="1200" noProof="0" dirty="0">
                  <a:solidFill>
                    <a:schemeClr val="tx1"/>
                  </a:solidFill>
                  <a:latin typeface="+mn-lt"/>
                  <a:ea typeface="+mn-ea"/>
                  <a:cs typeface="+mn-cs"/>
                </a:rPr>
                <a:t>Titel</a:t>
              </a:r>
              <a:endParaRPr lang="nl-NL" sz="5400" b="1"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bold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zwart, 36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lang="nl-NL" sz="1000"/>
            </a:p>
          </p:txBody>
        </p:sp>
        <p:sp>
          <p:nvSpPr>
            <p:cNvPr id="60" name="Ovaal 59">
              <a:extLst>
                <a:ext uri="{FF2B5EF4-FFF2-40B4-BE49-F238E27FC236}">
                  <a16:creationId xmlns:a16="http://schemas.microsoft.com/office/drawing/2014/main" id="{1CE01B2A-DD2B-154C-BAC9-DD6476F50D08}"/>
                </a:ext>
              </a:extLst>
            </p:cNvPr>
            <p:cNvSpPr/>
            <p:nvPr userDrawn="1"/>
          </p:nvSpPr>
          <p:spPr>
            <a:xfrm>
              <a:off x="13201329"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grpSp>
    </p:spTree>
    <p:extLst>
      <p:ext uri="{BB962C8B-B14F-4D97-AF65-F5344CB8AC3E}">
        <p14:creationId xmlns:p14="http://schemas.microsoft.com/office/powerpoint/2010/main" val="3033333637"/>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5160" userDrawn="1">
          <p15:clr>
            <a:srgbClr val="FBAE40"/>
          </p15:clr>
        </p15:guide>
        <p15:guide id="4" pos="529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afbeeldingen">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234144B8-70E8-7347-9214-5AB3ADB2733B}"/>
              </a:ext>
            </a:extLst>
          </p:cNvPr>
          <p:cNvSpPr>
            <a:spLocks noGrp="1"/>
          </p:cNvSpPr>
          <p:nvPr>
            <p:ph type="pic" sz="quarter" idx="14"/>
          </p:nvPr>
        </p:nvSpPr>
        <p:spPr>
          <a:xfrm>
            <a:off x="756000" y="2028767"/>
            <a:ext cx="3421063" cy="1922400"/>
          </a:xfrm>
        </p:spPr>
        <p:txBody>
          <a:bodyPr/>
          <a:lstStyle/>
          <a:p>
            <a:r>
              <a:rPr lang="nl-NL"/>
              <a:t>Klik op het pictogram als u een afbeelding wilt toevoegen</a:t>
            </a:r>
            <a:endParaRPr lang="nl-NL" dirty="0"/>
          </a:p>
        </p:txBody>
      </p:sp>
      <p:sp>
        <p:nvSpPr>
          <p:cNvPr id="3" name="Tijdelijke aanduiding voor datum 2">
            <a:extLst>
              <a:ext uri="{FF2B5EF4-FFF2-40B4-BE49-F238E27FC236}">
                <a16:creationId xmlns:a16="http://schemas.microsoft.com/office/drawing/2014/main" id="{B59F0612-AE4C-D142-9839-2824D145A7DF}"/>
              </a:ext>
            </a:extLst>
          </p:cNvPr>
          <p:cNvSpPr>
            <a:spLocks noGrp="1"/>
          </p:cNvSpPr>
          <p:nvPr>
            <p:ph type="dt" sz="half" idx="10"/>
          </p:nvPr>
        </p:nvSpPr>
        <p:spPr/>
        <p:txBody>
          <a:bodyPr/>
          <a:lstStyle/>
          <a:p>
            <a:fld id="{9F62B4F7-294A-814E-B65E-A60A8E56EE40}" type="datetime1">
              <a:rPr lang="nl-NL" smtClean="0"/>
              <a:t>7-12-2020</a:t>
            </a:fld>
            <a:endParaRPr lang="nl-NL" dirty="0"/>
          </a:p>
        </p:txBody>
      </p:sp>
      <p:sp>
        <p:nvSpPr>
          <p:cNvPr id="4" name="Tijdelijke aanduiding voor voettekst 3">
            <a:extLst>
              <a:ext uri="{FF2B5EF4-FFF2-40B4-BE49-F238E27FC236}">
                <a16:creationId xmlns:a16="http://schemas.microsoft.com/office/drawing/2014/main" id="{CF3A4BA2-7474-F746-AAA0-61C70BA84486}"/>
              </a:ext>
            </a:extLst>
          </p:cNvPr>
          <p:cNvSpPr>
            <a:spLocks noGrp="1"/>
          </p:cNvSpPr>
          <p:nvPr>
            <p:ph type="ftr" sz="quarter" idx="11"/>
          </p:nvPr>
        </p:nvSpPr>
        <p:spPr/>
        <p:txBody>
          <a:bodyPr/>
          <a:lstStyle/>
          <a:p>
            <a:r>
              <a:rPr lang="nl-NL"/>
              <a:t>RDW Presentatiesjabloon</a:t>
            </a:r>
            <a:endParaRPr lang="nl-NL" dirty="0"/>
          </a:p>
        </p:txBody>
      </p:sp>
      <p:sp>
        <p:nvSpPr>
          <p:cNvPr id="5" name="Tijdelijke aanduiding voor dianummer 4">
            <a:extLst>
              <a:ext uri="{FF2B5EF4-FFF2-40B4-BE49-F238E27FC236}">
                <a16:creationId xmlns:a16="http://schemas.microsoft.com/office/drawing/2014/main" id="{5A6C21AF-3FD4-174F-9857-CC1975A0A83E}"/>
              </a:ext>
            </a:extLst>
          </p:cNvPr>
          <p:cNvSpPr>
            <a:spLocks noGrp="1"/>
          </p:cNvSpPr>
          <p:nvPr>
            <p:ph type="sldNum" sz="quarter" idx="12"/>
          </p:nvPr>
        </p:nvSpPr>
        <p:spPr/>
        <p:txBody>
          <a:bodyPr/>
          <a:lstStyle/>
          <a:p>
            <a:fld id="{5E5C2CF4-0E80-7A46-8F96-EE1F0D78FA73}" type="slidenum">
              <a:rPr lang="nl-NL" smtClean="0"/>
              <a:pPr/>
              <a:t>‹#›</a:t>
            </a:fld>
            <a:endParaRPr lang="nl-NL" dirty="0"/>
          </a:p>
        </p:txBody>
      </p:sp>
      <p:cxnSp>
        <p:nvCxnSpPr>
          <p:cNvPr id="16" name="Rechte verbindingslijn 15">
            <a:extLst>
              <a:ext uri="{FF2B5EF4-FFF2-40B4-BE49-F238E27FC236}">
                <a16:creationId xmlns:a16="http://schemas.microsoft.com/office/drawing/2014/main" id="{4142E03A-3276-BC4F-B929-B394E8CF122A}"/>
              </a:ext>
            </a:extLst>
          </p:cNvPr>
          <p:cNvCxnSpPr>
            <a:cxnSpLocks/>
          </p:cNvCxnSpPr>
          <p:nvPr userDrawn="1"/>
        </p:nvCxnSpPr>
        <p:spPr>
          <a:xfrm>
            <a:off x="756000" y="6097588"/>
            <a:ext cx="342000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 name="Tijdelijke aanduiding voor afbeelding 8">
            <a:extLst>
              <a:ext uri="{FF2B5EF4-FFF2-40B4-BE49-F238E27FC236}">
                <a16:creationId xmlns:a16="http://schemas.microsoft.com/office/drawing/2014/main" id="{D7BADE49-56DC-D947-B56D-DFDA001890F4}"/>
              </a:ext>
            </a:extLst>
          </p:cNvPr>
          <p:cNvSpPr>
            <a:spLocks noGrp="1"/>
          </p:cNvSpPr>
          <p:nvPr>
            <p:ph type="pic" sz="quarter" idx="15"/>
          </p:nvPr>
        </p:nvSpPr>
        <p:spPr>
          <a:xfrm>
            <a:off x="4386000" y="2028769"/>
            <a:ext cx="3420000" cy="1922400"/>
          </a:xfrm>
        </p:spPr>
        <p:txBody>
          <a:bodyPr/>
          <a:lstStyle/>
          <a:p>
            <a:r>
              <a:rPr lang="nl-NL"/>
              <a:t>Klik op het pictogram als u een afbeelding wilt toevoegen</a:t>
            </a:r>
            <a:endParaRPr lang="nl-NL" dirty="0"/>
          </a:p>
        </p:txBody>
      </p:sp>
      <p:sp>
        <p:nvSpPr>
          <p:cNvPr id="10" name="Tijdelijke aanduiding voor afbeelding 9">
            <a:extLst>
              <a:ext uri="{FF2B5EF4-FFF2-40B4-BE49-F238E27FC236}">
                <a16:creationId xmlns:a16="http://schemas.microsoft.com/office/drawing/2014/main" id="{8C60CE97-7961-F546-AB31-5DF20DD954A7}"/>
              </a:ext>
            </a:extLst>
          </p:cNvPr>
          <p:cNvSpPr>
            <a:spLocks noGrp="1"/>
          </p:cNvSpPr>
          <p:nvPr>
            <p:ph type="pic" sz="quarter" idx="16"/>
          </p:nvPr>
        </p:nvSpPr>
        <p:spPr>
          <a:xfrm>
            <a:off x="8011588" y="2028064"/>
            <a:ext cx="3420000" cy="1922400"/>
          </a:xfrm>
        </p:spPr>
        <p:txBody>
          <a:bodyPr/>
          <a:lstStyle/>
          <a:p>
            <a:r>
              <a:rPr lang="nl-NL"/>
              <a:t>Klik op het pictogram als u een afbeelding wilt toevoegen</a:t>
            </a:r>
            <a:endParaRPr lang="nl-NL" dirty="0"/>
          </a:p>
        </p:txBody>
      </p:sp>
      <p:sp>
        <p:nvSpPr>
          <p:cNvPr id="13" name="Tijdelijke aanduiding voor afbeelding 12">
            <a:extLst>
              <a:ext uri="{FF2B5EF4-FFF2-40B4-BE49-F238E27FC236}">
                <a16:creationId xmlns:a16="http://schemas.microsoft.com/office/drawing/2014/main" id="{638DB843-3708-7643-957D-F6AD5FFA39FD}"/>
              </a:ext>
            </a:extLst>
          </p:cNvPr>
          <p:cNvSpPr>
            <a:spLocks noGrp="1"/>
          </p:cNvSpPr>
          <p:nvPr>
            <p:ph type="pic" sz="quarter" idx="17"/>
          </p:nvPr>
        </p:nvSpPr>
        <p:spPr>
          <a:xfrm>
            <a:off x="756000" y="4183200"/>
            <a:ext cx="3421063" cy="1922400"/>
          </a:xfrm>
        </p:spPr>
        <p:txBody>
          <a:bodyPr/>
          <a:lstStyle/>
          <a:p>
            <a:r>
              <a:rPr lang="nl-NL"/>
              <a:t>Klik op het pictogram als u een afbeelding wilt toevoegen</a:t>
            </a:r>
            <a:endParaRPr lang="nl-NL" dirty="0"/>
          </a:p>
        </p:txBody>
      </p:sp>
      <p:cxnSp>
        <p:nvCxnSpPr>
          <p:cNvPr id="19" name="Rechte verbindingslijn 18">
            <a:extLst>
              <a:ext uri="{FF2B5EF4-FFF2-40B4-BE49-F238E27FC236}">
                <a16:creationId xmlns:a16="http://schemas.microsoft.com/office/drawing/2014/main" id="{7043CFAE-5CA9-1B49-AD57-A598B00EBB2A}"/>
              </a:ext>
            </a:extLst>
          </p:cNvPr>
          <p:cNvCxnSpPr>
            <a:cxnSpLocks/>
          </p:cNvCxnSpPr>
          <p:nvPr userDrawn="1"/>
        </p:nvCxnSpPr>
        <p:spPr>
          <a:xfrm>
            <a:off x="8420101" y="6097588"/>
            <a:ext cx="3011487"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6" name="Titel 5">
            <a:extLst>
              <a:ext uri="{FF2B5EF4-FFF2-40B4-BE49-F238E27FC236}">
                <a16:creationId xmlns:a16="http://schemas.microsoft.com/office/drawing/2014/main" id="{D65B32E5-1FDA-8743-8C30-C06D0B3E3BD5}"/>
              </a:ext>
            </a:extLst>
          </p:cNvPr>
          <p:cNvSpPr>
            <a:spLocks noGrp="1"/>
          </p:cNvSpPr>
          <p:nvPr>
            <p:ph type="title"/>
          </p:nvPr>
        </p:nvSpPr>
        <p:spPr>
          <a:xfrm>
            <a:off x="758826" y="769620"/>
            <a:ext cx="10672762" cy="921068"/>
          </a:xfrm>
        </p:spPr>
        <p:txBody>
          <a:bodyPr/>
          <a:lstStyle/>
          <a:p>
            <a:r>
              <a:rPr lang="nl-NL"/>
              <a:t>Klik om de stijl te bewerken</a:t>
            </a:r>
            <a:endParaRPr lang="nl-NL" dirty="0"/>
          </a:p>
        </p:txBody>
      </p:sp>
      <p:sp>
        <p:nvSpPr>
          <p:cNvPr id="14" name="Tijdelijke aanduiding voor afbeelding 13">
            <a:extLst>
              <a:ext uri="{FF2B5EF4-FFF2-40B4-BE49-F238E27FC236}">
                <a16:creationId xmlns:a16="http://schemas.microsoft.com/office/drawing/2014/main" id="{2192E513-CA9C-5046-97F7-16ECB57589CA}"/>
              </a:ext>
            </a:extLst>
          </p:cNvPr>
          <p:cNvSpPr>
            <a:spLocks noGrp="1"/>
          </p:cNvSpPr>
          <p:nvPr>
            <p:ph type="pic" sz="quarter" idx="18"/>
          </p:nvPr>
        </p:nvSpPr>
        <p:spPr>
          <a:xfrm>
            <a:off x="4386000" y="4183200"/>
            <a:ext cx="3420000" cy="1922400"/>
          </a:xfrm>
        </p:spPr>
        <p:txBody>
          <a:bodyPr/>
          <a:lstStyle/>
          <a:p>
            <a:r>
              <a:rPr lang="nl-NL"/>
              <a:t>Klik op het pictogram als u een afbeelding wilt toevoegen</a:t>
            </a:r>
          </a:p>
        </p:txBody>
      </p:sp>
      <p:sp>
        <p:nvSpPr>
          <p:cNvPr id="23" name="Tijdelijke aanduiding voor afbeelding 22">
            <a:extLst>
              <a:ext uri="{FF2B5EF4-FFF2-40B4-BE49-F238E27FC236}">
                <a16:creationId xmlns:a16="http://schemas.microsoft.com/office/drawing/2014/main" id="{B5DC050F-9E1C-034D-9F67-E027E9858ED6}"/>
              </a:ext>
            </a:extLst>
          </p:cNvPr>
          <p:cNvSpPr>
            <a:spLocks noGrp="1"/>
          </p:cNvSpPr>
          <p:nvPr>
            <p:ph type="pic" sz="quarter" idx="19"/>
          </p:nvPr>
        </p:nvSpPr>
        <p:spPr>
          <a:xfrm>
            <a:off x="8011588" y="4183200"/>
            <a:ext cx="3420000" cy="1922400"/>
          </a:xfrm>
        </p:spPr>
        <p:txBody>
          <a:bodyPr/>
          <a:lstStyle/>
          <a:p>
            <a:r>
              <a:rPr lang="nl-NL"/>
              <a:t>Klik op het pictogram als u een afbeelding wilt toevoegen</a:t>
            </a:r>
          </a:p>
        </p:txBody>
      </p:sp>
      <p:cxnSp>
        <p:nvCxnSpPr>
          <p:cNvPr id="24" name="Rechte verbindingslijn 23">
            <a:extLst>
              <a:ext uri="{FF2B5EF4-FFF2-40B4-BE49-F238E27FC236}">
                <a16:creationId xmlns:a16="http://schemas.microsoft.com/office/drawing/2014/main" id="{B35E2658-081B-DC42-AFDC-A2CF44314667}"/>
              </a:ext>
            </a:extLst>
          </p:cNvPr>
          <p:cNvCxnSpPr>
            <a:cxnSpLocks/>
          </p:cNvCxnSpPr>
          <p:nvPr userDrawn="1"/>
        </p:nvCxnSpPr>
        <p:spPr>
          <a:xfrm>
            <a:off x="756000" y="6097588"/>
            <a:ext cx="3421063"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EC053E76-9FCF-F14A-BE80-835FE51710DA}"/>
              </a:ext>
            </a:extLst>
          </p:cNvPr>
          <p:cNvCxnSpPr>
            <a:cxnSpLocks/>
          </p:cNvCxnSpPr>
          <p:nvPr userDrawn="1"/>
        </p:nvCxnSpPr>
        <p:spPr>
          <a:xfrm>
            <a:off x="4386000" y="6097588"/>
            <a:ext cx="3420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7794C426-4E04-C34F-8772-45BB6B9DE46D}"/>
              </a:ext>
            </a:extLst>
          </p:cNvPr>
          <p:cNvCxnSpPr>
            <a:cxnSpLocks/>
          </p:cNvCxnSpPr>
          <p:nvPr userDrawn="1"/>
        </p:nvCxnSpPr>
        <p:spPr>
          <a:xfrm>
            <a:off x="8010525" y="6097588"/>
            <a:ext cx="3421063" cy="0"/>
          </a:xfrm>
          <a:prstGeom prst="line">
            <a:avLst/>
          </a:prstGeom>
          <a:ln w="9525"/>
        </p:spPr>
        <p:style>
          <a:lnRef idx="1">
            <a:schemeClr val="accent1"/>
          </a:lnRef>
          <a:fillRef idx="0">
            <a:schemeClr val="accent1"/>
          </a:fillRef>
          <a:effectRef idx="0">
            <a:schemeClr val="accent1"/>
          </a:effectRef>
          <a:fontRef idx="minor">
            <a:schemeClr val="tx1"/>
          </a:fontRef>
        </p:style>
      </p:cxnSp>
      <p:grpSp>
        <p:nvGrpSpPr>
          <p:cNvPr id="28" name="Groeperen 27">
            <a:extLst>
              <a:ext uri="{FF2B5EF4-FFF2-40B4-BE49-F238E27FC236}">
                <a16:creationId xmlns:a16="http://schemas.microsoft.com/office/drawing/2014/main" id="{B1E7644F-4A35-8843-8469-6367EFED5F9C}"/>
              </a:ext>
            </a:extLst>
          </p:cNvPr>
          <p:cNvGrpSpPr/>
          <p:nvPr userDrawn="1"/>
        </p:nvGrpSpPr>
        <p:grpSpPr>
          <a:xfrm>
            <a:off x="-2203840" y="12700"/>
            <a:ext cx="1813665" cy="3887577"/>
            <a:chOff x="9362017" y="12700"/>
            <a:chExt cx="1813665" cy="3887577"/>
          </a:xfrm>
        </p:grpSpPr>
        <p:sp>
          <p:nvSpPr>
            <p:cNvPr id="30" name="Tekstvak 29">
              <a:extLst>
                <a:ext uri="{FF2B5EF4-FFF2-40B4-BE49-F238E27FC236}">
                  <a16:creationId xmlns:a16="http://schemas.microsoft.com/office/drawing/2014/main" id="{2DA7C11D-5757-2043-A3B3-B96A548F85CC}"/>
                </a:ext>
              </a:extLst>
            </p:cNvPr>
            <p:cNvSpPr txBox="1"/>
            <p:nvPr userDrawn="1"/>
          </p:nvSpPr>
          <p:spPr>
            <a:xfrm>
              <a:off x="9384982" y="12700"/>
              <a:ext cx="1790700" cy="2616101"/>
            </a:xfrm>
            <a:prstGeom prst="rect">
              <a:avLst/>
            </a:prstGeom>
            <a:noFill/>
          </p:spPr>
          <p:txBody>
            <a:bodyPr wrap="square" lIns="0" tIns="0" rIns="0" bIns="0" rtlCol="0">
              <a:spAutoFit/>
            </a:bodyPr>
            <a:lstStyle/>
            <a:p>
              <a:pPr algn="l"/>
              <a:r>
                <a:rPr lang="nl-NL" sz="1000" cap="none" baseline="0" dirty="0">
                  <a:solidFill>
                    <a:schemeClr val="accent1"/>
                  </a:solidFill>
                  <a:latin typeface="+mj-lt"/>
                  <a:ea typeface="Arial" charset="0"/>
                  <a:cs typeface="Arial" charset="0"/>
                </a:rPr>
                <a:t>Foto of afbeelding wijzigen</a:t>
              </a:r>
              <a:endParaRPr lang="nl-NL" sz="1000" cap="none" baseline="0" dirty="0">
                <a:solidFill>
                  <a:schemeClr val="tx1">
                    <a:lumMod val="50000"/>
                    <a:lumOff val="50000"/>
                  </a:schemeClr>
                </a:solidFill>
                <a:latin typeface="+mj-lt"/>
                <a:ea typeface="Arial" charset="0"/>
                <a:cs typeface="Arial" charset="0"/>
              </a:endParaRPr>
            </a:p>
            <a:p>
              <a:pPr algn="l"/>
              <a:r>
                <a:rPr lang="nl-NL" sz="1000" i="1" cap="none" baseline="0" dirty="0">
                  <a:solidFill>
                    <a:schemeClr val="tx1">
                      <a:lumMod val="50000"/>
                      <a:lumOff val="50000"/>
                    </a:schemeClr>
                  </a:solidFill>
                  <a:latin typeface="+mj-lt"/>
                  <a:ea typeface="Arial" charset="0"/>
                  <a:cs typeface="Arial" charset="0"/>
                </a:rPr>
                <a:t>(Haal om een foto te vervangen eerst de bestaande foto weg!)</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Klik op het ‘Afbeelding’ pictogram om een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afbeelding in te voegen.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Selecteer een afbeelding en klik op de knop ‘Invoegen’.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Indien gewenst, kun je de afbeelding schalen, verplaatsen of(anders)bijsnijden met de functie ‘Bijsnijden’ onder ‘Hulpmiddelen voor afbeeldingen’.</a:t>
              </a:r>
            </a:p>
          </p:txBody>
        </p:sp>
        <p:pic>
          <p:nvPicPr>
            <p:cNvPr id="31" name="Afbeelding 30">
              <a:extLst>
                <a:ext uri="{FF2B5EF4-FFF2-40B4-BE49-F238E27FC236}">
                  <a16:creationId xmlns:a16="http://schemas.microsoft.com/office/drawing/2014/main" id="{12CBAC4D-5ABA-4C4F-85CA-D9BAA4D032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62018" y="2716893"/>
              <a:ext cx="1813664" cy="1183384"/>
            </a:xfrm>
            <a:prstGeom prst="rect">
              <a:avLst/>
            </a:prstGeom>
          </p:spPr>
        </p:pic>
        <p:cxnSp>
          <p:nvCxnSpPr>
            <p:cNvPr id="32" name="Rechte verbindingslijn 31">
              <a:extLst>
                <a:ext uri="{FF2B5EF4-FFF2-40B4-BE49-F238E27FC236}">
                  <a16:creationId xmlns:a16="http://schemas.microsoft.com/office/drawing/2014/main" id="{28F5C83A-314E-A243-B0D3-8C0300D8F263}"/>
                </a:ext>
              </a:extLst>
            </p:cNvPr>
            <p:cNvCxnSpPr/>
            <p:nvPr userDrawn="1"/>
          </p:nvCxnSpPr>
          <p:spPr>
            <a:xfrm>
              <a:off x="9362018" y="1168117"/>
              <a:ext cx="18136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E4EDE32A-596C-B341-865C-65E1ED7DFB9D}"/>
                </a:ext>
              </a:extLst>
            </p:cNvPr>
            <p:cNvCxnSpPr/>
            <p:nvPr userDrawn="1"/>
          </p:nvCxnSpPr>
          <p:spPr>
            <a:xfrm>
              <a:off x="9362017" y="1624724"/>
              <a:ext cx="181366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4" name="Picture 2" descr="https://d2mxuefqeaa7sj.cloudfront.net/s_69F1E00778327C387CFF28DB3777B115BA4A53CF71B90B4D1ADB7E5F934F3AFC_1535530882665_afbeelding.png">
            <a:extLst>
              <a:ext uri="{FF2B5EF4-FFF2-40B4-BE49-F238E27FC236}">
                <a16:creationId xmlns:a16="http://schemas.microsoft.com/office/drawing/2014/main" id="{7DD16719-590C-3440-A963-97430B2EAB7D}"/>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87116" y="590550"/>
            <a:ext cx="341073" cy="366977"/>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ep 47">
            <a:extLst>
              <a:ext uri="{FF2B5EF4-FFF2-40B4-BE49-F238E27FC236}">
                <a16:creationId xmlns:a16="http://schemas.microsoft.com/office/drawing/2014/main" id="{0651682E-AA23-8A46-A4E8-A6B332E83BE5}"/>
              </a:ext>
            </a:extLst>
          </p:cNvPr>
          <p:cNvGrpSpPr/>
          <p:nvPr userDrawn="1"/>
        </p:nvGrpSpPr>
        <p:grpSpPr>
          <a:xfrm>
            <a:off x="12376269" y="-54065"/>
            <a:ext cx="3518336" cy="7340224"/>
            <a:chOff x="12376269" y="-120870"/>
            <a:chExt cx="3518336" cy="7340224"/>
          </a:xfrm>
        </p:grpSpPr>
        <p:grpSp>
          <p:nvGrpSpPr>
            <p:cNvPr id="49" name="Groep 48">
              <a:extLst>
                <a:ext uri="{FF2B5EF4-FFF2-40B4-BE49-F238E27FC236}">
                  <a16:creationId xmlns:a16="http://schemas.microsoft.com/office/drawing/2014/main" id="{BBF18116-6C9F-BE40-96E4-765BA1574681}"/>
                </a:ext>
              </a:extLst>
            </p:cNvPr>
            <p:cNvGrpSpPr/>
            <p:nvPr userDrawn="1"/>
          </p:nvGrpSpPr>
          <p:grpSpPr>
            <a:xfrm>
              <a:off x="12433106" y="847293"/>
              <a:ext cx="3461499" cy="6372061"/>
              <a:chOff x="-2933894" y="1437843"/>
              <a:chExt cx="3461499" cy="6372061"/>
            </a:xfrm>
          </p:grpSpPr>
          <p:cxnSp>
            <p:nvCxnSpPr>
              <p:cNvPr id="58" name="Gebogen verbindingslijn 57">
                <a:extLst>
                  <a:ext uri="{FF2B5EF4-FFF2-40B4-BE49-F238E27FC236}">
                    <a16:creationId xmlns:a16="http://schemas.microsoft.com/office/drawing/2014/main" id="{4263FABB-1EA9-9649-BF2A-40EA351B4EFF}"/>
                  </a:ext>
                </a:extLst>
              </p:cNvPr>
              <p:cNvCxnSpPr>
                <a:cxnSpLocks/>
                <a:stCxn id="89" idx="4"/>
                <a:endCxn id="85" idx="1"/>
              </p:cNvCxnSpPr>
              <p:nvPr userDrawn="1"/>
            </p:nvCxnSpPr>
            <p:spPr>
              <a:xfrm rot="16200000" flipH="1">
                <a:off x="-2690856" y="4440343"/>
                <a:ext cx="651202" cy="885279"/>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59" name="Tekstvak 58">
                <a:extLst>
                  <a:ext uri="{FF2B5EF4-FFF2-40B4-BE49-F238E27FC236}">
                    <a16:creationId xmlns:a16="http://schemas.microsoft.com/office/drawing/2014/main" id="{A65B38FF-A72F-FA47-84CF-7CBE9E7B85A3}"/>
                  </a:ext>
                </a:extLst>
              </p:cNvPr>
              <p:cNvSpPr txBox="1"/>
              <p:nvPr userDrawn="1"/>
            </p:nvSpPr>
            <p:spPr>
              <a:xfrm>
                <a:off x="-2564915" y="1437843"/>
                <a:ext cx="3009400" cy="3370153"/>
              </a:xfrm>
              <a:prstGeom prst="rect">
                <a:avLst/>
              </a:prstGeom>
              <a:noFill/>
            </p:spPr>
            <p:txBody>
              <a:bodyPr wrap="square" rtlCol="0">
                <a:spAutoFit/>
              </a:bodyPr>
              <a:lstStyle/>
              <a:p>
                <a:pPr marL="271463" marR="0" lvl="0" indent="-271463" algn="l" defTabSz="914400" rtl="0" eaLnBrk="1" fontAlgn="auto" latinLnBrk="0" hangingPunct="1">
                  <a:lnSpc>
                    <a:spcPct val="100000"/>
                  </a:lnSpc>
                  <a:spcBef>
                    <a:spcPts val="0"/>
                  </a:spcBef>
                  <a:spcAft>
                    <a:spcPts val="0"/>
                  </a:spcAft>
                  <a:buClr>
                    <a:schemeClr val="accent1"/>
                  </a:buClr>
                  <a:buSzPct val="100000"/>
                  <a:buFont typeface="Zapf Dingbats"/>
                  <a:buChar char="❯"/>
                  <a:tabLst/>
                  <a:defRPr/>
                </a:pPr>
                <a:r>
                  <a:rPr lang="nl-NL" sz="2000" kern="1200" noProof="0" dirty="0">
                    <a:solidFill>
                      <a:schemeClr val="tx2"/>
                    </a:solidFill>
                    <a:latin typeface="+mn-lt"/>
                    <a:ea typeface="+mn-ea"/>
                    <a:cs typeface="+mn-cs"/>
                  </a:rPr>
                  <a:t>opsommingteken</a:t>
                </a:r>
              </a:p>
              <a:p>
                <a:pPr marL="274638"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pt</a:t>
                </a:r>
              </a:p>
              <a:p>
                <a:pPr marL="490538" marR="0" lvl="1" indent="-219075" algn="l" defTabSz="914400" rtl="0" eaLnBrk="1" fontAlgn="auto" latinLnBrk="0" hangingPunct="1">
                  <a:lnSpc>
                    <a:spcPct val="100000"/>
                  </a:lnSpc>
                  <a:spcBef>
                    <a:spcPts val="0"/>
                  </a:spcBef>
                  <a:spcAft>
                    <a:spcPts val="0"/>
                  </a:spcAft>
                  <a:buClr>
                    <a:schemeClr val="accent1"/>
                  </a:buClr>
                  <a:buSzTx/>
                  <a:buFont typeface="Systeemlettertype"/>
                  <a:buChar char="›"/>
                  <a:tabLst/>
                  <a:defRPr/>
                </a:pPr>
                <a:r>
                  <a:rPr lang="nl-NL" sz="2000" kern="1200" noProof="0" dirty="0">
                    <a:solidFill>
                      <a:schemeClr val="tx2"/>
                    </a:solidFill>
                    <a:latin typeface="+mn-lt"/>
                    <a:ea typeface="+mn-ea"/>
                    <a:cs typeface="+mn-cs"/>
                  </a:rPr>
                  <a:t>opsommingsteken (hoger niveau)</a:t>
                </a:r>
              </a:p>
              <a:p>
                <a:pPr marL="492125"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261938" marR="0" lvl="2" indent="-261938"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nl-NL" sz="2000" b="1" kern="1200" noProof="0" dirty="0">
                    <a:solidFill>
                      <a:schemeClr val="tx2"/>
                    </a:solidFill>
                    <a:latin typeface="+mn-lt"/>
                    <a:ea typeface="+mn-ea"/>
                    <a:cs typeface="+mn-cs"/>
                  </a:rPr>
                  <a:t>subkop</a:t>
                </a:r>
                <a:endParaRPr lang="nl-NL"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0" marR="0" lvl="3" indent="0" algn="l" defTabSz="914400" rtl="0" eaLnBrk="1" fontAlgn="auto" latinLnBrk="0" hangingPunct="1">
                  <a:lnSpc>
                    <a:spcPct val="100000"/>
                  </a:lnSpc>
                  <a:spcBef>
                    <a:spcPts val="600"/>
                  </a:spcBef>
                  <a:spcAft>
                    <a:spcPts val="0"/>
                  </a:spcAft>
                  <a:buClrTx/>
                  <a:buSzTx/>
                  <a:buFont typeface="Systeemlettertype"/>
                  <a:buChar char="​"/>
                  <a:tabLst/>
                  <a:defRPr/>
                </a:pPr>
                <a:r>
                  <a:rPr lang="nl-NL" sz="2000" kern="1200" cap="all" baseline="0" noProof="0" dirty="0">
                    <a:solidFill>
                      <a:schemeClr val="accent1"/>
                    </a:solidFill>
                    <a:latin typeface="+mn-lt"/>
                    <a:ea typeface="+mn-ea"/>
                    <a:cs typeface="+mn-cs"/>
                  </a:rPr>
                  <a:t>OPVALLENDE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oranje,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kapitalen</a:t>
                </a:r>
              </a:p>
              <a:p>
                <a:pPr marL="0" marR="0" lvl="4" indent="0" algn="l" defTabSz="914400" rtl="0" eaLnBrk="1" fontAlgn="auto" latinLnBrk="0" hangingPunct="1">
                  <a:lnSpc>
                    <a:spcPct val="100000"/>
                  </a:lnSpc>
                  <a:spcBef>
                    <a:spcPts val="0"/>
                  </a:spcBef>
                  <a:spcAft>
                    <a:spcPts val="0"/>
                  </a:spcAft>
                  <a:buClrTx/>
                  <a:buSzTx/>
                  <a:buFont typeface="Systeemlettertype"/>
                  <a:buChar char="​"/>
                  <a:tabLst/>
                  <a:defRPr/>
                </a:pPr>
                <a:r>
                  <a:rPr lang="nl-NL" sz="1600" kern="1200" noProof="0" dirty="0">
                    <a:solidFill>
                      <a:schemeClr val="tx1">
                        <a:lumMod val="50000"/>
                        <a:lumOff val="50000"/>
                      </a:schemeClr>
                    </a:solidFill>
                    <a:latin typeface="+mn-lt"/>
                    <a:ea typeface="+mn-ea"/>
                    <a:cs typeface="+mn-cs"/>
                  </a:rPr>
                  <a:t>kleine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grijs, 16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p:txBody>
          </p:sp>
          <p:sp>
            <p:nvSpPr>
              <p:cNvPr id="85" name="Tekstvak 84">
                <a:extLst>
                  <a:ext uri="{FF2B5EF4-FFF2-40B4-BE49-F238E27FC236}">
                    <a16:creationId xmlns:a16="http://schemas.microsoft.com/office/drawing/2014/main" id="{30372064-806B-0941-A49F-22172B1688F2}"/>
                  </a:ext>
                </a:extLst>
              </p:cNvPr>
              <p:cNvSpPr txBox="1"/>
              <p:nvPr userDrawn="1"/>
            </p:nvSpPr>
            <p:spPr>
              <a:xfrm>
                <a:off x="-1922615" y="4931585"/>
                <a:ext cx="2450220" cy="553998"/>
              </a:xfrm>
              <a:prstGeom prst="rect">
                <a:avLst/>
              </a:prstGeom>
              <a:noFill/>
            </p:spPr>
            <p:txBody>
              <a:bodyPr wrap="square" lIns="90000" rtlCol="0">
                <a:spAutoFit/>
              </a:bodyPr>
              <a:lstStyle/>
              <a:p>
                <a:pPr algn="l"/>
                <a:r>
                  <a:rPr lang="nl-NL" sz="1000" cap="none" baseline="0" dirty="0">
                    <a:solidFill>
                      <a:schemeClr val="accent2"/>
                    </a:solidFill>
                    <a:latin typeface="+mj-lt"/>
                    <a:ea typeface="Arial" charset="0"/>
                    <a:cs typeface="Arial" charset="0"/>
                  </a:rPr>
                  <a:t>In de </a:t>
                </a:r>
                <a:r>
                  <a:rPr lang="nl-NL" sz="1000" b="1" u="none" cap="none" baseline="0" dirty="0">
                    <a:solidFill>
                      <a:schemeClr val="accent2"/>
                    </a:solidFill>
                    <a:latin typeface="+mj-lt"/>
                    <a:ea typeface="Arial" charset="0"/>
                    <a:cs typeface="Arial" charset="0"/>
                  </a:rPr>
                  <a:t>tekstvakken</a:t>
                </a:r>
                <a:r>
                  <a:rPr lang="nl-NL" sz="1000" cap="none" baseline="0" dirty="0">
                    <a:solidFill>
                      <a:schemeClr val="accent2"/>
                    </a:solidFill>
                    <a:latin typeface="+mj-lt"/>
                    <a:ea typeface="Arial" charset="0"/>
                    <a:cs typeface="Arial" charset="0"/>
                  </a:rPr>
                  <a:t> kun je vijf soorten tekst weergeven met eigen opmaak. De opmaak is gekoppeld aan lijstniveaus. </a:t>
                </a:r>
              </a:p>
            </p:txBody>
          </p:sp>
          <p:sp>
            <p:nvSpPr>
              <p:cNvPr id="86" name="Tekstvak 85">
                <a:extLst>
                  <a:ext uri="{FF2B5EF4-FFF2-40B4-BE49-F238E27FC236}">
                    <a16:creationId xmlns:a16="http://schemas.microsoft.com/office/drawing/2014/main" id="{ED812740-51F7-224B-A7B5-FB8F56D9086E}"/>
                  </a:ext>
                </a:extLst>
              </p:cNvPr>
              <p:cNvSpPr txBox="1">
                <a:spLocks noChangeAspect="1"/>
              </p:cNvSpPr>
              <p:nvPr userDrawn="1"/>
            </p:nvSpPr>
            <p:spPr>
              <a:xfrm>
                <a:off x="-2933894" y="1518103"/>
                <a:ext cx="252000" cy="252000"/>
              </a:xfrm>
              <a:prstGeom prst="ellipse">
                <a:avLst/>
              </a:prstGeom>
              <a:noFill/>
              <a:ln w="15875">
                <a:solidFill>
                  <a:schemeClr val="accent1"/>
                </a:solidFill>
              </a:ln>
            </p:spPr>
            <p:txBody>
              <a:bodyPr wrap="square" lIns="0" tIns="0" rIns="0" bIns="0" rtlCol="0" anchor="ctr" anchorCtr="0">
                <a:noAutofit/>
              </a:bodyPr>
              <a:lstStyle/>
              <a:p>
                <a:pPr algn="ctr"/>
                <a:r>
                  <a:rPr lang="nl-NL" sz="1200" b="1" cap="all" dirty="0">
                    <a:solidFill>
                      <a:schemeClr val="accent1"/>
                    </a:solidFill>
                    <a:latin typeface="+mj-lt"/>
                    <a:ea typeface="Arial" charset="0"/>
                    <a:cs typeface="Arial" charset="0"/>
                  </a:rPr>
                  <a:t>1</a:t>
                </a:r>
              </a:p>
            </p:txBody>
          </p:sp>
          <p:sp>
            <p:nvSpPr>
              <p:cNvPr id="87" name="Tekstvak 86">
                <a:extLst>
                  <a:ext uri="{FF2B5EF4-FFF2-40B4-BE49-F238E27FC236}">
                    <a16:creationId xmlns:a16="http://schemas.microsoft.com/office/drawing/2014/main" id="{C576980C-7EB3-9245-97DD-67741D025D6D}"/>
                  </a:ext>
                </a:extLst>
              </p:cNvPr>
              <p:cNvSpPr txBox="1">
                <a:spLocks noChangeAspect="1"/>
              </p:cNvSpPr>
              <p:nvPr userDrawn="1"/>
            </p:nvSpPr>
            <p:spPr>
              <a:xfrm>
                <a:off x="-2933894" y="2147956"/>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2</a:t>
                </a:r>
              </a:p>
            </p:txBody>
          </p:sp>
          <p:sp>
            <p:nvSpPr>
              <p:cNvPr id="88" name="Tekstvak 87">
                <a:extLst>
                  <a:ext uri="{FF2B5EF4-FFF2-40B4-BE49-F238E27FC236}">
                    <a16:creationId xmlns:a16="http://schemas.microsoft.com/office/drawing/2014/main" id="{E355B444-EAD6-B447-BFD8-0CBA661D7276}"/>
                  </a:ext>
                </a:extLst>
              </p:cNvPr>
              <p:cNvSpPr txBox="1">
                <a:spLocks noChangeAspect="1"/>
              </p:cNvSpPr>
              <p:nvPr userDrawn="1"/>
            </p:nvSpPr>
            <p:spPr>
              <a:xfrm>
                <a:off x="-2933894" y="3706035"/>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4</a:t>
                </a:r>
              </a:p>
            </p:txBody>
          </p:sp>
          <p:sp>
            <p:nvSpPr>
              <p:cNvPr id="89" name="Tekstvak 88">
                <a:extLst>
                  <a:ext uri="{FF2B5EF4-FFF2-40B4-BE49-F238E27FC236}">
                    <a16:creationId xmlns:a16="http://schemas.microsoft.com/office/drawing/2014/main" id="{52ECEE5D-475D-2743-A584-03AF8B1ABDB5}"/>
                  </a:ext>
                </a:extLst>
              </p:cNvPr>
              <p:cNvSpPr txBox="1">
                <a:spLocks noChangeAspect="1"/>
              </p:cNvSpPr>
              <p:nvPr userDrawn="1"/>
            </p:nvSpPr>
            <p:spPr>
              <a:xfrm>
                <a:off x="-2933894" y="4305382"/>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5</a:t>
                </a:r>
              </a:p>
            </p:txBody>
          </p:sp>
          <p:sp>
            <p:nvSpPr>
              <p:cNvPr id="90" name="Tekstvak 89">
                <a:extLst>
                  <a:ext uri="{FF2B5EF4-FFF2-40B4-BE49-F238E27FC236}">
                    <a16:creationId xmlns:a16="http://schemas.microsoft.com/office/drawing/2014/main" id="{81BF708B-473E-3F48-AE33-632A82029A12}"/>
                  </a:ext>
                </a:extLst>
              </p:cNvPr>
              <p:cNvSpPr txBox="1">
                <a:spLocks noChangeAspect="1"/>
              </p:cNvSpPr>
              <p:nvPr userDrawn="1"/>
            </p:nvSpPr>
            <p:spPr>
              <a:xfrm>
                <a:off x="-2933894" y="3059543"/>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3</a:t>
                </a:r>
              </a:p>
            </p:txBody>
          </p:sp>
          <p:grpSp>
            <p:nvGrpSpPr>
              <p:cNvPr id="91" name="Groeperen 38">
                <a:extLst>
                  <a:ext uri="{FF2B5EF4-FFF2-40B4-BE49-F238E27FC236}">
                    <a16:creationId xmlns:a16="http://schemas.microsoft.com/office/drawing/2014/main" id="{AB7F8318-A569-F242-991F-15840546080E}"/>
                  </a:ext>
                </a:extLst>
              </p:cNvPr>
              <p:cNvGrpSpPr/>
              <p:nvPr userDrawn="1"/>
            </p:nvGrpSpPr>
            <p:grpSpPr>
              <a:xfrm>
                <a:off x="-2817520" y="6055099"/>
                <a:ext cx="2918952" cy="1754805"/>
                <a:chOff x="-5218600" y="4763397"/>
                <a:chExt cx="2918952" cy="1562562"/>
              </a:xfrm>
            </p:grpSpPr>
            <p:pic>
              <p:nvPicPr>
                <p:cNvPr id="92" name="Afbeelding 91">
                  <a:extLst>
                    <a:ext uri="{FF2B5EF4-FFF2-40B4-BE49-F238E27FC236}">
                      <a16:creationId xmlns:a16="http://schemas.microsoft.com/office/drawing/2014/main" id="{27C8290C-77C3-4F4B-A624-5959239C706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212991" y="5461767"/>
                  <a:ext cx="1325880" cy="315512"/>
                </a:xfrm>
                <a:prstGeom prst="rect">
                  <a:avLst/>
                </a:prstGeom>
              </p:spPr>
            </p:pic>
            <p:cxnSp>
              <p:nvCxnSpPr>
                <p:cNvPr id="93" name="Rechte verbindingslijn 92">
                  <a:extLst>
                    <a:ext uri="{FF2B5EF4-FFF2-40B4-BE49-F238E27FC236}">
                      <a16:creationId xmlns:a16="http://schemas.microsoft.com/office/drawing/2014/main" id="{9BB45F0C-1194-924E-B9C3-EFB168E176F2}"/>
                    </a:ext>
                  </a:extLst>
                </p:cNvPr>
                <p:cNvCxnSpPr/>
                <p:nvPr userDrawn="1"/>
              </p:nvCxnSpPr>
              <p:spPr>
                <a:xfrm>
                  <a:off x="-5218600" y="5826230"/>
                  <a:ext cx="2918952"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94" name="Groeperen 37">
                  <a:extLst>
                    <a:ext uri="{FF2B5EF4-FFF2-40B4-BE49-F238E27FC236}">
                      <a16:creationId xmlns:a16="http://schemas.microsoft.com/office/drawing/2014/main" id="{51B286A6-838C-894C-AA21-45D2025BFADE}"/>
                    </a:ext>
                  </a:extLst>
                </p:cNvPr>
                <p:cNvGrpSpPr/>
                <p:nvPr userDrawn="1"/>
              </p:nvGrpSpPr>
              <p:grpSpPr>
                <a:xfrm>
                  <a:off x="-5218600" y="4763397"/>
                  <a:ext cx="2918948" cy="1562562"/>
                  <a:chOff x="-5218600" y="4763397"/>
                  <a:chExt cx="2918948" cy="1562562"/>
                </a:xfrm>
              </p:grpSpPr>
              <p:sp>
                <p:nvSpPr>
                  <p:cNvPr id="95" name="Rechthoek 94">
                    <a:extLst>
                      <a:ext uri="{FF2B5EF4-FFF2-40B4-BE49-F238E27FC236}">
                        <a16:creationId xmlns:a16="http://schemas.microsoft.com/office/drawing/2014/main" id="{385D8D8F-6209-FE4B-9DF5-1200C76EBB20}"/>
                      </a:ext>
                    </a:extLst>
                  </p:cNvPr>
                  <p:cNvSpPr/>
                  <p:nvPr userDrawn="1"/>
                </p:nvSpPr>
                <p:spPr>
                  <a:xfrm>
                    <a:off x="-4323696" y="5107254"/>
                    <a:ext cx="1408534"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Volgende stijl </a:t>
                    </a:r>
                    <a:r>
                      <a:rPr lang="nl-NL" sz="1000" cap="none" baseline="0" dirty="0">
                        <a:solidFill>
                          <a:schemeClr val="accent2"/>
                        </a:solidFill>
                        <a:latin typeface="+mj-lt"/>
                        <a:ea typeface="Arial" charset="0"/>
                        <a:cs typeface="Arial" charset="0"/>
                      </a:rPr>
                      <a:t>(lijstniveau verhogen)</a:t>
                    </a:r>
                  </a:p>
                </p:txBody>
              </p:sp>
              <p:sp>
                <p:nvSpPr>
                  <p:cNvPr id="96" name="Rechthoek 95">
                    <a:extLst>
                      <a:ext uri="{FF2B5EF4-FFF2-40B4-BE49-F238E27FC236}">
                        <a16:creationId xmlns:a16="http://schemas.microsoft.com/office/drawing/2014/main" id="{94CA2B5D-8000-B447-B35E-494BBFA2CD34}"/>
                      </a:ext>
                    </a:extLst>
                  </p:cNvPr>
                  <p:cNvSpPr/>
                  <p:nvPr userDrawn="1"/>
                </p:nvSpPr>
                <p:spPr>
                  <a:xfrm>
                    <a:off x="-4323696" y="4763397"/>
                    <a:ext cx="1524206"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Vorige stijl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(lijstniveau verlagen)</a:t>
                    </a:r>
                  </a:p>
                </p:txBody>
              </p:sp>
              <p:cxnSp>
                <p:nvCxnSpPr>
                  <p:cNvPr id="97" name="Gebogen verbindingslijn 55">
                    <a:extLst>
                      <a:ext uri="{FF2B5EF4-FFF2-40B4-BE49-F238E27FC236}">
                        <a16:creationId xmlns:a16="http://schemas.microsoft.com/office/drawing/2014/main" id="{ADF9B863-6E23-E545-A7C0-038214955691}"/>
                      </a:ext>
                    </a:extLst>
                  </p:cNvPr>
                  <p:cNvCxnSpPr>
                    <a:cxnSpLocks/>
                    <a:stCxn id="57" idx="0"/>
                    <a:endCxn id="95" idx="1"/>
                  </p:cNvCxnSpPr>
                  <p:nvPr userDrawn="1"/>
                </p:nvCxnSpPr>
                <p:spPr>
                  <a:xfrm rot="5400000" flipH="1" flipV="1">
                    <a:off x="-4482682" y="5300323"/>
                    <a:ext cx="173915" cy="144055"/>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8" name="Gebogen verbindingslijn 57">
                    <a:extLst>
                      <a:ext uri="{FF2B5EF4-FFF2-40B4-BE49-F238E27FC236}">
                        <a16:creationId xmlns:a16="http://schemas.microsoft.com/office/drawing/2014/main" id="{F2B2096B-7C30-8342-9F51-6E300ED80E60}"/>
                      </a:ext>
                    </a:extLst>
                  </p:cNvPr>
                  <p:cNvCxnSpPr>
                    <a:cxnSpLocks/>
                    <a:stCxn id="55" idx="0"/>
                    <a:endCxn id="96" idx="1"/>
                  </p:cNvCxnSpPr>
                  <p:nvPr userDrawn="1"/>
                </p:nvCxnSpPr>
                <p:spPr>
                  <a:xfrm rot="5400000" flipH="1" flipV="1">
                    <a:off x="-4737022" y="5045982"/>
                    <a:ext cx="517772" cy="308880"/>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9" name="Tekstvak 98">
                    <a:extLst>
                      <a:ext uri="{FF2B5EF4-FFF2-40B4-BE49-F238E27FC236}">
                        <a16:creationId xmlns:a16="http://schemas.microsoft.com/office/drawing/2014/main" id="{3488B364-50F4-3546-B6DD-1AB3D20278B7}"/>
                      </a:ext>
                    </a:extLst>
                  </p:cNvPr>
                  <p:cNvSpPr txBox="1"/>
                  <p:nvPr userDrawn="1"/>
                </p:nvSpPr>
                <p:spPr>
                  <a:xfrm>
                    <a:off x="-4426152" y="5832653"/>
                    <a:ext cx="2126500" cy="493306"/>
                  </a:xfrm>
                  <a:prstGeom prst="rect">
                    <a:avLst/>
                  </a:prstGeom>
                  <a:noFill/>
                </p:spPr>
                <p:txBody>
                  <a:bodyPr wrap="square" lIns="0" rtlCol="0">
                    <a:spAutoFit/>
                  </a:bodyPr>
                  <a:lstStyle/>
                  <a:p>
                    <a:pPr algn="l"/>
                    <a:r>
                      <a:rPr lang="nl-NL" sz="1000" cap="none" baseline="0" dirty="0">
                        <a:solidFill>
                          <a:schemeClr val="accent2"/>
                        </a:solidFill>
                        <a:latin typeface="+mj-lt"/>
                        <a:ea typeface="Arial" charset="0"/>
                        <a:cs typeface="Arial" charset="0"/>
                      </a:rPr>
                      <a:t>Herstel eventueel de originele opmaak van de dia met de knop </a:t>
                    </a:r>
                    <a:r>
                      <a:rPr lang="nl-NL" sz="1000" b="1" cap="none" baseline="0" dirty="0">
                        <a:solidFill>
                          <a:schemeClr val="accent2"/>
                        </a:solidFill>
                        <a:latin typeface="+mj-lt"/>
                        <a:ea typeface="Arial" charset="0"/>
                        <a:cs typeface="Arial" charset="0"/>
                      </a:rPr>
                      <a:t>Opnieuw instellen</a:t>
                    </a:r>
                    <a:endParaRPr lang="nl-NL" sz="1000" cap="none" baseline="0" dirty="0">
                      <a:solidFill>
                        <a:schemeClr val="accent2"/>
                      </a:solidFill>
                      <a:latin typeface="+mj-lt"/>
                      <a:ea typeface="Arial" charset="0"/>
                      <a:cs typeface="Arial" charset="0"/>
                    </a:endParaRPr>
                  </a:p>
                </p:txBody>
              </p:sp>
              <p:pic>
                <p:nvPicPr>
                  <p:cNvPr id="100" name="Afbeelding 99">
                    <a:extLst>
                      <a:ext uri="{FF2B5EF4-FFF2-40B4-BE49-F238E27FC236}">
                        <a16:creationId xmlns:a16="http://schemas.microsoft.com/office/drawing/2014/main" id="{F1948F46-DEFF-0640-A0E2-C812179948D6}"/>
                      </a:ext>
                    </a:extLst>
                  </p:cNvPr>
                  <p:cNvPicPr>
                    <a:picLocks noChangeAspect="1"/>
                  </p:cNvPicPr>
                  <p:nvPr userDrawn="1"/>
                </p:nvPicPr>
                <p:blipFill>
                  <a:blip r:embed="rId5"/>
                  <a:stretch>
                    <a:fillRect/>
                  </a:stretch>
                </p:blipFill>
                <p:spPr>
                  <a:xfrm>
                    <a:off x="-5218600" y="5884354"/>
                    <a:ext cx="731520" cy="122134"/>
                  </a:xfrm>
                  <a:prstGeom prst="rect">
                    <a:avLst/>
                  </a:prstGeom>
                </p:spPr>
              </p:pic>
            </p:grpSp>
          </p:grpSp>
        </p:grpSp>
        <p:sp>
          <p:nvSpPr>
            <p:cNvPr id="50" name="Rechthoek 49">
              <a:extLst>
                <a:ext uri="{FF2B5EF4-FFF2-40B4-BE49-F238E27FC236}">
                  <a16:creationId xmlns:a16="http://schemas.microsoft.com/office/drawing/2014/main" id="{AA9DBA8C-05B3-8241-B712-83955765856D}"/>
                </a:ext>
              </a:extLst>
            </p:cNvPr>
            <p:cNvSpPr/>
            <p:nvPr userDrawn="1"/>
          </p:nvSpPr>
          <p:spPr>
            <a:xfrm>
              <a:off x="13444384" y="4990758"/>
              <a:ext cx="2217017" cy="400110"/>
            </a:xfrm>
            <a:prstGeom prst="rect">
              <a:avLst/>
            </a:prstGeom>
          </p:spPr>
          <p:txBody>
            <a:bodyPr wrap="square">
              <a:spAutoFit/>
            </a:bodyPr>
            <a:lstStyle/>
            <a:p>
              <a:pPr marL="0" algn="l" defTabSz="914400" rtl="0" eaLnBrk="1" latinLnBrk="0" hangingPunct="1"/>
              <a:r>
                <a:rPr lang="nl-NL" sz="1000" kern="1200" cap="none" baseline="0" dirty="0">
                  <a:solidFill>
                    <a:schemeClr val="accent2"/>
                  </a:solidFill>
                  <a:latin typeface="+mj-lt"/>
                  <a:ea typeface="Arial" charset="0"/>
                  <a:cs typeface="Arial" charset="0"/>
                </a:rPr>
                <a:t>Wijzig de tekststijlen met de tab-knop of de knoppen in de menubalk:</a:t>
              </a:r>
            </a:p>
          </p:txBody>
        </p:sp>
        <p:cxnSp>
          <p:nvCxnSpPr>
            <p:cNvPr id="51" name="Rechte verbindingslijn 50">
              <a:extLst>
                <a:ext uri="{FF2B5EF4-FFF2-40B4-BE49-F238E27FC236}">
                  <a16:creationId xmlns:a16="http://schemas.microsoft.com/office/drawing/2014/main" id="{72029A5A-5315-D54F-B996-8997AABCFD52}"/>
                </a:ext>
              </a:extLst>
            </p:cNvPr>
            <p:cNvCxnSpPr>
              <a:stCxn id="86" idx="4"/>
              <a:endCxn id="87" idx="0"/>
            </p:cNvCxnSpPr>
            <p:nvPr userDrawn="1"/>
          </p:nvCxnSpPr>
          <p:spPr>
            <a:xfrm>
              <a:off x="12559106" y="1179553"/>
              <a:ext cx="0" cy="3778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ED1F1576-2018-EB44-BA53-7610E7CE32AD}"/>
                </a:ext>
              </a:extLst>
            </p:cNvPr>
            <p:cNvCxnSpPr>
              <a:cxnSpLocks/>
              <a:stCxn id="87" idx="4"/>
              <a:endCxn id="90" idx="0"/>
            </p:cNvCxnSpPr>
            <p:nvPr userDrawn="1"/>
          </p:nvCxnSpPr>
          <p:spPr>
            <a:xfrm>
              <a:off x="12559106" y="1809406"/>
              <a:ext cx="0" cy="6595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B8DED4C8-6D56-804C-ADC9-3F8157523223}"/>
                </a:ext>
              </a:extLst>
            </p:cNvPr>
            <p:cNvCxnSpPr>
              <a:cxnSpLocks/>
              <a:stCxn id="90" idx="4"/>
              <a:endCxn id="88" idx="0"/>
            </p:cNvCxnSpPr>
            <p:nvPr userDrawn="1"/>
          </p:nvCxnSpPr>
          <p:spPr>
            <a:xfrm>
              <a:off x="12559106" y="2720993"/>
              <a:ext cx="0" cy="39449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5588CBB9-E598-B646-B535-1202D615F137}"/>
                </a:ext>
              </a:extLst>
            </p:cNvPr>
            <p:cNvCxnSpPr>
              <a:cxnSpLocks/>
              <a:stCxn id="88" idx="4"/>
              <a:endCxn id="89" idx="0"/>
            </p:cNvCxnSpPr>
            <p:nvPr userDrawn="1"/>
          </p:nvCxnSpPr>
          <p:spPr>
            <a:xfrm>
              <a:off x="12559106" y="3367485"/>
              <a:ext cx="0" cy="34734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55" name="Ovaal 54">
              <a:extLst>
                <a:ext uri="{FF2B5EF4-FFF2-40B4-BE49-F238E27FC236}">
                  <a16:creationId xmlns:a16="http://schemas.microsoft.com/office/drawing/2014/main" id="{38314479-9B9F-0C47-BA1E-D68234DD9BBA}"/>
                </a:ext>
              </a:extLst>
            </p:cNvPr>
            <p:cNvSpPr/>
            <p:nvPr userDrawn="1"/>
          </p:nvSpPr>
          <p:spPr>
            <a:xfrm>
              <a:off x="13036504"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sp>
          <p:nvSpPr>
            <p:cNvPr id="56" name="Rechthoek 55">
              <a:extLst>
                <a:ext uri="{FF2B5EF4-FFF2-40B4-BE49-F238E27FC236}">
                  <a16:creationId xmlns:a16="http://schemas.microsoft.com/office/drawing/2014/main" id="{90983F29-8073-4646-9C16-6143B2044BEF}"/>
                </a:ext>
              </a:extLst>
            </p:cNvPr>
            <p:cNvSpPr/>
            <p:nvPr userDrawn="1"/>
          </p:nvSpPr>
          <p:spPr>
            <a:xfrm>
              <a:off x="12376269" y="-120870"/>
              <a:ext cx="3009400" cy="744819"/>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
                  <a:schemeClr val="accent1"/>
                </a:buClr>
                <a:buSzTx/>
                <a:buFont typeface="Arial" charset="0"/>
                <a:buNone/>
                <a:tabLst/>
                <a:defRPr/>
              </a:pPr>
              <a:r>
                <a:rPr lang="nl-NL" sz="3600" b="1" kern="1200" noProof="0" dirty="0">
                  <a:solidFill>
                    <a:schemeClr val="tx1"/>
                  </a:solidFill>
                  <a:latin typeface="+mn-lt"/>
                  <a:ea typeface="+mn-ea"/>
                  <a:cs typeface="+mn-cs"/>
                </a:rPr>
                <a:t>Titel</a:t>
              </a:r>
              <a:endParaRPr lang="nl-NL" sz="5400" b="1"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bold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zwart, 36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lang="nl-NL" sz="1000"/>
            </a:p>
          </p:txBody>
        </p:sp>
        <p:sp>
          <p:nvSpPr>
            <p:cNvPr id="57" name="Ovaal 56">
              <a:extLst>
                <a:ext uri="{FF2B5EF4-FFF2-40B4-BE49-F238E27FC236}">
                  <a16:creationId xmlns:a16="http://schemas.microsoft.com/office/drawing/2014/main" id="{7E435172-BC84-9043-A01B-FA3136730275}"/>
                </a:ext>
              </a:extLst>
            </p:cNvPr>
            <p:cNvSpPr/>
            <p:nvPr userDrawn="1"/>
          </p:nvSpPr>
          <p:spPr>
            <a:xfrm>
              <a:off x="13201329"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grpSp>
    </p:spTree>
    <p:extLst>
      <p:ext uri="{BB962C8B-B14F-4D97-AF65-F5344CB8AC3E}">
        <p14:creationId xmlns:p14="http://schemas.microsoft.com/office/powerpoint/2010/main" val="4081013743"/>
      </p:ext>
    </p:extLst>
  </p:cSld>
  <p:clrMapOvr>
    <a:masterClrMapping/>
  </p:clrMapOvr>
  <p:extLst>
    <p:ext uri="{DCECCB84-F9BA-43D5-87BE-67443E8EF086}">
      <p15:sldGuideLst xmlns:p15="http://schemas.microsoft.com/office/powerpoint/2012/main">
        <p15:guide id="3" pos="4910" userDrawn="1">
          <p15:clr>
            <a:srgbClr val="FBAE40"/>
          </p15:clr>
        </p15:guide>
        <p15:guide id="4" pos="5046" userDrawn="1">
          <p15:clr>
            <a:srgbClr val="FBAE40"/>
          </p15:clr>
        </p15:guide>
        <p15:guide id="5" orient="horz" pos="2490" userDrawn="1">
          <p15:clr>
            <a:srgbClr val="FBAE40"/>
          </p15:clr>
        </p15:guide>
        <p15:guide id="6" orient="horz" pos="2628" userDrawn="1">
          <p15:clr>
            <a:srgbClr val="FBAE40"/>
          </p15:clr>
        </p15:guide>
        <p15:guide id="7" pos="2633" userDrawn="1">
          <p15:clr>
            <a:srgbClr val="FBAE40"/>
          </p15:clr>
        </p15:guide>
        <p15:guide id="8" pos="277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9" name="Rechte verbindingslijn 8">
            <a:extLst>
              <a:ext uri="{FF2B5EF4-FFF2-40B4-BE49-F238E27FC236}">
                <a16:creationId xmlns:a16="http://schemas.microsoft.com/office/drawing/2014/main" id="{1DCB4593-F211-B442-91D0-7B4988409D2E}"/>
              </a:ext>
            </a:extLst>
          </p:cNvPr>
          <p:cNvCxnSpPr>
            <a:cxnSpLocks/>
          </p:cNvCxnSpPr>
          <p:nvPr userDrawn="1"/>
        </p:nvCxnSpPr>
        <p:spPr>
          <a:xfrm>
            <a:off x="1853530" y="6097588"/>
            <a:ext cx="40464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FE1CC4F8-7647-CE44-B27E-1E6826802554}"/>
              </a:ext>
            </a:extLst>
          </p:cNvPr>
          <p:cNvCxnSpPr>
            <a:cxnSpLocks/>
          </p:cNvCxnSpPr>
          <p:nvPr userDrawn="1"/>
        </p:nvCxnSpPr>
        <p:spPr>
          <a:xfrm>
            <a:off x="6289200" y="6097588"/>
            <a:ext cx="404640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38CA7319-E10A-414B-AA4F-6AFBB4BCE7C2}"/>
              </a:ext>
            </a:extLst>
          </p:cNvPr>
          <p:cNvSpPr>
            <a:spLocks noGrp="1"/>
          </p:cNvSpPr>
          <p:nvPr>
            <p:ph type="title"/>
          </p:nvPr>
        </p:nvSpPr>
        <p:spPr/>
        <p:txBody>
          <a:bodyPr/>
          <a:lstStyle/>
          <a:p>
            <a:r>
              <a:rPr lang="nl-NL"/>
              <a:t>Klik om de stijl te bewerken</a:t>
            </a:r>
          </a:p>
        </p:txBody>
      </p:sp>
      <p:sp>
        <p:nvSpPr>
          <p:cNvPr id="5" name="Tijdelijke aanduiding voor datum 4">
            <a:extLst>
              <a:ext uri="{FF2B5EF4-FFF2-40B4-BE49-F238E27FC236}">
                <a16:creationId xmlns:a16="http://schemas.microsoft.com/office/drawing/2014/main" id="{0C72BF4B-C4C6-FB4F-BEE3-FBCDFC9FAFA8}"/>
              </a:ext>
            </a:extLst>
          </p:cNvPr>
          <p:cNvSpPr>
            <a:spLocks noGrp="1"/>
          </p:cNvSpPr>
          <p:nvPr>
            <p:ph type="dt" sz="half" idx="10"/>
          </p:nvPr>
        </p:nvSpPr>
        <p:spPr/>
        <p:txBody>
          <a:bodyPr/>
          <a:lstStyle/>
          <a:p>
            <a:fld id="{3FA2A860-046F-8548-A6CF-56F351ED95B3}" type="datetime1">
              <a:rPr lang="nl-NL" smtClean="0"/>
              <a:t>7-12-2020</a:t>
            </a:fld>
            <a:endParaRPr lang="nl-NL"/>
          </a:p>
        </p:txBody>
      </p:sp>
      <p:sp>
        <p:nvSpPr>
          <p:cNvPr id="6" name="Tijdelijke aanduiding voor voettekst 5">
            <a:extLst>
              <a:ext uri="{FF2B5EF4-FFF2-40B4-BE49-F238E27FC236}">
                <a16:creationId xmlns:a16="http://schemas.microsoft.com/office/drawing/2014/main" id="{0E8427CD-AEBD-9941-849B-0129B0D464A1}"/>
              </a:ext>
            </a:extLst>
          </p:cNvPr>
          <p:cNvSpPr>
            <a:spLocks noGrp="1"/>
          </p:cNvSpPr>
          <p:nvPr>
            <p:ph type="ftr" sz="quarter" idx="11"/>
          </p:nvPr>
        </p:nvSpPr>
        <p:spPr/>
        <p:txBody>
          <a:bodyPr/>
          <a:lstStyle/>
          <a:p>
            <a:r>
              <a:rPr lang="nl-NL"/>
              <a:t>RDW Presentatiesjabloon</a:t>
            </a:r>
          </a:p>
        </p:txBody>
      </p:sp>
      <p:sp>
        <p:nvSpPr>
          <p:cNvPr id="7" name="Tijdelijke aanduiding voor dianummer 6">
            <a:extLst>
              <a:ext uri="{FF2B5EF4-FFF2-40B4-BE49-F238E27FC236}">
                <a16:creationId xmlns:a16="http://schemas.microsoft.com/office/drawing/2014/main" id="{CE283429-EA4E-094E-82A9-AEB5DB82FAB5}"/>
              </a:ext>
            </a:extLst>
          </p:cNvPr>
          <p:cNvSpPr>
            <a:spLocks noGrp="1"/>
          </p:cNvSpPr>
          <p:nvPr>
            <p:ph type="sldNum" sz="quarter" idx="12"/>
          </p:nvPr>
        </p:nvSpPr>
        <p:spPr/>
        <p:txBody>
          <a:bodyPr/>
          <a:lstStyle/>
          <a:p>
            <a:fld id="{5E5C2CF4-0E80-7A46-8F96-EE1F0D78FA73}" type="slidenum">
              <a:rPr lang="nl-NL" smtClean="0"/>
              <a:t>‹#›</a:t>
            </a:fld>
            <a:endParaRPr lang="nl-NL"/>
          </a:p>
        </p:txBody>
      </p:sp>
      <p:sp>
        <p:nvSpPr>
          <p:cNvPr id="3" name="Tijdelijke aanduiding voor inhoud 2">
            <a:extLst>
              <a:ext uri="{FF2B5EF4-FFF2-40B4-BE49-F238E27FC236}">
                <a16:creationId xmlns:a16="http://schemas.microsoft.com/office/drawing/2014/main" id="{4EB71D3C-4C05-C042-800E-9F0D38AA115E}"/>
              </a:ext>
            </a:extLst>
          </p:cNvPr>
          <p:cNvSpPr>
            <a:spLocks noGrp="1"/>
          </p:cNvSpPr>
          <p:nvPr>
            <p:ph sz="half" idx="1"/>
          </p:nvPr>
        </p:nvSpPr>
        <p:spPr>
          <a:xfrm>
            <a:off x="1853530" y="2031207"/>
            <a:ext cx="4038600" cy="4078800"/>
          </a:xfrm>
          <a:solidFill>
            <a:schemeClr val="bg2"/>
          </a:solidFill>
          <a:effectLst/>
        </p:spPr>
        <p:txBody>
          <a:bodyPr lIns="180000" tIns="180000" rIns="180000" bIns="180000"/>
          <a:lstStyle/>
          <a:p>
            <a:pPr lvl="0"/>
            <a:r>
              <a:rPr lang="nl-NL"/>
              <a:t>Tekststijl van het model bewerken</a:t>
            </a:r>
          </a:p>
        </p:txBody>
      </p:sp>
      <p:sp>
        <p:nvSpPr>
          <p:cNvPr id="4" name="Tijdelijke aanduiding voor inhoud 3">
            <a:extLst>
              <a:ext uri="{FF2B5EF4-FFF2-40B4-BE49-F238E27FC236}">
                <a16:creationId xmlns:a16="http://schemas.microsoft.com/office/drawing/2014/main" id="{AFCC736B-39A8-CC45-A3AB-1EF6AC756886}"/>
              </a:ext>
            </a:extLst>
          </p:cNvPr>
          <p:cNvSpPr>
            <a:spLocks noGrp="1"/>
          </p:cNvSpPr>
          <p:nvPr>
            <p:ph sz="half" idx="2"/>
          </p:nvPr>
        </p:nvSpPr>
        <p:spPr>
          <a:xfrm>
            <a:off x="6287597" y="2031207"/>
            <a:ext cx="4046400" cy="4078800"/>
          </a:xfrm>
          <a:solidFill>
            <a:schemeClr val="bg2"/>
          </a:solidFill>
          <a:effectLst/>
        </p:spPr>
        <p:txBody>
          <a:bodyPr lIns="180000" tIns="180000" rIns="180000" bIns="180000"/>
          <a:lstStyle/>
          <a:p>
            <a:pPr lvl="0"/>
            <a:r>
              <a:rPr lang="nl-NL"/>
              <a:t>Tekststijl van het model bewerken</a:t>
            </a:r>
          </a:p>
        </p:txBody>
      </p:sp>
      <p:grpSp>
        <p:nvGrpSpPr>
          <p:cNvPr id="35" name="Groep 34">
            <a:extLst>
              <a:ext uri="{FF2B5EF4-FFF2-40B4-BE49-F238E27FC236}">
                <a16:creationId xmlns:a16="http://schemas.microsoft.com/office/drawing/2014/main" id="{E6D190B1-DB3B-AE48-9149-A466F83A72F0}"/>
              </a:ext>
            </a:extLst>
          </p:cNvPr>
          <p:cNvGrpSpPr/>
          <p:nvPr userDrawn="1"/>
        </p:nvGrpSpPr>
        <p:grpSpPr>
          <a:xfrm>
            <a:off x="12376269" y="-54065"/>
            <a:ext cx="3518336" cy="7340224"/>
            <a:chOff x="12376269" y="-120870"/>
            <a:chExt cx="3518336" cy="7340224"/>
          </a:xfrm>
        </p:grpSpPr>
        <p:grpSp>
          <p:nvGrpSpPr>
            <p:cNvPr id="61" name="Groep 60">
              <a:extLst>
                <a:ext uri="{FF2B5EF4-FFF2-40B4-BE49-F238E27FC236}">
                  <a16:creationId xmlns:a16="http://schemas.microsoft.com/office/drawing/2014/main" id="{9190F270-314F-0E4F-BEE7-80DDC3CD9ACD}"/>
                </a:ext>
              </a:extLst>
            </p:cNvPr>
            <p:cNvGrpSpPr/>
            <p:nvPr userDrawn="1"/>
          </p:nvGrpSpPr>
          <p:grpSpPr>
            <a:xfrm>
              <a:off x="12433106" y="847293"/>
              <a:ext cx="3461499" cy="6372061"/>
              <a:chOff x="-2933894" y="1437843"/>
              <a:chExt cx="3461499" cy="6372061"/>
            </a:xfrm>
          </p:grpSpPr>
          <p:cxnSp>
            <p:nvCxnSpPr>
              <p:cNvPr id="70" name="Gebogen verbindingslijn 69">
                <a:extLst>
                  <a:ext uri="{FF2B5EF4-FFF2-40B4-BE49-F238E27FC236}">
                    <a16:creationId xmlns:a16="http://schemas.microsoft.com/office/drawing/2014/main" id="{CBA9B90A-C851-6445-A822-BAB305D2F9E7}"/>
                  </a:ext>
                </a:extLst>
              </p:cNvPr>
              <p:cNvCxnSpPr>
                <a:cxnSpLocks/>
                <a:stCxn id="76" idx="4"/>
                <a:endCxn id="72" idx="1"/>
              </p:cNvCxnSpPr>
              <p:nvPr userDrawn="1"/>
            </p:nvCxnSpPr>
            <p:spPr>
              <a:xfrm rot="16200000" flipH="1">
                <a:off x="-2690856" y="4440343"/>
                <a:ext cx="651202" cy="885279"/>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71" name="Tekstvak 70">
                <a:extLst>
                  <a:ext uri="{FF2B5EF4-FFF2-40B4-BE49-F238E27FC236}">
                    <a16:creationId xmlns:a16="http://schemas.microsoft.com/office/drawing/2014/main" id="{5ACEB273-33DF-2347-BF8B-CF628519A813}"/>
                  </a:ext>
                </a:extLst>
              </p:cNvPr>
              <p:cNvSpPr txBox="1"/>
              <p:nvPr userDrawn="1"/>
            </p:nvSpPr>
            <p:spPr>
              <a:xfrm>
                <a:off x="-2564915" y="1437843"/>
                <a:ext cx="3009400" cy="3370153"/>
              </a:xfrm>
              <a:prstGeom prst="rect">
                <a:avLst/>
              </a:prstGeom>
              <a:noFill/>
            </p:spPr>
            <p:txBody>
              <a:bodyPr wrap="square" rtlCol="0">
                <a:spAutoFit/>
              </a:bodyPr>
              <a:lstStyle/>
              <a:p>
                <a:pPr marL="271463" marR="0" lvl="0" indent="-271463" algn="l" defTabSz="914400" rtl="0" eaLnBrk="1" fontAlgn="auto" latinLnBrk="0" hangingPunct="1">
                  <a:lnSpc>
                    <a:spcPct val="100000"/>
                  </a:lnSpc>
                  <a:spcBef>
                    <a:spcPts val="0"/>
                  </a:spcBef>
                  <a:spcAft>
                    <a:spcPts val="0"/>
                  </a:spcAft>
                  <a:buClr>
                    <a:schemeClr val="accent1"/>
                  </a:buClr>
                  <a:buSzPct val="100000"/>
                  <a:buFont typeface="Zapf Dingbats"/>
                  <a:buChar char="❯"/>
                  <a:tabLst/>
                  <a:defRPr/>
                </a:pPr>
                <a:r>
                  <a:rPr lang="nl-NL" sz="2000" kern="1200" noProof="0" dirty="0">
                    <a:solidFill>
                      <a:schemeClr val="tx2"/>
                    </a:solidFill>
                    <a:latin typeface="+mn-lt"/>
                    <a:ea typeface="+mn-ea"/>
                    <a:cs typeface="+mn-cs"/>
                  </a:rPr>
                  <a:t>opsommingteken</a:t>
                </a:r>
              </a:p>
              <a:p>
                <a:pPr marL="274638"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pt</a:t>
                </a:r>
              </a:p>
              <a:p>
                <a:pPr marL="490538" marR="0" lvl="1" indent="-219075" algn="l" defTabSz="914400" rtl="0" eaLnBrk="1" fontAlgn="auto" latinLnBrk="0" hangingPunct="1">
                  <a:lnSpc>
                    <a:spcPct val="100000"/>
                  </a:lnSpc>
                  <a:spcBef>
                    <a:spcPts val="0"/>
                  </a:spcBef>
                  <a:spcAft>
                    <a:spcPts val="0"/>
                  </a:spcAft>
                  <a:buClr>
                    <a:schemeClr val="accent1"/>
                  </a:buClr>
                  <a:buSzTx/>
                  <a:buFont typeface="Systeemlettertype"/>
                  <a:buChar char="›"/>
                  <a:tabLst/>
                  <a:defRPr/>
                </a:pPr>
                <a:r>
                  <a:rPr lang="nl-NL" sz="2000" kern="1200" noProof="0" dirty="0">
                    <a:solidFill>
                      <a:schemeClr val="tx2"/>
                    </a:solidFill>
                    <a:latin typeface="+mn-lt"/>
                    <a:ea typeface="+mn-ea"/>
                    <a:cs typeface="+mn-cs"/>
                  </a:rPr>
                  <a:t>opsommingsteken (hoger niveau)</a:t>
                </a:r>
              </a:p>
              <a:p>
                <a:pPr marL="492125"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261938" marR="0" lvl="2" indent="-261938"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nl-NL" sz="2000" b="1" kern="1200" noProof="0" dirty="0">
                    <a:solidFill>
                      <a:schemeClr val="tx2"/>
                    </a:solidFill>
                    <a:latin typeface="+mn-lt"/>
                    <a:ea typeface="+mn-ea"/>
                    <a:cs typeface="+mn-cs"/>
                  </a:rPr>
                  <a:t>subkop</a:t>
                </a:r>
                <a:endParaRPr lang="nl-NL"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0" marR="0" lvl="3" indent="0" algn="l" defTabSz="914400" rtl="0" eaLnBrk="1" fontAlgn="auto" latinLnBrk="0" hangingPunct="1">
                  <a:lnSpc>
                    <a:spcPct val="100000"/>
                  </a:lnSpc>
                  <a:spcBef>
                    <a:spcPts val="600"/>
                  </a:spcBef>
                  <a:spcAft>
                    <a:spcPts val="0"/>
                  </a:spcAft>
                  <a:buClrTx/>
                  <a:buSzTx/>
                  <a:buFont typeface="Systeemlettertype"/>
                  <a:buChar char="​"/>
                  <a:tabLst/>
                  <a:defRPr/>
                </a:pPr>
                <a:r>
                  <a:rPr lang="nl-NL" sz="2000" kern="1200" cap="all" baseline="0" noProof="0" dirty="0">
                    <a:solidFill>
                      <a:schemeClr val="accent1"/>
                    </a:solidFill>
                    <a:latin typeface="+mn-lt"/>
                    <a:ea typeface="+mn-ea"/>
                    <a:cs typeface="+mn-cs"/>
                  </a:rPr>
                  <a:t>OPVALLENDE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oranje,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kapitalen</a:t>
                </a:r>
              </a:p>
              <a:p>
                <a:pPr marL="0" marR="0" lvl="4" indent="0" algn="l" defTabSz="914400" rtl="0" eaLnBrk="1" fontAlgn="auto" latinLnBrk="0" hangingPunct="1">
                  <a:lnSpc>
                    <a:spcPct val="100000"/>
                  </a:lnSpc>
                  <a:spcBef>
                    <a:spcPts val="0"/>
                  </a:spcBef>
                  <a:spcAft>
                    <a:spcPts val="0"/>
                  </a:spcAft>
                  <a:buClrTx/>
                  <a:buSzTx/>
                  <a:buFont typeface="Systeemlettertype"/>
                  <a:buChar char="​"/>
                  <a:tabLst/>
                  <a:defRPr/>
                </a:pPr>
                <a:r>
                  <a:rPr lang="nl-NL" sz="1600" kern="1200" noProof="0" dirty="0">
                    <a:solidFill>
                      <a:schemeClr val="tx1">
                        <a:lumMod val="50000"/>
                        <a:lumOff val="50000"/>
                      </a:schemeClr>
                    </a:solidFill>
                    <a:latin typeface="+mn-lt"/>
                    <a:ea typeface="+mn-ea"/>
                    <a:cs typeface="+mn-cs"/>
                  </a:rPr>
                  <a:t>kleine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grijs, 16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p:txBody>
          </p:sp>
          <p:sp>
            <p:nvSpPr>
              <p:cNvPr id="72" name="Tekstvak 71">
                <a:extLst>
                  <a:ext uri="{FF2B5EF4-FFF2-40B4-BE49-F238E27FC236}">
                    <a16:creationId xmlns:a16="http://schemas.microsoft.com/office/drawing/2014/main" id="{96DB0D35-A92D-844C-9E83-A4237A89CE36}"/>
                  </a:ext>
                </a:extLst>
              </p:cNvPr>
              <p:cNvSpPr txBox="1"/>
              <p:nvPr userDrawn="1"/>
            </p:nvSpPr>
            <p:spPr>
              <a:xfrm>
                <a:off x="-1922615" y="4931585"/>
                <a:ext cx="2450220" cy="553998"/>
              </a:xfrm>
              <a:prstGeom prst="rect">
                <a:avLst/>
              </a:prstGeom>
              <a:noFill/>
            </p:spPr>
            <p:txBody>
              <a:bodyPr wrap="square" lIns="90000" rtlCol="0">
                <a:spAutoFit/>
              </a:bodyPr>
              <a:lstStyle/>
              <a:p>
                <a:pPr algn="l"/>
                <a:r>
                  <a:rPr lang="nl-NL" sz="1000" cap="none" baseline="0" dirty="0">
                    <a:solidFill>
                      <a:schemeClr val="accent2"/>
                    </a:solidFill>
                    <a:latin typeface="+mj-lt"/>
                    <a:ea typeface="Arial" charset="0"/>
                    <a:cs typeface="Arial" charset="0"/>
                  </a:rPr>
                  <a:t>In de </a:t>
                </a:r>
                <a:r>
                  <a:rPr lang="nl-NL" sz="1000" b="1" u="none" cap="none" baseline="0" dirty="0">
                    <a:solidFill>
                      <a:schemeClr val="accent2"/>
                    </a:solidFill>
                    <a:latin typeface="+mj-lt"/>
                    <a:ea typeface="Arial" charset="0"/>
                    <a:cs typeface="Arial" charset="0"/>
                  </a:rPr>
                  <a:t>tekstvakken</a:t>
                </a:r>
                <a:r>
                  <a:rPr lang="nl-NL" sz="1000" cap="none" baseline="0" dirty="0">
                    <a:solidFill>
                      <a:schemeClr val="accent2"/>
                    </a:solidFill>
                    <a:latin typeface="+mj-lt"/>
                    <a:ea typeface="Arial" charset="0"/>
                    <a:cs typeface="Arial" charset="0"/>
                  </a:rPr>
                  <a:t> kun je vijf soorten tekst weergeven met eigen opmaak. De opmaak is gekoppeld aan lijstniveaus. </a:t>
                </a:r>
              </a:p>
            </p:txBody>
          </p:sp>
          <p:sp>
            <p:nvSpPr>
              <p:cNvPr id="73" name="Tekstvak 72">
                <a:extLst>
                  <a:ext uri="{FF2B5EF4-FFF2-40B4-BE49-F238E27FC236}">
                    <a16:creationId xmlns:a16="http://schemas.microsoft.com/office/drawing/2014/main" id="{564822B9-7C93-1241-B38E-6257ADE5CDCD}"/>
                  </a:ext>
                </a:extLst>
              </p:cNvPr>
              <p:cNvSpPr txBox="1">
                <a:spLocks noChangeAspect="1"/>
              </p:cNvSpPr>
              <p:nvPr userDrawn="1"/>
            </p:nvSpPr>
            <p:spPr>
              <a:xfrm>
                <a:off x="-2933894" y="1518103"/>
                <a:ext cx="252000" cy="252000"/>
              </a:xfrm>
              <a:prstGeom prst="ellipse">
                <a:avLst/>
              </a:prstGeom>
              <a:noFill/>
              <a:ln w="15875">
                <a:solidFill>
                  <a:schemeClr val="accent1"/>
                </a:solidFill>
              </a:ln>
            </p:spPr>
            <p:txBody>
              <a:bodyPr wrap="square" lIns="0" tIns="0" rIns="0" bIns="0" rtlCol="0" anchor="ctr" anchorCtr="0">
                <a:noAutofit/>
              </a:bodyPr>
              <a:lstStyle/>
              <a:p>
                <a:pPr algn="ctr"/>
                <a:r>
                  <a:rPr lang="nl-NL" sz="1200" b="1" cap="all" dirty="0">
                    <a:solidFill>
                      <a:schemeClr val="accent1"/>
                    </a:solidFill>
                    <a:latin typeface="+mj-lt"/>
                    <a:ea typeface="Arial" charset="0"/>
                    <a:cs typeface="Arial" charset="0"/>
                  </a:rPr>
                  <a:t>1</a:t>
                </a:r>
              </a:p>
            </p:txBody>
          </p:sp>
          <p:sp>
            <p:nvSpPr>
              <p:cNvPr id="74" name="Tekstvak 73">
                <a:extLst>
                  <a:ext uri="{FF2B5EF4-FFF2-40B4-BE49-F238E27FC236}">
                    <a16:creationId xmlns:a16="http://schemas.microsoft.com/office/drawing/2014/main" id="{B07FB97B-4396-4447-A2F2-D930588036E2}"/>
                  </a:ext>
                </a:extLst>
              </p:cNvPr>
              <p:cNvSpPr txBox="1">
                <a:spLocks noChangeAspect="1"/>
              </p:cNvSpPr>
              <p:nvPr userDrawn="1"/>
            </p:nvSpPr>
            <p:spPr>
              <a:xfrm>
                <a:off x="-2933894" y="2147956"/>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2</a:t>
                </a:r>
              </a:p>
            </p:txBody>
          </p:sp>
          <p:sp>
            <p:nvSpPr>
              <p:cNvPr id="75" name="Tekstvak 74">
                <a:extLst>
                  <a:ext uri="{FF2B5EF4-FFF2-40B4-BE49-F238E27FC236}">
                    <a16:creationId xmlns:a16="http://schemas.microsoft.com/office/drawing/2014/main" id="{E1055289-98CB-9F47-98FC-7EC54011152A}"/>
                  </a:ext>
                </a:extLst>
              </p:cNvPr>
              <p:cNvSpPr txBox="1">
                <a:spLocks noChangeAspect="1"/>
              </p:cNvSpPr>
              <p:nvPr userDrawn="1"/>
            </p:nvSpPr>
            <p:spPr>
              <a:xfrm>
                <a:off x="-2933894" y="3706035"/>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4</a:t>
                </a:r>
              </a:p>
            </p:txBody>
          </p:sp>
          <p:sp>
            <p:nvSpPr>
              <p:cNvPr id="76" name="Tekstvak 75">
                <a:extLst>
                  <a:ext uri="{FF2B5EF4-FFF2-40B4-BE49-F238E27FC236}">
                    <a16:creationId xmlns:a16="http://schemas.microsoft.com/office/drawing/2014/main" id="{B28B83BD-EC24-614E-8126-0C7CFF22FD23}"/>
                  </a:ext>
                </a:extLst>
              </p:cNvPr>
              <p:cNvSpPr txBox="1">
                <a:spLocks noChangeAspect="1"/>
              </p:cNvSpPr>
              <p:nvPr userDrawn="1"/>
            </p:nvSpPr>
            <p:spPr>
              <a:xfrm>
                <a:off x="-2933894" y="4305382"/>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5</a:t>
                </a:r>
              </a:p>
            </p:txBody>
          </p:sp>
          <p:sp>
            <p:nvSpPr>
              <p:cNvPr id="77" name="Tekstvak 76">
                <a:extLst>
                  <a:ext uri="{FF2B5EF4-FFF2-40B4-BE49-F238E27FC236}">
                    <a16:creationId xmlns:a16="http://schemas.microsoft.com/office/drawing/2014/main" id="{66431475-D69D-234B-A45D-BB241FF26721}"/>
                  </a:ext>
                </a:extLst>
              </p:cNvPr>
              <p:cNvSpPr txBox="1">
                <a:spLocks noChangeAspect="1"/>
              </p:cNvSpPr>
              <p:nvPr userDrawn="1"/>
            </p:nvSpPr>
            <p:spPr>
              <a:xfrm>
                <a:off x="-2933894" y="3059543"/>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3</a:t>
                </a:r>
              </a:p>
            </p:txBody>
          </p:sp>
          <p:grpSp>
            <p:nvGrpSpPr>
              <p:cNvPr id="78" name="Groeperen 38">
                <a:extLst>
                  <a:ext uri="{FF2B5EF4-FFF2-40B4-BE49-F238E27FC236}">
                    <a16:creationId xmlns:a16="http://schemas.microsoft.com/office/drawing/2014/main" id="{359B11EA-B671-824F-886A-C344C68419FB}"/>
                  </a:ext>
                </a:extLst>
              </p:cNvPr>
              <p:cNvGrpSpPr/>
              <p:nvPr userDrawn="1"/>
            </p:nvGrpSpPr>
            <p:grpSpPr>
              <a:xfrm>
                <a:off x="-2817520" y="6055099"/>
                <a:ext cx="2918952" cy="1754805"/>
                <a:chOff x="-5218600" y="4763397"/>
                <a:chExt cx="2918952" cy="1562562"/>
              </a:xfrm>
            </p:grpSpPr>
            <p:pic>
              <p:nvPicPr>
                <p:cNvPr id="79" name="Afbeelding 78">
                  <a:extLst>
                    <a:ext uri="{FF2B5EF4-FFF2-40B4-BE49-F238E27FC236}">
                      <a16:creationId xmlns:a16="http://schemas.microsoft.com/office/drawing/2014/main" id="{55115E2C-F6C8-024A-A0A2-5C5455E85FC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991" y="5461767"/>
                  <a:ext cx="1325880" cy="315512"/>
                </a:xfrm>
                <a:prstGeom prst="rect">
                  <a:avLst/>
                </a:prstGeom>
              </p:spPr>
            </p:pic>
            <p:cxnSp>
              <p:nvCxnSpPr>
                <p:cNvPr id="80" name="Rechte verbindingslijn 79">
                  <a:extLst>
                    <a:ext uri="{FF2B5EF4-FFF2-40B4-BE49-F238E27FC236}">
                      <a16:creationId xmlns:a16="http://schemas.microsoft.com/office/drawing/2014/main" id="{B2A30A0B-4F16-4E40-BB31-492946767BEC}"/>
                    </a:ext>
                  </a:extLst>
                </p:cNvPr>
                <p:cNvCxnSpPr/>
                <p:nvPr userDrawn="1"/>
              </p:nvCxnSpPr>
              <p:spPr>
                <a:xfrm>
                  <a:off x="-5218600" y="5826230"/>
                  <a:ext cx="2918952"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81" name="Groeperen 37">
                  <a:extLst>
                    <a:ext uri="{FF2B5EF4-FFF2-40B4-BE49-F238E27FC236}">
                      <a16:creationId xmlns:a16="http://schemas.microsoft.com/office/drawing/2014/main" id="{E0ED9BFF-DB60-0144-AC60-83CAA272F6B8}"/>
                    </a:ext>
                  </a:extLst>
                </p:cNvPr>
                <p:cNvGrpSpPr/>
                <p:nvPr userDrawn="1"/>
              </p:nvGrpSpPr>
              <p:grpSpPr>
                <a:xfrm>
                  <a:off x="-5218600" y="4763397"/>
                  <a:ext cx="2918948" cy="1562562"/>
                  <a:chOff x="-5218600" y="4763397"/>
                  <a:chExt cx="2918948" cy="1562562"/>
                </a:xfrm>
              </p:grpSpPr>
              <p:sp>
                <p:nvSpPr>
                  <p:cNvPr id="82" name="Rechthoek 81">
                    <a:extLst>
                      <a:ext uri="{FF2B5EF4-FFF2-40B4-BE49-F238E27FC236}">
                        <a16:creationId xmlns:a16="http://schemas.microsoft.com/office/drawing/2014/main" id="{D4AD8BD2-26FC-2E42-825A-71FD55794B05}"/>
                      </a:ext>
                    </a:extLst>
                  </p:cNvPr>
                  <p:cNvSpPr/>
                  <p:nvPr userDrawn="1"/>
                </p:nvSpPr>
                <p:spPr>
                  <a:xfrm>
                    <a:off x="-4323696" y="5107254"/>
                    <a:ext cx="1408534"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Volgende stijl </a:t>
                    </a:r>
                    <a:r>
                      <a:rPr lang="nl-NL" sz="1000" cap="none" baseline="0" dirty="0">
                        <a:solidFill>
                          <a:schemeClr val="accent2"/>
                        </a:solidFill>
                        <a:latin typeface="+mj-lt"/>
                        <a:ea typeface="Arial" charset="0"/>
                        <a:cs typeface="Arial" charset="0"/>
                      </a:rPr>
                      <a:t>(lijstniveau verhogen)</a:t>
                    </a:r>
                  </a:p>
                </p:txBody>
              </p:sp>
              <p:sp>
                <p:nvSpPr>
                  <p:cNvPr id="83" name="Rechthoek 82">
                    <a:extLst>
                      <a:ext uri="{FF2B5EF4-FFF2-40B4-BE49-F238E27FC236}">
                        <a16:creationId xmlns:a16="http://schemas.microsoft.com/office/drawing/2014/main" id="{38032759-841C-1345-A47E-1504E08A538B}"/>
                      </a:ext>
                    </a:extLst>
                  </p:cNvPr>
                  <p:cNvSpPr/>
                  <p:nvPr userDrawn="1"/>
                </p:nvSpPr>
                <p:spPr>
                  <a:xfrm>
                    <a:off x="-4323696" y="4763397"/>
                    <a:ext cx="1524206"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Vorige stijl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(lijstniveau verlagen)</a:t>
                    </a:r>
                  </a:p>
                </p:txBody>
              </p:sp>
              <p:cxnSp>
                <p:nvCxnSpPr>
                  <p:cNvPr id="84" name="Gebogen verbindingslijn 55">
                    <a:extLst>
                      <a:ext uri="{FF2B5EF4-FFF2-40B4-BE49-F238E27FC236}">
                        <a16:creationId xmlns:a16="http://schemas.microsoft.com/office/drawing/2014/main" id="{DCD31DD0-32BA-7540-A1CF-393D42016132}"/>
                      </a:ext>
                    </a:extLst>
                  </p:cNvPr>
                  <p:cNvCxnSpPr>
                    <a:cxnSpLocks/>
                    <a:stCxn id="69" idx="0"/>
                    <a:endCxn id="82" idx="1"/>
                  </p:cNvCxnSpPr>
                  <p:nvPr userDrawn="1"/>
                </p:nvCxnSpPr>
                <p:spPr>
                  <a:xfrm rot="5400000" flipH="1" flipV="1">
                    <a:off x="-4482682" y="5300323"/>
                    <a:ext cx="173915" cy="144055"/>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5" name="Gebogen verbindingslijn 57">
                    <a:extLst>
                      <a:ext uri="{FF2B5EF4-FFF2-40B4-BE49-F238E27FC236}">
                        <a16:creationId xmlns:a16="http://schemas.microsoft.com/office/drawing/2014/main" id="{F2E64A39-D7D2-564B-A96E-A8A6ABB7E4F7}"/>
                      </a:ext>
                    </a:extLst>
                  </p:cNvPr>
                  <p:cNvCxnSpPr>
                    <a:cxnSpLocks/>
                    <a:stCxn id="67" idx="0"/>
                    <a:endCxn id="83" idx="1"/>
                  </p:cNvCxnSpPr>
                  <p:nvPr userDrawn="1"/>
                </p:nvCxnSpPr>
                <p:spPr>
                  <a:xfrm rot="5400000" flipH="1" flipV="1">
                    <a:off x="-4737022" y="5045982"/>
                    <a:ext cx="517772" cy="308880"/>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6" name="Tekstvak 85">
                    <a:extLst>
                      <a:ext uri="{FF2B5EF4-FFF2-40B4-BE49-F238E27FC236}">
                        <a16:creationId xmlns:a16="http://schemas.microsoft.com/office/drawing/2014/main" id="{AF5A0E0A-8D49-3044-B1CF-43D001891D5A}"/>
                      </a:ext>
                    </a:extLst>
                  </p:cNvPr>
                  <p:cNvSpPr txBox="1"/>
                  <p:nvPr userDrawn="1"/>
                </p:nvSpPr>
                <p:spPr>
                  <a:xfrm>
                    <a:off x="-4426152" y="5832653"/>
                    <a:ext cx="2126500" cy="493306"/>
                  </a:xfrm>
                  <a:prstGeom prst="rect">
                    <a:avLst/>
                  </a:prstGeom>
                  <a:noFill/>
                </p:spPr>
                <p:txBody>
                  <a:bodyPr wrap="square" lIns="0" rtlCol="0">
                    <a:spAutoFit/>
                  </a:bodyPr>
                  <a:lstStyle/>
                  <a:p>
                    <a:pPr algn="l"/>
                    <a:r>
                      <a:rPr lang="nl-NL" sz="1000" cap="none" baseline="0" dirty="0">
                        <a:solidFill>
                          <a:schemeClr val="accent2"/>
                        </a:solidFill>
                        <a:latin typeface="+mj-lt"/>
                        <a:ea typeface="Arial" charset="0"/>
                        <a:cs typeface="Arial" charset="0"/>
                      </a:rPr>
                      <a:t>Herstel eventueel de originele opmaak van de dia met de knop </a:t>
                    </a:r>
                    <a:r>
                      <a:rPr lang="nl-NL" sz="1000" b="1" cap="none" baseline="0" dirty="0">
                        <a:solidFill>
                          <a:schemeClr val="accent2"/>
                        </a:solidFill>
                        <a:latin typeface="+mj-lt"/>
                        <a:ea typeface="Arial" charset="0"/>
                        <a:cs typeface="Arial" charset="0"/>
                      </a:rPr>
                      <a:t>Opnieuw instellen</a:t>
                    </a:r>
                    <a:endParaRPr lang="nl-NL" sz="1000" cap="none" baseline="0" dirty="0">
                      <a:solidFill>
                        <a:schemeClr val="accent2"/>
                      </a:solidFill>
                      <a:latin typeface="+mj-lt"/>
                      <a:ea typeface="Arial" charset="0"/>
                      <a:cs typeface="Arial" charset="0"/>
                    </a:endParaRPr>
                  </a:p>
                </p:txBody>
              </p:sp>
              <p:pic>
                <p:nvPicPr>
                  <p:cNvPr id="87" name="Afbeelding 86">
                    <a:extLst>
                      <a:ext uri="{FF2B5EF4-FFF2-40B4-BE49-F238E27FC236}">
                        <a16:creationId xmlns:a16="http://schemas.microsoft.com/office/drawing/2014/main" id="{136AB07B-CAA9-4C4B-B146-D7D2254EC5D3}"/>
                      </a:ext>
                    </a:extLst>
                  </p:cNvPr>
                  <p:cNvPicPr>
                    <a:picLocks noChangeAspect="1"/>
                  </p:cNvPicPr>
                  <p:nvPr userDrawn="1"/>
                </p:nvPicPr>
                <p:blipFill>
                  <a:blip r:embed="rId3"/>
                  <a:stretch>
                    <a:fillRect/>
                  </a:stretch>
                </p:blipFill>
                <p:spPr>
                  <a:xfrm>
                    <a:off x="-5218600" y="5884354"/>
                    <a:ext cx="731520" cy="122134"/>
                  </a:xfrm>
                  <a:prstGeom prst="rect">
                    <a:avLst/>
                  </a:prstGeom>
                </p:spPr>
              </p:pic>
            </p:grpSp>
          </p:grpSp>
        </p:grpSp>
        <p:sp>
          <p:nvSpPr>
            <p:cNvPr id="62" name="Rechthoek 61">
              <a:extLst>
                <a:ext uri="{FF2B5EF4-FFF2-40B4-BE49-F238E27FC236}">
                  <a16:creationId xmlns:a16="http://schemas.microsoft.com/office/drawing/2014/main" id="{E8340A87-0A7F-5242-948D-5848F9665C15}"/>
                </a:ext>
              </a:extLst>
            </p:cNvPr>
            <p:cNvSpPr/>
            <p:nvPr userDrawn="1"/>
          </p:nvSpPr>
          <p:spPr>
            <a:xfrm>
              <a:off x="13444384" y="4990758"/>
              <a:ext cx="2217017" cy="400110"/>
            </a:xfrm>
            <a:prstGeom prst="rect">
              <a:avLst/>
            </a:prstGeom>
          </p:spPr>
          <p:txBody>
            <a:bodyPr wrap="square">
              <a:spAutoFit/>
            </a:bodyPr>
            <a:lstStyle/>
            <a:p>
              <a:pPr marL="0" algn="l" defTabSz="914400" rtl="0" eaLnBrk="1" latinLnBrk="0" hangingPunct="1"/>
              <a:r>
                <a:rPr lang="nl-NL" sz="1000" kern="1200" cap="none" baseline="0" dirty="0">
                  <a:solidFill>
                    <a:schemeClr val="accent2"/>
                  </a:solidFill>
                  <a:latin typeface="+mj-lt"/>
                  <a:ea typeface="Arial" charset="0"/>
                  <a:cs typeface="Arial" charset="0"/>
                </a:rPr>
                <a:t>Wijzig de tekststijlen met de tab-knop of de knoppen in de menubalk:</a:t>
              </a:r>
            </a:p>
          </p:txBody>
        </p:sp>
        <p:cxnSp>
          <p:nvCxnSpPr>
            <p:cNvPr id="63" name="Rechte verbindingslijn 62">
              <a:extLst>
                <a:ext uri="{FF2B5EF4-FFF2-40B4-BE49-F238E27FC236}">
                  <a16:creationId xmlns:a16="http://schemas.microsoft.com/office/drawing/2014/main" id="{FAC7E833-90A6-5342-B847-20949E3F0AE4}"/>
                </a:ext>
              </a:extLst>
            </p:cNvPr>
            <p:cNvCxnSpPr>
              <a:stCxn id="73" idx="4"/>
              <a:endCxn id="74" idx="0"/>
            </p:cNvCxnSpPr>
            <p:nvPr userDrawn="1"/>
          </p:nvCxnSpPr>
          <p:spPr>
            <a:xfrm>
              <a:off x="12559106" y="1179553"/>
              <a:ext cx="0" cy="3778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657F2A76-5D5A-8D4B-BB2D-7A5571F827C3}"/>
                </a:ext>
              </a:extLst>
            </p:cNvPr>
            <p:cNvCxnSpPr>
              <a:cxnSpLocks/>
              <a:stCxn id="74" idx="4"/>
              <a:endCxn id="77" idx="0"/>
            </p:cNvCxnSpPr>
            <p:nvPr userDrawn="1"/>
          </p:nvCxnSpPr>
          <p:spPr>
            <a:xfrm>
              <a:off x="12559106" y="1809406"/>
              <a:ext cx="0" cy="6595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53FA390F-F0BD-864C-B20A-6FAF64245906}"/>
                </a:ext>
              </a:extLst>
            </p:cNvPr>
            <p:cNvCxnSpPr>
              <a:cxnSpLocks/>
              <a:stCxn id="77" idx="4"/>
              <a:endCxn id="75" idx="0"/>
            </p:cNvCxnSpPr>
            <p:nvPr userDrawn="1"/>
          </p:nvCxnSpPr>
          <p:spPr>
            <a:xfrm>
              <a:off x="12559106" y="2720993"/>
              <a:ext cx="0" cy="39449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C6AA6767-BAD1-D046-A246-B59B3A10DA73}"/>
                </a:ext>
              </a:extLst>
            </p:cNvPr>
            <p:cNvCxnSpPr>
              <a:cxnSpLocks/>
              <a:stCxn id="75" idx="4"/>
              <a:endCxn id="76" idx="0"/>
            </p:cNvCxnSpPr>
            <p:nvPr userDrawn="1"/>
          </p:nvCxnSpPr>
          <p:spPr>
            <a:xfrm>
              <a:off x="12559106" y="3367485"/>
              <a:ext cx="0" cy="34734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67" name="Ovaal 66">
              <a:extLst>
                <a:ext uri="{FF2B5EF4-FFF2-40B4-BE49-F238E27FC236}">
                  <a16:creationId xmlns:a16="http://schemas.microsoft.com/office/drawing/2014/main" id="{60944206-60DE-F547-B9AA-DAF185409D3C}"/>
                </a:ext>
              </a:extLst>
            </p:cNvPr>
            <p:cNvSpPr/>
            <p:nvPr userDrawn="1"/>
          </p:nvSpPr>
          <p:spPr>
            <a:xfrm>
              <a:off x="13036504"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sp>
          <p:nvSpPr>
            <p:cNvPr id="68" name="Rechthoek 67">
              <a:extLst>
                <a:ext uri="{FF2B5EF4-FFF2-40B4-BE49-F238E27FC236}">
                  <a16:creationId xmlns:a16="http://schemas.microsoft.com/office/drawing/2014/main" id="{2EB57C4A-D748-7247-AD0B-C5F4D5FAEE27}"/>
                </a:ext>
              </a:extLst>
            </p:cNvPr>
            <p:cNvSpPr/>
            <p:nvPr userDrawn="1"/>
          </p:nvSpPr>
          <p:spPr>
            <a:xfrm>
              <a:off x="12376269" y="-120870"/>
              <a:ext cx="3009400" cy="744819"/>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
                  <a:schemeClr val="accent1"/>
                </a:buClr>
                <a:buSzTx/>
                <a:buFont typeface="Arial" charset="0"/>
                <a:buNone/>
                <a:tabLst/>
                <a:defRPr/>
              </a:pPr>
              <a:r>
                <a:rPr lang="nl-NL" sz="3600" b="1" kern="1200" noProof="0" dirty="0">
                  <a:solidFill>
                    <a:schemeClr val="tx1"/>
                  </a:solidFill>
                  <a:latin typeface="+mn-lt"/>
                  <a:ea typeface="+mn-ea"/>
                  <a:cs typeface="+mn-cs"/>
                </a:rPr>
                <a:t>Titel</a:t>
              </a:r>
              <a:endParaRPr lang="nl-NL" sz="5400" b="1"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bold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zwart, 36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lang="nl-NL" sz="1000"/>
            </a:p>
          </p:txBody>
        </p:sp>
        <p:sp>
          <p:nvSpPr>
            <p:cNvPr id="69" name="Ovaal 68">
              <a:extLst>
                <a:ext uri="{FF2B5EF4-FFF2-40B4-BE49-F238E27FC236}">
                  <a16:creationId xmlns:a16="http://schemas.microsoft.com/office/drawing/2014/main" id="{742C7F69-46A6-3749-905C-A58EEE958802}"/>
                </a:ext>
              </a:extLst>
            </p:cNvPr>
            <p:cNvSpPr/>
            <p:nvPr userDrawn="1"/>
          </p:nvSpPr>
          <p:spPr>
            <a:xfrm>
              <a:off x="13201329"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grpSp>
    </p:spTree>
    <p:extLst>
      <p:ext uri="{BB962C8B-B14F-4D97-AF65-F5344CB8AC3E}">
        <p14:creationId xmlns:p14="http://schemas.microsoft.com/office/powerpoint/2010/main" val="454747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oud van vi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A7319-E10A-414B-AA4F-6AFBB4BCE7C2}"/>
              </a:ext>
            </a:extLst>
          </p:cNvPr>
          <p:cNvSpPr>
            <a:spLocks noGrp="1"/>
          </p:cNvSpPr>
          <p:nvPr>
            <p:ph type="title"/>
          </p:nvPr>
        </p:nvSpPr>
        <p:spPr/>
        <p:txBody>
          <a:bodyPr/>
          <a:lstStyle/>
          <a:p>
            <a:r>
              <a:rPr lang="nl-NL"/>
              <a:t>Klik om de stijl te bewerken</a:t>
            </a:r>
            <a:endParaRPr lang="nl-NL" dirty="0"/>
          </a:p>
        </p:txBody>
      </p:sp>
      <p:sp>
        <p:nvSpPr>
          <p:cNvPr id="3" name="Tijdelijke aanduiding voor inhoud 2">
            <a:extLst>
              <a:ext uri="{FF2B5EF4-FFF2-40B4-BE49-F238E27FC236}">
                <a16:creationId xmlns:a16="http://schemas.microsoft.com/office/drawing/2014/main" id="{4EB71D3C-4C05-C042-800E-9F0D38AA115E}"/>
              </a:ext>
            </a:extLst>
          </p:cNvPr>
          <p:cNvSpPr>
            <a:spLocks noGrp="1"/>
          </p:cNvSpPr>
          <p:nvPr>
            <p:ph sz="half" idx="1"/>
          </p:nvPr>
        </p:nvSpPr>
        <p:spPr>
          <a:xfrm>
            <a:off x="756000" y="2024062"/>
            <a:ext cx="5133600" cy="1839913"/>
          </a:xfrm>
          <a:solidFill>
            <a:schemeClr val="bg2"/>
          </a:solidFill>
          <a:effectLst/>
        </p:spPr>
        <p:txBody>
          <a:bodyPr vert="horz" lIns="180000" tIns="180000" rIns="180000" bIns="180000" rtlCol="0">
            <a:noAutofit/>
          </a:bodyPr>
          <a:lstStyle>
            <a:lvl1pPr>
              <a:defRPr lang="nl-NL" dirty="0"/>
            </a:lvl1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AFCC736B-39A8-CC45-A3AB-1EF6AC756886}"/>
              </a:ext>
            </a:extLst>
          </p:cNvPr>
          <p:cNvSpPr>
            <a:spLocks noGrp="1"/>
          </p:cNvSpPr>
          <p:nvPr>
            <p:ph sz="half" idx="2"/>
          </p:nvPr>
        </p:nvSpPr>
        <p:spPr>
          <a:xfrm>
            <a:off x="6287596" y="2024063"/>
            <a:ext cx="5133600" cy="1839912"/>
          </a:xfrm>
          <a:solidFill>
            <a:schemeClr val="bg2"/>
          </a:solidFill>
          <a:effectLst/>
        </p:spPr>
        <p:txBody>
          <a:bodyPr lIns="180000" tIns="180000" rIns="180000" bIns="180000"/>
          <a:lstStyle/>
          <a:p>
            <a:pPr lvl="0"/>
            <a:r>
              <a:rPr lang="nl-NL"/>
              <a:t>Tekststijl van het model bewerken</a:t>
            </a:r>
          </a:p>
        </p:txBody>
      </p:sp>
      <p:sp>
        <p:nvSpPr>
          <p:cNvPr id="5" name="Tijdelijke aanduiding voor datum 4">
            <a:extLst>
              <a:ext uri="{FF2B5EF4-FFF2-40B4-BE49-F238E27FC236}">
                <a16:creationId xmlns:a16="http://schemas.microsoft.com/office/drawing/2014/main" id="{0C72BF4B-C4C6-FB4F-BEE3-FBCDFC9FAFA8}"/>
              </a:ext>
            </a:extLst>
          </p:cNvPr>
          <p:cNvSpPr>
            <a:spLocks noGrp="1"/>
          </p:cNvSpPr>
          <p:nvPr>
            <p:ph type="dt" sz="half" idx="10"/>
          </p:nvPr>
        </p:nvSpPr>
        <p:spPr/>
        <p:txBody>
          <a:bodyPr/>
          <a:lstStyle/>
          <a:p>
            <a:fld id="{80C99AC7-E254-B54E-ACCD-3D1EC794243A}" type="datetime1">
              <a:rPr lang="nl-NL" smtClean="0"/>
              <a:t>7-12-2020</a:t>
            </a:fld>
            <a:endParaRPr lang="nl-NL"/>
          </a:p>
        </p:txBody>
      </p:sp>
      <p:sp>
        <p:nvSpPr>
          <p:cNvPr id="6" name="Tijdelijke aanduiding voor voettekst 5">
            <a:extLst>
              <a:ext uri="{FF2B5EF4-FFF2-40B4-BE49-F238E27FC236}">
                <a16:creationId xmlns:a16="http://schemas.microsoft.com/office/drawing/2014/main" id="{0E8427CD-AEBD-9941-849B-0129B0D464A1}"/>
              </a:ext>
            </a:extLst>
          </p:cNvPr>
          <p:cNvSpPr>
            <a:spLocks noGrp="1"/>
          </p:cNvSpPr>
          <p:nvPr>
            <p:ph type="ftr" sz="quarter" idx="11"/>
          </p:nvPr>
        </p:nvSpPr>
        <p:spPr/>
        <p:txBody>
          <a:bodyPr/>
          <a:lstStyle/>
          <a:p>
            <a:r>
              <a:rPr lang="nl-NL"/>
              <a:t>RDW Presentatiesjabloon</a:t>
            </a:r>
          </a:p>
        </p:txBody>
      </p:sp>
      <p:sp>
        <p:nvSpPr>
          <p:cNvPr id="7" name="Tijdelijke aanduiding voor dianummer 6">
            <a:extLst>
              <a:ext uri="{FF2B5EF4-FFF2-40B4-BE49-F238E27FC236}">
                <a16:creationId xmlns:a16="http://schemas.microsoft.com/office/drawing/2014/main" id="{CE283429-EA4E-094E-82A9-AEB5DB82FAB5}"/>
              </a:ext>
            </a:extLst>
          </p:cNvPr>
          <p:cNvSpPr>
            <a:spLocks noGrp="1"/>
          </p:cNvSpPr>
          <p:nvPr>
            <p:ph type="sldNum" sz="quarter" idx="12"/>
          </p:nvPr>
        </p:nvSpPr>
        <p:spPr/>
        <p:txBody>
          <a:bodyPr/>
          <a:lstStyle/>
          <a:p>
            <a:fld id="{5E5C2CF4-0E80-7A46-8F96-EE1F0D78FA73}" type="slidenum">
              <a:rPr lang="nl-NL" smtClean="0"/>
              <a:t>‹#›</a:t>
            </a:fld>
            <a:endParaRPr lang="nl-NL" dirty="0"/>
          </a:p>
        </p:txBody>
      </p:sp>
      <p:cxnSp>
        <p:nvCxnSpPr>
          <p:cNvPr id="14" name="Rechte verbindingslijn 13">
            <a:extLst>
              <a:ext uri="{FF2B5EF4-FFF2-40B4-BE49-F238E27FC236}">
                <a16:creationId xmlns:a16="http://schemas.microsoft.com/office/drawing/2014/main" id="{FBAAB2C4-73A2-4A47-A654-06FE117E650E}"/>
              </a:ext>
            </a:extLst>
          </p:cNvPr>
          <p:cNvCxnSpPr>
            <a:cxnSpLocks/>
          </p:cNvCxnSpPr>
          <p:nvPr userDrawn="1"/>
        </p:nvCxnSpPr>
        <p:spPr>
          <a:xfrm>
            <a:off x="756000" y="6097588"/>
            <a:ext cx="51336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C8729FFA-EB99-6342-B94E-45E15F21BD1A}"/>
              </a:ext>
            </a:extLst>
          </p:cNvPr>
          <p:cNvCxnSpPr>
            <a:cxnSpLocks/>
          </p:cNvCxnSpPr>
          <p:nvPr userDrawn="1"/>
        </p:nvCxnSpPr>
        <p:spPr>
          <a:xfrm>
            <a:off x="6287596" y="6098400"/>
            <a:ext cx="513360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0" name="Tijdelijke aanduiding voor inhoud 9">
            <a:extLst>
              <a:ext uri="{FF2B5EF4-FFF2-40B4-BE49-F238E27FC236}">
                <a16:creationId xmlns:a16="http://schemas.microsoft.com/office/drawing/2014/main" id="{5883C098-83C6-BD45-9724-C0EE62E2DA88}"/>
              </a:ext>
            </a:extLst>
          </p:cNvPr>
          <p:cNvSpPr>
            <a:spLocks noGrp="1"/>
          </p:cNvSpPr>
          <p:nvPr>
            <p:ph sz="quarter" idx="13"/>
          </p:nvPr>
        </p:nvSpPr>
        <p:spPr>
          <a:xfrm>
            <a:off x="756000" y="4269544"/>
            <a:ext cx="5133600" cy="1839600"/>
          </a:xfrm>
          <a:solidFill>
            <a:schemeClr val="bg2"/>
          </a:solidFill>
          <a:effectLst/>
        </p:spPr>
        <p:txBody>
          <a:bodyPr vert="horz" lIns="180000" tIns="180000" rIns="180000" bIns="180000" rtlCol="0">
            <a:noAutofit/>
          </a:bodyPr>
          <a:lstStyle>
            <a:lvl1pPr>
              <a:defRPr lang="nl-NL"/>
            </a:lvl1pPr>
          </a:lstStyle>
          <a:p>
            <a:pPr lvl="0"/>
            <a:r>
              <a:rPr lang="nl-NL"/>
              <a:t>Tekststijl van het model bewerken</a:t>
            </a:r>
          </a:p>
        </p:txBody>
      </p:sp>
      <p:sp>
        <p:nvSpPr>
          <p:cNvPr id="12" name="Tijdelijke aanduiding voor inhoud 11">
            <a:extLst>
              <a:ext uri="{FF2B5EF4-FFF2-40B4-BE49-F238E27FC236}">
                <a16:creationId xmlns:a16="http://schemas.microsoft.com/office/drawing/2014/main" id="{2794C074-F960-3647-83C3-896BE33A56E0}"/>
              </a:ext>
            </a:extLst>
          </p:cNvPr>
          <p:cNvSpPr>
            <a:spLocks noGrp="1"/>
          </p:cNvSpPr>
          <p:nvPr>
            <p:ph sz="quarter" idx="14"/>
          </p:nvPr>
        </p:nvSpPr>
        <p:spPr>
          <a:xfrm>
            <a:off x="6287596" y="4269544"/>
            <a:ext cx="5133600" cy="1839600"/>
          </a:xfrm>
          <a:solidFill>
            <a:schemeClr val="bg2"/>
          </a:solidFill>
          <a:effectLst/>
        </p:spPr>
        <p:txBody>
          <a:bodyPr vert="horz" lIns="180000" tIns="180000" rIns="180000" bIns="180000" rtlCol="0">
            <a:noAutofit/>
          </a:bodyPr>
          <a:lstStyle>
            <a:lvl1pPr>
              <a:defRPr lang="nl-NL"/>
            </a:lvl1pPr>
          </a:lstStyle>
          <a:p>
            <a:pPr lvl="0"/>
            <a:r>
              <a:rPr lang="nl-NL"/>
              <a:t>Tekststijl van het model bewerken</a:t>
            </a:r>
          </a:p>
        </p:txBody>
      </p:sp>
      <p:grpSp>
        <p:nvGrpSpPr>
          <p:cNvPr id="37" name="Groep 36">
            <a:extLst>
              <a:ext uri="{FF2B5EF4-FFF2-40B4-BE49-F238E27FC236}">
                <a16:creationId xmlns:a16="http://schemas.microsoft.com/office/drawing/2014/main" id="{EC8B256F-25C8-6043-92D8-39DB9648B840}"/>
              </a:ext>
            </a:extLst>
          </p:cNvPr>
          <p:cNvGrpSpPr/>
          <p:nvPr userDrawn="1"/>
        </p:nvGrpSpPr>
        <p:grpSpPr>
          <a:xfrm>
            <a:off x="12376269" y="-54065"/>
            <a:ext cx="3518336" cy="7340224"/>
            <a:chOff x="12376269" y="-120870"/>
            <a:chExt cx="3518336" cy="7340224"/>
          </a:xfrm>
        </p:grpSpPr>
        <p:grpSp>
          <p:nvGrpSpPr>
            <p:cNvPr id="38" name="Groep 37">
              <a:extLst>
                <a:ext uri="{FF2B5EF4-FFF2-40B4-BE49-F238E27FC236}">
                  <a16:creationId xmlns:a16="http://schemas.microsoft.com/office/drawing/2014/main" id="{56E4A4ED-4662-6F40-8C30-C6A004031640}"/>
                </a:ext>
              </a:extLst>
            </p:cNvPr>
            <p:cNvGrpSpPr/>
            <p:nvPr userDrawn="1"/>
          </p:nvGrpSpPr>
          <p:grpSpPr>
            <a:xfrm>
              <a:off x="12433106" y="847293"/>
              <a:ext cx="3461499" cy="6372061"/>
              <a:chOff x="-2933894" y="1437843"/>
              <a:chExt cx="3461499" cy="6372061"/>
            </a:xfrm>
          </p:grpSpPr>
          <p:cxnSp>
            <p:nvCxnSpPr>
              <p:cNvPr id="47" name="Gebogen verbindingslijn 46">
                <a:extLst>
                  <a:ext uri="{FF2B5EF4-FFF2-40B4-BE49-F238E27FC236}">
                    <a16:creationId xmlns:a16="http://schemas.microsoft.com/office/drawing/2014/main" id="{6DBFCE21-88C6-2543-B1CA-93D24D7C69E9}"/>
                  </a:ext>
                </a:extLst>
              </p:cNvPr>
              <p:cNvCxnSpPr>
                <a:cxnSpLocks/>
                <a:stCxn id="53" idx="4"/>
                <a:endCxn id="49" idx="1"/>
              </p:cNvCxnSpPr>
              <p:nvPr userDrawn="1"/>
            </p:nvCxnSpPr>
            <p:spPr>
              <a:xfrm rot="16200000" flipH="1">
                <a:off x="-2690856" y="4440343"/>
                <a:ext cx="651202" cy="885279"/>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48" name="Tekstvak 47">
                <a:extLst>
                  <a:ext uri="{FF2B5EF4-FFF2-40B4-BE49-F238E27FC236}">
                    <a16:creationId xmlns:a16="http://schemas.microsoft.com/office/drawing/2014/main" id="{407A7038-D827-254C-A2F3-8E39E7809CA0}"/>
                  </a:ext>
                </a:extLst>
              </p:cNvPr>
              <p:cNvSpPr txBox="1"/>
              <p:nvPr userDrawn="1"/>
            </p:nvSpPr>
            <p:spPr>
              <a:xfrm>
                <a:off x="-2564915" y="1437843"/>
                <a:ext cx="3009400" cy="3370153"/>
              </a:xfrm>
              <a:prstGeom prst="rect">
                <a:avLst/>
              </a:prstGeom>
              <a:noFill/>
            </p:spPr>
            <p:txBody>
              <a:bodyPr wrap="square" rtlCol="0">
                <a:spAutoFit/>
              </a:bodyPr>
              <a:lstStyle/>
              <a:p>
                <a:pPr marL="271463" marR="0" lvl="0" indent="-271463" algn="l" defTabSz="914400" rtl="0" eaLnBrk="1" fontAlgn="auto" latinLnBrk="0" hangingPunct="1">
                  <a:lnSpc>
                    <a:spcPct val="100000"/>
                  </a:lnSpc>
                  <a:spcBef>
                    <a:spcPts val="0"/>
                  </a:spcBef>
                  <a:spcAft>
                    <a:spcPts val="0"/>
                  </a:spcAft>
                  <a:buClr>
                    <a:schemeClr val="accent1"/>
                  </a:buClr>
                  <a:buSzPct val="100000"/>
                  <a:buFont typeface="Zapf Dingbats"/>
                  <a:buChar char="❯"/>
                  <a:tabLst/>
                  <a:defRPr/>
                </a:pPr>
                <a:r>
                  <a:rPr lang="nl-NL" sz="2000" kern="1200" noProof="0" dirty="0">
                    <a:solidFill>
                      <a:schemeClr val="tx2"/>
                    </a:solidFill>
                    <a:latin typeface="+mn-lt"/>
                    <a:ea typeface="+mn-ea"/>
                    <a:cs typeface="+mn-cs"/>
                  </a:rPr>
                  <a:t>opsommingteken</a:t>
                </a:r>
              </a:p>
              <a:p>
                <a:pPr marL="274638"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pt</a:t>
                </a:r>
              </a:p>
              <a:p>
                <a:pPr marL="490538" marR="0" lvl="1" indent="-219075" algn="l" defTabSz="914400" rtl="0" eaLnBrk="1" fontAlgn="auto" latinLnBrk="0" hangingPunct="1">
                  <a:lnSpc>
                    <a:spcPct val="100000"/>
                  </a:lnSpc>
                  <a:spcBef>
                    <a:spcPts val="0"/>
                  </a:spcBef>
                  <a:spcAft>
                    <a:spcPts val="0"/>
                  </a:spcAft>
                  <a:buClr>
                    <a:schemeClr val="accent1"/>
                  </a:buClr>
                  <a:buSzTx/>
                  <a:buFont typeface="Systeemlettertype"/>
                  <a:buChar char="›"/>
                  <a:tabLst/>
                  <a:defRPr/>
                </a:pPr>
                <a:r>
                  <a:rPr lang="nl-NL" sz="2000" kern="1200" noProof="0" dirty="0">
                    <a:solidFill>
                      <a:schemeClr val="tx2"/>
                    </a:solidFill>
                    <a:latin typeface="+mn-lt"/>
                    <a:ea typeface="+mn-ea"/>
                    <a:cs typeface="+mn-cs"/>
                  </a:rPr>
                  <a:t>opsommingsteken (hoger niveau)</a:t>
                </a:r>
              </a:p>
              <a:p>
                <a:pPr marL="492125"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261938" marR="0" lvl="2" indent="-261938"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nl-NL" sz="2000" b="1" kern="1200" noProof="0" dirty="0">
                    <a:solidFill>
                      <a:schemeClr val="tx2"/>
                    </a:solidFill>
                    <a:latin typeface="+mn-lt"/>
                    <a:ea typeface="+mn-ea"/>
                    <a:cs typeface="+mn-cs"/>
                  </a:rPr>
                  <a:t>subkop</a:t>
                </a:r>
                <a:endParaRPr lang="nl-NL"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0" marR="0" lvl="3" indent="0" algn="l" defTabSz="914400" rtl="0" eaLnBrk="1" fontAlgn="auto" latinLnBrk="0" hangingPunct="1">
                  <a:lnSpc>
                    <a:spcPct val="100000"/>
                  </a:lnSpc>
                  <a:spcBef>
                    <a:spcPts val="600"/>
                  </a:spcBef>
                  <a:spcAft>
                    <a:spcPts val="0"/>
                  </a:spcAft>
                  <a:buClrTx/>
                  <a:buSzTx/>
                  <a:buFont typeface="Systeemlettertype"/>
                  <a:buChar char="​"/>
                  <a:tabLst/>
                  <a:defRPr/>
                </a:pPr>
                <a:r>
                  <a:rPr lang="nl-NL" sz="2000" kern="1200" cap="all" baseline="0" noProof="0" dirty="0">
                    <a:solidFill>
                      <a:schemeClr val="accent1"/>
                    </a:solidFill>
                    <a:latin typeface="+mn-lt"/>
                    <a:ea typeface="+mn-ea"/>
                    <a:cs typeface="+mn-cs"/>
                  </a:rPr>
                  <a:t>OPVALLENDE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oranje,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kapitalen</a:t>
                </a:r>
              </a:p>
              <a:p>
                <a:pPr marL="0" marR="0" lvl="4" indent="0" algn="l" defTabSz="914400" rtl="0" eaLnBrk="1" fontAlgn="auto" latinLnBrk="0" hangingPunct="1">
                  <a:lnSpc>
                    <a:spcPct val="100000"/>
                  </a:lnSpc>
                  <a:spcBef>
                    <a:spcPts val="0"/>
                  </a:spcBef>
                  <a:spcAft>
                    <a:spcPts val="0"/>
                  </a:spcAft>
                  <a:buClrTx/>
                  <a:buSzTx/>
                  <a:buFont typeface="Systeemlettertype"/>
                  <a:buChar char="​"/>
                  <a:tabLst/>
                  <a:defRPr/>
                </a:pPr>
                <a:r>
                  <a:rPr lang="nl-NL" sz="1600" kern="1200" noProof="0" dirty="0">
                    <a:solidFill>
                      <a:schemeClr val="tx1">
                        <a:lumMod val="50000"/>
                        <a:lumOff val="50000"/>
                      </a:schemeClr>
                    </a:solidFill>
                    <a:latin typeface="+mn-lt"/>
                    <a:ea typeface="+mn-ea"/>
                    <a:cs typeface="+mn-cs"/>
                  </a:rPr>
                  <a:t>kleine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grijs, 16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p:txBody>
          </p:sp>
          <p:sp>
            <p:nvSpPr>
              <p:cNvPr id="49" name="Tekstvak 48">
                <a:extLst>
                  <a:ext uri="{FF2B5EF4-FFF2-40B4-BE49-F238E27FC236}">
                    <a16:creationId xmlns:a16="http://schemas.microsoft.com/office/drawing/2014/main" id="{F6E6012C-60C2-2442-AAC5-0B3727D5667F}"/>
                  </a:ext>
                </a:extLst>
              </p:cNvPr>
              <p:cNvSpPr txBox="1"/>
              <p:nvPr userDrawn="1"/>
            </p:nvSpPr>
            <p:spPr>
              <a:xfrm>
                <a:off x="-1922615" y="4931585"/>
                <a:ext cx="2450220" cy="553998"/>
              </a:xfrm>
              <a:prstGeom prst="rect">
                <a:avLst/>
              </a:prstGeom>
              <a:noFill/>
            </p:spPr>
            <p:txBody>
              <a:bodyPr wrap="square" lIns="90000" rtlCol="0">
                <a:spAutoFit/>
              </a:bodyPr>
              <a:lstStyle/>
              <a:p>
                <a:pPr algn="l"/>
                <a:r>
                  <a:rPr lang="nl-NL" sz="1000" cap="none" baseline="0" dirty="0">
                    <a:solidFill>
                      <a:schemeClr val="accent2"/>
                    </a:solidFill>
                    <a:latin typeface="+mj-lt"/>
                    <a:ea typeface="Arial" charset="0"/>
                    <a:cs typeface="Arial" charset="0"/>
                  </a:rPr>
                  <a:t>In de </a:t>
                </a:r>
                <a:r>
                  <a:rPr lang="nl-NL" sz="1000" b="1" u="none" cap="none" baseline="0" dirty="0">
                    <a:solidFill>
                      <a:schemeClr val="accent2"/>
                    </a:solidFill>
                    <a:latin typeface="+mj-lt"/>
                    <a:ea typeface="Arial" charset="0"/>
                    <a:cs typeface="Arial" charset="0"/>
                  </a:rPr>
                  <a:t>tekstvakken</a:t>
                </a:r>
                <a:r>
                  <a:rPr lang="nl-NL" sz="1000" cap="none" baseline="0" dirty="0">
                    <a:solidFill>
                      <a:schemeClr val="accent2"/>
                    </a:solidFill>
                    <a:latin typeface="+mj-lt"/>
                    <a:ea typeface="Arial" charset="0"/>
                    <a:cs typeface="Arial" charset="0"/>
                  </a:rPr>
                  <a:t> kun je vijf soorten tekst weergeven met eigen opmaak. De opmaak is gekoppeld aan lijstniveaus. </a:t>
                </a:r>
              </a:p>
            </p:txBody>
          </p:sp>
          <p:sp>
            <p:nvSpPr>
              <p:cNvPr id="50" name="Tekstvak 49">
                <a:extLst>
                  <a:ext uri="{FF2B5EF4-FFF2-40B4-BE49-F238E27FC236}">
                    <a16:creationId xmlns:a16="http://schemas.microsoft.com/office/drawing/2014/main" id="{50D0A977-8E12-0741-A11E-1DA9C75905D9}"/>
                  </a:ext>
                </a:extLst>
              </p:cNvPr>
              <p:cNvSpPr txBox="1">
                <a:spLocks noChangeAspect="1"/>
              </p:cNvSpPr>
              <p:nvPr userDrawn="1"/>
            </p:nvSpPr>
            <p:spPr>
              <a:xfrm>
                <a:off x="-2933894" y="1518103"/>
                <a:ext cx="252000" cy="252000"/>
              </a:xfrm>
              <a:prstGeom prst="ellipse">
                <a:avLst/>
              </a:prstGeom>
              <a:noFill/>
              <a:ln w="15875">
                <a:solidFill>
                  <a:schemeClr val="accent1"/>
                </a:solidFill>
              </a:ln>
            </p:spPr>
            <p:txBody>
              <a:bodyPr wrap="square" lIns="0" tIns="0" rIns="0" bIns="0" rtlCol="0" anchor="ctr" anchorCtr="0">
                <a:noAutofit/>
              </a:bodyPr>
              <a:lstStyle/>
              <a:p>
                <a:pPr algn="ctr"/>
                <a:r>
                  <a:rPr lang="nl-NL" sz="1200" b="1" cap="all" dirty="0">
                    <a:solidFill>
                      <a:schemeClr val="accent1"/>
                    </a:solidFill>
                    <a:latin typeface="+mj-lt"/>
                    <a:ea typeface="Arial" charset="0"/>
                    <a:cs typeface="Arial" charset="0"/>
                  </a:rPr>
                  <a:t>1</a:t>
                </a:r>
              </a:p>
            </p:txBody>
          </p:sp>
          <p:sp>
            <p:nvSpPr>
              <p:cNvPr id="51" name="Tekstvak 50">
                <a:extLst>
                  <a:ext uri="{FF2B5EF4-FFF2-40B4-BE49-F238E27FC236}">
                    <a16:creationId xmlns:a16="http://schemas.microsoft.com/office/drawing/2014/main" id="{3A0A7069-DEEB-F24F-9BAE-DE21D3783A3C}"/>
                  </a:ext>
                </a:extLst>
              </p:cNvPr>
              <p:cNvSpPr txBox="1">
                <a:spLocks noChangeAspect="1"/>
              </p:cNvSpPr>
              <p:nvPr userDrawn="1"/>
            </p:nvSpPr>
            <p:spPr>
              <a:xfrm>
                <a:off x="-2933894" y="2147956"/>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2</a:t>
                </a:r>
              </a:p>
            </p:txBody>
          </p:sp>
          <p:sp>
            <p:nvSpPr>
              <p:cNvPr id="52" name="Tekstvak 51">
                <a:extLst>
                  <a:ext uri="{FF2B5EF4-FFF2-40B4-BE49-F238E27FC236}">
                    <a16:creationId xmlns:a16="http://schemas.microsoft.com/office/drawing/2014/main" id="{A3DDA5C6-B399-6049-84CD-0B8B3C7F8F7F}"/>
                  </a:ext>
                </a:extLst>
              </p:cNvPr>
              <p:cNvSpPr txBox="1">
                <a:spLocks noChangeAspect="1"/>
              </p:cNvSpPr>
              <p:nvPr userDrawn="1"/>
            </p:nvSpPr>
            <p:spPr>
              <a:xfrm>
                <a:off x="-2933894" y="3706035"/>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4</a:t>
                </a:r>
              </a:p>
            </p:txBody>
          </p:sp>
          <p:sp>
            <p:nvSpPr>
              <p:cNvPr id="53" name="Tekstvak 52">
                <a:extLst>
                  <a:ext uri="{FF2B5EF4-FFF2-40B4-BE49-F238E27FC236}">
                    <a16:creationId xmlns:a16="http://schemas.microsoft.com/office/drawing/2014/main" id="{4705B200-5B69-7E46-B7FE-4C85F8AB5D26}"/>
                  </a:ext>
                </a:extLst>
              </p:cNvPr>
              <p:cNvSpPr txBox="1">
                <a:spLocks noChangeAspect="1"/>
              </p:cNvSpPr>
              <p:nvPr userDrawn="1"/>
            </p:nvSpPr>
            <p:spPr>
              <a:xfrm>
                <a:off x="-2933894" y="4305382"/>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5</a:t>
                </a:r>
              </a:p>
            </p:txBody>
          </p:sp>
          <p:sp>
            <p:nvSpPr>
              <p:cNvPr id="54" name="Tekstvak 53">
                <a:extLst>
                  <a:ext uri="{FF2B5EF4-FFF2-40B4-BE49-F238E27FC236}">
                    <a16:creationId xmlns:a16="http://schemas.microsoft.com/office/drawing/2014/main" id="{033C3826-63D2-0640-B5D5-A4BA9A1ED0BE}"/>
                  </a:ext>
                </a:extLst>
              </p:cNvPr>
              <p:cNvSpPr txBox="1">
                <a:spLocks noChangeAspect="1"/>
              </p:cNvSpPr>
              <p:nvPr userDrawn="1"/>
            </p:nvSpPr>
            <p:spPr>
              <a:xfrm>
                <a:off x="-2933894" y="3059543"/>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3</a:t>
                </a:r>
              </a:p>
            </p:txBody>
          </p:sp>
          <p:grpSp>
            <p:nvGrpSpPr>
              <p:cNvPr id="55" name="Groeperen 38">
                <a:extLst>
                  <a:ext uri="{FF2B5EF4-FFF2-40B4-BE49-F238E27FC236}">
                    <a16:creationId xmlns:a16="http://schemas.microsoft.com/office/drawing/2014/main" id="{FCF9A8A7-885C-5040-9FF8-6C7FD9F81807}"/>
                  </a:ext>
                </a:extLst>
              </p:cNvPr>
              <p:cNvGrpSpPr/>
              <p:nvPr userDrawn="1"/>
            </p:nvGrpSpPr>
            <p:grpSpPr>
              <a:xfrm>
                <a:off x="-2817520" y="6055099"/>
                <a:ext cx="2918952" cy="1754805"/>
                <a:chOff x="-5218600" y="4763397"/>
                <a:chExt cx="2918952" cy="1562562"/>
              </a:xfrm>
            </p:grpSpPr>
            <p:pic>
              <p:nvPicPr>
                <p:cNvPr id="56" name="Afbeelding 55">
                  <a:extLst>
                    <a:ext uri="{FF2B5EF4-FFF2-40B4-BE49-F238E27FC236}">
                      <a16:creationId xmlns:a16="http://schemas.microsoft.com/office/drawing/2014/main" id="{28ECC86B-FBD7-FF45-A3C8-5B481AEFC41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991" y="5461767"/>
                  <a:ext cx="1325880" cy="315512"/>
                </a:xfrm>
                <a:prstGeom prst="rect">
                  <a:avLst/>
                </a:prstGeom>
              </p:spPr>
            </p:pic>
            <p:cxnSp>
              <p:nvCxnSpPr>
                <p:cNvPr id="57" name="Rechte verbindingslijn 56">
                  <a:extLst>
                    <a:ext uri="{FF2B5EF4-FFF2-40B4-BE49-F238E27FC236}">
                      <a16:creationId xmlns:a16="http://schemas.microsoft.com/office/drawing/2014/main" id="{12608CA1-D2D1-DE49-8551-7644C6E9F682}"/>
                    </a:ext>
                  </a:extLst>
                </p:cNvPr>
                <p:cNvCxnSpPr/>
                <p:nvPr userDrawn="1"/>
              </p:nvCxnSpPr>
              <p:spPr>
                <a:xfrm>
                  <a:off x="-5218600" y="5826230"/>
                  <a:ext cx="2918952"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58" name="Groeperen 37">
                  <a:extLst>
                    <a:ext uri="{FF2B5EF4-FFF2-40B4-BE49-F238E27FC236}">
                      <a16:creationId xmlns:a16="http://schemas.microsoft.com/office/drawing/2014/main" id="{DD4D4927-3C7B-8E41-A367-09356CDA3B78}"/>
                    </a:ext>
                  </a:extLst>
                </p:cNvPr>
                <p:cNvGrpSpPr/>
                <p:nvPr userDrawn="1"/>
              </p:nvGrpSpPr>
              <p:grpSpPr>
                <a:xfrm>
                  <a:off x="-5218600" y="4763397"/>
                  <a:ext cx="2918948" cy="1562562"/>
                  <a:chOff x="-5218600" y="4763397"/>
                  <a:chExt cx="2918948" cy="1562562"/>
                </a:xfrm>
              </p:grpSpPr>
              <p:sp>
                <p:nvSpPr>
                  <p:cNvPr id="59" name="Rechthoek 58">
                    <a:extLst>
                      <a:ext uri="{FF2B5EF4-FFF2-40B4-BE49-F238E27FC236}">
                        <a16:creationId xmlns:a16="http://schemas.microsoft.com/office/drawing/2014/main" id="{AA12BE0E-E74D-0847-ABE0-3EF198476476}"/>
                      </a:ext>
                    </a:extLst>
                  </p:cNvPr>
                  <p:cNvSpPr/>
                  <p:nvPr userDrawn="1"/>
                </p:nvSpPr>
                <p:spPr>
                  <a:xfrm>
                    <a:off x="-4323696" y="5107254"/>
                    <a:ext cx="1408534"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Volgende stijl </a:t>
                    </a:r>
                    <a:r>
                      <a:rPr lang="nl-NL" sz="1000" cap="none" baseline="0" dirty="0">
                        <a:solidFill>
                          <a:schemeClr val="accent2"/>
                        </a:solidFill>
                        <a:latin typeface="+mj-lt"/>
                        <a:ea typeface="Arial" charset="0"/>
                        <a:cs typeface="Arial" charset="0"/>
                      </a:rPr>
                      <a:t>(lijstniveau verhogen)</a:t>
                    </a:r>
                  </a:p>
                </p:txBody>
              </p:sp>
              <p:sp>
                <p:nvSpPr>
                  <p:cNvPr id="60" name="Rechthoek 59">
                    <a:extLst>
                      <a:ext uri="{FF2B5EF4-FFF2-40B4-BE49-F238E27FC236}">
                        <a16:creationId xmlns:a16="http://schemas.microsoft.com/office/drawing/2014/main" id="{D8735486-3610-284A-9728-1D10012F48C6}"/>
                      </a:ext>
                    </a:extLst>
                  </p:cNvPr>
                  <p:cNvSpPr/>
                  <p:nvPr userDrawn="1"/>
                </p:nvSpPr>
                <p:spPr>
                  <a:xfrm>
                    <a:off x="-4323696" y="4763397"/>
                    <a:ext cx="1524206"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Vorige stijl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(lijstniveau verlagen)</a:t>
                    </a:r>
                  </a:p>
                </p:txBody>
              </p:sp>
              <p:cxnSp>
                <p:nvCxnSpPr>
                  <p:cNvPr id="61" name="Gebogen verbindingslijn 55">
                    <a:extLst>
                      <a:ext uri="{FF2B5EF4-FFF2-40B4-BE49-F238E27FC236}">
                        <a16:creationId xmlns:a16="http://schemas.microsoft.com/office/drawing/2014/main" id="{8873BD14-F55A-E043-B189-357EE2AC90E4}"/>
                      </a:ext>
                    </a:extLst>
                  </p:cNvPr>
                  <p:cNvCxnSpPr>
                    <a:cxnSpLocks/>
                    <a:stCxn id="46" idx="0"/>
                    <a:endCxn id="59" idx="1"/>
                  </p:cNvCxnSpPr>
                  <p:nvPr userDrawn="1"/>
                </p:nvCxnSpPr>
                <p:spPr>
                  <a:xfrm rot="5400000" flipH="1" flipV="1">
                    <a:off x="-4482682" y="5300323"/>
                    <a:ext cx="173915" cy="144055"/>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2" name="Gebogen verbindingslijn 57">
                    <a:extLst>
                      <a:ext uri="{FF2B5EF4-FFF2-40B4-BE49-F238E27FC236}">
                        <a16:creationId xmlns:a16="http://schemas.microsoft.com/office/drawing/2014/main" id="{96C52A6F-582B-4B47-90DF-15A6E9BCFB62}"/>
                      </a:ext>
                    </a:extLst>
                  </p:cNvPr>
                  <p:cNvCxnSpPr>
                    <a:cxnSpLocks/>
                    <a:stCxn id="44" idx="0"/>
                    <a:endCxn id="60" idx="1"/>
                  </p:cNvCxnSpPr>
                  <p:nvPr userDrawn="1"/>
                </p:nvCxnSpPr>
                <p:spPr>
                  <a:xfrm rot="5400000" flipH="1" flipV="1">
                    <a:off x="-4737022" y="5045982"/>
                    <a:ext cx="517772" cy="308880"/>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3" name="Tekstvak 62">
                    <a:extLst>
                      <a:ext uri="{FF2B5EF4-FFF2-40B4-BE49-F238E27FC236}">
                        <a16:creationId xmlns:a16="http://schemas.microsoft.com/office/drawing/2014/main" id="{550DDDB7-E110-284A-8000-732FAC132E6B}"/>
                      </a:ext>
                    </a:extLst>
                  </p:cNvPr>
                  <p:cNvSpPr txBox="1"/>
                  <p:nvPr userDrawn="1"/>
                </p:nvSpPr>
                <p:spPr>
                  <a:xfrm>
                    <a:off x="-4426152" y="5832653"/>
                    <a:ext cx="2126500" cy="493306"/>
                  </a:xfrm>
                  <a:prstGeom prst="rect">
                    <a:avLst/>
                  </a:prstGeom>
                  <a:noFill/>
                </p:spPr>
                <p:txBody>
                  <a:bodyPr wrap="square" lIns="0" rtlCol="0">
                    <a:spAutoFit/>
                  </a:bodyPr>
                  <a:lstStyle/>
                  <a:p>
                    <a:pPr algn="l"/>
                    <a:r>
                      <a:rPr lang="nl-NL" sz="1000" cap="none" baseline="0" dirty="0">
                        <a:solidFill>
                          <a:schemeClr val="accent2"/>
                        </a:solidFill>
                        <a:latin typeface="+mj-lt"/>
                        <a:ea typeface="Arial" charset="0"/>
                        <a:cs typeface="Arial" charset="0"/>
                      </a:rPr>
                      <a:t>Herstel eventueel de originele opmaak van de dia met de knop </a:t>
                    </a:r>
                    <a:r>
                      <a:rPr lang="nl-NL" sz="1000" b="1" cap="none" baseline="0" dirty="0">
                        <a:solidFill>
                          <a:schemeClr val="accent2"/>
                        </a:solidFill>
                        <a:latin typeface="+mj-lt"/>
                        <a:ea typeface="Arial" charset="0"/>
                        <a:cs typeface="Arial" charset="0"/>
                      </a:rPr>
                      <a:t>Opnieuw instellen</a:t>
                    </a:r>
                    <a:endParaRPr lang="nl-NL" sz="1000" cap="none" baseline="0" dirty="0">
                      <a:solidFill>
                        <a:schemeClr val="accent2"/>
                      </a:solidFill>
                      <a:latin typeface="+mj-lt"/>
                      <a:ea typeface="Arial" charset="0"/>
                      <a:cs typeface="Arial" charset="0"/>
                    </a:endParaRPr>
                  </a:p>
                </p:txBody>
              </p:sp>
              <p:pic>
                <p:nvPicPr>
                  <p:cNvPr id="64" name="Afbeelding 63">
                    <a:extLst>
                      <a:ext uri="{FF2B5EF4-FFF2-40B4-BE49-F238E27FC236}">
                        <a16:creationId xmlns:a16="http://schemas.microsoft.com/office/drawing/2014/main" id="{C18B72AE-98B7-6A48-9FC0-6AC141B9BB4F}"/>
                      </a:ext>
                    </a:extLst>
                  </p:cNvPr>
                  <p:cNvPicPr>
                    <a:picLocks noChangeAspect="1"/>
                  </p:cNvPicPr>
                  <p:nvPr userDrawn="1"/>
                </p:nvPicPr>
                <p:blipFill>
                  <a:blip r:embed="rId3"/>
                  <a:stretch>
                    <a:fillRect/>
                  </a:stretch>
                </p:blipFill>
                <p:spPr>
                  <a:xfrm>
                    <a:off x="-5218600" y="5884354"/>
                    <a:ext cx="731520" cy="122134"/>
                  </a:xfrm>
                  <a:prstGeom prst="rect">
                    <a:avLst/>
                  </a:prstGeom>
                </p:spPr>
              </p:pic>
            </p:grpSp>
          </p:grpSp>
        </p:grpSp>
        <p:sp>
          <p:nvSpPr>
            <p:cNvPr id="39" name="Rechthoek 38">
              <a:extLst>
                <a:ext uri="{FF2B5EF4-FFF2-40B4-BE49-F238E27FC236}">
                  <a16:creationId xmlns:a16="http://schemas.microsoft.com/office/drawing/2014/main" id="{360CE247-A848-824D-B47C-67623B6E8118}"/>
                </a:ext>
              </a:extLst>
            </p:cNvPr>
            <p:cNvSpPr/>
            <p:nvPr userDrawn="1"/>
          </p:nvSpPr>
          <p:spPr>
            <a:xfrm>
              <a:off x="13444384" y="4990758"/>
              <a:ext cx="2217017" cy="400110"/>
            </a:xfrm>
            <a:prstGeom prst="rect">
              <a:avLst/>
            </a:prstGeom>
          </p:spPr>
          <p:txBody>
            <a:bodyPr wrap="square">
              <a:spAutoFit/>
            </a:bodyPr>
            <a:lstStyle/>
            <a:p>
              <a:pPr marL="0" algn="l" defTabSz="914400" rtl="0" eaLnBrk="1" latinLnBrk="0" hangingPunct="1"/>
              <a:r>
                <a:rPr lang="nl-NL" sz="1000" kern="1200" cap="none" baseline="0" dirty="0">
                  <a:solidFill>
                    <a:schemeClr val="accent2"/>
                  </a:solidFill>
                  <a:latin typeface="+mj-lt"/>
                  <a:ea typeface="Arial" charset="0"/>
                  <a:cs typeface="Arial" charset="0"/>
                </a:rPr>
                <a:t>Wijzig de tekststijlen met de tab-knop of de knoppen in de menubalk:</a:t>
              </a:r>
            </a:p>
          </p:txBody>
        </p:sp>
        <p:cxnSp>
          <p:nvCxnSpPr>
            <p:cNvPr id="40" name="Rechte verbindingslijn 39">
              <a:extLst>
                <a:ext uri="{FF2B5EF4-FFF2-40B4-BE49-F238E27FC236}">
                  <a16:creationId xmlns:a16="http://schemas.microsoft.com/office/drawing/2014/main" id="{44260EFB-F5CC-E944-B945-D32A3C85D359}"/>
                </a:ext>
              </a:extLst>
            </p:cNvPr>
            <p:cNvCxnSpPr>
              <a:stCxn id="50" idx="4"/>
              <a:endCxn id="51" idx="0"/>
            </p:cNvCxnSpPr>
            <p:nvPr userDrawn="1"/>
          </p:nvCxnSpPr>
          <p:spPr>
            <a:xfrm>
              <a:off x="12559106" y="1179553"/>
              <a:ext cx="0" cy="3778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69C934DC-6819-1F41-BBFA-3CC6F40A8816}"/>
                </a:ext>
              </a:extLst>
            </p:cNvPr>
            <p:cNvCxnSpPr>
              <a:cxnSpLocks/>
              <a:stCxn id="51" idx="4"/>
              <a:endCxn id="54" idx="0"/>
            </p:cNvCxnSpPr>
            <p:nvPr userDrawn="1"/>
          </p:nvCxnSpPr>
          <p:spPr>
            <a:xfrm>
              <a:off x="12559106" y="1809406"/>
              <a:ext cx="0" cy="6595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EF979DCE-F419-0E41-8248-8EE2843F3A64}"/>
                </a:ext>
              </a:extLst>
            </p:cNvPr>
            <p:cNvCxnSpPr>
              <a:cxnSpLocks/>
              <a:stCxn id="54" idx="4"/>
              <a:endCxn id="52" idx="0"/>
            </p:cNvCxnSpPr>
            <p:nvPr userDrawn="1"/>
          </p:nvCxnSpPr>
          <p:spPr>
            <a:xfrm>
              <a:off x="12559106" y="2720993"/>
              <a:ext cx="0" cy="39449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5C13A5D3-BFAD-4547-A66A-9B47ADBE5F59}"/>
                </a:ext>
              </a:extLst>
            </p:cNvPr>
            <p:cNvCxnSpPr>
              <a:cxnSpLocks/>
              <a:stCxn id="52" idx="4"/>
              <a:endCxn id="53" idx="0"/>
            </p:cNvCxnSpPr>
            <p:nvPr userDrawn="1"/>
          </p:nvCxnSpPr>
          <p:spPr>
            <a:xfrm>
              <a:off x="12559106" y="3367485"/>
              <a:ext cx="0" cy="34734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D074ACFE-4F4A-1F42-99DF-A19DE89F734B}"/>
                </a:ext>
              </a:extLst>
            </p:cNvPr>
            <p:cNvSpPr/>
            <p:nvPr userDrawn="1"/>
          </p:nvSpPr>
          <p:spPr>
            <a:xfrm>
              <a:off x="13036504"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sp>
          <p:nvSpPr>
            <p:cNvPr id="45" name="Rechthoek 44">
              <a:extLst>
                <a:ext uri="{FF2B5EF4-FFF2-40B4-BE49-F238E27FC236}">
                  <a16:creationId xmlns:a16="http://schemas.microsoft.com/office/drawing/2014/main" id="{55DCE170-0E0C-8542-AC11-0B3819E06F03}"/>
                </a:ext>
              </a:extLst>
            </p:cNvPr>
            <p:cNvSpPr/>
            <p:nvPr userDrawn="1"/>
          </p:nvSpPr>
          <p:spPr>
            <a:xfrm>
              <a:off x="12376269" y="-120870"/>
              <a:ext cx="3009400" cy="744819"/>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
                  <a:schemeClr val="accent1"/>
                </a:buClr>
                <a:buSzTx/>
                <a:buFont typeface="Arial" charset="0"/>
                <a:buNone/>
                <a:tabLst/>
                <a:defRPr/>
              </a:pPr>
              <a:r>
                <a:rPr lang="nl-NL" sz="3600" b="1" kern="1200" noProof="0" dirty="0">
                  <a:solidFill>
                    <a:schemeClr val="tx1"/>
                  </a:solidFill>
                  <a:latin typeface="+mn-lt"/>
                  <a:ea typeface="+mn-ea"/>
                  <a:cs typeface="+mn-cs"/>
                </a:rPr>
                <a:t>Titel</a:t>
              </a:r>
              <a:endParaRPr lang="nl-NL" sz="5400" b="1"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bold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zwart, 36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lang="nl-NL" sz="1000"/>
            </a:p>
          </p:txBody>
        </p:sp>
        <p:sp>
          <p:nvSpPr>
            <p:cNvPr id="46" name="Ovaal 45">
              <a:extLst>
                <a:ext uri="{FF2B5EF4-FFF2-40B4-BE49-F238E27FC236}">
                  <a16:creationId xmlns:a16="http://schemas.microsoft.com/office/drawing/2014/main" id="{4732ADF3-A0AA-6F4C-B4A0-C903E6A0A30B}"/>
                </a:ext>
              </a:extLst>
            </p:cNvPr>
            <p:cNvSpPr/>
            <p:nvPr userDrawn="1"/>
          </p:nvSpPr>
          <p:spPr>
            <a:xfrm>
              <a:off x="13201329"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grpSp>
    </p:spTree>
    <p:extLst>
      <p:ext uri="{BB962C8B-B14F-4D97-AF65-F5344CB8AC3E}">
        <p14:creationId xmlns:p14="http://schemas.microsoft.com/office/powerpoint/2010/main" val="873027275"/>
      </p:ext>
    </p:extLst>
  </p:cSld>
  <p:clrMapOvr>
    <a:masterClrMapping/>
  </p:clrMapOvr>
  <p:extLst>
    <p:ext uri="{DCECCB84-F9BA-43D5-87BE-67443E8EF086}">
      <p15:sldGuideLst xmlns:p15="http://schemas.microsoft.com/office/powerpoint/2012/main">
        <p15:guide id="1" orient="horz" pos="2434" userDrawn="1">
          <p15:clr>
            <a:srgbClr val="FBAE40"/>
          </p15:clr>
        </p15:guide>
        <p15:guide id="2" orient="horz" pos="2677" userDrawn="1">
          <p15:clr>
            <a:srgbClr val="FBAE40"/>
          </p15:clr>
        </p15:guide>
        <p15:guide id="3" pos="3716" userDrawn="1">
          <p15:clr>
            <a:srgbClr val="FBAE40"/>
          </p15:clr>
        </p15:guide>
        <p15:guide id="4" pos="39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36A5B0B-A3DF-8940-88E5-405D6F65690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845" t="3082" r="-10625" b="4447"/>
          <a:stretch/>
        </p:blipFill>
        <p:spPr>
          <a:xfrm>
            <a:off x="4993481" y="0"/>
            <a:ext cx="221456" cy="6858001"/>
          </a:xfrm>
          <a:prstGeom prst="rect">
            <a:avLst/>
          </a:prstGeom>
        </p:spPr>
      </p:pic>
      <p:sp>
        <p:nvSpPr>
          <p:cNvPr id="11" name="Rechthoek 10">
            <a:extLst>
              <a:ext uri="{FF2B5EF4-FFF2-40B4-BE49-F238E27FC236}">
                <a16:creationId xmlns:a16="http://schemas.microsoft.com/office/drawing/2014/main" id="{91A38FB0-F44E-3544-9379-F19FF39A22E2}"/>
              </a:ext>
            </a:extLst>
          </p:cNvPr>
          <p:cNvSpPr/>
          <p:nvPr userDrawn="1"/>
        </p:nvSpPr>
        <p:spPr>
          <a:xfrm>
            <a:off x="5180013" y="0"/>
            <a:ext cx="7011987" cy="6858000"/>
          </a:xfrm>
          <a:prstGeom prst="rect">
            <a:avLst/>
          </a:prstGeom>
          <a:solidFill>
            <a:schemeClr val="bg2"/>
          </a:solidFill>
          <a:effectLst/>
        </p:spPr>
        <p:txBody>
          <a:bodyPr vert="horz" lIns="180000" tIns="180000" rIns="180000" bIns="180000" rtlCol="0">
            <a:noAutofit/>
          </a:bodyPr>
          <a:lstStyle/>
          <a:p>
            <a:pPr marL="271463" lvl="0" indent="-271463">
              <a:lnSpc>
                <a:spcPct val="100000"/>
              </a:lnSpc>
              <a:spcBef>
                <a:spcPts val="0"/>
              </a:spcBef>
              <a:spcAft>
                <a:spcPts val="600"/>
              </a:spcAft>
              <a:buClr>
                <a:schemeClr val="accent1"/>
              </a:buClr>
              <a:buSzPct val="100000"/>
              <a:buFont typeface="Zapf Dingbats"/>
              <a:buChar char="❯"/>
              <a:tabLst/>
            </a:pPr>
            <a:endParaRPr lang="nl-NL" sz="2000">
              <a:solidFill>
                <a:schemeClr val="tx2"/>
              </a:solidFill>
            </a:endParaRPr>
          </a:p>
        </p:txBody>
      </p:sp>
      <p:sp>
        <p:nvSpPr>
          <p:cNvPr id="5" name="Tijdelijke aanduiding voor datum 4">
            <a:extLst>
              <a:ext uri="{FF2B5EF4-FFF2-40B4-BE49-F238E27FC236}">
                <a16:creationId xmlns:a16="http://schemas.microsoft.com/office/drawing/2014/main" id="{13BCDF92-27F0-9847-B788-1476035409CC}"/>
              </a:ext>
            </a:extLst>
          </p:cNvPr>
          <p:cNvSpPr>
            <a:spLocks noGrp="1"/>
          </p:cNvSpPr>
          <p:nvPr>
            <p:ph type="dt" sz="half" idx="10"/>
          </p:nvPr>
        </p:nvSpPr>
        <p:spPr/>
        <p:txBody>
          <a:bodyPr/>
          <a:lstStyle/>
          <a:p>
            <a:fld id="{D9AC2505-171F-4346-8C2D-627B43D94EA2}" type="datetime1">
              <a:rPr lang="nl-NL" smtClean="0"/>
              <a:t>7-12-2020</a:t>
            </a:fld>
            <a:endParaRPr lang="nl-NL"/>
          </a:p>
        </p:txBody>
      </p:sp>
      <p:sp>
        <p:nvSpPr>
          <p:cNvPr id="6" name="Tijdelijke aanduiding voor voettekst 5">
            <a:extLst>
              <a:ext uri="{FF2B5EF4-FFF2-40B4-BE49-F238E27FC236}">
                <a16:creationId xmlns:a16="http://schemas.microsoft.com/office/drawing/2014/main" id="{DFF7E9AC-854E-E44C-A6D0-2FB4990A60EF}"/>
              </a:ext>
            </a:extLst>
          </p:cNvPr>
          <p:cNvSpPr>
            <a:spLocks noGrp="1"/>
          </p:cNvSpPr>
          <p:nvPr>
            <p:ph type="ftr" sz="quarter" idx="11"/>
          </p:nvPr>
        </p:nvSpPr>
        <p:spPr/>
        <p:txBody>
          <a:bodyPr/>
          <a:lstStyle/>
          <a:p>
            <a:r>
              <a:rPr lang="nl-NL"/>
              <a:t>RDW Presentatiesjabloon</a:t>
            </a:r>
          </a:p>
        </p:txBody>
      </p:sp>
      <p:sp>
        <p:nvSpPr>
          <p:cNvPr id="7" name="Tijdelijke aanduiding voor dianummer 6">
            <a:extLst>
              <a:ext uri="{FF2B5EF4-FFF2-40B4-BE49-F238E27FC236}">
                <a16:creationId xmlns:a16="http://schemas.microsoft.com/office/drawing/2014/main" id="{FA259DEC-FE6E-6D4B-B797-0A29EDBC1C7B}"/>
              </a:ext>
            </a:extLst>
          </p:cNvPr>
          <p:cNvSpPr>
            <a:spLocks noGrp="1"/>
          </p:cNvSpPr>
          <p:nvPr>
            <p:ph type="sldNum" sz="quarter" idx="12"/>
          </p:nvPr>
        </p:nvSpPr>
        <p:spPr/>
        <p:txBody>
          <a:bodyPr/>
          <a:lstStyle/>
          <a:p>
            <a:fld id="{5E5C2CF4-0E80-7A46-8F96-EE1F0D78FA73}" type="slidenum">
              <a:rPr lang="nl-NL" smtClean="0"/>
              <a:t>‹#›</a:t>
            </a:fld>
            <a:endParaRPr lang="nl-NL" dirty="0"/>
          </a:p>
        </p:txBody>
      </p:sp>
      <p:sp>
        <p:nvSpPr>
          <p:cNvPr id="8" name="Titel 7">
            <a:extLst>
              <a:ext uri="{FF2B5EF4-FFF2-40B4-BE49-F238E27FC236}">
                <a16:creationId xmlns:a16="http://schemas.microsoft.com/office/drawing/2014/main" id="{4C110AAE-436D-3E4C-AB13-DFFF4FD274EF}"/>
              </a:ext>
            </a:extLst>
          </p:cNvPr>
          <p:cNvSpPr>
            <a:spLocks noGrp="1"/>
          </p:cNvSpPr>
          <p:nvPr>
            <p:ph type="title"/>
          </p:nvPr>
        </p:nvSpPr>
        <p:spPr>
          <a:xfrm>
            <a:off x="758826" y="769619"/>
            <a:ext cx="4038599" cy="1253625"/>
          </a:xfrm>
        </p:spPr>
        <p:txBody>
          <a:bodyPr>
            <a:noAutofit/>
          </a:bodyPr>
          <a:lstStyle>
            <a:lvl1pPr>
              <a:defRPr sz="3600"/>
            </a:lvl1pPr>
          </a:lstStyle>
          <a:p>
            <a:r>
              <a:rPr lang="nl-NL"/>
              <a:t>Klik om de stijl te bewerken</a:t>
            </a:r>
            <a:endParaRPr lang="nl-NL" dirty="0"/>
          </a:p>
        </p:txBody>
      </p:sp>
      <p:sp>
        <p:nvSpPr>
          <p:cNvPr id="10" name="Tijdelijke aanduiding voor tekst 9">
            <a:extLst>
              <a:ext uri="{FF2B5EF4-FFF2-40B4-BE49-F238E27FC236}">
                <a16:creationId xmlns:a16="http://schemas.microsoft.com/office/drawing/2014/main" id="{91EFAC5A-CAEC-044E-BC15-B7630160210C}"/>
              </a:ext>
            </a:extLst>
          </p:cNvPr>
          <p:cNvSpPr>
            <a:spLocks noGrp="1"/>
          </p:cNvSpPr>
          <p:nvPr>
            <p:ph type="body" sz="quarter" idx="13"/>
          </p:nvPr>
        </p:nvSpPr>
        <p:spPr>
          <a:xfrm>
            <a:off x="758825" y="2024063"/>
            <a:ext cx="4038600" cy="4073525"/>
          </a:xfrm>
        </p:spPr>
        <p:txBody>
          <a:bodyPr/>
          <a:lstStyle/>
          <a:p>
            <a:pPr lvl="0"/>
            <a:r>
              <a:rPr lang="nl-NL"/>
              <a:t>Tekststijl van het model bewerken</a:t>
            </a:r>
          </a:p>
        </p:txBody>
      </p:sp>
      <p:cxnSp>
        <p:nvCxnSpPr>
          <p:cNvPr id="14" name="Rechte verbindingslijn 13">
            <a:extLst>
              <a:ext uri="{FF2B5EF4-FFF2-40B4-BE49-F238E27FC236}">
                <a16:creationId xmlns:a16="http://schemas.microsoft.com/office/drawing/2014/main" id="{8B103A00-8226-1046-8D62-E74D05480487}"/>
              </a:ext>
            </a:extLst>
          </p:cNvPr>
          <p:cNvCxnSpPr/>
          <p:nvPr userDrawn="1"/>
        </p:nvCxnSpPr>
        <p:spPr>
          <a:xfrm>
            <a:off x="0" y="30480"/>
            <a:ext cx="1219200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A0B2C849-26B6-1148-9969-8798C0627CCD}"/>
              </a:ext>
            </a:extLst>
          </p:cNvPr>
          <p:cNvCxnSpPr>
            <a:cxnSpLocks/>
          </p:cNvCxnSpPr>
          <p:nvPr userDrawn="1"/>
        </p:nvCxnSpPr>
        <p:spPr>
          <a:xfrm>
            <a:off x="758825" y="6098400"/>
            <a:ext cx="403860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4" name="Tijdelijke aanduiding voor grafiek 3">
            <a:extLst>
              <a:ext uri="{FF2B5EF4-FFF2-40B4-BE49-F238E27FC236}">
                <a16:creationId xmlns:a16="http://schemas.microsoft.com/office/drawing/2014/main" id="{6FCE7EE2-0B26-0740-BCD0-471539E9BEC1}"/>
              </a:ext>
            </a:extLst>
          </p:cNvPr>
          <p:cNvSpPr>
            <a:spLocks noGrp="1"/>
          </p:cNvSpPr>
          <p:nvPr>
            <p:ph type="chart" sz="quarter" idx="15"/>
          </p:nvPr>
        </p:nvSpPr>
        <p:spPr>
          <a:xfrm>
            <a:off x="5549900" y="760412"/>
            <a:ext cx="5882400" cy="5338800"/>
          </a:xfrm>
        </p:spPr>
        <p:txBody>
          <a:bodyPr/>
          <a:lstStyle/>
          <a:p>
            <a:r>
              <a:rPr lang="nl-NL"/>
              <a:t>Klik op het pictogram als u een grafiek wilt toevoegen</a:t>
            </a:r>
            <a:endParaRPr lang="nl-NL" dirty="0"/>
          </a:p>
        </p:txBody>
      </p:sp>
      <p:grpSp>
        <p:nvGrpSpPr>
          <p:cNvPr id="37" name="Groep 36">
            <a:extLst>
              <a:ext uri="{FF2B5EF4-FFF2-40B4-BE49-F238E27FC236}">
                <a16:creationId xmlns:a16="http://schemas.microsoft.com/office/drawing/2014/main" id="{95C338AC-BD8A-DE4B-972A-1679093CB489}"/>
              </a:ext>
            </a:extLst>
          </p:cNvPr>
          <p:cNvGrpSpPr/>
          <p:nvPr userDrawn="1"/>
        </p:nvGrpSpPr>
        <p:grpSpPr>
          <a:xfrm>
            <a:off x="12376269" y="-54065"/>
            <a:ext cx="3518336" cy="7340224"/>
            <a:chOff x="12376269" y="-120870"/>
            <a:chExt cx="3518336" cy="7340224"/>
          </a:xfrm>
        </p:grpSpPr>
        <p:grpSp>
          <p:nvGrpSpPr>
            <p:cNvPr id="38" name="Groep 37">
              <a:extLst>
                <a:ext uri="{FF2B5EF4-FFF2-40B4-BE49-F238E27FC236}">
                  <a16:creationId xmlns:a16="http://schemas.microsoft.com/office/drawing/2014/main" id="{1248861D-56CB-5A45-8729-65AD07A4D010}"/>
                </a:ext>
              </a:extLst>
            </p:cNvPr>
            <p:cNvGrpSpPr/>
            <p:nvPr userDrawn="1"/>
          </p:nvGrpSpPr>
          <p:grpSpPr>
            <a:xfrm>
              <a:off x="12433106" y="847293"/>
              <a:ext cx="3461499" cy="6372061"/>
              <a:chOff x="-2933894" y="1437843"/>
              <a:chExt cx="3461499" cy="6372061"/>
            </a:xfrm>
          </p:grpSpPr>
          <p:cxnSp>
            <p:nvCxnSpPr>
              <p:cNvPr id="47" name="Gebogen verbindingslijn 46">
                <a:extLst>
                  <a:ext uri="{FF2B5EF4-FFF2-40B4-BE49-F238E27FC236}">
                    <a16:creationId xmlns:a16="http://schemas.microsoft.com/office/drawing/2014/main" id="{BD718FA3-9C25-7C46-9F84-8B105A1A295A}"/>
                  </a:ext>
                </a:extLst>
              </p:cNvPr>
              <p:cNvCxnSpPr>
                <a:cxnSpLocks/>
                <a:stCxn id="53" idx="4"/>
                <a:endCxn id="49" idx="1"/>
              </p:cNvCxnSpPr>
              <p:nvPr userDrawn="1"/>
            </p:nvCxnSpPr>
            <p:spPr>
              <a:xfrm rot="16200000" flipH="1">
                <a:off x="-2690856" y="4440343"/>
                <a:ext cx="651202" cy="885279"/>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48" name="Tekstvak 47">
                <a:extLst>
                  <a:ext uri="{FF2B5EF4-FFF2-40B4-BE49-F238E27FC236}">
                    <a16:creationId xmlns:a16="http://schemas.microsoft.com/office/drawing/2014/main" id="{4577D674-FFB1-3E4C-ABD4-766AE4F23AD1}"/>
                  </a:ext>
                </a:extLst>
              </p:cNvPr>
              <p:cNvSpPr txBox="1"/>
              <p:nvPr userDrawn="1"/>
            </p:nvSpPr>
            <p:spPr>
              <a:xfrm>
                <a:off x="-2564915" y="1437843"/>
                <a:ext cx="3009400" cy="3370153"/>
              </a:xfrm>
              <a:prstGeom prst="rect">
                <a:avLst/>
              </a:prstGeom>
              <a:noFill/>
            </p:spPr>
            <p:txBody>
              <a:bodyPr wrap="square" rtlCol="0">
                <a:spAutoFit/>
              </a:bodyPr>
              <a:lstStyle/>
              <a:p>
                <a:pPr marL="271463" marR="0" lvl="0" indent="-271463" algn="l" defTabSz="914400" rtl="0" eaLnBrk="1" fontAlgn="auto" latinLnBrk="0" hangingPunct="1">
                  <a:lnSpc>
                    <a:spcPct val="100000"/>
                  </a:lnSpc>
                  <a:spcBef>
                    <a:spcPts val="0"/>
                  </a:spcBef>
                  <a:spcAft>
                    <a:spcPts val="0"/>
                  </a:spcAft>
                  <a:buClr>
                    <a:schemeClr val="accent1"/>
                  </a:buClr>
                  <a:buSzPct val="100000"/>
                  <a:buFont typeface="Zapf Dingbats"/>
                  <a:buChar char="❯"/>
                  <a:tabLst/>
                  <a:defRPr/>
                </a:pPr>
                <a:r>
                  <a:rPr lang="nl-NL" sz="2000" kern="1200" noProof="0" dirty="0">
                    <a:solidFill>
                      <a:schemeClr val="tx2"/>
                    </a:solidFill>
                    <a:latin typeface="+mn-lt"/>
                    <a:ea typeface="+mn-ea"/>
                    <a:cs typeface="+mn-cs"/>
                  </a:rPr>
                  <a:t>opsommingteken</a:t>
                </a:r>
              </a:p>
              <a:p>
                <a:pPr marL="274638"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pt</a:t>
                </a:r>
              </a:p>
              <a:p>
                <a:pPr marL="490538" marR="0" lvl="1" indent="-219075" algn="l" defTabSz="914400" rtl="0" eaLnBrk="1" fontAlgn="auto" latinLnBrk="0" hangingPunct="1">
                  <a:lnSpc>
                    <a:spcPct val="100000"/>
                  </a:lnSpc>
                  <a:spcBef>
                    <a:spcPts val="0"/>
                  </a:spcBef>
                  <a:spcAft>
                    <a:spcPts val="0"/>
                  </a:spcAft>
                  <a:buClr>
                    <a:schemeClr val="accent1"/>
                  </a:buClr>
                  <a:buSzTx/>
                  <a:buFont typeface="Systeemlettertype"/>
                  <a:buChar char="›"/>
                  <a:tabLst/>
                  <a:defRPr/>
                </a:pPr>
                <a:r>
                  <a:rPr lang="nl-NL" sz="2000" kern="1200" noProof="0" dirty="0">
                    <a:solidFill>
                      <a:schemeClr val="tx2"/>
                    </a:solidFill>
                    <a:latin typeface="+mn-lt"/>
                    <a:ea typeface="+mn-ea"/>
                    <a:cs typeface="+mn-cs"/>
                  </a:rPr>
                  <a:t>opsommingsteken (hoger niveau)</a:t>
                </a:r>
              </a:p>
              <a:p>
                <a:pPr marL="492125"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261938" marR="0" lvl="2" indent="-261938"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nl-NL" sz="2000" b="1" kern="1200" noProof="0" dirty="0">
                    <a:solidFill>
                      <a:schemeClr val="tx2"/>
                    </a:solidFill>
                    <a:latin typeface="+mn-lt"/>
                    <a:ea typeface="+mn-ea"/>
                    <a:cs typeface="+mn-cs"/>
                  </a:rPr>
                  <a:t>subkop</a:t>
                </a:r>
                <a:endParaRPr lang="nl-NL"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0" marR="0" lvl="3" indent="0" algn="l" defTabSz="914400" rtl="0" eaLnBrk="1" fontAlgn="auto" latinLnBrk="0" hangingPunct="1">
                  <a:lnSpc>
                    <a:spcPct val="100000"/>
                  </a:lnSpc>
                  <a:spcBef>
                    <a:spcPts val="600"/>
                  </a:spcBef>
                  <a:spcAft>
                    <a:spcPts val="0"/>
                  </a:spcAft>
                  <a:buClrTx/>
                  <a:buSzTx/>
                  <a:buFont typeface="Systeemlettertype"/>
                  <a:buChar char="​"/>
                  <a:tabLst/>
                  <a:defRPr/>
                </a:pPr>
                <a:r>
                  <a:rPr lang="nl-NL" sz="2000" kern="1200" cap="all" baseline="0" noProof="0" dirty="0">
                    <a:solidFill>
                      <a:schemeClr val="accent1"/>
                    </a:solidFill>
                    <a:latin typeface="+mn-lt"/>
                    <a:ea typeface="+mn-ea"/>
                    <a:cs typeface="+mn-cs"/>
                  </a:rPr>
                  <a:t>OPVALLENDE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oranje,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kapitalen</a:t>
                </a:r>
              </a:p>
              <a:p>
                <a:pPr marL="0" marR="0" lvl="4" indent="0" algn="l" defTabSz="914400" rtl="0" eaLnBrk="1" fontAlgn="auto" latinLnBrk="0" hangingPunct="1">
                  <a:lnSpc>
                    <a:spcPct val="100000"/>
                  </a:lnSpc>
                  <a:spcBef>
                    <a:spcPts val="0"/>
                  </a:spcBef>
                  <a:spcAft>
                    <a:spcPts val="0"/>
                  </a:spcAft>
                  <a:buClrTx/>
                  <a:buSzTx/>
                  <a:buFont typeface="Systeemlettertype"/>
                  <a:buChar char="​"/>
                  <a:tabLst/>
                  <a:defRPr/>
                </a:pPr>
                <a:r>
                  <a:rPr lang="nl-NL" sz="1600" kern="1200" noProof="0" dirty="0">
                    <a:solidFill>
                      <a:schemeClr val="tx1">
                        <a:lumMod val="50000"/>
                        <a:lumOff val="50000"/>
                      </a:schemeClr>
                    </a:solidFill>
                    <a:latin typeface="+mn-lt"/>
                    <a:ea typeface="+mn-ea"/>
                    <a:cs typeface="+mn-cs"/>
                  </a:rPr>
                  <a:t>kleine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grijs, 16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p:txBody>
          </p:sp>
          <p:sp>
            <p:nvSpPr>
              <p:cNvPr id="49" name="Tekstvak 48">
                <a:extLst>
                  <a:ext uri="{FF2B5EF4-FFF2-40B4-BE49-F238E27FC236}">
                    <a16:creationId xmlns:a16="http://schemas.microsoft.com/office/drawing/2014/main" id="{0BADAD3E-999F-CC43-91D3-6003070CA08A}"/>
                  </a:ext>
                </a:extLst>
              </p:cNvPr>
              <p:cNvSpPr txBox="1"/>
              <p:nvPr userDrawn="1"/>
            </p:nvSpPr>
            <p:spPr>
              <a:xfrm>
                <a:off x="-1922615" y="4931585"/>
                <a:ext cx="2450220" cy="553998"/>
              </a:xfrm>
              <a:prstGeom prst="rect">
                <a:avLst/>
              </a:prstGeom>
              <a:noFill/>
            </p:spPr>
            <p:txBody>
              <a:bodyPr wrap="square" lIns="90000" rtlCol="0">
                <a:spAutoFit/>
              </a:bodyPr>
              <a:lstStyle/>
              <a:p>
                <a:pPr algn="l"/>
                <a:r>
                  <a:rPr lang="nl-NL" sz="1000" cap="none" baseline="0" dirty="0">
                    <a:solidFill>
                      <a:schemeClr val="accent2"/>
                    </a:solidFill>
                    <a:latin typeface="+mj-lt"/>
                    <a:ea typeface="Arial" charset="0"/>
                    <a:cs typeface="Arial" charset="0"/>
                  </a:rPr>
                  <a:t>In de </a:t>
                </a:r>
                <a:r>
                  <a:rPr lang="nl-NL" sz="1000" b="1" u="none" cap="none" baseline="0" dirty="0">
                    <a:solidFill>
                      <a:schemeClr val="accent2"/>
                    </a:solidFill>
                    <a:latin typeface="+mj-lt"/>
                    <a:ea typeface="Arial" charset="0"/>
                    <a:cs typeface="Arial" charset="0"/>
                  </a:rPr>
                  <a:t>tekstvakken</a:t>
                </a:r>
                <a:r>
                  <a:rPr lang="nl-NL" sz="1000" cap="none" baseline="0" dirty="0">
                    <a:solidFill>
                      <a:schemeClr val="accent2"/>
                    </a:solidFill>
                    <a:latin typeface="+mj-lt"/>
                    <a:ea typeface="Arial" charset="0"/>
                    <a:cs typeface="Arial" charset="0"/>
                  </a:rPr>
                  <a:t> kun je vijf soorten tekst weergeven met eigen opmaak. De opmaak is gekoppeld aan lijstniveaus. </a:t>
                </a:r>
              </a:p>
            </p:txBody>
          </p:sp>
          <p:sp>
            <p:nvSpPr>
              <p:cNvPr id="50" name="Tekstvak 49">
                <a:extLst>
                  <a:ext uri="{FF2B5EF4-FFF2-40B4-BE49-F238E27FC236}">
                    <a16:creationId xmlns:a16="http://schemas.microsoft.com/office/drawing/2014/main" id="{2AE42CF9-E756-0741-B964-66D5BDF47253}"/>
                  </a:ext>
                </a:extLst>
              </p:cNvPr>
              <p:cNvSpPr txBox="1">
                <a:spLocks noChangeAspect="1"/>
              </p:cNvSpPr>
              <p:nvPr userDrawn="1"/>
            </p:nvSpPr>
            <p:spPr>
              <a:xfrm>
                <a:off x="-2933894" y="1518103"/>
                <a:ext cx="252000" cy="252000"/>
              </a:xfrm>
              <a:prstGeom prst="ellipse">
                <a:avLst/>
              </a:prstGeom>
              <a:noFill/>
              <a:ln w="15875">
                <a:solidFill>
                  <a:schemeClr val="accent1"/>
                </a:solidFill>
              </a:ln>
            </p:spPr>
            <p:txBody>
              <a:bodyPr wrap="square" lIns="0" tIns="0" rIns="0" bIns="0" rtlCol="0" anchor="ctr" anchorCtr="0">
                <a:noAutofit/>
              </a:bodyPr>
              <a:lstStyle/>
              <a:p>
                <a:pPr algn="ctr"/>
                <a:r>
                  <a:rPr lang="nl-NL" sz="1200" b="1" cap="all" dirty="0">
                    <a:solidFill>
                      <a:schemeClr val="accent1"/>
                    </a:solidFill>
                    <a:latin typeface="+mj-lt"/>
                    <a:ea typeface="Arial" charset="0"/>
                    <a:cs typeface="Arial" charset="0"/>
                  </a:rPr>
                  <a:t>1</a:t>
                </a:r>
              </a:p>
            </p:txBody>
          </p:sp>
          <p:sp>
            <p:nvSpPr>
              <p:cNvPr id="51" name="Tekstvak 50">
                <a:extLst>
                  <a:ext uri="{FF2B5EF4-FFF2-40B4-BE49-F238E27FC236}">
                    <a16:creationId xmlns:a16="http://schemas.microsoft.com/office/drawing/2014/main" id="{3F688EAC-64E2-AF41-A651-5B9552684AB3}"/>
                  </a:ext>
                </a:extLst>
              </p:cNvPr>
              <p:cNvSpPr txBox="1">
                <a:spLocks noChangeAspect="1"/>
              </p:cNvSpPr>
              <p:nvPr userDrawn="1"/>
            </p:nvSpPr>
            <p:spPr>
              <a:xfrm>
                <a:off x="-2933894" y="2147956"/>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2</a:t>
                </a:r>
              </a:p>
            </p:txBody>
          </p:sp>
          <p:sp>
            <p:nvSpPr>
              <p:cNvPr id="52" name="Tekstvak 51">
                <a:extLst>
                  <a:ext uri="{FF2B5EF4-FFF2-40B4-BE49-F238E27FC236}">
                    <a16:creationId xmlns:a16="http://schemas.microsoft.com/office/drawing/2014/main" id="{E05D5F5C-CE9C-B645-807D-186BECE17F45}"/>
                  </a:ext>
                </a:extLst>
              </p:cNvPr>
              <p:cNvSpPr txBox="1">
                <a:spLocks noChangeAspect="1"/>
              </p:cNvSpPr>
              <p:nvPr userDrawn="1"/>
            </p:nvSpPr>
            <p:spPr>
              <a:xfrm>
                <a:off x="-2933894" y="3706035"/>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4</a:t>
                </a:r>
              </a:p>
            </p:txBody>
          </p:sp>
          <p:sp>
            <p:nvSpPr>
              <p:cNvPr id="53" name="Tekstvak 52">
                <a:extLst>
                  <a:ext uri="{FF2B5EF4-FFF2-40B4-BE49-F238E27FC236}">
                    <a16:creationId xmlns:a16="http://schemas.microsoft.com/office/drawing/2014/main" id="{32491909-7678-B743-AF4D-BBB68CDD4C9A}"/>
                  </a:ext>
                </a:extLst>
              </p:cNvPr>
              <p:cNvSpPr txBox="1">
                <a:spLocks noChangeAspect="1"/>
              </p:cNvSpPr>
              <p:nvPr userDrawn="1"/>
            </p:nvSpPr>
            <p:spPr>
              <a:xfrm>
                <a:off x="-2933894" y="4305382"/>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5</a:t>
                </a:r>
              </a:p>
            </p:txBody>
          </p:sp>
          <p:sp>
            <p:nvSpPr>
              <p:cNvPr id="54" name="Tekstvak 53">
                <a:extLst>
                  <a:ext uri="{FF2B5EF4-FFF2-40B4-BE49-F238E27FC236}">
                    <a16:creationId xmlns:a16="http://schemas.microsoft.com/office/drawing/2014/main" id="{4041952F-A125-3046-A458-C1DA02E2D31A}"/>
                  </a:ext>
                </a:extLst>
              </p:cNvPr>
              <p:cNvSpPr txBox="1">
                <a:spLocks noChangeAspect="1"/>
              </p:cNvSpPr>
              <p:nvPr userDrawn="1"/>
            </p:nvSpPr>
            <p:spPr>
              <a:xfrm>
                <a:off x="-2933894" y="3059543"/>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3</a:t>
                </a:r>
              </a:p>
            </p:txBody>
          </p:sp>
          <p:grpSp>
            <p:nvGrpSpPr>
              <p:cNvPr id="55" name="Groeperen 38">
                <a:extLst>
                  <a:ext uri="{FF2B5EF4-FFF2-40B4-BE49-F238E27FC236}">
                    <a16:creationId xmlns:a16="http://schemas.microsoft.com/office/drawing/2014/main" id="{67AD5413-2D13-1546-B27A-C9C20BC294EA}"/>
                  </a:ext>
                </a:extLst>
              </p:cNvPr>
              <p:cNvGrpSpPr/>
              <p:nvPr userDrawn="1"/>
            </p:nvGrpSpPr>
            <p:grpSpPr>
              <a:xfrm>
                <a:off x="-2817520" y="6055099"/>
                <a:ext cx="2918952" cy="1754805"/>
                <a:chOff x="-5218600" y="4763397"/>
                <a:chExt cx="2918952" cy="1562562"/>
              </a:xfrm>
            </p:grpSpPr>
            <p:pic>
              <p:nvPicPr>
                <p:cNvPr id="56" name="Afbeelding 55">
                  <a:extLst>
                    <a:ext uri="{FF2B5EF4-FFF2-40B4-BE49-F238E27FC236}">
                      <a16:creationId xmlns:a16="http://schemas.microsoft.com/office/drawing/2014/main" id="{4CFB4AF5-9B53-314E-BB10-3D008E0E7FA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12991" y="5461767"/>
                  <a:ext cx="1325880" cy="315512"/>
                </a:xfrm>
                <a:prstGeom prst="rect">
                  <a:avLst/>
                </a:prstGeom>
              </p:spPr>
            </p:pic>
            <p:cxnSp>
              <p:nvCxnSpPr>
                <p:cNvPr id="57" name="Rechte verbindingslijn 56">
                  <a:extLst>
                    <a:ext uri="{FF2B5EF4-FFF2-40B4-BE49-F238E27FC236}">
                      <a16:creationId xmlns:a16="http://schemas.microsoft.com/office/drawing/2014/main" id="{5851FE06-6E18-1D4E-9ACC-04D224D1B4D7}"/>
                    </a:ext>
                  </a:extLst>
                </p:cNvPr>
                <p:cNvCxnSpPr/>
                <p:nvPr userDrawn="1"/>
              </p:nvCxnSpPr>
              <p:spPr>
                <a:xfrm>
                  <a:off x="-5218600" y="5826230"/>
                  <a:ext cx="2918952"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58" name="Groeperen 37">
                  <a:extLst>
                    <a:ext uri="{FF2B5EF4-FFF2-40B4-BE49-F238E27FC236}">
                      <a16:creationId xmlns:a16="http://schemas.microsoft.com/office/drawing/2014/main" id="{DC724026-CF12-4242-8BF5-7792FA4D0626}"/>
                    </a:ext>
                  </a:extLst>
                </p:cNvPr>
                <p:cNvGrpSpPr/>
                <p:nvPr userDrawn="1"/>
              </p:nvGrpSpPr>
              <p:grpSpPr>
                <a:xfrm>
                  <a:off x="-5218600" y="4763397"/>
                  <a:ext cx="2918948" cy="1562562"/>
                  <a:chOff x="-5218600" y="4763397"/>
                  <a:chExt cx="2918948" cy="1562562"/>
                </a:xfrm>
              </p:grpSpPr>
              <p:sp>
                <p:nvSpPr>
                  <p:cNvPr id="59" name="Rechthoek 58">
                    <a:extLst>
                      <a:ext uri="{FF2B5EF4-FFF2-40B4-BE49-F238E27FC236}">
                        <a16:creationId xmlns:a16="http://schemas.microsoft.com/office/drawing/2014/main" id="{F1B70F9D-BD50-A644-8C1B-4784A3EA8633}"/>
                      </a:ext>
                    </a:extLst>
                  </p:cNvPr>
                  <p:cNvSpPr/>
                  <p:nvPr userDrawn="1"/>
                </p:nvSpPr>
                <p:spPr>
                  <a:xfrm>
                    <a:off x="-4323696" y="5107254"/>
                    <a:ext cx="1408534"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Volgende stijl </a:t>
                    </a:r>
                    <a:r>
                      <a:rPr lang="nl-NL" sz="1000" cap="none" baseline="0" dirty="0">
                        <a:solidFill>
                          <a:schemeClr val="accent2"/>
                        </a:solidFill>
                        <a:latin typeface="+mj-lt"/>
                        <a:ea typeface="Arial" charset="0"/>
                        <a:cs typeface="Arial" charset="0"/>
                      </a:rPr>
                      <a:t>(lijstniveau verhogen)</a:t>
                    </a:r>
                  </a:p>
                </p:txBody>
              </p:sp>
              <p:sp>
                <p:nvSpPr>
                  <p:cNvPr id="60" name="Rechthoek 59">
                    <a:extLst>
                      <a:ext uri="{FF2B5EF4-FFF2-40B4-BE49-F238E27FC236}">
                        <a16:creationId xmlns:a16="http://schemas.microsoft.com/office/drawing/2014/main" id="{8B0318D8-EDB4-194C-8076-21CE71AA3AEF}"/>
                      </a:ext>
                    </a:extLst>
                  </p:cNvPr>
                  <p:cNvSpPr/>
                  <p:nvPr userDrawn="1"/>
                </p:nvSpPr>
                <p:spPr>
                  <a:xfrm>
                    <a:off x="-4323696" y="4763397"/>
                    <a:ext cx="1524206"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Vorige stijl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(lijstniveau verlagen)</a:t>
                    </a:r>
                  </a:p>
                </p:txBody>
              </p:sp>
              <p:cxnSp>
                <p:nvCxnSpPr>
                  <p:cNvPr id="61" name="Gebogen verbindingslijn 55">
                    <a:extLst>
                      <a:ext uri="{FF2B5EF4-FFF2-40B4-BE49-F238E27FC236}">
                        <a16:creationId xmlns:a16="http://schemas.microsoft.com/office/drawing/2014/main" id="{D998343F-B3F7-8D44-B85E-C9A00E802EA3}"/>
                      </a:ext>
                    </a:extLst>
                  </p:cNvPr>
                  <p:cNvCxnSpPr>
                    <a:cxnSpLocks/>
                    <a:stCxn id="46" idx="0"/>
                    <a:endCxn id="59" idx="1"/>
                  </p:cNvCxnSpPr>
                  <p:nvPr userDrawn="1"/>
                </p:nvCxnSpPr>
                <p:spPr>
                  <a:xfrm rot="5400000" flipH="1" flipV="1">
                    <a:off x="-4482682" y="5300323"/>
                    <a:ext cx="173915" cy="144055"/>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2" name="Gebogen verbindingslijn 57">
                    <a:extLst>
                      <a:ext uri="{FF2B5EF4-FFF2-40B4-BE49-F238E27FC236}">
                        <a16:creationId xmlns:a16="http://schemas.microsoft.com/office/drawing/2014/main" id="{E20CA010-A087-E045-96A2-04EFB42C4848}"/>
                      </a:ext>
                    </a:extLst>
                  </p:cNvPr>
                  <p:cNvCxnSpPr>
                    <a:cxnSpLocks/>
                    <a:stCxn id="44" idx="0"/>
                    <a:endCxn id="60" idx="1"/>
                  </p:cNvCxnSpPr>
                  <p:nvPr userDrawn="1"/>
                </p:nvCxnSpPr>
                <p:spPr>
                  <a:xfrm rot="5400000" flipH="1" flipV="1">
                    <a:off x="-4737022" y="5045982"/>
                    <a:ext cx="517772" cy="308880"/>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3" name="Tekstvak 62">
                    <a:extLst>
                      <a:ext uri="{FF2B5EF4-FFF2-40B4-BE49-F238E27FC236}">
                        <a16:creationId xmlns:a16="http://schemas.microsoft.com/office/drawing/2014/main" id="{532838C4-C683-C744-8F79-AAAFAA268147}"/>
                      </a:ext>
                    </a:extLst>
                  </p:cNvPr>
                  <p:cNvSpPr txBox="1"/>
                  <p:nvPr userDrawn="1"/>
                </p:nvSpPr>
                <p:spPr>
                  <a:xfrm>
                    <a:off x="-4426152" y="5832653"/>
                    <a:ext cx="2126500" cy="493306"/>
                  </a:xfrm>
                  <a:prstGeom prst="rect">
                    <a:avLst/>
                  </a:prstGeom>
                  <a:noFill/>
                </p:spPr>
                <p:txBody>
                  <a:bodyPr wrap="square" lIns="0" rtlCol="0">
                    <a:spAutoFit/>
                  </a:bodyPr>
                  <a:lstStyle/>
                  <a:p>
                    <a:pPr algn="l"/>
                    <a:r>
                      <a:rPr lang="nl-NL" sz="1000" cap="none" baseline="0" dirty="0">
                        <a:solidFill>
                          <a:schemeClr val="accent2"/>
                        </a:solidFill>
                        <a:latin typeface="+mj-lt"/>
                        <a:ea typeface="Arial" charset="0"/>
                        <a:cs typeface="Arial" charset="0"/>
                      </a:rPr>
                      <a:t>Herstel eventueel de originele opmaak van de dia met de knop </a:t>
                    </a:r>
                    <a:r>
                      <a:rPr lang="nl-NL" sz="1000" b="1" cap="none" baseline="0" dirty="0">
                        <a:solidFill>
                          <a:schemeClr val="accent2"/>
                        </a:solidFill>
                        <a:latin typeface="+mj-lt"/>
                        <a:ea typeface="Arial" charset="0"/>
                        <a:cs typeface="Arial" charset="0"/>
                      </a:rPr>
                      <a:t>Opnieuw instellen</a:t>
                    </a:r>
                    <a:endParaRPr lang="nl-NL" sz="1000" cap="none" baseline="0" dirty="0">
                      <a:solidFill>
                        <a:schemeClr val="accent2"/>
                      </a:solidFill>
                      <a:latin typeface="+mj-lt"/>
                      <a:ea typeface="Arial" charset="0"/>
                      <a:cs typeface="Arial" charset="0"/>
                    </a:endParaRPr>
                  </a:p>
                </p:txBody>
              </p:sp>
              <p:pic>
                <p:nvPicPr>
                  <p:cNvPr id="64" name="Afbeelding 63">
                    <a:extLst>
                      <a:ext uri="{FF2B5EF4-FFF2-40B4-BE49-F238E27FC236}">
                        <a16:creationId xmlns:a16="http://schemas.microsoft.com/office/drawing/2014/main" id="{162F53EA-8DDB-EE4D-B1F6-CB8E2D8AECDD}"/>
                      </a:ext>
                    </a:extLst>
                  </p:cNvPr>
                  <p:cNvPicPr>
                    <a:picLocks noChangeAspect="1"/>
                  </p:cNvPicPr>
                  <p:nvPr userDrawn="1"/>
                </p:nvPicPr>
                <p:blipFill>
                  <a:blip r:embed="rId4"/>
                  <a:stretch>
                    <a:fillRect/>
                  </a:stretch>
                </p:blipFill>
                <p:spPr>
                  <a:xfrm>
                    <a:off x="-5218600" y="5884354"/>
                    <a:ext cx="731520" cy="122134"/>
                  </a:xfrm>
                  <a:prstGeom prst="rect">
                    <a:avLst/>
                  </a:prstGeom>
                </p:spPr>
              </p:pic>
            </p:grpSp>
          </p:grpSp>
        </p:grpSp>
        <p:sp>
          <p:nvSpPr>
            <p:cNvPr id="39" name="Rechthoek 38">
              <a:extLst>
                <a:ext uri="{FF2B5EF4-FFF2-40B4-BE49-F238E27FC236}">
                  <a16:creationId xmlns:a16="http://schemas.microsoft.com/office/drawing/2014/main" id="{17CB2B15-7442-F343-9643-B75EB9E7868A}"/>
                </a:ext>
              </a:extLst>
            </p:cNvPr>
            <p:cNvSpPr/>
            <p:nvPr userDrawn="1"/>
          </p:nvSpPr>
          <p:spPr>
            <a:xfrm>
              <a:off x="13444384" y="4990758"/>
              <a:ext cx="2217017" cy="400110"/>
            </a:xfrm>
            <a:prstGeom prst="rect">
              <a:avLst/>
            </a:prstGeom>
          </p:spPr>
          <p:txBody>
            <a:bodyPr wrap="square">
              <a:spAutoFit/>
            </a:bodyPr>
            <a:lstStyle/>
            <a:p>
              <a:pPr marL="0" algn="l" defTabSz="914400" rtl="0" eaLnBrk="1" latinLnBrk="0" hangingPunct="1"/>
              <a:r>
                <a:rPr lang="nl-NL" sz="1000" kern="1200" cap="none" baseline="0" dirty="0">
                  <a:solidFill>
                    <a:schemeClr val="accent2"/>
                  </a:solidFill>
                  <a:latin typeface="+mj-lt"/>
                  <a:ea typeface="Arial" charset="0"/>
                  <a:cs typeface="Arial" charset="0"/>
                </a:rPr>
                <a:t>Wijzig de tekststijlen met de tab-knop of de knoppen in de menubalk:</a:t>
              </a:r>
            </a:p>
          </p:txBody>
        </p:sp>
        <p:cxnSp>
          <p:nvCxnSpPr>
            <p:cNvPr id="40" name="Rechte verbindingslijn 39">
              <a:extLst>
                <a:ext uri="{FF2B5EF4-FFF2-40B4-BE49-F238E27FC236}">
                  <a16:creationId xmlns:a16="http://schemas.microsoft.com/office/drawing/2014/main" id="{833F7281-3240-2C4F-B3B5-28CFB073FE8B}"/>
                </a:ext>
              </a:extLst>
            </p:cNvPr>
            <p:cNvCxnSpPr>
              <a:stCxn id="50" idx="4"/>
              <a:endCxn id="51" idx="0"/>
            </p:cNvCxnSpPr>
            <p:nvPr userDrawn="1"/>
          </p:nvCxnSpPr>
          <p:spPr>
            <a:xfrm>
              <a:off x="12559106" y="1179553"/>
              <a:ext cx="0" cy="3778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6FCD7BA2-C4E1-C145-A9ED-75A686F6117D}"/>
                </a:ext>
              </a:extLst>
            </p:cNvPr>
            <p:cNvCxnSpPr>
              <a:cxnSpLocks/>
              <a:stCxn id="51" idx="4"/>
              <a:endCxn id="54" idx="0"/>
            </p:cNvCxnSpPr>
            <p:nvPr userDrawn="1"/>
          </p:nvCxnSpPr>
          <p:spPr>
            <a:xfrm>
              <a:off x="12559106" y="1809406"/>
              <a:ext cx="0" cy="6595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5E2F767C-779E-5C46-8AC9-68E1359E2373}"/>
                </a:ext>
              </a:extLst>
            </p:cNvPr>
            <p:cNvCxnSpPr>
              <a:cxnSpLocks/>
              <a:stCxn id="54" idx="4"/>
              <a:endCxn id="52" idx="0"/>
            </p:cNvCxnSpPr>
            <p:nvPr userDrawn="1"/>
          </p:nvCxnSpPr>
          <p:spPr>
            <a:xfrm>
              <a:off x="12559106" y="2720993"/>
              <a:ext cx="0" cy="39449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557BB3BA-83DC-444E-B0F9-D74E138D7569}"/>
                </a:ext>
              </a:extLst>
            </p:cNvPr>
            <p:cNvCxnSpPr>
              <a:cxnSpLocks/>
              <a:stCxn id="52" idx="4"/>
              <a:endCxn id="53" idx="0"/>
            </p:cNvCxnSpPr>
            <p:nvPr userDrawn="1"/>
          </p:nvCxnSpPr>
          <p:spPr>
            <a:xfrm>
              <a:off x="12559106" y="3367485"/>
              <a:ext cx="0" cy="34734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539FB6FE-9D41-B344-9A5A-A8D35FDA0037}"/>
                </a:ext>
              </a:extLst>
            </p:cNvPr>
            <p:cNvSpPr/>
            <p:nvPr userDrawn="1"/>
          </p:nvSpPr>
          <p:spPr>
            <a:xfrm>
              <a:off x="13036504"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sp>
          <p:nvSpPr>
            <p:cNvPr id="45" name="Rechthoek 44">
              <a:extLst>
                <a:ext uri="{FF2B5EF4-FFF2-40B4-BE49-F238E27FC236}">
                  <a16:creationId xmlns:a16="http://schemas.microsoft.com/office/drawing/2014/main" id="{FEDB0BAE-00AC-8E4A-97BE-BA2CF79B01D5}"/>
                </a:ext>
              </a:extLst>
            </p:cNvPr>
            <p:cNvSpPr/>
            <p:nvPr userDrawn="1"/>
          </p:nvSpPr>
          <p:spPr>
            <a:xfrm>
              <a:off x="12376269" y="-120870"/>
              <a:ext cx="3009400" cy="744819"/>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
                  <a:schemeClr val="accent1"/>
                </a:buClr>
                <a:buSzTx/>
                <a:buFont typeface="Arial" charset="0"/>
                <a:buNone/>
                <a:tabLst/>
                <a:defRPr/>
              </a:pPr>
              <a:r>
                <a:rPr lang="nl-NL" sz="3600" b="1" kern="1200" noProof="0" dirty="0">
                  <a:solidFill>
                    <a:schemeClr val="tx1"/>
                  </a:solidFill>
                  <a:latin typeface="+mn-lt"/>
                  <a:ea typeface="+mn-ea"/>
                  <a:cs typeface="+mn-cs"/>
                </a:rPr>
                <a:t>Titel</a:t>
              </a:r>
              <a:endParaRPr lang="nl-NL" sz="5400" b="1"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bold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zwart, 36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lang="nl-NL" sz="1000"/>
            </a:p>
          </p:txBody>
        </p:sp>
        <p:sp>
          <p:nvSpPr>
            <p:cNvPr id="46" name="Ovaal 45">
              <a:extLst>
                <a:ext uri="{FF2B5EF4-FFF2-40B4-BE49-F238E27FC236}">
                  <a16:creationId xmlns:a16="http://schemas.microsoft.com/office/drawing/2014/main" id="{452FB81D-4F51-0444-AD03-6DCA18FB7C02}"/>
                </a:ext>
              </a:extLst>
            </p:cNvPr>
            <p:cNvSpPr/>
            <p:nvPr userDrawn="1"/>
          </p:nvSpPr>
          <p:spPr>
            <a:xfrm>
              <a:off x="13201329"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grpSp>
    </p:spTree>
    <p:extLst>
      <p:ext uri="{BB962C8B-B14F-4D97-AF65-F5344CB8AC3E}">
        <p14:creationId xmlns:p14="http://schemas.microsoft.com/office/powerpoint/2010/main" val="2212492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36A5B0B-A3DF-8940-88E5-405D6F65690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845" t="3082" r="-10625" b="4447"/>
          <a:stretch/>
        </p:blipFill>
        <p:spPr>
          <a:xfrm>
            <a:off x="4993481" y="0"/>
            <a:ext cx="221456" cy="6858001"/>
          </a:xfrm>
          <a:prstGeom prst="rect">
            <a:avLst/>
          </a:prstGeom>
        </p:spPr>
      </p:pic>
      <p:sp>
        <p:nvSpPr>
          <p:cNvPr id="11" name="Rechthoek 10">
            <a:extLst>
              <a:ext uri="{FF2B5EF4-FFF2-40B4-BE49-F238E27FC236}">
                <a16:creationId xmlns:a16="http://schemas.microsoft.com/office/drawing/2014/main" id="{91A38FB0-F44E-3544-9379-F19FF39A22E2}"/>
              </a:ext>
            </a:extLst>
          </p:cNvPr>
          <p:cNvSpPr/>
          <p:nvPr userDrawn="1"/>
        </p:nvSpPr>
        <p:spPr>
          <a:xfrm>
            <a:off x="5180013" y="0"/>
            <a:ext cx="7011987" cy="6858000"/>
          </a:xfrm>
          <a:prstGeom prst="rect">
            <a:avLst/>
          </a:prstGeom>
          <a:solidFill>
            <a:schemeClr val="bg2"/>
          </a:solidFill>
          <a:effectLst/>
        </p:spPr>
        <p:txBody>
          <a:bodyPr vert="horz" lIns="180000" tIns="180000" rIns="180000" bIns="180000" rtlCol="0">
            <a:noAutofit/>
          </a:bodyPr>
          <a:lstStyle/>
          <a:p>
            <a:pPr marL="271463" lvl="0" indent="-271463">
              <a:lnSpc>
                <a:spcPct val="100000"/>
              </a:lnSpc>
              <a:spcBef>
                <a:spcPts val="0"/>
              </a:spcBef>
              <a:spcAft>
                <a:spcPts val="600"/>
              </a:spcAft>
              <a:buClr>
                <a:schemeClr val="accent1"/>
              </a:buClr>
              <a:buSzPct val="100000"/>
              <a:buFont typeface="Zapf Dingbats"/>
              <a:buChar char="❯"/>
              <a:tabLst/>
            </a:pPr>
            <a:endParaRPr lang="nl-NL" sz="2000">
              <a:solidFill>
                <a:schemeClr val="tx2"/>
              </a:solidFill>
            </a:endParaRPr>
          </a:p>
        </p:txBody>
      </p:sp>
      <p:sp>
        <p:nvSpPr>
          <p:cNvPr id="5" name="Tijdelijke aanduiding voor datum 4">
            <a:extLst>
              <a:ext uri="{FF2B5EF4-FFF2-40B4-BE49-F238E27FC236}">
                <a16:creationId xmlns:a16="http://schemas.microsoft.com/office/drawing/2014/main" id="{13BCDF92-27F0-9847-B788-1476035409CC}"/>
              </a:ext>
            </a:extLst>
          </p:cNvPr>
          <p:cNvSpPr>
            <a:spLocks noGrp="1"/>
          </p:cNvSpPr>
          <p:nvPr>
            <p:ph type="dt" sz="half" idx="10"/>
          </p:nvPr>
        </p:nvSpPr>
        <p:spPr/>
        <p:txBody>
          <a:bodyPr/>
          <a:lstStyle/>
          <a:p>
            <a:fld id="{D9AC2505-171F-4346-8C2D-627B43D94EA2}" type="datetime1">
              <a:rPr lang="nl-NL" smtClean="0"/>
              <a:t>7-12-2020</a:t>
            </a:fld>
            <a:endParaRPr lang="nl-NL"/>
          </a:p>
        </p:txBody>
      </p:sp>
      <p:sp>
        <p:nvSpPr>
          <p:cNvPr id="6" name="Tijdelijke aanduiding voor voettekst 5">
            <a:extLst>
              <a:ext uri="{FF2B5EF4-FFF2-40B4-BE49-F238E27FC236}">
                <a16:creationId xmlns:a16="http://schemas.microsoft.com/office/drawing/2014/main" id="{DFF7E9AC-854E-E44C-A6D0-2FB4990A60EF}"/>
              </a:ext>
            </a:extLst>
          </p:cNvPr>
          <p:cNvSpPr>
            <a:spLocks noGrp="1"/>
          </p:cNvSpPr>
          <p:nvPr>
            <p:ph type="ftr" sz="quarter" idx="11"/>
          </p:nvPr>
        </p:nvSpPr>
        <p:spPr/>
        <p:txBody>
          <a:bodyPr/>
          <a:lstStyle/>
          <a:p>
            <a:r>
              <a:rPr lang="nl-NL"/>
              <a:t>RDW Presentatiesjabloon</a:t>
            </a:r>
          </a:p>
        </p:txBody>
      </p:sp>
      <p:sp>
        <p:nvSpPr>
          <p:cNvPr id="7" name="Tijdelijke aanduiding voor dianummer 6">
            <a:extLst>
              <a:ext uri="{FF2B5EF4-FFF2-40B4-BE49-F238E27FC236}">
                <a16:creationId xmlns:a16="http://schemas.microsoft.com/office/drawing/2014/main" id="{FA259DEC-FE6E-6D4B-B797-0A29EDBC1C7B}"/>
              </a:ext>
            </a:extLst>
          </p:cNvPr>
          <p:cNvSpPr>
            <a:spLocks noGrp="1"/>
          </p:cNvSpPr>
          <p:nvPr>
            <p:ph type="sldNum" sz="quarter" idx="12"/>
          </p:nvPr>
        </p:nvSpPr>
        <p:spPr/>
        <p:txBody>
          <a:bodyPr/>
          <a:lstStyle/>
          <a:p>
            <a:fld id="{5E5C2CF4-0E80-7A46-8F96-EE1F0D78FA73}" type="slidenum">
              <a:rPr lang="nl-NL" smtClean="0"/>
              <a:t>‹#›</a:t>
            </a:fld>
            <a:endParaRPr lang="nl-NL" dirty="0"/>
          </a:p>
        </p:txBody>
      </p:sp>
      <p:sp>
        <p:nvSpPr>
          <p:cNvPr id="8" name="Titel 7">
            <a:extLst>
              <a:ext uri="{FF2B5EF4-FFF2-40B4-BE49-F238E27FC236}">
                <a16:creationId xmlns:a16="http://schemas.microsoft.com/office/drawing/2014/main" id="{4C110AAE-436D-3E4C-AB13-DFFF4FD274EF}"/>
              </a:ext>
            </a:extLst>
          </p:cNvPr>
          <p:cNvSpPr>
            <a:spLocks noGrp="1"/>
          </p:cNvSpPr>
          <p:nvPr>
            <p:ph type="title"/>
          </p:nvPr>
        </p:nvSpPr>
        <p:spPr>
          <a:xfrm>
            <a:off x="758826" y="769619"/>
            <a:ext cx="4038599" cy="1254443"/>
          </a:xfrm>
        </p:spPr>
        <p:txBody>
          <a:bodyPr>
            <a:normAutofit/>
          </a:bodyPr>
          <a:lstStyle>
            <a:lvl1pPr>
              <a:defRPr sz="3600"/>
            </a:lvl1pPr>
          </a:lstStyle>
          <a:p>
            <a:r>
              <a:rPr lang="nl-NL"/>
              <a:t>Klik om de stijl te bewerken</a:t>
            </a:r>
            <a:endParaRPr lang="nl-NL" dirty="0"/>
          </a:p>
        </p:txBody>
      </p:sp>
      <p:sp>
        <p:nvSpPr>
          <p:cNvPr id="10" name="Tijdelijke aanduiding voor tekst 9">
            <a:extLst>
              <a:ext uri="{FF2B5EF4-FFF2-40B4-BE49-F238E27FC236}">
                <a16:creationId xmlns:a16="http://schemas.microsoft.com/office/drawing/2014/main" id="{91EFAC5A-CAEC-044E-BC15-B7630160210C}"/>
              </a:ext>
            </a:extLst>
          </p:cNvPr>
          <p:cNvSpPr>
            <a:spLocks noGrp="1"/>
          </p:cNvSpPr>
          <p:nvPr>
            <p:ph type="body" sz="quarter" idx="13"/>
          </p:nvPr>
        </p:nvSpPr>
        <p:spPr>
          <a:xfrm>
            <a:off x="758825" y="2024063"/>
            <a:ext cx="4038600" cy="4073525"/>
          </a:xfrm>
        </p:spPr>
        <p:txBody>
          <a:bodyPr/>
          <a:lstStyle/>
          <a:p>
            <a:pPr lvl="0"/>
            <a:r>
              <a:rPr lang="nl-NL"/>
              <a:t>Tekststijl van het model bewerken</a:t>
            </a:r>
          </a:p>
        </p:txBody>
      </p:sp>
      <p:cxnSp>
        <p:nvCxnSpPr>
          <p:cNvPr id="14" name="Rechte verbindingslijn 13">
            <a:extLst>
              <a:ext uri="{FF2B5EF4-FFF2-40B4-BE49-F238E27FC236}">
                <a16:creationId xmlns:a16="http://schemas.microsoft.com/office/drawing/2014/main" id="{8B103A00-8226-1046-8D62-E74D05480487}"/>
              </a:ext>
            </a:extLst>
          </p:cNvPr>
          <p:cNvCxnSpPr/>
          <p:nvPr userDrawn="1"/>
        </p:nvCxnSpPr>
        <p:spPr>
          <a:xfrm>
            <a:off x="0" y="30480"/>
            <a:ext cx="1219200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A0B2C849-26B6-1148-9969-8798C0627CCD}"/>
              </a:ext>
            </a:extLst>
          </p:cNvPr>
          <p:cNvCxnSpPr>
            <a:cxnSpLocks/>
          </p:cNvCxnSpPr>
          <p:nvPr userDrawn="1"/>
        </p:nvCxnSpPr>
        <p:spPr>
          <a:xfrm>
            <a:off x="758825" y="6098400"/>
            <a:ext cx="403860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4" name="Tijdelijke aanduiding voor tabel 3">
            <a:extLst>
              <a:ext uri="{FF2B5EF4-FFF2-40B4-BE49-F238E27FC236}">
                <a16:creationId xmlns:a16="http://schemas.microsoft.com/office/drawing/2014/main" id="{CBD59850-4E09-5C49-A932-DBBA62002CDC}"/>
              </a:ext>
            </a:extLst>
          </p:cNvPr>
          <p:cNvSpPr>
            <a:spLocks noGrp="1"/>
          </p:cNvSpPr>
          <p:nvPr>
            <p:ph type="tbl" sz="quarter" idx="14"/>
          </p:nvPr>
        </p:nvSpPr>
        <p:spPr>
          <a:xfrm>
            <a:off x="5549188" y="760413"/>
            <a:ext cx="5882400" cy="5337175"/>
          </a:xfrm>
        </p:spPr>
        <p:txBody>
          <a:bodyPr/>
          <a:lstStyle/>
          <a:p>
            <a:r>
              <a:rPr lang="nl-NL"/>
              <a:t>Klik op het pictogram als u een tabel wilt toevoegen</a:t>
            </a:r>
          </a:p>
        </p:txBody>
      </p:sp>
      <p:grpSp>
        <p:nvGrpSpPr>
          <p:cNvPr id="37" name="Groep 36">
            <a:extLst>
              <a:ext uri="{FF2B5EF4-FFF2-40B4-BE49-F238E27FC236}">
                <a16:creationId xmlns:a16="http://schemas.microsoft.com/office/drawing/2014/main" id="{B36A2B13-5BB0-2A41-9B72-3E18C12F2C35}"/>
              </a:ext>
            </a:extLst>
          </p:cNvPr>
          <p:cNvGrpSpPr/>
          <p:nvPr userDrawn="1"/>
        </p:nvGrpSpPr>
        <p:grpSpPr>
          <a:xfrm>
            <a:off x="12376269" y="-54065"/>
            <a:ext cx="3518336" cy="7340224"/>
            <a:chOff x="12376269" y="-120870"/>
            <a:chExt cx="3518336" cy="7340224"/>
          </a:xfrm>
        </p:grpSpPr>
        <p:grpSp>
          <p:nvGrpSpPr>
            <p:cNvPr id="38" name="Groep 37">
              <a:extLst>
                <a:ext uri="{FF2B5EF4-FFF2-40B4-BE49-F238E27FC236}">
                  <a16:creationId xmlns:a16="http://schemas.microsoft.com/office/drawing/2014/main" id="{F2DAE0D8-68B3-F24E-89CF-60FF9CC1C10E}"/>
                </a:ext>
              </a:extLst>
            </p:cNvPr>
            <p:cNvGrpSpPr/>
            <p:nvPr userDrawn="1"/>
          </p:nvGrpSpPr>
          <p:grpSpPr>
            <a:xfrm>
              <a:off x="12433106" y="847293"/>
              <a:ext cx="3461499" cy="6372061"/>
              <a:chOff x="-2933894" y="1437843"/>
              <a:chExt cx="3461499" cy="6372061"/>
            </a:xfrm>
          </p:grpSpPr>
          <p:cxnSp>
            <p:nvCxnSpPr>
              <p:cNvPr id="48" name="Gebogen verbindingslijn 47">
                <a:extLst>
                  <a:ext uri="{FF2B5EF4-FFF2-40B4-BE49-F238E27FC236}">
                    <a16:creationId xmlns:a16="http://schemas.microsoft.com/office/drawing/2014/main" id="{9E305017-690B-854B-850B-C6341922AFFE}"/>
                  </a:ext>
                </a:extLst>
              </p:cNvPr>
              <p:cNvCxnSpPr>
                <a:cxnSpLocks/>
                <a:stCxn id="54" idx="4"/>
                <a:endCxn id="50" idx="1"/>
              </p:cNvCxnSpPr>
              <p:nvPr userDrawn="1"/>
            </p:nvCxnSpPr>
            <p:spPr>
              <a:xfrm rot="16200000" flipH="1">
                <a:off x="-2690856" y="4440343"/>
                <a:ext cx="651202" cy="885279"/>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49" name="Tekstvak 48">
                <a:extLst>
                  <a:ext uri="{FF2B5EF4-FFF2-40B4-BE49-F238E27FC236}">
                    <a16:creationId xmlns:a16="http://schemas.microsoft.com/office/drawing/2014/main" id="{998ED4E5-17F9-6C43-A5A0-ACFA2B6A8FA8}"/>
                  </a:ext>
                </a:extLst>
              </p:cNvPr>
              <p:cNvSpPr txBox="1"/>
              <p:nvPr userDrawn="1"/>
            </p:nvSpPr>
            <p:spPr>
              <a:xfrm>
                <a:off x="-2564915" y="1437843"/>
                <a:ext cx="3009400" cy="3370153"/>
              </a:xfrm>
              <a:prstGeom prst="rect">
                <a:avLst/>
              </a:prstGeom>
              <a:noFill/>
            </p:spPr>
            <p:txBody>
              <a:bodyPr wrap="square" rtlCol="0">
                <a:spAutoFit/>
              </a:bodyPr>
              <a:lstStyle/>
              <a:p>
                <a:pPr marL="271463" marR="0" lvl="0" indent="-271463" algn="l" defTabSz="914400" rtl="0" eaLnBrk="1" fontAlgn="auto" latinLnBrk="0" hangingPunct="1">
                  <a:lnSpc>
                    <a:spcPct val="100000"/>
                  </a:lnSpc>
                  <a:spcBef>
                    <a:spcPts val="0"/>
                  </a:spcBef>
                  <a:spcAft>
                    <a:spcPts val="0"/>
                  </a:spcAft>
                  <a:buClr>
                    <a:schemeClr val="accent1"/>
                  </a:buClr>
                  <a:buSzPct val="100000"/>
                  <a:buFont typeface="Zapf Dingbats"/>
                  <a:buChar char="❯"/>
                  <a:tabLst/>
                  <a:defRPr/>
                </a:pPr>
                <a:r>
                  <a:rPr lang="nl-NL" sz="2000" kern="1200" noProof="0" dirty="0">
                    <a:solidFill>
                      <a:schemeClr val="tx2"/>
                    </a:solidFill>
                    <a:latin typeface="+mn-lt"/>
                    <a:ea typeface="+mn-ea"/>
                    <a:cs typeface="+mn-cs"/>
                  </a:rPr>
                  <a:t>opsommingteken</a:t>
                </a:r>
              </a:p>
              <a:p>
                <a:pPr marL="274638"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pt</a:t>
                </a:r>
              </a:p>
              <a:p>
                <a:pPr marL="490538" marR="0" lvl="1" indent="-219075" algn="l" defTabSz="914400" rtl="0" eaLnBrk="1" fontAlgn="auto" latinLnBrk="0" hangingPunct="1">
                  <a:lnSpc>
                    <a:spcPct val="100000"/>
                  </a:lnSpc>
                  <a:spcBef>
                    <a:spcPts val="0"/>
                  </a:spcBef>
                  <a:spcAft>
                    <a:spcPts val="0"/>
                  </a:spcAft>
                  <a:buClr>
                    <a:schemeClr val="accent1"/>
                  </a:buClr>
                  <a:buSzTx/>
                  <a:buFont typeface="Systeemlettertype"/>
                  <a:buChar char="›"/>
                  <a:tabLst/>
                  <a:defRPr/>
                </a:pPr>
                <a:r>
                  <a:rPr lang="nl-NL" sz="2000" kern="1200" noProof="0" dirty="0">
                    <a:solidFill>
                      <a:schemeClr val="tx2"/>
                    </a:solidFill>
                    <a:latin typeface="+mn-lt"/>
                    <a:ea typeface="+mn-ea"/>
                    <a:cs typeface="+mn-cs"/>
                  </a:rPr>
                  <a:t>opsommingsteken (hoger niveau)</a:t>
                </a:r>
              </a:p>
              <a:p>
                <a:pPr marL="492125"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261938" marR="0" lvl="2" indent="-261938"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nl-NL" sz="2000" b="1" kern="1200" noProof="0" dirty="0">
                    <a:solidFill>
                      <a:schemeClr val="tx2"/>
                    </a:solidFill>
                    <a:latin typeface="+mn-lt"/>
                    <a:ea typeface="+mn-ea"/>
                    <a:cs typeface="+mn-cs"/>
                  </a:rPr>
                  <a:t>subkop</a:t>
                </a:r>
                <a:endParaRPr lang="nl-NL"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0" marR="0" lvl="3" indent="0" algn="l" defTabSz="914400" rtl="0" eaLnBrk="1" fontAlgn="auto" latinLnBrk="0" hangingPunct="1">
                  <a:lnSpc>
                    <a:spcPct val="100000"/>
                  </a:lnSpc>
                  <a:spcBef>
                    <a:spcPts val="600"/>
                  </a:spcBef>
                  <a:spcAft>
                    <a:spcPts val="0"/>
                  </a:spcAft>
                  <a:buClrTx/>
                  <a:buSzTx/>
                  <a:buFont typeface="Systeemlettertype"/>
                  <a:buChar char="​"/>
                  <a:tabLst/>
                  <a:defRPr/>
                </a:pPr>
                <a:r>
                  <a:rPr lang="nl-NL" sz="2000" kern="1200" cap="all" baseline="0" noProof="0" dirty="0">
                    <a:solidFill>
                      <a:schemeClr val="accent1"/>
                    </a:solidFill>
                    <a:latin typeface="+mn-lt"/>
                    <a:ea typeface="+mn-ea"/>
                    <a:cs typeface="+mn-cs"/>
                  </a:rPr>
                  <a:t>OPVALLENDE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oranje,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kapitalen</a:t>
                </a:r>
              </a:p>
              <a:p>
                <a:pPr marL="0" marR="0" lvl="4" indent="0" algn="l" defTabSz="914400" rtl="0" eaLnBrk="1" fontAlgn="auto" latinLnBrk="0" hangingPunct="1">
                  <a:lnSpc>
                    <a:spcPct val="100000"/>
                  </a:lnSpc>
                  <a:spcBef>
                    <a:spcPts val="0"/>
                  </a:spcBef>
                  <a:spcAft>
                    <a:spcPts val="0"/>
                  </a:spcAft>
                  <a:buClrTx/>
                  <a:buSzTx/>
                  <a:buFont typeface="Systeemlettertype"/>
                  <a:buChar char="​"/>
                  <a:tabLst/>
                  <a:defRPr/>
                </a:pPr>
                <a:r>
                  <a:rPr lang="nl-NL" sz="1600" kern="1200" noProof="0" dirty="0">
                    <a:solidFill>
                      <a:schemeClr val="tx1">
                        <a:lumMod val="50000"/>
                        <a:lumOff val="50000"/>
                      </a:schemeClr>
                    </a:solidFill>
                    <a:latin typeface="+mn-lt"/>
                    <a:ea typeface="+mn-ea"/>
                    <a:cs typeface="+mn-cs"/>
                  </a:rPr>
                  <a:t>kleine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grijs, 16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p:txBody>
          </p:sp>
          <p:sp>
            <p:nvSpPr>
              <p:cNvPr id="50" name="Tekstvak 49">
                <a:extLst>
                  <a:ext uri="{FF2B5EF4-FFF2-40B4-BE49-F238E27FC236}">
                    <a16:creationId xmlns:a16="http://schemas.microsoft.com/office/drawing/2014/main" id="{E77447D8-6B2A-EE4E-8950-38E9C5F285FA}"/>
                  </a:ext>
                </a:extLst>
              </p:cNvPr>
              <p:cNvSpPr txBox="1"/>
              <p:nvPr userDrawn="1"/>
            </p:nvSpPr>
            <p:spPr>
              <a:xfrm>
                <a:off x="-1922615" y="4931585"/>
                <a:ext cx="2450220" cy="553998"/>
              </a:xfrm>
              <a:prstGeom prst="rect">
                <a:avLst/>
              </a:prstGeom>
              <a:noFill/>
            </p:spPr>
            <p:txBody>
              <a:bodyPr wrap="square" lIns="90000" rtlCol="0">
                <a:spAutoFit/>
              </a:bodyPr>
              <a:lstStyle/>
              <a:p>
                <a:pPr algn="l"/>
                <a:r>
                  <a:rPr lang="nl-NL" sz="1000" cap="none" baseline="0" dirty="0">
                    <a:solidFill>
                      <a:schemeClr val="accent2"/>
                    </a:solidFill>
                    <a:latin typeface="+mj-lt"/>
                    <a:ea typeface="Arial" charset="0"/>
                    <a:cs typeface="Arial" charset="0"/>
                  </a:rPr>
                  <a:t>In de </a:t>
                </a:r>
                <a:r>
                  <a:rPr lang="nl-NL" sz="1000" b="1" u="none" cap="none" baseline="0" dirty="0">
                    <a:solidFill>
                      <a:schemeClr val="accent2"/>
                    </a:solidFill>
                    <a:latin typeface="+mj-lt"/>
                    <a:ea typeface="Arial" charset="0"/>
                    <a:cs typeface="Arial" charset="0"/>
                  </a:rPr>
                  <a:t>tekstvakken</a:t>
                </a:r>
                <a:r>
                  <a:rPr lang="nl-NL" sz="1000" cap="none" baseline="0" dirty="0">
                    <a:solidFill>
                      <a:schemeClr val="accent2"/>
                    </a:solidFill>
                    <a:latin typeface="+mj-lt"/>
                    <a:ea typeface="Arial" charset="0"/>
                    <a:cs typeface="Arial" charset="0"/>
                  </a:rPr>
                  <a:t> kun je vijf soorten tekst weergeven met eigen opmaak. De opmaak is gekoppeld aan lijstniveaus. </a:t>
                </a:r>
              </a:p>
            </p:txBody>
          </p:sp>
          <p:sp>
            <p:nvSpPr>
              <p:cNvPr id="51" name="Tekstvak 50">
                <a:extLst>
                  <a:ext uri="{FF2B5EF4-FFF2-40B4-BE49-F238E27FC236}">
                    <a16:creationId xmlns:a16="http://schemas.microsoft.com/office/drawing/2014/main" id="{4D6D4196-776B-D341-9670-314C62C53783}"/>
                  </a:ext>
                </a:extLst>
              </p:cNvPr>
              <p:cNvSpPr txBox="1">
                <a:spLocks noChangeAspect="1"/>
              </p:cNvSpPr>
              <p:nvPr userDrawn="1"/>
            </p:nvSpPr>
            <p:spPr>
              <a:xfrm>
                <a:off x="-2933894" y="1518103"/>
                <a:ext cx="252000" cy="252000"/>
              </a:xfrm>
              <a:prstGeom prst="ellipse">
                <a:avLst/>
              </a:prstGeom>
              <a:noFill/>
              <a:ln w="15875">
                <a:solidFill>
                  <a:schemeClr val="accent1"/>
                </a:solidFill>
              </a:ln>
            </p:spPr>
            <p:txBody>
              <a:bodyPr wrap="square" lIns="0" tIns="0" rIns="0" bIns="0" rtlCol="0" anchor="ctr" anchorCtr="0">
                <a:noAutofit/>
              </a:bodyPr>
              <a:lstStyle/>
              <a:p>
                <a:pPr algn="ctr"/>
                <a:r>
                  <a:rPr lang="nl-NL" sz="1200" b="1" cap="all" dirty="0">
                    <a:solidFill>
                      <a:schemeClr val="accent1"/>
                    </a:solidFill>
                    <a:latin typeface="+mj-lt"/>
                    <a:ea typeface="Arial" charset="0"/>
                    <a:cs typeface="Arial" charset="0"/>
                  </a:rPr>
                  <a:t>1</a:t>
                </a:r>
              </a:p>
            </p:txBody>
          </p:sp>
          <p:sp>
            <p:nvSpPr>
              <p:cNvPr id="52" name="Tekstvak 51">
                <a:extLst>
                  <a:ext uri="{FF2B5EF4-FFF2-40B4-BE49-F238E27FC236}">
                    <a16:creationId xmlns:a16="http://schemas.microsoft.com/office/drawing/2014/main" id="{B06E665E-D62D-9443-93A5-52794D90B8C0}"/>
                  </a:ext>
                </a:extLst>
              </p:cNvPr>
              <p:cNvSpPr txBox="1">
                <a:spLocks noChangeAspect="1"/>
              </p:cNvSpPr>
              <p:nvPr userDrawn="1"/>
            </p:nvSpPr>
            <p:spPr>
              <a:xfrm>
                <a:off x="-2933894" y="2147956"/>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2</a:t>
                </a:r>
              </a:p>
            </p:txBody>
          </p:sp>
          <p:sp>
            <p:nvSpPr>
              <p:cNvPr id="53" name="Tekstvak 52">
                <a:extLst>
                  <a:ext uri="{FF2B5EF4-FFF2-40B4-BE49-F238E27FC236}">
                    <a16:creationId xmlns:a16="http://schemas.microsoft.com/office/drawing/2014/main" id="{284002F8-55BE-9845-AE43-B35B76A656F9}"/>
                  </a:ext>
                </a:extLst>
              </p:cNvPr>
              <p:cNvSpPr txBox="1">
                <a:spLocks noChangeAspect="1"/>
              </p:cNvSpPr>
              <p:nvPr userDrawn="1"/>
            </p:nvSpPr>
            <p:spPr>
              <a:xfrm>
                <a:off x="-2933894" y="3706035"/>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4</a:t>
                </a:r>
              </a:p>
            </p:txBody>
          </p:sp>
          <p:sp>
            <p:nvSpPr>
              <p:cNvPr id="54" name="Tekstvak 53">
                <a:extLst>
                  <a:ext uri="{FF2B5EF4-FFF2-40B4-BE49-F238E27FC236}">
                    <a16:creationId xmlns:a16="http://schemas.microsoft.com/office/drawing/2014/main" id="{83E41C27-B272-BE4F-AAD8-A843B6F75C4E}"/>
                  </a:ext>
                </a:extLst>
              </p:cNvPr>
              <p:cNvSpPr txBox="1">
                <a:spLocks noChangeAspect="1"/>
              </p:cNvSpPr>
              <p:nvPr userDrawn="1"/>
            </p:nvSpPr>
            <p:spPr>
              <a:xfrm>
                <a:off x="-2933894" y="4305382"/>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5</a:t>
                </a:r>
              </a:p>
            </p:txBody>
          </p:sp>
          <p:sp>
            <p:nvSpPr>
              <p:cNvPr id="55" name="Tekstvak 54">
                <a:extLst>
                  <a:ext uri="{FF2B5EF4-FFF2-40B4-BE49-F238E27FC236}">
                    <a16:creationId xmlns:a16="http://schemas.microsoft.com/office/drawing/2014/main" id="{BBC471FE-FDC1-DB4F-9FA0-0152A7D891ED}"/>
                  </a:ext>
                </a:extLst>
              </p:cNvPr>
              <p:cNvSpPr txBox="1">
                <a:spLocks noChangeAspect="1"/>
              </p:cNvSpPr>
              <p:nvPr userDrawn="1"/>
            </p:nvSpPr>
            <p:spPr>
              <a:xfrm>
                <a:off x="-2933894" y="3059543"/>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3</a:t>
                </a:r>
              </a:p>
            </p:txBody>
          </p:sp>
          <p:grpSp>
            <p:nvGrpSpPr>
              <p:cNvPr id="56" name="Groeperen 38">
                <a:extLst>
                  <a:ext uri="{FF2B5EF4-FFF2-40B4-BE49-F238E27FC236}">
                    <a16:creationId xmlns:a16="http://schemas.microsoft.com/office/drawing/2014/main" id="{07F7B3A8-EC91-EA46-ADE4-104623DFE663}"/>
                  </a:ext>
                </a:extLst>
              </p:cNvPr>
              <p:cNvGrpSpPr/>
              <p:nvPr userDrawn="1"/>
            </p:nvGrpSpPr>
            <p:grpSpPr>
              <a:xfrm>
                <a:off x="-2817520" y="6055099"/>
                <a:ext cx="2918952" cy="1754805"/>
                <a:chOff x="-5218600" y="4763397"/>
                <a:chExt cx="2918952" cy="1562562"/>
              </a:xfrm>
            </p:grpSpPr>
            <p:pic>
              <p:nvPicPr>
                <p:cNvPr id="57" name="Afbeelding 56">
                  <a:extLst>
                    <a:ext uri="{FF2B5EF4-FFF2-40B4-BE49-F238E27FC236}">
                      <a16:creationId xmlns:a16="http://schemas.microsoft.com/office/drawing/2014/main" id="{144F7442-F8BF-0246-9C7B-408CDAA6C45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12991" y="5461767"/>
                  <a:ext cx="1325880" cy="315512"/>
                </a:xfrm>
                <a:prstGeom prst="rect">
                  <a:avLst/>
                </a:prstGeom>
              </p:spPr>
            </p:pic>
            <p:cxnSp>
              <p:nvCxnSpPr>
                <p:cNvPr id="58" name="Rechte verbindingslijn 57">
                  <a:extLst>
                    <a:ext uri="{FF2B5EF4-FFF2-40B4-BE49-F238E27FC236}">
                      <a16:creationId xmlns:a16="http://schemas.microsoft.com/office/drawing/2014/main" id="{80FF8876-46AB-AA42-A7CF-60D941F47EE8}"/>
                    </a:ext>
                  </a:extLst>
                </p:cNvPr>
                <p:cNvCxnSpPr/>
                <p:nvPr userDrawn="1"/>
              </p:nvCxnSpPr>
              <p:spPr>
                <a:xfrm>
                  <a:off x="-5218600" y="5826230"/>
                  <a:ext cx="2918952"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59" name="Groeperen 37">
                  <a:extLst>
                    <a:ext uri="{FF2B5EF4-FFF2-40B4-BE49-F238E27FC236}">
                      <a16:creationId xmlns:a16="http://schemas.microsoft.com/office/drawing/2014/main" id="{B0856629-E00A-1D43-8E7F-23B075A9DF31}"/>
                    </a:ext>
                  </a:extLst>
                </p:cNvPr>
                <p:cNvGrpSpPr/>
                <p:nvPr userDrawn="1"/>
              </p:nvGrpSpPr>
              <p:grpSpPr>
                <a:xfrm>
                  <a:off x="-5218600" y="4763397"/>
                  <a:ext cx="2918948" cy="1562562"/>
                  <a:chOff x="-5218600" y="4763397"/>
                  <a:chExt cx="2918948" cy="1562562"/>
                </a:xfrm>
              </p:grpSpPr>
              <p:sp>
                <p:nvSpPr>
                  <p:cNvPr id="60" name="Rechthoek 59">
                    <a:extLst>
                      <a:ext uri="{FF2B5EF4-FFF2-40B4-BE49-F238E27FC236}">
                        <a16:creationId xmlns:a16="http://schemas.microsoft.com/office/drawing/2014/main" id="{7C49BD76-9CF7-6B49-86B9-ABCC5189C28C}"/>
                      </a:ext>
                    </a:extLst>
                  </p:cNvPr>
                  <p:cNvSpPr/>
                  <p:nvPr userDrawn="1"/>
                </p:nvSpPr>
                <p:spPr>
                  <a:xfrm>
                    <a:off x="-4323696" y="5107254"/>
                    <a:ext cx="1408534"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Volgende stijl </a:t>
                    </a:r>
                    <a:r>
                      <a:rPr lang="nl-NL" sz="1000" cap="none" baseline="0" dirty="0">
                        <a:solidFill>
                          <a:schemeClr val="accent2"/>
                        </a:solidFill>
                        <a:latin typeface="+mj-lt"/>
                        <a:ea typeface="Arial" charset="0"/>
                        <a:cs typeface="Arial" charset="0"/>
                      </a:rPr>
                      <a:t>(lijstniveau verhogen)</a:t>
                    </a:r>
                  </a:p>
                </p:txBody>
              </p:sp>
              <p:sp>
                <p:nvSpPr>
                  <p:cNvPr id="61" name="Rechthoek 60">
                    <a:extLst>
                      <a:ext uri="{FF2B5EF4-FFF2-40B4-BE49-F238E27FC236}">
                        <a16:creationId xmlns:a16="http://schemas.microsoft.com/office/drawing/2014/main" id="{7B356B78-0AF2-A543-8DEA-5CEC927986FB}"/>
                      </a:ext>
                    </a:extLst>
                  </p:cNvPr>
                  <p:cNvSpPr/>
                  <p:nvPr userDrawn="1"/>
                </p:nvSpPr>
                <p:spPr>
                  <a:xfrm>
                    <a:off x="-4323696" y="4763397"/>
                    <a:ext cx="1524206"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Vorige stijl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(lijstniveau verlagen)</a:t>
                    </a:r>
                  </a:p>
                </p:txBody>
              </p:sp>
              <p:cxnSp>
                <p:nvCxnSpPr>
                  <p:cNvPr id="62" name="Gebogen verbindingslijn 55">
                    <a:extLst>
                      <a:ext uri="{FF2B5EF4-FFF2-40B4-BE49-F238E27FC236}">
                        <a16:creationId xmlns:a16="http://schemas.microsoft.com/office/drawing/2014/main" id="{DEDA36BA-D31A-0A40-8E00-1B2DEE98F15C}"/>
                      </a:ext>
                    </a:extLst>
                  </p:cNvPr>
                  <p:cNvCxnSpPr>
                    <a:cxnSpLocks/>
                    <a:stCxn id="47" idx="0"/>
                    <a:endCxn id="60" idx="1"/>
                  </p:cNvCxnSpPr>
                  <p:nvPr userDrawn="1"/>
                </p:nvCxnSpPr>
                <p:spPr>
                  <a:xfrm rot="5400000" flipH="1" flipV="1">
                    <a:off x="-4482682" y="5300323"/>
                    <a:ext cx="173915" cy="144055"/>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3" name="Gebogen verbindingslijn 57">
                    <a:extLst>
                      <a:ext uri="{FF2B5EF4-FFF2-40B4-BE49-F238E27FC236}">
                        <a16:creationId xmlns:a16="http://schemas.microsoft.com/office/drawing/2014/main" id="{B11A7DD9-7A3A-3241-9DFC-D3F84E0749EA}"/>
                      </a:ext>
                    </a:extLst>
                  </p:cNvPr>
                  <p:cNvCxnSpPr>
                    <a:cxnSpLocks/>
                    <a:stCxn id="45" idx="0"/>
                    <a:endCxn id="61" idx="1"/>
                  </p:cNvCxnSpPr>
                  <p:nvPr userDrawn="1"/>
                </p:nvCxnSpPr>
                <p:spPr>
                  <a:xfrm rot="5400000" flipH="1" flipV="1">
                    <a:off x="-4737022" y="5045982"/>
                    <a:ext cx="517772" cy="308880"/>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4" name="Tekstvak 63">
                    <a:extLst>
                      <a:ext uri="{FF2B5EF4-FFF2-40B4-BE49-F238E27FC236}">
                        <a16:creationId xmlns:a16="http://schemas.microsoft.com/office/drawing/2014/main" id="{DB4E158C-A5CA-0E4B-99AF-A477C196A44D}"/>
                      </a:ext>
                    </a:extLst>
                  </p:cNvPr>
                  <p:cNvSpPr txBox="1"/>
                  <p:nvPr userDrawn="1"/>
                </p:nvSpPr>
                <p:spPr>
                  <a:xfrm>
                    <a:off x="-4426152" y="5832653"/>
                    <a:ext cx="2126500" cy="493306"/>
                  </a:xfrm>
                  <a:prstGeom prst="rect">
                    <a:avLst/>
                  </a:prstGeom>
                  <a:noFill/>
                </p:spPr>
                <p:txBody>
                  <a:bodyPr wrap="square" lIns="0" rtlCol="0">
                    <a:spAutoFit/>
                  </a:bodyPr>
                  <a:lstStyle/>
                  <a:p>
                    <a:pPr algn="l"/>
                    <a:r>
                      <a:rPr lang="nl-NL" sz="1000" cap="none" baseline="0" dirty="0">
                        <a:solidFill>
                          <a:schemeClr val="accent2"/>
                        </a:solidFill>
                        <a:latin typeface="+mj-lt"/>
                        <a:ea typeface="Arial" charset="0"/>
                        <a:cs typeface="Arial" charset="0"/>
                      </a:rPr>
                      <a:t>Herstel eventueel de originele opmaak van de dia met de knop </a:t>
                    </a:r>
                    <a:r>
                      <a:rPr lang="nl-NL" sz="1000" b="1" cap="none" baseline="0" dirty="0">
                        <a:solidFill>
                          <a:schemeClr val="accent2"/>
                        </a:solidFill>
                        <a:latin typeface="+mj-lt"/>
                        <a:ea typeface="Arial" charset="0"/>
                        <a:cs typeface="Arial" charset="0"/>
                      </a:rPr>
                      <a:t>Opnieuw instellen</a:t>
                    </a:r>
                    <a:endParaRPr lang="nl-NL" sz="1000" cap="none" baseline="0" dirty="0">
                      <a:solidFill>
                        <a:schemeClr val="accent2"/>
                      </a:solidFill>
                      <a:latin typeface="+mj-lt"/>
                      <a:ea typeface="Arial" charset="0"/>
                      <a:cs typeface="Arial" charset="0"/>
                    </a:endParaRPr>
                  </a:p>
                </p:txBody>
              </p:sp>
              <p:pic>
                <p:nvPicPr>
                  <p:cNvPr id="89" name="Afbeelding 88">
                    <a:extLst>
                      <a:ext uri="{FF2B5EF4-FFF2-40B4-BE49-F238E27FC236}">
                        <a16:creationId xmlns:a16="http://schemas.microsoft.com/office/drawing/2014/main" id="{E18AE078-62DE-F148-B44F-4234DFB07227}"/>
                      </a:ext>
                    </a:extLst>
                  </p:cNvPr>
                  <p:cNvPicPr>
                    <a:picLocks noChangeAspect="1"/>
                  </p:cNvPicPr>
                  <p:nvPr userDrawn="1"/>
                </p:nvPicPr>
                <p:blipFill>
                  <a:blip r:embed="rId4"/>
                  <a:stretch>
                    <a:fillRect/>
                  </a:stretch>
                </p:blipFill>
                <p:spPr>
                  <a:xfrm>
                    <a:off x="-5218600" y="5884354"/>
                    <a:ext cx="731520" cy="122134"/>
                  </a:xfrm>
                  <a:prstGeom prst="rect">
                    <a:avLst/>
                  </a:prstGeom>
                </p:spPr>
              </p:pic>
            </p:grpSp>
          </p:grpSp>
        </p:grpSp>
        <p:sp>
          <p:nvSpPr>
            <p:cNvPr id="40" name="Rechthoek 39">
              <a:extLst>
                <a:ext uri="{FF2B5EF4-FFF2-40B4-BE49-F238E27FC236}">
                  <a16:creationId xmlns:a16="http://schemas.microsoft.com/office/drawing/2014/main" id="{9E099576-8DB6-D543-A442-41D24C8BE301}"/>
                </a:ext>
              </a:extLst>
            </p:cNvPr>
            <p:cNvSpPr/>
            <p:nvPr userDrawn="1"/>
          </p:nvSpPr>
          <p:spPr>
            <a:xfrm>
              <a:off x="13444384" y="4990758"/>
              <a:ext cx="2217017" cy="400110"/>
            </a:xfrm>
            <a:prstGeom prst="rect">
              <a:avLst/>
            </a:prstGeom>
          </p:spPr>
          <p:txBody>
            <a:bodyPr wrap="square">
              <a:spAutoFit/>
            </a:bodyPr>
            <a:lstStyle/>
            <a:p>
              <a:pPr marL="0" algn="l" defTabSz="914400" rtl="0" eaLnBrk="1" latinLnBrk="0" hangingPunct="1"/>
              <a:r>
                <a:rPr lang="nl-NL" sz="1000" kern="1200" cap="none" baseline="0" dirty="0">
                  <a:solidFill>
                    <a:schemeClr val="accent2"/>
                  </a:solidFill>
                  <a:latin typeface="+mj-lt"/>
                  <a:ea typeface="Arial" charset="0"/>
                  <a:cs typeface="Arial" charset="0"/>
                </a:rPr>
                <a:t>Wijzig de tekststijlen met de tab-knop of de knoppen in de menubalk:</a:t>
              </a:r>
            </a:p>
          </p:txBody>
        </p:sp>
        <p:cxnSp>
          <p:nvCxnSpPr>
            <p:cNvPr id="41" name="Rechte verbindingslijn 40">
              <a:extLst>
                <a:ext uri="{FF2B5EF4-FFF2-40B4-BE49-F238E27FC236}">
                  <a16:creationId xmlns:a16="http://schemas.microsoft.com/office/drawing/2014/main" id="{AB52C9E6-0D28-584F-BFA9-B2A5AE0F014A}"/>
                </a:ext>
              </a:extLst>
            </p:cNvPr>
            <p:cNvCxnSpPr>
              <a:stCxn id="51" idx="4"/>
              <a:endCxn id="52" idx="0"/>
            </p:cNvCxnSpPr>
            <p:nvPr userDrawn="1"/>
          </p:nvCxnSpPr>
          <p:spPr>
            <a:xfrm>
              <a:off x="12559106" y="1179553"/>
              <a:ext cx="0" cy="3778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EA00E662-57AB-9847-8C0D-639DDEA099FD}"/>
                </a:ext>
              </a:extLst>
            </p:cNvPr>
            <p:cNvCxnSpPr>
              <a:cxnSpLocks/>
              <a:stCxn id="52" idx="4"/>
              <a:endCxn id="55" idx="0"/>
            </p:cNvCxnSpPr>
            <p:nvPr userDrawn="1"/>
          </p:nvCxnSpPr>
          <p:spPr>
            <a:xfrm>
              <a:off x="12559106" y="1809406"/>
              <a:ext cx="0" cy="6595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0F1FD86C-94CB-784E-A054-153DA7C3FC3A}"/>
                </a:ext>
              </a:extLst>
            </p:cNvPr>
            <p:cNvCxnSpPr>
              <a:cxnSpLocks/>
              <a:stCxn id="55" idx="4"/>
              <a:endCxn id="53" idx="0"/>
            </p:cNvCxnSpPr>
            <p:nvPr userDrawn="1"/>
          </p:nvCxnSpPr>
          <p:spPr>
            <a:xfrm>
              <a:off x="12559106" y="2720993"/>
              <a:ext cx="0" cy="39449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44E12627-7B18-594E-B3C0-74EC8415E972}"/>
                </a:ext>
              </a:extLst>
            </p:cNvPr>
            <p:cNvCxnSpPr>
              <a:cxnSpLocks/>
              <a:stCxn id="53" idx="4"/>
              <a:endCxn id="54" idx="0"/>
            </p:cNvCxnSpPr>
            <p:nvPr userDrawn="1"/>
          </p:nvCxnSpPr>
          <p:spPr>
            <a:xfrm>
              <a:off x="12559106" y="3367485"/>
              <a:ext cx="0" cy="34734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54CD4062-EFC8-6945-A146-9F2AAE360CBD}"/>
                </a:ext>
              </a:extLst>
            </p:cNvPr>
            <p:cNvSpPr/>
            <p:nvPr userDrawn="1"/>
          </p:nvSpPr>
          <p:spPr>
            <a:xfrm>
              <a:off x="13036504"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sp>
          <p:nvSpPr>
            <p:cNvPr id="46" name="Rechthoek 45">
              <a:extLst>
                <a:ext uri="{FF2B5EF4-FFF2-40B4-BE49-F238E27FC236}">
                  <a16:creationId xmlns:a16="http://schemas.microsoft.com/office/drawing/2014/main" id="{8009C5A6-F8D1-1946-9F15-F0F618338A08}"/>
                </a:ext>
              </a:extLst>
            </p:cNvPr>
            <p:cNvSpPr/>
            <p:nvPr userDrawn="1"/>
          </p:nvSpPr>
          <p:spPr>
            <a:xfrm>
              <a:off x="12376269" y="-120870"/>
              <a:ext cx="3009400" cy="744819"/>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
                  <a:schemeClr val="accent1"/>
                </a:buClr>
                <a:buSzTx/>
                <a:buFont typeface="Arial" charset="0"/>
                <a:buNone/>
                <a:tabLst/>
                <a:defRPr/>
              </a:pPr>
              <a:r>
                <a:rPr lang="nl-NL" sz="3600" b="1" kern="1200" noProof="0" dirty="0">
                  <a:solidFill>
                    <a:schemeClr val="tx1"/>
                  </a:solidFill>
                  <a:latin typeface="+mn-lt"/>
                  <a:ea typeface="+mn-ea"/>
                  <a:cs typeface="+mn-cs"/>
                </a:rPr>
                <a:t>Titel</a:t>
              </a:r>
              <a:endParaRPr lang="nl-NL" sz="5400" b="1"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bold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zwart, 36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lang="nl-NL" sz="1000"/>
            </a:p>
          </p:txBody>
        </p:sp>
        <p:sp>
          <p:nvSpPr>
            <p:cNvPr id="47" name="Ovaal 46">
              <a:extLst>
                <a:ext uri="{FF2B5EF4-FFF2-40B4-BE49-F238E27FC236}">
                  <a16:creationId xmlns:a16="http://schemas.microsoft.com/office/drawing/2014/main" id="{1D7A9955-A8B8-9149-BBC1-F2F69FE85EF3}"/>
                </a:ext>
              </a:extLst>
            </p:cNvPr>
            <p:cNvSpPr/>
            <p:nvPr userDrawn="1"/>
          </p:nvSpPr>
          <p:spPr>
            <a:xfrm>
              <a:off x="13201329"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grpSp>
    </p:spTree>
    <p:extLst>
      <p:ext uri="{BB962C8B-B14F-4D97-AF65-F5344CB8AC3E}">
        <p14:creationId xmlns:p14="http://schemas.microsoft.com/office/powerpoint/2010/main" val="240823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E40E0-C688-FB49-A5E7-75DA65706925}"/>
              </a:ext>
            </a:extLst>
          </p:cNvPr>
          <p:cNvSpPr>
            <a:spLocks noGrp="1"/>
          </p:cNvSpPr>
          <p:nvPr>
            <p:ph type="title"/>
          </p:nvPr>
        </p:nvSpPr>
        <p:spPr>
          <a:xfrm>
            <a:off x="758825" y="769620"/>
            <a:ext cx="4038600" cy="1254443"/>
          </a:xfrm>
        </p:spPr>
        <p:txBody>
          <a:bodyPr>
            <a:normAutofit/>
          </a:bodyPr>
          <a:lstStyle>
            <a:lvl1pPr>
              <a:defRPr sz="3600"/>
            </a:lvl1pPr>
          </a:lstStyle>
          <a:p>
            <a:r>
              <a:rPr lang="nl-NL"/>
              <a:t>Klik om de stijl te bewerken</a:t>
            </a:r>
            <a:endParaRPr lang="nl-NL" dirty="0"/>
          </a:p>
        </p:txBody>
      </p:sp>
      <p:sp>
        <p:nvSpPr>
          <p:cNvPr id="8" name="Tijdelijke aanduiding voor tekst 7">
            <a:extLst>
              <a:ext uri="{FF2B5EF4-FFF2-40B4-BE49-F238E27FC236}">
                <a16:creationId xmlns:a16="http://schemas.microsoft.com/office/drawing/2014/main" id="{EEF1CA5E-06C6-584C-B3BB-8988115CBE48}"/>
              </a:ext>
            </a:extLst>
          </p:cNvPr>
          <p:cNvSpPr>
            <a:spLocks noGrp="1"/>
          </p:cNvSpPr>
          <p:nvPr>
            <p:ph type="body" sz="quarter" idx="13"/>
          </p:nvPr>
        </p:nvSpPr>
        <p:spPr>
          <a:xfrm>
            <a:off x="5180013" y="760413"/>
            <a:ext cx="6251575" cy="5337175"/>
          </a:xfrm>
        </p:spPr>
        <p:txBody>
          <a:bodyPr/>
          <a:lstStyle/>
          <a:p>
            <a:pPr lvl="0"/>
            <a:r>
              <a:rPr lang="nl-NL"/>
              <a:t>Tekststijl van het model bewerken</a:t>
            </a:r>
          </a:p>
        </p:txBody>
      </p:sp>
      <p:cxnSp>
        <p:nvCxnSpPr>
          <p:cNvPr id="10" name="Rechte verbindingslijn 9">
            <a:extLst>
              <a:ext uri="{FF2B5EF4-FFF2-40B4-BE49-F238E27FC236}">
                <a16:creationId xmlns:a16="http://schemas.microsoft.com/office/drawing/2014/main" id="{68A768D0-2C4D-FA40-8505-D263EC289E68}"/>
              </a:ext>
            </a:extLst>
          </p:cNvPr>
          <p:cNvCxnSpPr/>
          <p:nvPr userDrawn="1"/>
        </p:nvCxnSpPr>
        <p:spPr>
          <a:xfrm>
            <a:off x="758825" y="6097588"/>
            <a:ext cx="40386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CDCDE0E9-C1AE-9647-B7DE-33D506F76C8C}"/>
              </a:ext>
            </a:extLst>
          </p:cNvPr>
          <p:cNvCxnSpPr>
            <a:cxnSpLocks/>
          </p:cNvCxnSpPr>
          <p:nvPr userDrawn="1"/>
        </p:nvCxnSpPr>
        <p:spPr>
          <a:xfrm>
            <a:off x="5186045" y="6097588"/>
            <a:ext cx="6245543"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 name="Tijdelijke aanduiding voor datum 2">
            <a:extLst>
              <a:ext uri="{FF2B5EF4-FFF2-40B4-BE49-F238E27FC236}">
                <a16:creationId xmlns:a16="http://schemas.microsoft.com/office/drawing/2014/main" id="{BEDAA02A-6513-0D43-B26B-19D5647C14F3}"/>
              </a:ext>
            </a:extLst>
          </p:cNvPr>
          <p:cNvSpPr>
            <a:spLocks noGrp="1"/>
          </p:cNvSpPr>
          <p:nvPr>
            <p:ph type="dt" sz="half" idx="14"/>
          </p:nvPr>
        </p:nvSpPr>
        <p:spPr/>
        <p:txBody>
          <a:bodyPr/>
          <a:lstStyle/>
          <a:p>
            <a:fld id="{8A1A7413-6A33-894F-B28C-9B4FDEA4AFB0}" type="datetime1">
              <a:rPr lang="nl-NL" smtClean="0"/>
              <a:t>7-12-2020</a:t>
            </a:fld>
            <a:endParaRPr lang="nl-NL" dirty="0"/>
          </a:p>
        </p:txBody>
      </p:sp>
      <p:sp>
        <p:nvSpPr>
          <p:cNvPr id="7" name="Tijdelijke aanduiding voor voettekst 6">
            <a:extLst>
              <a:ext uri="{FF2B5EF4-FFF2-40B4-BE49-F238E27FC236}">
                <a16:creationId xmlns:a16="http://schemas.microsoft.com/office/drawing/2014/main" id="{C6B6131B-4F85-2449-B576-0BC84065AEFD}"/>
              </a:ext>
            </a:extLst>
          </p:cNvPr>
          <p:cNvSpPr>
            <a:spLocks noGrp="1"/>
          </p:cNvSpPr>
          <p:nvPr>
            <p:ph type="ftr" sz="quarter" idx="15"/>
          </p:nvPr>
        </p:nvSpPr>
        <p:spPr/>
        <p:txBody>
          <a:bodyPr/>
          <a:lstStyle/>
          <a:p>
            <a:r>
              <a:rPr lang="nl-NL"/>
              <a:t>RDW Presentatiesjabloon</a:t>
            </a:r>
            <a:endParaRPr lang="nl-NL" dirty="0"/>
          </a:p>
        </p:txBody>
      </p:sp>
      <p:sp>
        <p:nvSpPr>
          <p:cNvPr id="62" name="Tijdelijke aanduiding voor dianummer 61">
            <a:extLst>
              <a:ext uri="{FF2B5EF4-FFF2-40B4-BE49-F238E27FC236}">
                <a16:creationId xmlns:a16="http://schemas.microsoft.com/office/drawing/2014/main" id="{8FF31F11-AEC7-F94D-B03C-1E040EF75B24}"/>
              </a:ext>
            </a:extLst>
          </p:cNvPr>
          <p:cNvSpPr>
            <a:spLocks noGrp="1"/>
          </p:cNvSpPr>
          <p:nvPr>
            <p:ph type="sldNum" sz="quarter" idx="16"/>
          </p:nvPr>
        </p:nvSpPr>
        <p:spPr/>
        <p:txBody>
          <a:bodyPr/>
          <a:lstStyle/>
          <a:p>
            <a:fld id="{5E5C2CF4-0E80-7A46-8F96-EE1F0D78FA73}" type="slidenum">
              <a:rPr lang="nl-NL" smtClean="0"/>
              <a:pPr/>
              <a:t>‹#›</a:t>
            </a:fld>
            <a:endParaRPr lang="nl-NL" dirty="0"/>
          </a:p>
        </p:txBody>
      </p:sp>
      <p:grpSp>
        <p:nvGrpSpPr>
          <p:cNvPr id="44" name="Groep 43">
            <a:extLst>
              <a:ext uri="{FF2B5EF4-FFF2-40B4-BE49-F238E27FC236}">
                <a16:creationId xmlns:a16="http://schemas.microsoft.com/office/drawing/2014/main" id="{9C7ABC6B-BA83-5D4C-A46D-5696B154EF72}"/>
              </a:ext>
            </a:extLst>
          </p:cNvPr>
          <p:cNvGrpSpPr/>
          <p:nvPr userDrawn="1"/>
        </p:nvGrpSpPr>
        <p:grpSpPr>
          <a:xfrm>
            <a:off x="12376269" y="-54065"/>
            <a:ext cx="3518336" cy="7340224"/>
            <a:chOff x="12376269" y="-120870"/>
            <a:chExt cx="3518336" cy="7340224"/>
          </a:xfrm>
        </p:grpSpPr>
        <p:grpSp>
          <p:nvGrpSpPr>
            <p:cNvPr id="34" name="Groep 33">
              <a:extLst>
                <a:ext uri="{FF2B5EF4-FFF2-40B4-BE49-F238E27FC236}">
                  <a16:creationId xmlns:a16="http://schemas.microsoft.com/office/drawing/2014/main" id="{7BAB1BCC-B205-9347-B382-6488A2A40724}"/>
                </a:ext>
              </a:extLst>
            </p:cNvPr>
            <p:cNvGrpSpPr/>
            <p:nvPr userDrawn="1"/>
          </p:nvGrpSpPr>
          <p:grpSpPr>
            <a:xfrm>
              <a:off x="12433106" y="847293"/>
              <a:ext cx="3461499" cy="6372061"/>
              <a:chOff x="-2933894" y="1437843"/>
              <a:chExt cx="3461499" cy="6372061"/>
            </a:xfrm>
          </p:grpSpPr>
          <p:cxnSp>
            <p:nvCxnSpPr>
              <p:cNvPr id="35" name="Gebogen verbindingslijn 34">
                <a:extLst>
                  <a:ext uri="{FF2B5EF4-FFF2-40B4-BE49-F238E27FC236}">
                    <a16:creationId xmlns:a16="http://schemas.microsoft.com/office/drawing/2014/main" id="{4A19D269-31CB-224B-AFC3-44E696B1FD31}"/>
                  </a:ext>
                </a:extLst>
              </p:cNvPr>
              <p:cNvCxnSpPr>
                <a:cxnSpLocks/>
                <a:stCxn id="67" idx="4"/>
                <a:endCxn id="63" idx="1"/>
              </p:cNvCxnSpPr>
              <p:nvPr userDrawn="1"/>
            </p:nvCxnSpPr>
            <p:spPr>
              <a:xfrm rot="16200000" flipH="1">
                <a:off x="-2690856" y="4440343"/>
                <a:ext cx="651202" cy="885279"/>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36" name="Tekstvak 35">
                <a:extLst>
                  <a:ext uri="{FF2B5EF4-FFF2-40B4-BE49-F238E27FC236}">
                    <a16:creationId xmlns:a16="http://schemas.microsoft.com/office/drawing/2014/main" id="{39B61D84-17C6-054B-BBD2-0364F9381358}"/>
                  </a:ext>
                </a:extLst>
              </p:cNvPr>
              <p:cNvSpPr txBox="1"/>
              <p:nvPr userDrawn="1"/>
            </p:nvSpPr>
            <p:spPr>
              <a:xfrm>
                <a:off x="-2564915" y="1437843"/>
                <a:ext cx="3009400" cy="3370153"/>
              </a:xfrm>
              <a:prstGeom prst="rect">
                <a:avLst/>
              </a:prstGeom>
              <a:noFill/>
            </p:spPr>
            <p:txBody>
              <a:bodyPr wrap="square" rtlCol="0">
                <a:spAutoFit/>
              </a:bodyPr>
              <a:lstStyle/>
              <a:p>
                <a:pPr marL="271463" marR="0" lvl="0" indent="-271463" algn="l" defTabSz="914400" rtl="0" eaLnBrk="1" fontAlgn="auto" latinLnBrk="0" hangingPunct="1">
                  <a:lnSpc>
                    <a:spcPct val="100000"/>
                  </a:lnSpc>
                  <a:spcBef>
                    <a:spcPts val="0"/>
                  </a:spcBef>
                  <a:spcAft>
                    <a:spcPts val="0"/>
                  </a:spcAft>
                  <a:buClr>
                    <a:schemeClr val="accent1"/>
                  </a:buClr>
                  <a:buSzPct val="100000"/>
                  <a:buFont typeface="Zapf Dingbats"/>
                  <a:buChar char="❯"/>
                  <a:tabLst/>
                  <a:defRPr/>
                </a:pPr>
                <a:r>
                  <a:rPr lang="nl-NL" sz="2000" kern="1200" noProof="0" dirty="0">
                    <a:solidFill>
                      <a:schemeClr val="tx2"/>
                    </a:solidFill>
                    <a:latin typeface="+mn-lt"/>
                    <a:ea typeface="+mn-ea"/>
                    <a:cs typeface="+mn-cs"/>
                  </a:rPr>
                  <a:t>opsommingteken</a:t>
                </a:r>
              </a:p>
              <a:p>
                <a:pPr marL="274638"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pt</a:t>
                </a:r>
              </a:p>
              <a:p>
                <a:pPr marL="490538" marR="0" lvl="1" indent="-219075" algn="l" defTabSz="914400" rtl="0" eaLnBrk="1" fontAlgn="auto" latinLnBrk="0" hangingPunct="1">
                  <a:lnSpc>
                    <a:spcPct val="100000"/>
                  </a:lnSpc>
                  <a:spcBef>
                    <a:spcPts val="0"/>
                  </a:spcBef>
                  <a:spcAft>
                    <a:spcPts val="0"/>
                  </a:spcAft>
                  <a:buClr>
                    <a:schemeClr val="accent1"/>
                  </a:buClr>
                  <a:buSzTx/>
                  <a:buFont typeface="Systeemlettertype"/>
                  <a:buChar char="›"/>
                  <a:tabLst/>
                  <a:defRPr/>
                </a:pPr>
                <a:r>
                  <a:rPr lang="nl-NL" sz="2000" kern="1200" noProof="0" dirty="0">
                    <a:solidFill>
                      <a:schemeClr val="tx2"/>
                    </a:solidFill>
                    <a:latin typeface="+mn-lt"/>
                    <a:ea typeface="+mn-ea"/>
                    <a:cs typeface="+mn-cs"/>
                  </a:rPr>
                  <a:t>opsommingsteken (hoger niveau)</a:t>
                </a:r>
              </a:p>
              <a:p>
                <a:pPr marL="492125"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261938" marR="0" lvl="2" indent="-261938"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nl-NL" sz="2000" b="1" kern="1200" noProof="0" dirty="0">
                    <a:solidFill>
                      <a:schemeClr val="tx2"/>
                    </a:solidFill>
                    <a:latin typeface="+mn-lt"/>
                    <a:ea typeface="+mn-ea"/>
                    <a:cs typeface="+mn-cs"/>
                  </a:rPr>
                  <a:t>subkop</a:t>
                </a:r>
                <a:endParaRPr lang="nl-NL"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0" marR="0" lvl="3" indent="0" algn="l" defTabSz="914400" rtl="0" eaLnBrk="1" fontAlgn="auto" latinLnBrk="0" hangingPunct="1">
                  <a:lnSpc>
                    <a:spcPct val="100000"/>
                  </a:lnSpc>
                  <a:spcBef>
                    <a:spcPts val="600"/>
                  </a:spcBef>
                  <a:spcAft>
                    <a:spcPts val="0"/>
                  </a:spcAft>
                  <a:buClrTx/>
                  <a:buSzTx/>
                  <a:buFont typeface="Systeemlettertype"/>
                  <a:buChar char="​"/>
                  <a:tabLst/>
                  <a:defRPr/>
                </a:pPr>
                <a:r>
                  <a:rPr lang="nl-NL" sz="2000" kern="1200" cap="all" baseline="0" noProof="0" dirty="0">
                    <a:solidFill>
                      <a:schemeClr val="accent1"/>
                    </a:solidFill>
                    <a:latin typeface="+mn-lt"/>
                    <a:ea typeface="+mn-ea"/>
                    <a:cs typeface="+mn-cs"/>
                  </a:rPr>
                  <a:t>OPVALLENDE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oranje,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kapitalen</a:t>
                </a:r>
              </a:p>
              <a:p>
                <a:pPr marL="0" marR="0" lvl="4" indent="0" algn="l" defTabSz="914400" rtl="0" eaLnBrk="1" fontAlgn="auto" latinLnBrk="0" hangingPunct="1">
                  <a:lnSpc>
                    <a:spcPct val="100000"/>
                  </a:lnSpc>
                  <a:spcBef>
                    <a:spcPts val="0"/>
                  </a:spcBef>
                  <a:spcAft>
                    <a:spcPts val="0"/>
                  </a:spcAft>
                  <a:buClrTx/>
                  <a:buSzTx/>
                  <a:buFont typeface="Systeemlettertype"/>
                  <a:buChar char="​"/>
                  <a:tabLst/>
                  <a:defRPr/>
                </a:pPr>
                <a:r>
                  <a:rPr lang="nl-NL" sz="1600" kern="1200" noProof="0" dirty="0">
                    <a:solidFill>
                      <a:schemeClr val="tx1">
                        <a:lumMod val="50000"/>
                        <a:lumOff val="50000"/>
                      </a:schemeClr>
                    </a:solidFill>
                    <a:latin typeface="+mn-lt"/>
                    <a:ea typeface="+mn-ea"/>
                    <a:cs typeface="+mn-cs"/>
                  </a:rPr>
                  <a:t>kleine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grijs, 16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p:txBody>
          </p:sp>
          <p:sp>
            <p:nvSpPr>
              <p:cNvPr id="63" name="Tekstvak 62">
                <a:extLst>
                  <a:ext uri="{FF2B5EF4-FFF2-40B4-BE49-F238E27FC236}">
                    <a16:creationId xmlns:a16="http://schemas.microsoft.com/office/drawing/2014/main" id="{A6582C31-CD78-4F48-BFE7-81B820B9FB71}"/>
                  </a:ext>
                </a:extLst>
              </p:cNvPr>
              <p:cNvSpPr txBox="1"/>
              <p:nvPr userDrawn="1"/>
            </p:nvSpPr>
            <p:spPr>
              <a:xfrm>
                <a:off x="-1922615" y="4931585"/>
                <a:ext cx="2450220" cy="553998"/>
              </a:xfrm>
              <a:prstGeom prst="rect">
                <a:avLst/>
              </a:prstGeom>
              <a:noFill/>
            </p:spPr>
            <p:txBody>
              <a:bodyPr wrap="square" lIns="90000" rtlCol="0">
                <a:spAutoFit/>
              </a:bodyPr>
              <a:lstStyle/>
              <a:p>
                <a:pPr algn="l"/>
                <a:r>
                  <a:rPr lang="nl-NL" sz="1000" cap="none" baseline="0" dirty="0">
                    <a:solidFill>
                      <a:schemeClr val="accent2"/>
                    </a:solidFill>
                    <a:latin typeface="+mj-lt"/>
                    <a:ea typeface="Arial" charset="0"/>
                    <a:cs typeface="Arial" charset="0"/>
                  </a:rPr>
                  <a:t>In de </a:t>
                </a:r>
                <a:r>
                  <a:rPr lang="nl-NL" sz="1000" b="1" u="none" cap="none" baseline="0" dirty="0">
                    <a:solidFill>
                      <a:schemeClr val="accent2"/>
                    </a:solidFill>
                    <a:latin typeface="+mj-lt"/>
                    <a:ea typeface="Arial" charset="0"/>
                    <a:cs typeface="Arial" charset="0"/>
                  </a:rPr>
                  <a:t>tekstvakken</a:t>
                </a:r>
                <a:r>
                  <a:rPr lang="nl-NL" sz="1000" cap="none" baseline="0" dirty="0">
                    <a:solidFill>
                      <a:schemeClr val="accent2"/>
                    </a:solidFill>
                    <a:latin typeface="+mj-lt"/>
                    <a:ea typeface="Arial" charset="0"/>
                    <a:cs typeface="Arial" charset="0"/>
                  </a:rPr>
                  <a:t> kun je vijf soorten tekst weergeven met eigen opmaak. De opmaak is gekoppeld aan lijstniveaus. </a:t>
                </a:r>
              </a:p>
            </p:txBody>
          </p:sp>
          <p:sp>
            <p:nvSpPr>
              <p:cNvPr id="64" name="Tekstvak 63">
                <a:extLst>
                  <a:ext uri="{FF2B5EF4-FFF2-40B4-BE49-F238E27FC236}">
                    <a16:creationId xmlns:a16="http://schemas.microsoft.com/office/drawing/2014/main" id="{EACDDC94-83B5-D24D-ACDB-278E422F3050}"/>
                  </a:ext>
                </a:extLst>
              </p:cNvPr>
              <p:cNvSpPr txBox="1">
                <a:spLocks noChangeAspect="1"/>
              </p:cNvSpPr>
              <p:nvPr userDrawn="1"/>
            </p:nvSpPr>
            <p:spPr>
              <a:xfrm>
                <a:off x="-2933894" y="1518103"/>
                <a:ext cx="252000" cy="252000"/>
              </a:xfrm>
              <a:prstGeom prst="ellipse">
                <a:avLst/>
              </a:prstGeom>
              <a:noFill/>
              <a:ln w="15875">
                <a:solidFill>
                  <a:schemeClr val="accent1"/>
                </a:solidFill>
              </a:ln>
            </p:spPr>
            <p:txBody>
              <a:bodyPr wrap="square" lIns="0" tIns="0" rIns="0" bIns="0" rtlCol="0" anchor="ctr" anchorCtr="0">
                <a:noAutofit/>
              </a:bodyPr>
              <a:lstStyle/>
              <a:p>
                <a:pPr algn="ctr"/>
                <a:r>
                  <a:rPr lang="nl-NL" sz="1200" b="1" cap="all" dirty="0">
                    <a:solidFill>
                      <a:schemeClr val="accent1"/>
                    </a:solidFill>
                    <a:latin typeface="+mj-lt"/>
                    <a:ea typeface="Arial" charset="0"/>
                    <a:cs typeface="Arial" charset="0"/>
                  </a:rPr>
                  <a:t>1</a:t>
                </a:r>
              </a:p>
            </p:txBody>
          </p:sp>
          <p:sp>
            <p:nvSpPr>
              <p:cNvPr id="65" name="Tekstvak 64">
                <a:extLst>
                  <a:ext uri="{FF2B5EF4-FFF2-40B4-BE49-F238E27FC236}">
                    <a16:creationId xmlns:a16="http://schemas.microsoft.com/office/drawing/2014/main" id="{78FB249C-5244-F743-A029-CF4B2F781242}"/>
                  </a:ext>
                </a:extLst>
              </p:cNvPr>
              <p:cNvSpPr txBox="1">
                <a:spLocks noChangeAspect="1"/>
              </p:cNvSpPr>
              <p:nvPr userDrawn="1"/>
            </p:nvSpPr>
            <p:spPr>
              <a:xfrm>
                <a:off x="-2933894" y="2147956"/>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2</a:t>
                </a:r>
              </a:p>
            </p:txBody>
          </p:sp>
          <p:sp>
            <p:nvSpPr>
              <p:cNvPr id="66" name="Tekstvak 65">
                <a:extLst>
                  <a:ext uri="{FF2B5EF4-FFF2-40B4-BE49-F238E27FC236}">
                    <a16:creationId xmlns:a16="http://schemas.microsoft.com/office/drawing/2014/main" id="{937F557C-CDA2-F849-B023-2CDF25E8F6D8}"/>
                  </a:ext>
                </a:extLst>
              </p:cNvPr>
              <p:cNvSpPr txBox="1">
                <a:spLocks noChangeAspect="1"/>
              </p:cNvSpPr>
              <p:nvPr userDrawn="1"/>
            </p:nvSpPr>
            <p:spPr>
              <a:xfrm>
                <a:off x="-2933894" y="3706035"/>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4</a:t>
                </a:r>
              </a:p>
            </p:txBody>
          </p:sp>
          <p:sp>
            <p:nvSpPr>
              <p:cNvPr id="67" name="Tekstvak 66">
                <a:extLst>
                  <a:ext uri="{FF2B5EF4-FFF2-40B4-BE49-F238E27FC236}">
                    <a16:creationId xmlns:a16="http://schemas.microsoft.com/office/drawing/2014/main" id="{DADB7367-F107-DB49-B053-E794B259AD22}"/>
                  </a:ext>
                </a:extLst>
              </p:cNvPr>
              <p:cNvSpPr txBox="1">
                <a:spLocks noChangeAspect="1"/>
              </p:cNvSpPr>
              <p:nvPr userDrawn="1"/>
            </p:nvSpPr>
            <p:spPr>
              <a:xfrm>
                <a:off x="-2933894" y="4305382"/>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5</a:t>
                </a:r>
              </a:p>
            </p:txBody>
          </p:sp>
          <p:sp>
            <p:nvSpPr>
              <p:cNvPr id="68" name="Tekstvak 67">
                <a:extLst>
                  <a:ext uri="{FF2B5EF4-FFF2-40B4-BE49-F238E27FC236}">
                    <a16:creationId xmlns:a16="http://schemas.microsoft.com/office/drawing/2014/main" id="{5270EBB9-BD79-1948-A278-6DAF68ECD452}"/>
                  </a:ext>
                </a:extLst>
              </p:cNvPr>
              <p:cNvSpPr txBox="1">
                <a:spLocks noChangeAspect="1"/>
              </p:cNvSpPr>
              <p:nvPr userDrawn="1"/>
            </p:nvSpPr>
            <p:spPr>
              <a:xfrm>
                <a:off x="-2933894" y="3059543"/>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3</a:t>
                </a:r>
              </a:p>
            </p:txBody>
          </p:sp>
          <p:grpSp>
            <p:nvGrpSpPr>
              <p:cNvPr id="69" name="Groeperen 38">
                <a:extLst>
                  <a:ext uri="{FF2B5EF4-FFF2-40B4-BE49-F238E27FC236}">
                    <a16:creationId xmlns:a16="http://schemas.microsoft.com/office/drawing/2014/main" id="{94A77935-C58A-C349-8756-BECF7D424CAD}"/>
                  </a:ext>
                </a:extLst>
              </p:cNvPr>
              <p:cNvGrpSpPr/>
              <p:nvPr userDrawn="1"/>
            </p:nvGrpSpPr>
            <p:grpSpPr>
              <a:xfrm>
                <a:off x="-2817520" y="6055099"/>
                <a:ext cx="2918952" cy="1754805"/>
                <a:chOff x="-5218600" y="4763397"/>
                <a:chExt cx="2918952" cy="1562562"/>
              </a:xfrm>
            </p:grpSpPr>
            <p:pic>
              <p:nvPicPr>
                <p:cNvPr id="70" name="Afbeelding 69">
                  <a:extLst>
                    <a:ext uri="{FF2B5EF4-FFF2-40B4-BE49-F238E27FC236}">
                      <a16:creationId xmlns:a16="http://schemas.microsoft.com/office/drawing/2014/main" id="{51DF2C6F-9476-5C47-946B-CDD63942AB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991" y="5461767"/>
                  <a:ext cx="1325880" cy="315512"/>
                </a:xfrm>
                <a:prstGeom prst="rect">
                  <a:avLst/>
                </a:prstGeom>
              </p:spPr>
            </p:pic>
            <p:cxnSp>
              <p:nvCxnSpPr>
                <p:cNvPr id="71" name="Rechte verbindingslijn 70">
                  <a:extLst>
                    <a:ext uri="{FF2B5EF4-FFF2-40B4-BE49-F238E27FC236}">
                      <a16:creationId xmlns:a16="http://schemas.microsoft.com/office/drawing/2014/main" id="{78401B3B-EBDC-B74F-B2BF-353BB8CBC737}"/>
                    </a:ext>
                  </a:extLst>
                </p:cNvPr>
                <p:cNvCxnSpPr/>
                <p:nvPr userDrawn="1"/>
              </p:nvCxnSpPr>
              <p:spPr>
                <a:xfrm>
                  <a:off x="-5218600" y="5826230"/>
                  <a:ext cx="2918952"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72" name="Groeperen 37">
                  <a:extLst>
                    <a:ext uri="{FF2B5EF4-FFF2-40B4-BE49-F238E27FC236}">
                      <a16:creationId xmlns:a16="http://schemas.microsoft.com/office/drawing/2014/main" id="{0BCDC8D9-C536-EB4D-AA77-1911CBABF804}"/>
                    </a:ext>
                  </a:extLst>
                </p:cNvPr>
                <p:cNvGrpSpPr/>
                <p:nvPr userDrawn="1"/>
              </p:nvGrpSpPr>
              <p:grpSpPr>
                <a:xfrm>
                  <a:off x="-5218600" y="4763397"/>
                  <a:ext cx="2918948" cy="1562562"/>
                  <a:chOff x="-5218600" y="4763397"/>
                  <a:chExt cx="2918948" cy="1562562"/>
                </a:xfrm>
              </p:grpSpPr>
              <p:sp>
                <p:nvSpPr>
                  <p:cNvPr id="75" name="Rechthoek 74">
                    <a:extLst>
                      <a:ext uri="{FF2B5EF4-FFF2-40B4-BE49-F238E27FC236}">
                        <a16:creationId xmlns:a16="http://schemas.microsoft.com/office/drawing/2014/main" id="{268BA722-FC3C-274C-BC07-DD7511018B39}"/>
                      </a:ext>
                    </a:extLst>
                  </p:cNvPr>
                  <p:cNvSpPr/>
                  <p:nvPr userDrawn="1"/>
                </p:nvSpPr>
                <p:spPr>
                  <a:xfrm>
                    <a:off x="-4323696" y="5107254"/>
                    <a:ext cx="1408534"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Volgende stijl </a:t>
                    </a:r>
                    <a:r>
                      <a:rPr lang="nl-NL" sz="1000" cap="none" baseline="0" dirty="0">
                        <a:solidFill>
                          <a:schemeClr val="accent2"/>
                        </a:solidFill>
                        <a:latin typeface="+mj-lt"/>
                        <a:ea typeface="Arial" charset="0"/>
                        <a:cs typeface="Arial" charset="0"/>
                      </a:rPr>
                      <a:t>(lijstniveau verhogen)</a:t>
                    </a:r>
                  </a:p>
                </p:txBody>
              </p:sp>
              <p:sp>
                <p:nvSpPr>
                  <p:cNvPr id="76" name="Rechthoek 75">
                    <a:extLst>
                      <a:ext uri="{FF2B5EF4-FFF2-40B4-BE49-F238E27FC236}">
                        <a16:creationId xmlns:a16="http://schemas.microsoft.com/office/drawing/2014/main" id="{63792FAC-A2E3-3442-A482-F6AE8137F028}"/>
                      </a:ext>
                    </a:extLst>
                  </p:cNvPr>
                  <p:cNvSpPr/>
                  <p:nvPr userDrawn="1"/>
                </p:nvSpPr>
                <p:spPr>
                  <a:xfrm>
                    <a:off x="-4323696" y="4763397"/>
                    <a:ext cx="1524206"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Vorige stijl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(lijstniveau verlagen)</a:t>
                    </a:r>
                  </a:p>
                </p:txBody>
              </p:sp>
              <p:cxnSp>
                <p:nvCxnSpPr>
                  <p:cNvPr id="77" name="Gebogen verbindingslijn 55">
                    <a:extLst>
                      <a:ext uri="{FF2B5EF4-FFF2-40B4-BE49-F238E27FC236}">
                        <a16:creationId xmlns:a16="http://schemas.microsoft.com/office/drawing/2014/main" id="{9A4E8BB2-CCCB-9D4E-A8B4-0F4FDE8C12D2}"/>
                      </a:ext>
                    </a:extLst>
                  </p:cNvPr>
                  <p:cNvCxnSpPr>
                    <a:cxnSpLocks/>
                    <a:stCxn id="86" idx="0"/>
                    <a:endCxn id="75" idx="1"/>
                  </p:cNvCxnSpPr>
                  <p:nvPr userDrawn="1"/>
                </p:nvCxnSpPr>
                <p:spPr>
                  <a:xfrm rot="5400000" flipH="1" flipV="1">
                    <a:off x="-4482682" y="5300323"/>
                    <a:ext cx="173915" cy="144055"/>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9" name="Gebogen verbindingslijn 57">
                    <a:extLst>
                      <a:ext uri="{FF2B5EF4-FFF2-40B4-BE49-F238E27FC236}">
                        <a16:creationId xmlns:a16="http://schemas.microsoft.com/office/drawing/2014/main" id="{8F538C64-C689-894A-A9B8-813F04570714}"/>
                      </a:ext>
                    </a:extLst>
                  </p:cNvPr>
                  <p:cNvCxnSpPr>
                    <a:cxnSpLocks/>
                    <a:stCxn id="38" idx="0"/>
                    <a:endCxn id="76" idx="1"/>
                  </p:cNvCxnSpPr>
                  <p:nvPr userDrawn="1"/>
                </p:nvCxnSpPr>
                <p:spPr>
                  <a:xfrm rot="5400000" flipH="1" flipV="1">
                    <a:off x="-4737022" y="5045982"/>
                    <a:ext cx="517772" cy="308880"/>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1" name="Tekstvak 80">
                    <a:extLst>
                      <a:ext uri="{FF2B5EF4-FFF2-40B4-BE49-F238E27FC236}">
                        <a16:creationId xmlns:a16="http://schemas.microsoft.com/office/drawing/2014/main" id="{AFA79E1E-BE50-0E4C-9457-AE8F72C002F6}"/>
                      </a:ext>
                    </a:extLst>
                  </p:cNvPr>
                  <p:cNvSpPr txBox="1"/>
                  <p:nvPr userDrawn="1"/>
                </p:nvSpPr>
                <p:spPr>
                  <a:xfrm>
                    <a:off x="-4426152" y="5832653"/>
                    <a:ext cx="2126500" cy="493306"/>
                  </a:xfrm>
                  <a:prstGeom prst="rect">
                    <a:avLst/>
                  </a:prstGeom>
                  <a:noFill/>
                </p:spPr>
                <p:txBody>
                  <a:bodyPr wrap="square" lIns="0" rtlCol="0">
                    <a:spAutoFit/>
                  </a:bodyPr>
                  <a:lstStyle/>
                  <a:p>
                    <a:pPr algn="l"/>
                    <a:r>
                      <a:rPr lang="nl-NL" sz="1000" cap="none" baseline="0" dirty="0">
                        <a:solidFill>
                          <a:schemeClr val="accent2"/>
                        </a:solidFill>
                        <a:latin typeface="+mj-lt"/>
                        <a:ea typeface="Arial" charset="0"/>
                        <a:cs typeface="Arial" charset="0"/>
                      </a:rPr>
                      <a:t>Herstel eventueel de originele opmaak van de dia met de knop </a:t>
                    </a:r>
                    <a:r>
                      <a:rPr lang="nl-NL" sz="1000" b="1" cap="none" baseline="0" dirty="0">
                        <a:solidFill>
                          <a:schemeClr val="accent2"/>
                        </a:solidFill>
                        <a:latin typeface="+mj-lt"/>
                        <a:ea typeface="Arial" charset="0"/>
                        <a:cs typeface="Arial" charset="0"/>
                      </a:rPr>
                      <a:t>Opnieuw instellen</a:t>
                    </a:r>
                    <a:endParaRPr lang="nl-NL" sz="1000" cap="none" baseline="0" dirty="0">
                      <a:solidFill>
                        <a:schemeClr val="accent2"/>
                      </a:solidFill>
                      <a:latin typeface="+mj-lt"/>
                      <a:ea typeface="Arial" charset="0"/>
                      <a:cs typeface="Arial" charset="0"/>
                    </a:endParaRPr>
                  </a:p>
                </p:txBody>
              </p:sp>
              <p:pic>
                <p:nvPicPr>
                  <p:cNvPr id="83" name="Afbeelding 82">
                    <a:extLst>
                      <a:ext uri="{FF2B5EF4-FFF2-40B4-BE49-F238E27FC236}">
                        <a16:creationId xmlns:a16="http://schemas.microsoft.com/office/drawing/2014/main" id="{CAA0294B-191A-9543-8CC6-35E717BC9CFA}"/>
                      </a:ext>
                    </a:extLst>
                  </p:cNvPr>
                  <p:cNvPicPr>
                    <a:picLocks noChangeAspect="1"/>
                  </p:cNvPicPr>
                  <p:nvPr userDrawn="1"/>
                </p:nvPicPr>
                <p:blipFill>
                  <a:blip r:embed="rId3"/>
                  <a:stretch>
                    <a:fillRect/>
                  </a:stretch>
                </p:blipFill>
                <p:spPr>
                  <a:xfrm>
                    <a:off x="-5218600" y="5884354"/>
                    <a:ext cx="731520" cy="122134"/>
                  </a:xfrm>
                  <a:prstGeom prst="rect">
                    <a:avLst/>
                  </a:prstGeom>
                </p:spPr>
              </p:pic>
            </p:grpSp>
          </p:grpSp>
        </p:grpSp>
        <p:sp>
          <p:nvSpPr>
            <p:cNvPr id="5" name="Rechthoek 4">
              <a:extLst>
                <a:ext uri="{FF2B5EF4-FFF2-40B4-BE49-F238E27FC236}">
                  <a16:creationId xmlns:a16="http://schemas.microsoft.com/office/drawing/2014/main" id="{C1FE3EF0-7B60-314B-B34E-B2A6B6489D4A}"/>
                </a:ext>
              </a:extLst>
            </p:cNvPr>
            <p:cNvSpPr/>
            <p:nvPr userDrawn="1"/>
          </p:nvSpPr>
          <p:spPr>
            <a:xfrm>
              <a:off x="13444384" y="4990758"/>
              <a:ext cx="2217017" cy="400110"/>
            </a:xfrm>
            <a:prstGeom prst="rect">
              <a:avLst/>
            </a:prstGeom>
          </p:spPr>
          <p:txBody>
            <a:bodyPr wrap="square">
              <a:spAutoFit/>
            </a:bodyPr>
            <a:lstStyle/>
            <a:p>
              <a:pPr marL="0" algn="l" defTabSz="914400" rtl="0" eaLnBrk="1" latinLnBrk="0" hangingPunct="1"/>
              <a:r>
                <a:rPr lang="nl-NL" sz="1000" kern="1200" cap="none" baseline="0" dirty="0">
                  <a:solidFill>
                    <a:schemeClr val="accent2"/>
                  </a:solidFill>
                  <a:latin typeface="+mj-lt"/>
                  <a:ea typeface="Arial" charset="0"/>
                  <a:cs typeface="Arial" charset="0"/>
                </a:rPr>
                <a:t>Wijzig de tekststijlen met de tab-knop of de knoppen in de menubalk:</a:t>
              </a:r>
            </a:p>
          </p:txBody>
        </p:sp>
        <p:cxnSp>
          <p:nvCxnSpPr>
            <p:cNvPr id="9" name="Rechte verbindingslijn 8">
              <a:extLst>
                <a:ext uri="{FF2B5EF4-FFF2-40B4-BE49-F238E27FC236}">
                  <a16:creationId xmlns:a16="http://schemas.microsoft.com/office/drawing/2014/main" id="{1716118D-F3C6-9246-9AAD-672FA3018A99}"/>
                </a:ext>
              </a:extLst>
            </p:cNvPr>
            <p:cNvCxnSpPr>
              <a:stCxn id="64" idx="4"/>
              <a:endCxn id="65" idx="0"/>
            </p:cNvCxnSpPr>
            <p:nvPr userDrawn="1"/>
          </p:nvCxnSpPr>
          <p:spPr>
            <a:xfrm>
              <a:off x="12559106" y="1179553"/>
              <a:ext cx="0" cy="3778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E0B437D6-8BB3-9B4A-960B-72B635EA8D53}"/>
                </a:ext>
              </a:extLst>
            </p:cNvPr>
            <p:cNvCxnSpPr>
              <a:cxnSpLocks/>
              <a:stCxn id="65" idx="4"/>
              <a:endCxn id="68" idx="0"/>
            </p:cNvCxnSpPr>
            <p:nvPr userDrawn="1"/>
          </p:nvCxnSpPr>
          <p:spPr>
            <a:xfrm>
              <a:off x="12559106" y="1809406"/>
              <a:ext cx="0" cy="6595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1CB040C1-95F2-A641-B538-98DAF3A0343E}"/>
                </a:ext>
              </a:extLst>
            </p:cNvPr>
            <p:cNvCxnSpPr>
              <a:cxnSpLocks/>
              <a:stCxn id="68" idx="4"/>
              <a:endCxn id="66" idx="0"/>
            </p:cNvCxnSpPr>
            <p:nvPr userDrawn="1"/>
          </p:nvCxnSpPr>
          <p:spPr>
            <a:xfrm>
              <a:off x="12559106" y="2720993"/>
              <a:ext cx="0" cy="39449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4ACA444C-F4E2-274D-B8D4-641B356A6673}"/>
                </a:ext>
              </a:extLst>
            </p:cNvPr>
            <p:cNvCxnSpPr>
              <a:cxnSpLocks/>
              <a:stCxn id="66" idx="4"/>
              <a:endCxn id="67" idx="0"/>
            </p:cNvCxnSpPr>
            <p:nvPr userDrawn="1"/>
          </p:nvCxnSpPr>
          <p:spPr>
            <a:xfrm>
              <a:off x="12559106" y="3367485"/>
              <a:ext cx="0" cy="34734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8" name="Ovaal 37">
              <a:extLst>
                <a:ext uri="{FF2B5EF4-FFF2-40B4-BE49-F238E27FC236}">
                  <a16:creationId xmlns:a16="http://schemas.microsoft.com/office/drawing/2014/main" id="{1B1D6485-9E17-9041-B320-3CE13213BDD8}"/>
                </a:ext>
              </a:extLst>
            </p:cNvPr>
            <p:cNvSpPr/>
            <p:nvPr userDrawn="1"/>
          </p:nvSpPr>
          <p:spPr>
            <a:xfrm>
              <a:off x="13036504"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sp>
          <p:nvSpPr>
            <p:cNvPr id="43" name="Rechthoek 42">
              <a:extLst>
                <a:ext uri="{FF2B5EF4-FFF2-40B4-BE49-F238E27FC236}">
                  <a16:creationId xmlns:a16="http://schemas.microsoft.com/office/drawing/2014/main" id="{56AA597B-7F3C-CA43-88A3-C008A4832CD4}"/>
                </a:ext>
              </a:extLst>
            </p:cNvPr>
            <p:cNvSpPr/>
            <p:nvPr userDrawn="1"/>
          </p:nvSpPr>
          <p:spPr>
            <a:xfrm>
              <a:off x="12376269" y="-120870"/>
              <a:ext cx="3009400" cy="744819"/>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
                  <a:schemeClr val="accent1"/>
                </a:buClr>
                <a:buSzTx/>
                <a:buFont typeface="Arial" charset="0"/>
                <a:buNone/>
                <a:tabLst/>
                <a:defRPr/>
              </a:pPr>
              <a:r>
                <a:rPr lang="nl-NL" sz="3600" b="1" kern="1200" noProof="0" dirty="0">
                  <a:solidFill>
                    <a:schemeClr val="tx1"/>
                  </a:solidFill>
                  <a:latin typeface="+mn-lt"/>
                  <a:ea typeface="+mn-ea"/>
                  <a:cs typeface="+mn-cs"/>
                </a:rPr>
                <a:t>Titel</a:t>
              </a:r>
              <a:endParaRPr lang="nl-NL" sz="5400" b="1"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bold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zwart, 36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lang="nl-NL" sz="1000"/>
            </a:p>
          </p:txBody>
        </p:sp>
        <p:sp>
          <p:nvSpPr>
            <p:cNvPr id="86" name="Ovaal 85">
              <a:extLst>
                <a:ext uri="{FF2B5EF4-FFF2-40B4-BE49-F238E27FC236}">
                  <a16:creationId xmlns:a16="http://schemas.microsoft.com/office/drawing/2014/main" id="{8DF78219-E6B7-5A4C-8690-96063E05B60B}"/>
                </a:ext>
              </a:extLst>
            </p:cNvPr>
            <p:cNvSpPr/>
            <p:nvPr userDrawn="1"/>
          </p:nvSpPr>
          <p:spPr>
            <a:xfrm>
              <a:off x="13201329"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grpSp>
    </p:spTree>
    <p:extLst>
      <p:ext uri="{BB962C8B-B14F-4D97-AF65-F5344CB8AC3E}">
        <p14:creationId xmlns:p14="http://schemas.microsoft.com/office/powerpoint/2010/main" val="1990932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36A5B0B-A3DF-8940-88E5-405D6F65690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845" t="3082" r="-10625" b="4447"/>
          <a:stretch/>
        </p:blipFill>
        <p:spPr>
          <a:xfrm>
            <a:off x="4993481" y="0"/>
            <a:ext cx="221456" cy="6858001"/>
          </a:xfrm>
          <a:prstGeom prst="rect">
            <a:avLst/>
          </a:prstGeom>
        </p:spPr>
      </p:pic>
      <p:sp>
        <p:nvSpPr>
          <p:cNvPr id="11" name="Rechthoek 10">
            <a:extLst>
              <a:ext uri="{FF2B5EF4-FFF2-40B4-BE49-F238E27FC236}">
                <a16:creationId xmlns:a16="http://schemas.microsoft.com/office/drawing/2014/main" id="{91A38FB0-F44E-3544-9379-F19FF39A22E2}"/>
              </a:ext>
            </a:extLst>
          </p:cNvPr>
          <p:cNvSpPr/>
          <p:nvPr userDrawn="1"/>
        </p:nvSpPr>
        <p:spPr>
          <a:xfrm>
            <a:off x="5180013" y="0"/>
            <a:ext cx="7011987" cy="6858000"/>
          </a:xfrm>
          <a:prstGeom prst="rect">
            <a:avLst/>
          </a:prstGeom>
          <a:solidFill>
            <a:schemeClr val="bg2"/>
          </a:solidFill>
          <a:effectLst/>
        </p:spPr>
        <p:txBody>
          <a:bodyPr vert="horz" lIns="180000" tIns="180000" rIns="180000" bIns="180000" rtlCol="0">
            <a:noAutofit/>
          </a:bodyPr>
          <a:lstStyle/>
          <a:p>
            <a:pPr marL="271463" lvl="0" indent="-271463">
              <a:lnSpc>
                <a:spcPct val="100000"/>
              </a:lnSpc>
              <a:spcBef>
                <a:spcPts val="0"/>
              </a:spcBef>
              <a:spcAft>
                <a:spcPts val="600"/>
              </a:spcAft>
              <a:buClr>
                <a:schemeClr val="accent1"/>
              </a:buClr>
              <a:buSzPct val="100000"/>
              <a:buFont typeface="Zapf Dingbats"/>
              <a:buChar char="❯"/>
              <a:tabLst/>
            </a:pPr>
            <a:endParaRPr lang="nl-NL" sz="2000">
              <a:solidFill>
                <a:schemeClr val="tx2"/>
              </a:solidFill>
            </a:endParaRPr>
          </a:p>
        </p:txBody>
      </p:sp>
      <p:sp>
        <p:nvSpPr>
          <p:cNvPr id="5" name="Tijdelijke aanduiding voor datum 4">
            <a:extLst>
              <a:ext uri="{FF2B5EF4-FFF2-40B4-BE49-F238E27FC236}">
                <a16:creationId xmlns:a16="http://schemas.microsoft.com/office/drawing/2014/main" id="{13BCDF92-27F0-9847-B788-1476035409CC}"/>
              </a:ext>
            </a:extLst>
          </p:cNvPr>
          <p:cNvSpPr>
            <a:spLocks noGrp="1"/>
          </p:cNvSpPr>
          <p:nvPr>
            <p:ph type="dt" sz="half" idx="10"/>
          </p:nvPr>
        </p:nvSpPr>
        <p:spPr/>
        <p:txBody>
          <a:bodyPr/>
          <a:lstStyle/>
          <a:p>
            <a:fld id="{D9AC2505-171F-4346-8C2D-627B43D94EA2}" type="datetime1">
              <a:rPr lang="nl-NL" smtClean="0"/>
              <a:t>7-12-2020</a:t>
            </a:fld>
            <a:endParaRPr lang="nl-NL"/>
          </a:p>
        </p:txBody>
      </p:sp>
      <p:sp>
        <p:nvSpPr>
          <p:cNvPr id="6" name="Tijdelijke aanduiding voor voettekst 5">
            <a:extLst>
              <a:ext uri="{FF2B5EF4-FFF2-40B4-BE49-F238E27FC236}">
                <a16:creationId xmlns:a16="http://schemas.microsoft.com/office/drawing/2014/main" id="{DFF7E9AC-854E-E44C-A6D0-2FB4990A60EF}"/>
              </a:ext>
            </a:extLst>
          </p:cNvPr>
          <p:cNvSpPr>
            <a:spLocks noGrp="1"/>
          </p:cNvSpPr>
          <p:nvPr>
            <p:ph type="ftr" sz="quarter" idx="11"/>
          </p:nvPr>
        </p:nvSpPr>
        <p:spPr/>
        <p:txBody>
          <a:bodyPr/>
          <a:lstStyle/>
          <a:p>
            <a:r>
              <a:rPr lang="nl-NL"/>
              <a:t>RDW Presentatiesjabloon</a:t>
            </a:r>
          </a:p>
        </p:txBody>
      </p:sp>
      <p:sp>
        <p:nvSpPr>
          <p:cNvPr id="7" name="Tijdelijke aanduiding voor dianummer 6">
            <a:extLst>
              <a:ext uri="{FF2B5EF4-FFF2-40B4-BE49-F238E27FC236}">
                <a16:creationId xmlns:a16="http://schemas.microsoft.com/office/drawing/2014/main" id="{FA259DEC-FE6E-6D4B-B797-0A29EDBC1C7B}"/>
              </a:ext>
            </a:extLst>
          </p:cNvPr>
          <p:cNvSpPr>
            <a:spLocks noGrp="1"/>
          </p:cNvSpPr>
          <p:nvPr>
            <p:ph type="sldNum" sz="quarter" idx="12"/>
          </p:nvPr>
        </p:nvSpPr>
        <p:spPr/>
        <p:txBody>
          <a:bodyPr/>
          <a:lstStyle/>
          <a:p>
            <a:fld id="{5E5C2CF4-0E80-7A46-8F96-EE1F0D78FA73}" type="slidenum">
              <a:rPr lang="nl-NL" smtClean="0"/>
              <a:t>‹#›</a:t>
            </a:fld>
            <a:endParaRPr lang="nl-NL" dirty="0"/>
          </a:p>
        </p:txBody>
      </p:sp>
      <p:sp>
        <p:nvSpPr>
          <p:cNvPr id="8" name="Titel 7">
            <a:extLst>
              <a:ext uri="{FF2B5EF4-FFF2-40B4-BE49-F238E27FC236}">
                <a16:creationId xmlns:a16="http://schemas.microsoft.com/office/drawing/2014/main" id="{4C110AAE-436D-3E4C-AB13-DFFF4FD274EF}"/>
              </a:ext>
            </a:extLst>
          </p:cNvPr>
          <p:cNvSpPr>
            <a:spLocks noGrp="1"/>
          </p:cNvSpPr>
          <p:nvPr>
            <p:ph type="title"/>
          </p:nvPr>
        </p:nvSpPr>
        <p:spPr>
          <a:xfrm>
            <a:off x="758826" y="769619"/>
            <a:ext cx="4038599" cy="1254443"/>
          </a:xfrm>
        </p:spPr>
        <p:txBody>
          <a:bodyPr>
            <a:normAutofit/>
          </a:bodyPr>
          <a:lstStyle>
            <a:lvl1pPr>
              <a:defRPr sz="3600"/>
            </a:lvl1pPr>
          </a:lstStyle>
          <a:p>
            <a:r>
              <a:rPr lang="nl-NL"/>
              <a:t>Klik om de stijl te bewerken</a:t>
            </a:r>
            <a:endParaRPr lang="nl-NL" dirty="0"/>
          </a:p>
        </p:txBody>
      </p:sp>
      <p:sp>
        <p:nvSpPr>
          <p:cNvPr id="10" name="Tijdelijke aanduiding voor tekst 9">
            <a:extLst>
              <a:ext uri="{FF2B5EF4-FFF2-40B4-BE49-F238E27FC236}">
                <a16:creationId xmlns:a16="http://schemas.microsoft.com/office/drawing/2014/main" id="{91EFAC5A-CAEC-044E-BC15-B7630160210C}"/>
              </a:ext>
            </a:extLst>
          </p:cNvPr>
          <p:cNvSpPr>
            <a:spLocks noGrp="1"/>
          </p:cNvSpPr>
          <p:nvPr>
            <p:ph type="body" sz="quarter" idx="13"/>
          </p:nvPr>
        </p:nvSpPr>
        <p:spPr>
          <a:xfrm>
            <a:off x="758825" y="2024063"/>
            <a:ext cx="4038600" cy="4073525"/>
          </a:xfrm>
        </p:spPr>
        <p:txBody>
          <a:bodyPr/>
          <a:lstStyle/>
          <a:p>
            <a:pPr lvl="0"/>
            <a:r>
              <a:rPr lang="nl-NL"/>
              <a:t>Tekststijl van het model bewerken</a:t>
            </a:r>
          </a:p>
        </p:txBody>
      </p:sp>
      <p:cxnSp>
        <p:nvCxnSpPr>
          <p:cNvPr id="14" name="Rechte verbindingslijn 13">
            <a:extLst>
              <a:ext uri="{FF2B5EF4-FFF2-40B4-BE49-F238E27FC236}">
                <a16:creationId xmlns:a16="http://schemas.microsoft.com/office/drawing/2014/main" id="{8B103A00-8226-1046-8D62-E74D05480487}"/>
              </a:ext>
            </a:extLst>
          </p:cNvPr>
          <p:cNvCxnSpPr/>
          <p:nvPr userDrawn="1"/>
        </p:nvCxnSpPr>
        <p:spPr>
          <a:xfrm>
            <a:off x="0" y="30480"/>
            <a:ext cx="1219200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A0B2C849-26B6-1148-9969-8798C0627CCD}"/>
              </a:ext>
            </a:extLst>
          </p:cNvPr>
          <p:cNvCxnSpPr>
            <a:cxnSpLocks/>
          </p:cNvCxnSpPr>
          <p:nvPr userDrawn="1"/>
        </p:nvCxnSpPr>
        <p:spPr>
          <a:xfrm>
            <a:off x="758825" y="6098400"/>
            <a:ext cx="403860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4" name="Tijdelijke aanduiding voor SmartArt 3">
            <a:extLst>
              <a:ext uri="{FF2B5EF4-FFF2-40B4-BE49-F238E27FC236}">
                <a16:creationId xmlns:a16="http://schemas.microsoft.com/office/drawing/2014/main" id="{57E3249E-6044-4C4D-B475-C86CBF1805AD}"/>
              </a:ext>
            </a:extLst>
          </p:cNvPr>
          <p:cNvSpPr>
            <a:spLocks noGrp="1"/>
          </p:cNvSpPr>
          <p:nvPr>
            <p:ph type="dgm" sz="quarter" idx="14"/>
          </p:nvPr>
        </p:nvSpPr>
        <p:spPr>
          <a:xfrm>
            <a:off x="5546309" y="760413"/>
            <a:ext cx="5882400" cy="5337175"/>
          </a:xfrm>
        </p:spPr>
        <p:txBody>
          <a:bodyPr/>
          <a:lstStyle/>
          <a:p>
            <a:r>
              <a:rPr lang="nl-NL"/>
              <a:t>Klik op het pictogram als u een SmartArt-afbeelding wilt toevoegen</a:t>
            </a:r>
          </a:p>
        </p:txBody>
      </p:sp>
      <p:grpSp>
        <p:nvGrpSpPr>
          <p:cNvPr id="37" name="Groep 36">
            <a:extLst>
              <a:ext uri="{FF2B5EF4-FFF2-40B4-BE49-F238E27FC236}">
                <a16:creationId xmlns:a16="http://schemas.microsoft.com/office/drawing/2014/main" id="{750D352E-B245-3E4B-BB00-812AB8E08A61}"/>
              </a:ext>
            </a:extLst>
          </p:cNvPr>
          <p:cNvGrpSpPr/>
          <p:nvPr userDrawn="1"/>
        </p:nvGrpSpPr>
        <p:grpSpPr>
          <a:xfrm>
            <a:off x="12376269" y="-54065"/>
            <a:ext cx="3518336" cy="7340224"/>
            <a:chOff x="12376269" y="-120870"/>
            <a:chExt cx="3518336" cy="7340224"/>
          </a:xfrm>
        </p:grpSpPr>
        <p:grpSp>
          <p:nvGrpSpPr>
            <p:cNvPr id="38" name="Groep 37">
              <a:extLst>
                <a:ext uri="{FF2B5EF4-FFF2-40B4-BE49-F238E27FC236}">
                  <a16:creationId xmlns:a16="http://schemas.microsoft.com/office/drawing/2014/main" id="{7B8BFEDB-9557-0F4B-BA5B-01CDC45F17BD}"/>
                </a:ext>
              </a:extLst>
            </p:cNvPr>
            <p:cNvGrpSpPr/>
            <p:nvPr userDrawn="1"/>
          </p:nvGrpSpPr>
          <p:grpSpPr>
            <a:xfrm>
              <a:off x="12433106" y="847293"/>
              <a:ext cx="3461499" cy="6372061"/>
              <a:chOff x="-2933894" y="1437843"/>
              <a:chExt cx="3461499" cy="6372061"/>
            </a:xfrm>
          </p:grpSpPr>
          <p:cxnSp>
            <p:nvCxnSpPr>
              <p:cNvPr id="48" name="Gebogen verbindingslijn 47">
                <a:extLst>
                  <a:ext uri="{FF2B5EF4-FFF2-40B4-BE49-F238E27FC236}">
                    <a16:creationId xmlns:a16="http://schemas.microsoft.com/office/drawing/2014/main" id="{CA83ED9D-B565-DB40-93D7-46670FD637F7}"/>
                  </a:ext>
                </a:extLst>
              </p:cNvPr>
              <p:cNvCxnSpPr>
                <a:cxnSpLocks/>
                <a:stCxn id="54" idx="4"/>
                <a:endCxn id="50" idx="1"/>
              </p:cNvCxnSpPr>
              <p:nvPr userDrawn="1"/>
            </p:nvCxnSpPr>
            <p:spPr>
              <a:xfrm rot="16200000" flipH="1">
                <a:off x="-2690856" y="4440343"/>
                <a:ext cx="651202" cy="885279"/>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49" name="Tekstvak 48">
                <a:extLst>
                  <a:ext uri="{FF2B5EF4-FFF2-40B4-BE49-F238E27FC236}">
                    <a16:creationId xmlns:a16="http://schemas.microsoft.com/office/drawing/2014/main" id="{6AAAC8BA-E0D6-AD46-AB47-666A018588D1}"/>
                  </a:ext>
                </a:extLst>
              </p:cNvPr>
              <p:cNvSpPr txBox="1"/>
              <p:nvPr userDrawn="1"/>
            </p:nvSpPr>
            <p:spPr>
              <a:xfrm>
                <a:off x="-2564915" y="1437843"/>
                <a:ext cx="3009400" cy="3370153"/>
              </a:xfrm>
              <a:prstGeom prst="rect">
                <a:avLst/>
              </a:prstGeom>
              <a:noFill/>
            </p:spPr>
            <p:txBody>
              <a:bodyPr wrap="square" rtlCol="0">
                <a:spAutoFit/>
              </a:bodyPr>
              <a:lstStyle/>
              <a:p>
                <a:pPr marL="271463" marR="0" lvl="0" indent="-271463" algn="l" defTabSz="914400" rtl="0" eaLnBrk="1" fontAlgn="auto" latinLnBrk="0" hangingPunct="1">
                  <a:lnSpc>
                    <a:spcPct val="100000"/>
                  </a:lnSpc>
                  <a:spcBef>
                    <a:spcPts val="0"/>
                  </a:spcBef>
                  <a:spcAft>
                    <a:spcPts val="0"/>
                  </a:spcAft>
                  <a:buClr>
                    <a:schemeClr val="accent1"/>
                  </a:buClr>
                  <a:buSzPct val="100000"/>
                  <a:buFont typeface="Zapf Dingbats"/>
                  <a:buChar char="❯"/>
                  <a:tabLst/>
                  <a:defRPr/>
                </a:pPr>
                <a:r>
                  <a:rPr lang="nl-NL" sz="2000" kern="1200" noProof="0" dirty="0">
                    <a:solidFill>
                      <a:schemeClr val="tx2"/>
                    </a:solidFill>
                    <a:latin typeface="+mn-lt"/>
                    <a:ea typeface="+mn-ea"/>
                    <a:cs typeface="+mn-cs"/>
                  </a:rPr>
                  <a:t>opsommingteken</a:t>
                </a:r>
              </a:p>
              <a:p>
                <a:pPr marL="274638"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pt</a:t>
                </a:r>
              </a:p>
              <a:p>
                <a:pPr marL="490538" marR="0" lvl="1" indent="-219075" algn="l" defTabSz="914400" rtl="0" eaLnBrk="1" fontAlgn="auto" latinLnBrk="0" hangingPunct="1">
                  <a:lnSpc>
                    <a:spcPct val="100000"/>
                  </a:lnSpc>
                  <a:spcBef>
                    <a:spcPts val="0"/>
                  </a:spcBef>
                  <a:spcAft>
                    <a:spcPts val="0"/>
                  </a:spcAft>
                  <a:buClr>
                    <a:schemeClr val="accent1"/>
                  </a:buClr>
                  <a:buSzTx/>
                  <a:buFont typeface="Systeemlettertype"/>
                  <a:buChar char="›"/>
                  <a:tabLst/>
                  <a:defRPr/>
                </a:pPr>
                <a:r>
                  <a:rPr lang="nl-NL" sz="2000" kern="1200" noProof="0" dirty="0">
                    <a:solidFill>
                      <a:schemeClr val="tx2"/>
                    </a:solidFill>
                    <a:latin typeface="+mn-lt"/>
                    <a:ea typeface="+mn-ea"/>
                    <a:cs typeface="+mn-cs"/>
                  </a:rPr>
                  <a:t>opsommingsteken (hoger niveau)</a:t>
                </a:r>
              </a:p>
              <a:p>
                <a:pPr marL="492125"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261938" marR="0" lvl="2" indent="-261938"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nl-NL" sz="2000" b="1" kern="1200" noProof="0" dirty="0">
                    <a:solidFill>
                      <a:schemeClr val="tx2"/>
                    </a:solidFill>
                    <a:latin typeface="+mn-lt"/>
                    <a:ea typeface="+mn-ea"/>
                    <a:cs typeface="+mn-cs"/>
                  </a:rPr>
                  <a:t>subkop</a:t>
                </a:r>
                <a:endParaRPr lang="nl-NL"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0" marR="0" lvl="3" indent="0" algn="l" defTabSz="914400" rtl="0" eaLnBrk="1" fontAlgn="auto" latinLnBrk="0" hangingPunct="1">
                  <a:lnSpc>
                    <a:spcPct val="100000"/>
                  </a:lnSpc>
                  <a:spcBef>
                    <a:spcPts val="600"/>
                  </a:spcBef>
                  <a:spcAft>
                    <a:spcPts val="0"/>
                  </a:spcAft>
                  <a:buClrTx/>
                  <a:buSzTx/>
                  <a:buFont typeface="Systeemlettertype"/>
                  <a:buChar char="​"/>
                  <a:tabLst/>
                  <a:defRPr/>
                </a:pPr>
                <a:r>
                  <a:rPr lang="nl-NL" sz="2000" kern="1200" cap="all" baseline="0" noProof="0" dirty="0">
                    <a:solidFill>
                      <a:schemeClr val="accent1"/>
                    </a:solidFill>
                    <a:latin typeface="+mn-lt"/>
                    <a:ea typeface="+mn-ea"/>
                    <a:cs typeface="+mn-cs"/>
                  </a:rPr>
                  <a:t>OPVALLENDE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oranje,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kapitalen</a:t>
                </a:r>
              </a:p>
              <a:p>
                <a:pPr marL="0" marR="0" lvl="4" indent="0" algn="l" defTabSz="914400" rtl="0" eaLnBrk="1" fontAlgn="auto" latinLnBrk="0" hangingPunct="1">
                  <a:lnSpc>
                    <a:spcPct val="100000"/>
                  </a:lnSpc>
                  <a:spcBef>
                    <a:spcPts val="0"/>
                  </a:spcBef>
                  <a:spcAft>
                    <a:spcPts val="0"/>
                  </a:spcAft>
                  <a:buClrTx/>
                  <a:buSzTx/>
                  <a:buFont typeface="Systeemlettertype"/>
                  <a:buChar char="​"/>
                  <a:tabLst/>
                  <a:defRPr/>
                </a:pPr>
                <a:r>
                  <a:rPr lang="nl-NL" sz="1600" kern="1200" noProof="0" dirty="0">
                    <a:solidFill>
                      <a:schemeClr val="tx1">
                        <a:lumMod val="50000"/>
                        <a:lumOff val="50000"/>
                      </a:schemeClr>
                    </a:solidFill>
                    <a:latin typeface="+mn-lt"/>
                    <a:ea typeface="+mn-ea"/>
                    <a:cs typeface="+mn-cs"/>
                  </a:rPr>
                  <a:t>kleine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grijs, 16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p:txBody>
          </p:sp>
          <p:sp>
            <p:nvSpPr>
              <p:cNvPr id="50" name="Tekstvak 49">
                <a:extLst>
                  <a:ext uri="{FF2B5EF4-FFF2-40B4-BE49-F238E27FC236}">
                    <a16:creationId xmlns:a16="http://schemas.microsoft.com/office/drawing/2014/main" id="{84A7F16D-0EFE-244D-B342-1D4A0FBC7C7F}"/>
                  </a:ext>
                </a:extLst>
              </p:cNvPr>
              <p:cNvSpPr txBox="1"/>
              <p:nvPr userDrawn="1"/>
            </p:nvSpPr>
            <p:spPr>
              <a:xfrm>
                <a:off x="-1922615" y="4931585"/>
                <a:ext cx="2450220" cy="553998"/>
              </a:xfrm>
              <a:prstGeom prst="rect">
                <a:avLst/>
              </a:prstGeom>
              <a:noFill/>
            </p:spPr>
            <p:txBody>
              <a:bodyPr wrap="square" lIns="90000" rtlCol="0">
                <a:spAutoFit/>
              </a:bodyPr>
              <a:lstStyle/>
              <a:p>
                <a:pPr algn="l"/>
                <a:r>
                  <a:rPr lang="nl-NL" sz="1000" cap="none" baseline="0" dirty="0">
                    <a:solidFill>
                      <a:schemeClr val="accent2"/>
                    </a:solidFill>
                    <a:latin typeface="+mj-lt"/>
                    <a:ea typeface="Arial" charset="0"/>
                    <a:cs typeface="Arial" charset="0"/>
                  </a:rPr>
                  <a:t>In de </a:t>
                </a:r>
                <a:r>
                  <a:rPr lang="nl-NL" sz="1000" b="1" u="none" cap="none" baseline="0" dirty="0">
                    <a:solidFill>
                      <a:schemeClr val="accent2"/>
                    </a:solidFill>
                    <a:latin typeface="+mj-lt"/>
                    <a:ea typeface="Arial" charset="0"/>
                    <a:cs typeface="Arial" charset="0"/>
                  </a:rPr>
                  <a:t>tekstvakken</a:t>
                </a:r>
                <a:r>
                  <a:rPr lang="nl-NL" sz="1000" cap="none" baseline="0" dirty="0">
                    <a:solidFill>
                      <a:schemeClr val="accent2"/>
                    </a:solidFill>
                    <a:latin typeface="+mj-lt"/>
                    <a:ea typeface="Arial" charset="0"/>
                    <a:cs typeface="Arial" charset="0"/>
                  </a:rPr>
                  <a:t> kun je vijf soorten tekst weergeven met eigen opmaak. De opmaak is gekoppeld aan lijstniveaus. </a:t>
                </a:r>
              </a:p>
            </p:txBody>
          </p:sp>
          <p:sp>
            <p:nvSpPr>
              <p:cNvPr id="51" name="Tekstvak 50">
                <a:extLst>
                  <a:ext uri="{FF2B5EF4-FFF2-40B4-BE49-F238E27FC236}">
                    <a16:creationId xmlns:a16="http://schemas.microsoft.com/office/drawing/2014/main" id="{56055A4F-69A6-5848-B00F-AF4E67CADF0D}"/>
                  </a:ext>
                </a:extLst>
              </p:cNvPr>
              <p:cNvSpPr txBox="1">
                <a:spLocks noChangeAspect="1"/>
              </p:cNvSpPr>
              <p:nvPr userDrawn="1"/>
            </p:nvSpPr>
            <p:spPr>
              <a:xfrm>
                <a:off x="-2933894" y="1518103"/>
                <a:ext cx="252000" cy="252000"/>
              </a:xfrm>
              <a:prstGeom prst="ellipse">
                <a:avLst/>
              </a:prstGeom>
              <a:noFill/>
              <a:ln w="15875">
                <a:solidFill>
                  <a:schemeClr val="accent1"/>
                </a:solidFill>
              </a:ln>
            </p:spPr>
            <p:txBody>
              <a:bodyPr wrap="square" lIns="0" tIns="0" rIns="0" bIns="0" rtlCol="0" anchor="ctr" anchorCtr="0">
                <a:noAutofit/>
              </a:bodyPr>
              <a:lstStyle/>
              <a:p>
                <a:pPr algn="ctr"/>
                <a:r>
                  <a:rPr lang="nl-NL" sz="1200" b="1" cap="all" dirty="0">
                    <a:solidFill>
                      <a:schemeClr val="accent1"/>
                    </a:solidFill>
                    <a:latin typeface="+mj-lt"/>
                    <a:ea typeface="Arial" charset="0"/>
                    <a:cs typeface="Arial" charset="0"/>
                  </a:rPr>
                  <a:t>1</a:t>
                </a:r>
              </a:p>
            </p:txBody>
          </p:sp>
          <p:sp>
            <p:nvSpPr>
              <p:cNvPr id="52" name="Tekstvak 51">
                <a:extLst>
                  <a:ext uri="{FF2B5EF4-FFF2-40B4-BE49-F238E27FC236}">
                    <a16:creationId xmlns:a16="http://schemas.microsoft.com/office/drawing/2014/main" id="{120AF058-5B50-E44D-8CEC-40A247E15D74}"/>
                  </a:ext>
                </a:extLst>
              </p:cNvPr>
              <p:cNvSpPr txBox="1">
                <a:spLocks noChangeAspect="1"/>
              </p:cNvSpPr>
              <p:nvPr userDrawn="1"/>
            </p:nvSpPr>
            <p:spPr>
              <a:xfrm>
                <a:off x="-2933894" y="2147956"/>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2</a:t>
                </a:r>
              </a:p>
            </p:txBody>
          </p:sp>
          <p:sp>
            <p:nvSpPr>
              <p:cNvPr id="53" name="Tekstvak 52">
                <a:extLst>
                  <a:ext uri="{FF2B5EF4-FFF2-40B4-BE49-F238E27FC236}">
                    <a16:creationId xmlns:a16="http://schemas.microsoft.com/office/drawing/2014/main" id="{F31DB808-E5B5-A341-874C-E75949C03875}"/>
                  </a:ext>
                </a:extLst>
              </p:cNvPr>
              <p:cNvSpPr txBox="1">
                <a:spLocks noChangeAspect="1"/>
              </p:cNvSpPr>
              <p:nvPr userDrawn="1"/>
            </p:nvSpPr>
            <p:spPr>
              <a:xfrm>
                <a:off x="-2933894" y="3706035"/>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4</a:t>
                </a:r>
              </a:p>
            </p:txBody>
          </p:sp>
          <p:sp>
            <p:nvSpPr>
              <p:cNvPr id="54" name="Tekstvak 53">
                <a:extLst>
                  <a:ext uri="{FF2B5EF4-FFF2-40B4-BE49-F238E27FC236}">
                    <a16:creationId xmlns:a16="http://schemas.microsoft.com/office/drawing/2014/main" id="{FE0894B1-D1DF-5D40-9816-5FCED147F319}"/>
                  </a:ext>
                </a:extLst>
              </p:cNvPr>
              <p:cNvSpPr txBox="1">
                <a:spLocks noChangeAspect="1"/>
              </p:cNvSpPr>
              <p:nvPr userDrawn="1"/>
            </p:nvSpPr>
            <p:spPr>
              <a:xfrm>
                <a:off x="-2933894" y="4305382"/>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5</a:t>
                </a:r>
              </a:p>
            </p:txBody>
          </p:sp>
          <p:sp>
            <p:nvSpPr>
              <p:cNvPr id="55" name="Tekstvak 54">
                <a:extLst>
                  <a:ext uri="{FF2B5EF4-FFF2-40B4-BE49-F238E27FC236}">
                    <a16:creationId xmlns:a16="http://schemas.microsoft.com/office/drawing/2014/main" id="{E01C40A5-9AC4-3744-95CB-DA009E7D10A5}"/>
                  </a:ext>
                </a:extLst>
              </p:cNvPr>
              <p:cNvSpPr txBox="1">
                <a:spLocks noChangeAspect="1"/>
              </p:cNvSpPr>
              <p:nvPr userDrawn="1"/>
            </p:nvSpPr>
            <p:spPr>
              <a:xfrm>
                <a:off x="-2933894" y="3059543"/>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3</a:t>
                </a:r>
              </a:p>
            </p:txBody>
          </p:sp>
          <p:grpSp>
            <p:nvGrpSpPr>
              <p:cNvPr id="56" name="Groeperen 38">
                <a:extLst>
                  <a:ext uri="{FF2B5EF4-FFF2-40B4-BE49-F238E27FC236}">
                    <a16:creationId xmlns:a16="http://schemas.microsoft.com/office/drawing/2014/main" id="{2F582CB3-B7D2-BA45-9213-B4F8308E6CF7}"/>
                  </a:ext>
                </a:extLst>
              </p:cNvPr>
              <p:cNvGrpSpPr/>
              <p:nvPr userDrawn="1"/>
            </p:nvGrpSpPr>
            <p:grpSpPr>
              <a:xfrm>
                <a:off x="-2817520" y="6055099"/>
                <a:ext cx="2918952" cy="1754805"/>
                <a:chOff x="-5218600" y="4763397"/>
                <a:chExt cx="2918952" cy="1562562"/>
              </a:xfrm>
            </p:grpSpPr>
            <p:pic>
              <p:nvPicPr>
                <p:cNvPr id="57" name="Afbeelding 56">
                  <a:extLst>
                    <a:ext uri="{FF2B5EF4-FFF2-40B4-BE49-F238E27FC236}">
                      <a16:creationId xmlns:a16="http://schemas.microsoft.com/office/drawing/2014/main" id="{6BA621BD-2605-EB41-89C8-9DECD0AD012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12991" y="5461767"/>
                  <a:ext cx="1325880" cy="315512"/>
                </a:xfrm>
                <a:prstGeom prst="rect">
                  <a:avLst/>
                </a:prstGeom>
              </p:spPr>
            </p:pic>
            <p:cxnSp>
              <p:nvCxnSpPr>
                <p:cNvPr id="58" name="Rechte verbindingslijn 57">
                  <a:extLst>
                    <a:ext uri="{FF2B5EF4-FFF2-40B4-BE49-F238E27FC236}">
                      <a16:creationId xmlns:a16="http://schemas.microsoft.com/office/drawing/2014/main" id="{48A20F30-C1FE-1A48-A153-E3919786CE38}"/>
                    </a:ext>
                  </a:extLst>
                </p:cNvPr>
                <p:cNvCxnSpPr/>
                <p:nvPr userDrawn="1"/>
              </p:nvCxnSpPr>
              <p:spPr>
                <a:xfrm>
                  <a:off x="-5218600" y="5826230"/>
                  <a:ext cx="2918952"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59" name="Groeperen 37">
                  <a:extLst>
                    <a:ext uri="{FF2B5EF4-FFF2-40B4-BE49-F238E27FC236}">
                      <a16:creationId xmlns:a16="http://schemas.microsoft.com/office/drawing/2014/main" id="{46139FA5-B10F-0641-9E2A-C8EE5963BEFA}"/>
                    </a:ext>
                  </a:extLst>
                </p:cNvPr>
                <p:cNvGrpSpPr/>
                <p:nvPr userDrawn="1"/>
              </p:nvGrpSpPr>
              <p:grpSpPr>
                <a:xfrm>
                  <a:off x="-5218600" y="4763397"/>
                  <a:ext cx="2918948" cy="1562562"/>
                  <a:chOff x="-5218600" y="4763397"/>
                  <a:chExt cx="2918948" cy="1562562"/>
                </a:xfrm>
              </p:grpSpPr>
              <p:sp>
                <p:nvSpPr>
                  <p:cNvPr id="60" name="Rechthoek 59">
                    <a:extLst>
                      <a:ext uri="{FF2B5EF4-FFF2-40B4-BE49-F238E27FC236}">
                        <a16:creationId xmlns:a16="http://schemas.microsoft.com/office/drawing/2014/main" id="{1A7C9E99-07D5-E840-871A-89C4D0CF1E2F}"/>
                      </a:ext>
                    </a:extLst>
                  </p:cNvPr>
                  <p:cNvSpPr/>
                  <p:nvPr userDrawn="1"/>
                </p:nvSpPr>
                <p:spPr>
                  <a:xfrm>
                    <a:off x="-4323696" y="5107254"/>
                    <a:ext cx="1408534"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Volgende stijl </a:t>
                    </a:r>
                    <a:r>
                      <a:rPr lang="nl-NL" sz="1000" cap="none" baseline="0" dirty="0">
                        <a:solidFill>
                          <a:schemeClr val="accent2"/>
                        </a:solidFill>
                        <a:latin typeface="+mj-lt"/>
                        <a:ea typeface="Arial" charset="0"/>
                        <a:cs typeface="Arial" charset="0"/>
                      </a:rPr>
                      <a:t>(lijstniveau verhogen)</a:t>
                    </a:r>
                  </a:p>
                </p:txBody>
              </p:sp>
              <p:sp>
                <p:nvSpPr>
                  <p:cNvPr id="61" name="Rechthoek 60">
                    <a:extLst>
                      <a:ext uri="{FF2B5EF4-FFF2-40B4-BE49-F238E27FC236}">
                        <a16:creationId xmlns:a16="http://schemas.microsoft.com/office/drawing/2014/main" id="{2648BBA9-C48F-314C-91D8-A035DA334BE2}"/>
                      </a:ext>
                    </a:extLst>
                  </p:cNvPr>
                  <p:cNvSpPr/>
                  <p:nvPr userDrawn="1"/>
                </p:nvSpPr>
                <p:spPr>
                  <a:xfrm>
                    <a:off x="-4323696" y="4763397"/>
                    <a:ext cx="1524206"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Vorige stijl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(lijstniveau verlagen)</a:t>
                    </a:r>
                  </a:p>
                </p:txBody>
              </p:sp>
              <p:cxnSp>
                <p:nvCxnSpPr>
                  <p:cNvPr id="62" name="Gebogen verbindingslijn 55">
                    <a:extLst>
                      <a:ext uri="{FF2B5EF4-FFF2-40B4-BE49-F238E27FC236}">
                        <a16:creationId xmlns:a16="http://schemas.microsoft.com/office/drawing/2014/main" id="{02A299BD-5171-B54D-9771-5C226DE12150}"/>
                      </a:ext>
                    </a:extLst>
                  </p:cNvPr>
                  <p:cNvCxnSpPr>
                    <a:cxnSpLocks/>
                    <a:stCxn id="47" idx="0"/>
                    <a:endCxn id="60" idx="1"/>
                  </p:cNvCxnSpPr>
                  <p:nvPr userDrawn="1"/>
                </p:nvCxnSpPr>
                <p:spPr>
                  <a:xfrm rot="5400000" flipH="1" flipV="1">
                    <a:off x="-4482682" y="5300323"/>
                    <a:ext cx="173915" cy="144055"/>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3" name="Gebogen verbindingslijn 57">
                    <a:extLst>
                      <a:ext uri="{FF2B5EF4-FFF2-40B4-BE49-F238E27FC236}">
                        <a16:creationId xmlns:a16="http://schemas.microsoft.com/office/drawing/2014/main" id="{F4F75E28-F7EC-3647-B8FC-97EB7DF93B1E}"/>
                      </a:ext>
                    </a:extLst>
                  </p:cNvPr>
                  <p:cNvCxnSpPr>
                    <a:cxnSpLocks/>
                    <a:stCxn id="45" idx="0"/>
                    <a:endCxn id="61" idx="1"/>
                  </p:cNvCxnSpPr>
                  <p:nvPr userDrawn="1"/>
                </p:nvCxnSpPr>
                <p:spPr>
                  <a:xfrm rot="5400000" flipH="1" flipV="1">
                    <a:off x="-4737022" y="5045982"/>
                    <a:ext cx="517772" cy="308880"/>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4" name="Tekstvak 63">
                    <a:extLst>
                      <a:ext uri="{FF2B5EF4-FFF2-40B4-BE49-F238E27FC236}">
                        <a16:creationId xmlns:a16="http://schemas.microsoft.com/office/drawing/2014/main" id="{1E399691-C135-DF41-87C7-74EFA039517C}"/>
                      </a:ext>
                    </a:extLst>
                  </p:cNvPr>
                  <p:cNvSpPr txBox="1"/>
                  <p:nvPr userDrawn="1"/>
                </p:nvSpPr>
                <p:spPr>
                  <a:xfrm>
                    <a:off x="-4426152" y="5832653"/>
                    <a:ext cx="2126500" cy="493306"/>
                  </a:xfrm>
                  <a:prstGeom prst="rect">
                    <a:avLst/>
                  </a:prstGeom>
                  <a:noFill/>
                </p:spPr>
                <p:txBody>
                  <a:bodyPr wrap="square" lIns="0" rtlCol="0">
                    <a:spAutoFit/>
                  </a:bodyPr>
                  <a:lstStyle/>
                  <a:p>
                    <a:pPr algn="l"/>
                    <a:r>
                      <a:rPr lang="nl-NL" sz="1000" cap="none" baseline="0" dirty="0">
                        <a:solidFill>
                          <a:schemeClr val="accent2"/>
                        </a:solidFill>
                        <a:latin typeface="+mj-lt"/>
                        <a:ea typeface="Arial" charset="0"/>
                        <a:cs typeface="Arial" charset="0"/>
                      </a:rPr>
                      <a:t>Herstel eventueel de originele opmaak van de dia met de knop </a:t>
                    </a:r>
                    <a:r>
                      <a:rPr lang="nl-NL" sz="1000" b="1" cap="none" baseline="0" dirty="0">
                        <a:solidFill>
                          <a:schemeClr val="accent2"/>
                        </a:solidFill>
                        <a:latin typeface="+mj-lt"/>
                        <a:ea typeface="Arial" charset="0"/>
                        <a:cs typeface="Arial" charset="0"/>
                      </a:rPr>
                      <a:t>Opnieuw instellen</a:t>
                    </a:r>
                    <a:endParaRPr lang="nl-NL" sz="1000" cap="none" baseline="0" dirty="0">
                      <a:solidFill>
                        <a:schemeClr val="accent2"/>
                      </a:solidFill>
                      <a:latin typeface="+mj-lt"/>
                      <a:ea typeface="Arial" charset="0"/>
                      <a:cs typeface="Arial" charset="0"/>
                    </a:endParaRPr>
                  </a:p>
                </p:txBody>
              </p:sp>
              <p:pic>
                <p:nvPicPr>
                  <p:cNvPr id="89" name="Afbeelding 88">
                    <a:extLst>
                      <a:ext uri="{FF2B5EF4-FFF2-40B4-BE49-F238E27FC236}">
                        <a16:creationId xmlns:a16="http://schemas.microsoft.com/office/drawing/2014/main" id="{52C1A0E4-800F-284E-80D5-315C8B302A7C}"/>
                      </a:ext>
                    </a:extLst>
                  </p:cNvPr>
                  <p:cNvPicPr>
                    <a:picLocks noChangeAspect="1"/>
                  </p:cNvPicPr>
                  <p:nvPr userDrawn="1"/>
                </p:nvPicPr>
                <p:blipFill>
                  <a:blip r:embed="rId4"/>
                  <a:stretch>
                    <a:fillRect/>
                  </a:stretch>
                </p:blipFill>
                <p:spPr>
                  <a:xfrm>
                    <a:off x="-5218600" y="5884354"/>
                    <a:ext cx="731520" cy="122134"/>
                  </a:xfrm>
                  <a:prstGeom prst="rect">
                    <a:avLst/>
                  </a:prstGeom>
                </p:spPr>
              </p:pic>
            </p:grpSp>
          </p:grpSp>
        </p:grpSp>
        <p:sp>
          <p:nvSpPr>
            <p:cNvPr id="40" name="Rechthoek 39">
              <a:extLst>
                <a:ext uri="{FF2B5EF4-FFF2-40B4-BE49-F238E27FC236}">
                  <a16:creationId xmlns:a16="http://schemas.microsoft.com/office/drawing/2014/main" id="{6C3DFBA0-822B-7E46-AB8A-EE1CFB6FD175}"/>
                </a:ext>
              </a:extLst>
            </p:cNvPr>
            <p:cNvSpPr/>
            <p:nvPr userDrawn="1"/>
          </p:nvSpPr>
          <p:spPr>
            <a:xfrm>
              <a:off x="13444384" y="4990758"/>
              <a:ext cx="2217017" cy="400110"/>
            </a:xfrm>
            <a:prstGeom prst="rect">
              <a:avLst/>
            </a:prstGeom>
          </p:spPr>
          <p:txBody>
            <a:bodyPr wrap="square">
              <a:spAutoFit/>
            </a:bodyPr>
            <a:lstStyle/>
            <a:p>
              <a:pPr marL="0" algn="l" defTabSz="914400" rtl="0" eaLnBrk="1" latinLnBrk="0" hangingPunct="1"/>
              <a:r>
                <a:rPr lang="nl-NL" sz="1000" kern="1200" cap="none" baseline="0" dirty="0">
                  <a:solidFill>
                    <a:schemeClr val="accent2"/>
                  </a:solidFill>
                  <a:latin typeface="+mj-lt"/>
                  <a:ea typeface="Arial" charset="0"/>
                  <a:cs typeface="Arial" charset="0"/>
                </a:rPr>
                <a:t>Wijzig de tekststijlen met de tab-knop of de knoppen in de menubalk:</a:t>
              </a:r>
            </a:p>
          </p:txBody>
        </p:sp>
        <p:cxnSp>
          <p:nvCxnSpPr>
            <p:cNvPr id="41" name="Rechte verbindingslijn 40">
              <a:extLst>
                <a:ext uri="{FF2B5EF4-FFF2-40B4-BE49-F238E27FC236}">
                  <a16:creationId xmlns:a16="http://schemas.microsoft.com/office/drawing/2014/main" id="{7DB6BED9-8D33-EC44-853C-347CAE027109}"/>
                </a:ext>
              </a:extLst>
            </p:cNvPr>
            <p:cNvCxnSpPr>
              <a:stCxn id="51" idx="4"/>
              <a:endCxn id="52" idx="0"/>
            </p:cNvCxnSpPr>
            <p:nvPr userDrawn="1"/>
          </p:nvCxnSpPr>
          <p:spPr>
            <a:xfrm>
              <a:off x="12559106" y="1179553"/>
              <a:ext cx="0" cy="3778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0E0BC8E8-72C6-834E-9810-46680BF8DF9C}"/>
                </a:ext>
              </a:extLst>
            </p:cNvPr>
            <p:cNvCxnSpPr>
              <a:cxnSpLocks/>
              <a:stCxn id="52" idx="4"/>
              <a:endCxn id="55" idx="0"/>
            </p:cNvCxnSpPr>
            <p:nvPr userDrawn="1"/>
          </p:nvCxnSpPr>
          <p:spPr>
            <a:xfrm>
              <a:off x="12559106" y="1809406"/>
              <a:ext cx="0" cy="6595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04C054AD-9BAB-B74E-8C12-04AA4E321CDC}"/>
                </a:ext>
              </a:extLst>
            </p:cNvPr>
            <p:cNvCxnSpPr>
              <a:cxnSpLocks/>
              <a:stCxn id="55" idx="4"/>
              <a:endCxn id="53" idx="0"/>
            </p:cNvCxnSpPr>
            <p:nvPr userDrawn="1"/>
          </p:nvCxnSpPr>
          <p:spPr>
            <a:xfrm>
              <a:off x="12559106" y="2720993"/>
              <a:ext cx="0" cy="39449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06D25493-7F04-6B4B-B9EC-06A93108E3B0}"/>
                </a:ext>
              </a:extLst>
            </p:cNvPr>
            <p:cNvCxnSpPr>
              <a:cxnSpLocks/>
              <a:stCxn id="53" idx="4"/>
              <a:endCxn id="54" idx="0"/>
            </p:cNvCxnSpPr>
            <p:nvPr userDrawn="1"/>
          </p:nvCxnSpPr>
          <p:spPr>
            <a:xfrm>
              <a:off x="12559106" y="3367485"/>
              <a:ext cx="0" cy="34734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44202E90-E6BB-BC45-8394-93569AE64287}"/>
                </a:ext>
              </a:extLst>
            </p:cNvPr>
            <p:cNvSpPr/>
            <p:nvPr userDrawn="1"/>
          </p:nvSpPr>
          <p:spPr>
            <a:xfrm>
              <a:off x="13036504"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sp>
          <p:nvSpPr>
            <p:cNvPr id="46" name="Rechthoek 45">
              <a:extLst>
                <a:ext uri="{FF2B5EF4-FFF2-40B4-BE49-F238E27FC236}">
                  <a16:creationId xmlns:a16="http://schemas.microsoft.com/office/drawing/2014/main" id="{578CF1EB-79E1-A749-AE65-1D0C4F4AE027}"/>
                </a:ext>
              </a:extLst>
            </p:cNvPr>
            <p:cNvSpPr/>
            <p:nvPr userDrawn="1"/>
          </p:nvSpPr>
          <p:spPr>
            <a:xfrm>
              <a:off x="12376269" y="-120870"/>
              <a:ext cx="3009400" cy="744819"/>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
                  <a:schemeClr val="accent1"/>
                </a:buClr>
                <a:buSzTx/>
                <a:buFont typeface="Arial" charset="0"/>
                <a:buNone/>
                <a:tabLst/>
                <a:defRPr/>
              </a:pPr>
              <a:r>
                <a:rPr lang="nl-NL" sz="3600" b="1" kern="1200" noProof="0" dirty="0">
                  <a:solidFill>
                    <a:schemeClr val="tx1"/>
                  </a:solidFill>
                  <a:latin typeface="+mn-lt"/>
                  <a:ea typeface="+mn-ea"/>
                  <a:cs typeface="+mn-cs"/>
                </a:rPr>
                <a:t>Titel</a:t>
              </a:r>
              <a:endParaRPr lang="nl-NL" sz="5400" b="1"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bold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zwart, 36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lang="nl-NL" sz="1000"/>
            </a:p>
          </p:txBody>
        </p:sp>
        <p:sp>
          <p:nvSpPr>
            <p:cNvPr id="47" name="Ovaal 46">
              <a:extLst>
                <a:ext uri="{FF2B5EF4-FFF2-40B4-BE49-F238E27FC236}">
                  <a16:creationId xmlns:a16="http://schemas.microsoft.com/office/drawing/2014/main" id="{CCD1CD0E-0751-7848-856E-4254BD08E3E0}"/>
                </a:ext>
              </a:extLst>
            </p:cNvPr>
            <p:cNvSpPr/>
            <p:nvPr userDrawn="1"/>
          </p:nvSpPr>
          <p:spPr>
            <a:xfrm>
              <a:off x="13201329"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grpSp>
    </p:spTree>
    <p:extLst>
      <p:ext uri="{BB962C8B-B14F-4D97-AF65-F5344CB8AC3E}">
        <p14:creationId xmlns:p14="http://schemas.microsoft.com/office/powerpoint/2010/main" val="3406998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9F64BE-C6C9-C947-8AEC-6B9B5DDF08AC}"/>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16D98863-0B8E-A543-9345-96B2457EE0E8}"/>
              </a:ext>
            </a:extLst>
          </p:cNvPr>
          <p:cNvSpPr>
            <a:spLocks noGrp="1"/>
          </p:cNvSpPr>
          <p:nvPr>
            <p:ph type="dt" sz="half" idx="10"/>
          </p:nvPr>
        </p:nvSpPr>
        <p:spPr/>
        <p:txBody>
          <a:bodyPr/>
          <a:lstStyle/>
          <a:p>
            <a:fld id="{092C1F1A-2BD4-8E4A-B75F-13FB22DA3143}" type="datetime1">
              <a:rPr lang="nl-NL" smtClean="0"/>
              <a:t>7-12-2020</a:t>
            </a:fld>
            <a:endParaRPr lang="nl-NL"/>
          </a:p>
        </p:txBody>
      </p:sp>
      <p:sp>
        <p:nvSpPr>
          <p:cNvPr id="4" name="Tijdelijke aanduiding voor voettekst 3">
            <a:extLst>
              <a:ext uri="{FF2B5EF4-FFF2-40B4-BE49-F238E27FC236}">
                <a16:creationId xmlns:a16="http://schemas.microsoft.com/office/drawing/2014/main" id="{966ED7D6-5FE2-3547-8E72-8A0982C67AEF}"/>
              </a:ext>
            </a:extLst>
          </p:cNvPr>
          <p:cNvSpPr>
            <a:spLocks noGrp="1"/>
          </p:cNvSpPr>
          <p:nvPr>
            <p:ph type="ftr" sz="quarter" idx="11"/>
          </p:nvPr>
        </p:nvSpPr>
        <p:spPr/>
        <p:txBody>
          <a:bodyPr/>
          <a:lstStyle/>
          <a:p>
            <a:r>
              <a:rPr lang="nl-NL"/>
              <a:t>RDW Presentatiesjabloon</a:t>
            </a:r>
          </a:p>
        </p:txBody>
      </p:sp>
      <p:sp>
        <p:nvSpPr>
          <p:cNvPr id="5" name="Tijdelijke aanduiding voor dianummer 4">
            <a:extLst>
              <a:ext uri="{FF2B5EF4-FFF2-40B4-BE49-F238E27FC236}">
                <a16:creationId xmlns:a16="http://schemas.microsoft.com/office/drawing/2014/main" id="{5BC3431E-41C0-9A45-8C75-A16F54BB259E}"/>
              </a:ext>
            </a:extLst>
          </p:cNvPr>
          <p:cNvSpPr>
            <a:spLocks noGrp="1"/>
          </p:cNvSpPr>
          <p:nvPr>
            <p:ph type="sldNum" sz="quarter" idx="12"/>
          </p:nvPr>
        </p:nvSpPr>
        <p:spPr/>
        <p:txBody>
          <a:bodyPr/>
          <a:lstStyle/>
          <a:p>
            <a:fld id="{5E5C2CF4-0E80-7A46-8F96-EE1F0D78FA73}" type="slidenum">
              <a:rPr lang="nl-NL" smtClean="0"/>
              <a:t>‹#›</a:t>
            </a:fld>
            <a:endParaRPr lang="nl-NL"/>
          </a:p>
        </p:txBody>
      </p:sp>
      <p:cxnSp>
        <p:nvCxnSpPr>
          <p:cNvPr id="6" name="Rechte verbindingslijn 5">
            <a:extLst>
              <a:ext uri="{FF2B5EF4-FFF2-40B4-BE49-F238E27FC236}">
                <a16:creationId xmlns:a16="http://schemas.microsoft.com/office/drawing/2014/main" id="{A907CF4B-DB26-AC42-90E0-15CF52358398}"/>
              </a:ext>
            </a:extLst>
          </p:cNvPr>
          <p:cNvCxnSpPr>
            <a:cxnSpLocks/>
          </p:cNvCxnSpPr>
          <p:nvPr userDrawn="1"/>
        </p:nvCxnSpPr>
        <p:spPr>
          <a:xfrm>
            <a:off x="758825" y="6097588"/>
            <a:ext cx="10672763"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077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8801384-E957-FD45-9085-FE5AC12806EC}"/>
              </a:ext>
            </a:extLst>
          </p:cNvPr>
          <p:cNvSpPr>
            <a:spLocks noGrp="1"/>
          </p:cNvSpPr>
          <p:nvPr>
            <p:ph type="dt" sz="half" idx="10"/>
          </p:nvPr>
        </p:nvSpPr>
        <p:spPr/>
        <p:txBody>
          <a:bodyPr/>
          <a:lstStyle/>
          <a:p>
            <a:fld id="{D067AA16-B6B1-E24E-9660-26F299D28F23}" type="datetime1">
              <a:rPr lang="nl-NL" smtClean="0"/>
              <a:t>7-12-2020</a:t>
            </a:fld>
            <a:endParaRPr lang="nl-NL"/>
          </a:p>
        </p:txBody>
      </p:sp>
      <p:sp>
        <p:nvSpPr>
          <p:cNvPr id="3" name="Tijdelijke aanduiding voor voettekst 2">
            <a:extLst>
              <a:ext uri="{FF2B5EF4-FFF2-40B4-BE49-F238E27FC236}">
                <a16:creationId xmlns:a16="http://schemas.microsoft.com/office/drawing/2014/main" id="{01C0AB12-97D7-5640-80F8-03CB59DCCBA0}"/>
              </a:ext>
            </a:extLst>
          </p:cNvPr>
          <p:cNvSpPr>
            <a:spLocks noGrp="1"/>
          </p:cNvSpPr>
          <p:nvPr>
            <p:ph type="ftr" sz="quarter" idx="11"/>
          </p:nvPr>
        </p:nvSpPr>
        <p:spPr/>
        <p:txBody>
          <a:bodyPr/>
          <a:lstStyle/>
          <a:p>
            <a:r>
              <a:rPr lang="nl-NL"/>
              <a:t>RDW Presentatiesjabloon</a:t>
            </a:r>
          </a:p>
        </p:txBody>
      </p:sp>
      <p:sp>
        <p:nvSpPr>
          <p:cNvPr id="4" name="Tijdelijke aanduiding voor dianummer 3">
            <a:extLst>
              <a:ext uri="{FF2B5EF4-FFF2-40B4-BE49-F238E27FC236}">
                <a16:creationId xmlns:a16="http://schemas.microsoft.com/office/drawing/2014/main" id="{8723FBB9-8AFD-1249-A960-B147ADB9F618}"/>
              </a:ext>
            </a:extLst>
          </p:cNvPr>
          <p:cNvSpPr>
            <a:spLocks noGrp="1"/>
          </p:cNvSpPr>
          <p:nvPr>
            <p:ph type="sldNum" sz="quarter" idx="12"/>
          </p:nvPr>
        </p:nvSpPr>
        <p:spPr/>
        <p:txBody>
          <a:bodyPr/>
          <a:lstStyle/>
          <a:p>
            <a:fld id="{5E5C2CF4-0E80-7A46-8F96-EE1F0D78FA73}" type="slidenum">
              <a:rPr lang="nl-NL" smtClean="0"/>
              <a:t>‹#›</a:t>
            </a:fld>
            <a:endParaRPr lang="nl-NL"/>
          </a:p>
        </p:txBody>
      </p:sp>
      <p:cxnSp>
        <p:nvCxnSpPr>
          <p:cNvPr id="5" name="Rechte verbindingslijn 4">
            <a:extLst>
              <a:ext uri="{FF2B5EF4-FFF2-40B4-BE49-F238E27FC236}">
                <a16:creationId xmlns:a16="http://schemas.microsoft.com/office/drawing/2014/main" id="{07EB8D19-956D-0F45-A214-043FC6520B03}"/>
              </a:ext>
            </a:extLst>
          </p:cNvPr>
          <p:cNvCxnSpPr>
            <a:cxnSpLocks/>
          </p:cNvCxnSpPr>
          <p:nvPr userDrawn="1"/>
        </p:nvCxnSpPr>
        <p:spPr>
          <a:xfrm>
            <a:off x="758825" y="6097588"/>
            <a:ext cx="10672763"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786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to (logo zw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8210C38-2504-B54E-BBD6-41A4D9FFED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6000" y="6366510"/>
            <a:ext cx="900000" cy="300000"/>
          </a:xfrm>
          <a:prstGeom prst="rect">
            <a:avLst/>
          </a:prstGeom>
        </p:spPr>
      </p:pic>
    </p:spTree>
    <p:extLst>
      <p:ext uri="{BB962C8B-B14F-4D97-AF65-F5344CB8AC3E}">
        <p14:creationId xmlns:p14="http://schemas.microsoft.com/office/powerpoint/2010/main" val="4146918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to (logo w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F77A24B-39D8-F84F-91EB-6A65D0C7F5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6000" y="6364800"/>
            <a:ext cx="900000" cy="300000"/>
          </a:xfrm>
          <a:prstGeom prst="rect">
            <a:avLst/>
          </a:prstGeom>
        </p:spPr>
      </p:pic>
    </p:spTree>
    <p:extLst>
      <p:ext uri="{BB962C8B-B14F-4D97-AF65-F5344CB8AC3E}">
        <p14:creationId xmlns:p14="http://schemas.microsoft.com/office/powerpoint/2010/main" val="1247347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to + kader L (logo zw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FCFD2-3670-AC4E-B16C-1E584AB2E323}"/>
              </a:ext>
            </a:extLst>
          </p:cNvPr>
          <p:cNvSpPr>
            <a:spLocks noGrp="1"/>
          </p:cNvSpPr>
          <p:nvPr>
            <p:ph type="title"/>
          </p:nvPr>
        </p:nvSpPr>
        <p:spPr>
          <a:xfrm>
            <a:off x="759600" y="4590179"/>
            <a:ext cx="4039200" cy="640515"/>
          </a:xfrm>
          <a:solidFill>
            <a:schemeClr val="bg1"/>
          </a:solidFill>
        </p:spPr>
        <p:txBody>
          <a:bodyPr wrap="square" lIns="180000" tIns="180000" rIns="180000" bIns="180000" anchor="t" anchorCtr="0">
            <a:spAutoFit/>
          </a:bodyPr>
          <a:lstStyle>
            <a:lvl1pPr>
              <a:defRPr sz="2000">
                <a:solidFill>
                  <a:schemeClr val="tx2"/>
                </a:solidFill>
              </a:defRPr>
            </a:lvl1pPr>
          </a:lstStyle>
          <a:p>
            <a:r>
              <a:rPr lang="nl-NL"/>
              <a:t>Klik om de stijl te bewerken</a:t>
            </a:r>
            <a:endParaRPr lang="nl-NL" dirty="0"/>
          </a:p>
        </p:txBody>
      </p:sp>
      <p:sp>
        <p:nvSpPr>
          <p:cNvPr id="7" name="Rechthoek 6">
            <a:extLst>
              <a:ext uri="{FF2B5EF4-FFF2-40B4-BE49-F238E27FC236}">
                <a16:creationId xmlns:a16="http://schemas.microsoft.com/office/drawing/2014/main" id="{0E947BE3-9587-E545-850E-D90600814619}"/>
              </a:ext>
            </a:extLst>
          </p:cNvPr>
          <p:cNvSpPr/>
          <p:nvPr userDrawn="1"/>
        </p:nvSpPr>
        <p:spPr>
          <a:xfrm>
            <a:off x="759600" y="4532579"/>
            <a:ext cx="4039200" cy="5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Graphic 7">
            <a:extLst>
              <a:ext uri="{FF2B5EF4-FFF2-40B4-BE49-F238E27FC236}">
                <a16:creationId xmlns:a16="http://schemas.microsoft.com/office/drawing/2014/main" id="{2788C303-D55B-0049-8ED8-CF042DAD606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6000" y="6364800"/>
            <a:ext cx="900000" cy="300000"/>
          </a:xfrm>
          <a:prstGeom prst="rect">
            <a:avLst/>
          </a:prstGeom>
        </p:spPr>
      </p:pic>
    </p:spTree>
    <p:extLst>
      <p:ext uri="{BB962C8B-B14F-4D97-AF65-F5344CB8AC3E}">
        <p14:creationId xmlns:p14="http://schemas.microsoft.com/office/powerpoint/2010/main" val="3910800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oto + kader L (logo w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F947AC1-2A43-8F49-9FEF-42AD363A865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6000" y="6364800"/>
            <a:ext cx="900000" cy="300000"/>
          </a:xfrm>
          <a:prstGeom prst="rect">
            <a:avLst/>
          </a:prstGeom>
        </p:spPr>
      </p:pic>
      <p:sp>
        <p:nvSpPr>
          <p:cNvPr id="14" name="Titel 1">
            <a:extLst>
              <a:ext uri="{FF2B5EF4-FFF2-40B4-BE49-F238E27FC236}">
                <a16:creationId xmlns:a16="http://schemas.microsoft.com/office/drawing/2014/main" id="{81F7D966-6A82-404F-908C-F0AEF0842B4C}"/>
              </a:ext>
            </a:extLst>
          </p:cNvPr>
          <p:cNvSpPr>
            <a:spLocks noGrp="1"/>
          </p:cNvSpPr>
          <p:nvPr>
            <p:ph type="title"/>
          </p:nvPr>
        </p:nvSpPr>
        <p:spPr>
          <a:xfrm>
            <a:off x="759600" y="4590179"/>
            <a:ext cx="4039200" cy="640515"/>
          </a:xfrm>
          <a:solidFill>
            <a:schemeClr val="bg1"/>
          </a:solidFill>
        </p:spPr>
        <p:txBody>
          <a:bodyPr wrap="square" lIns="180000" tIns="180000" rIns="180000" bIns="180000" anchor="t" anchorCtr="0">
            <a:spAutoFit/>
          </a:bodyPr>
          <a:lstStyle>
            <a:lvl1pPr>
              <a:defRPr sz="2000">
                <a:solidFill>
                  <a:schemeClr val="tx2"/>
                </a:solidFill>
              </a:defRPr>
            </a:lvl1pPr>
          </a:lstStyle>
          <a:p>
            <a:r>
              <a:rPr lang="nl-NL"/>
              <a:t>Klik om de stijl te bewerken</a:t>
            </a:r>
            <a:endParaRPr lang="nl-NL" dirty="0"/>
          </a:p>
        </p:txBody>
      </p:sp>
      <p:sp>
        <p:nvSpPr>
          <p:cNvPr id="15" name="Rechthoek 14">
            <a:extLst>
              <a:ext uri="{FF2B5EF4-FFF2-40B4-BE49-F238E27FC236}">
                <a16:creationId xmlns:a16="http://schemas.microsoft.com/office/drawing/2014/main" id="{4F944BF3-D83A-CC4B-9B19-4C538A4274A7}"/>
              </a:ext>
            </a:extLst>
          </p:cNvPr>
          <p:cNvSpPr/>
          <p:nvPr userDrawn="1"/>
        </p:nvSpPr>
        <p:spPr>
          <a:xfrm>
            <a:off x="759600" y="4532579"/>
            <a:ext cx="4039200" cy="5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42743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to + kader R (logo zw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8E2E87F-4F8B-134C-AB2C-1503DDD2BB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6000" y="6366510"/>
            <a:ext cx="900000" cy="300000"/>
          </a:xfrm>
          <a:prstGeom prst="rect">
            <a:avLst/>
          </a:prstGeom>
        </p:spPr>
      </p:pic>
      <p:sp>
        <p:nvSpPr>
          <p:cNvPr id="9" name="Titel 1">
            <a:extLst>
              <a:ext uri="{FF2B5EF4-FFF2-40B4-BE49-F238E27FC236}">
                <a16:creationId xmlns:a16="http://schemas.microsoft.com/office/drawing/2014/main" id="{C22C3C07-B8C2-D94D-A009-D016EE084047}"/>
              </a:ext>
            </a:extLst>
          </p:cNvPr>
          <p:cNvSpPr>
            <a:spLocks noGrp="1"/>
          </p:cNvSpPr>
          <p:nvPr>
            <p:ph type="title"/>
          </p:nvPr>
        </p:nvSpPr>
        <p:spPr>
          <a:xfrm>
            <a:off x="7401600" y="4590179"/>
            <a:ext cx="4035600" cy="640515"/>
          </a:xfrm>
          <a:solidFill>
            <a:schemeClr val="bg1"/>
          </a:solidFill>
        </p:spPr>
        <p:txBody>
          <a:bodyPr wrap="square" lIns="180000" tIns="180000" rIns="180000" bIns="180000" anchor="t" anchorCtr="0">
            <a:spAutoFit/>
          </a:bodyPr>
          <a:lstStyle>
            <a:lvl1pPr>
              <a:defRPr sz="2000">
                <a:solidFill>
                  <a:schemeClr val="tx2"/>
                </a:solidFill>
              </a:defRPr>
            </a:lvl1pPr>
          </a:lstStyle>
          <a:p>
            <a:r>
              <a:rPr lang="nl-NL"/>
              <a:t>Klik om de stijl te bewerken</a:t>
            </a:r>
            <a:endParaRPr lang="nl-NL" dirty="0"/>
          </a:p>
        </p:txBody>
      </p:sp>
      <p:sp>
        <p:nvSpPr>
          <p:cNvPr id="10" name="Rechthoek 9">
            <a:extLst>
              <a:ext uri="{FF2B5EF4-FFF2-40B4-BE49-F238E27FC236}">
                <a16:creationId xmlns:a16="http://schemas.microsoft.com/office/drawing/2014/main" id="{D340EB6D-4D1A-DD40-957C-06F4B8714F2F}"/>
              </a:ext>
            </a:extLst>
          </p:cNvPr>
          <p:cNvSpPr/>
          <p:nvPr userDrawn="1"/>
        </p:nvSpPr>
        <p:spPr>
          <a:xfrm>
            <a:off x="7401600" y="4532579"/>
            <a:ext cx="4035600" cy="5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24393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oto + kader R (logo w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003E36A-FE0D-B84A-BF6A-7D251D5467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6000" y="6364800"/>
            <a:ext cx="900000" cy="300000"/>
          </a:xfrm>
          <a:prstGeom prst="rect">
            <a:avLst/>
          </a:prstGeom>
        </p:spPr>
      </p:pic>
      <p:sp>
        <p:nvSpPr>
          <p:cNvPr id="5" name="Titel 1">
            <a:extLst>
              <a:ext uri="{FF2B5EF4-FFF2-40B4-BE49-F238E27FC236}">
                <a16:creationId xmlns:a16="http://schemas.microsoft.com/office/drawing/2014/main" id="{4EF42730-B292-FC46-BCF9-390AB31D3F27}"/>
              </a:ext>
            </a:extLst>
          </p:cNvPr>
          <p:cNvSpPr>
            <a:spLocks noGrp="1"/>
          </p:cNvSpPr>
          <p:nvPr>
            <p:ph type="title"/>
          </p:nvPr>
        </p:nvSpPr>
        <p:spPr>
          <a:xfrm>
            <a:off x="7401600" y="4590179"/>
            <a:ext cx="4035600" cy="640515"/>
          </a:xfrm>
          <a:solidFill>
            <a:schemeClr val="bg1"/>
          </a:solidFill>
        </p:spPr>
        <p:txBody>
          <a:bodyPr wrap="square" lIns="180000" tIns="180000" rIns="180000" bIns="180000" anchor="t" anchorCtr="0">
            <a:spAutoFit/>
          </a:bodyPr>
          <a:lstStyle>
            <a:lvl1pPr>
              <a:defRPr sz="2000">
                <a:solidFill>
                  <a:schemeClr val="tx2"/>
                </a:solidFill>
              </a:defRPr>
            </a:lvl1pPr>
          </a:lstStyle>
          <a:p>
            <a:r>
              <a:rPr lang="nl-NL"/>
              <a:t>Klik om de stijl te bewerken</a:t>
            </a:r>
            <a:endParaRPr lang="nl-NL" dirty="0"/>
          </a:p>
        </p:txBody>
      </p:sp>
      <p:sp>
        <p:nvSpPr>
          <p:cNvPr id="7" name="Rechthoek 6">
            <a:extLst>
              <a:ext uri="{FF2B5EF4-FFF2-40B4-BE49-F238E27FC236}">
                <a16:creationId xmlns:a16="http://schemas.microsoft.com/office/drawing/2014/main" id="{E82146EB-22EA-0A44-ACC0-115DEC64E70A}"/>
              </a:ext>
            </a:extLst>
          </p:cNvPr>
          <p:cNvSpPr/>
          <p:nvPr userDrawn="1"/>
        </p:nvSpPr>
        <p:spPr>
          <a:xfrm>
            <a:off x="7401600" y="4532579"/>
            <a:ext cx="4035600" cy="5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84372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gegevens">
    <p:bg>
      <p:bgPr>
        <a:solidFill>
          <a:schemeClr val="accent2"/>
        </a:solidFill>
        <a:effectLst/>
      </p:bgPr>
    </p:bg>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64A82431-4E28-494E-980F-8BC34C00CDE1}"/>
              </a:ext>
            </a:extLst>
          </p:cNvPr>
          <p:cNvSpPr/>
          <p:nvPr userDrawn="1"/>
        </p:nvSpPr>
        <p:spPr>
          <a:xfrm>
            <a:off x="0" y="760413"/>
            <a:ext cx="7396163" cy="4275931"/>
          </a:xfrm>
          <a:prstGeom prst="rect">
            <a:avLst/>
          </a:prstGeom>
          <a:solidFill>
            <a:schemeClr val="tx1"/>
          </a:solidFill>
          <a:ln>
            <a:noFill/>
          </a:ln>
          <a:effectLst>
            <a:outerShdw blurRad="254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ijdelijke aanduiding voor afbeelding 32">
            <a:extLst>
              <a:ext uri="{FF2B5EF4-FFF2-40B4-BE49-F238E27FC236}">
                <a16:creationId xmlns:a16="http://schemas.microsoft.com/office/drawing/2014/main" id="{7F7F7FC7-4896-FA43-A458-3649FC20FF81}"/>
              </a:ext>
            </a:extLst>
          </p:cNvPr>
          <p:cNvSpPr>
            <a:spLocks noGrp="1"/>
          </p:cNvSpPr>
          <p:nvPr>
            <p:ph type="pic" sz="quarter" idx="14"/>
          </p:nvPr>
        </p:nvSpPr>
        <p:spPr>
          <a:xfrm>
            <a:off x="4801643" y="815888"/>
            <a:ext cx="2596356" cy="4220455"/>
          </a:xfrm>
        </p:spPr>
        <p:txBody>
          <a:bodyPr/>
          <a:lstStyle>
            <a:lvl1pPr>
              <a:defRPr>
                <a:solidFill>
                  <a:schemeClr val="bg2"/>
                </a:solidFill>
              </a:defRPr>
            </a:lvl1pPr>
          </a:lstStyle>
          <a:p>
            <a:r>
              <a:rPr lang="nl-NL"/>
              <a:t>Klik op het pictogram als u een afbeelding wilt toevoegen</a:t>
            </a:r>
            <a:endParaRPr lang="nl-NL" dirty="0"/>
          </a:p>
        </p:txBody>
      </p:sp>
      <p:sp>
        <p:nvSpPr>
          <p:cNvPr id="3" name="Tijdelijke aanduiding voor datum 2">
            <a:extLst>
              <a:ext uri="{FF2B5EF4-FFF2-40B4-BE49-F238E27FC236}">
                <a16:creationId xmlns:a16="http://schemas.microsoft.com/office/drawing/2014/main" id="{6DDF7151-7EB9-6B4E-A971-A92CA8606D48}"/>
              </a:ext>
            </a:extLst>
          </p:cNvPr>
          <p:cNvSpPr>
            <a:spLocks noGrp="1"/>
          </p:cNvSpPr>
          <p:nvPr>
            <p:ph type="dt" sz="half" idx="10"/>
          </p:nvPr>
        </p:nvSpPr>
        <p:spPr/>
        <p:txBody>
          <a:bodyPr/>
          <a:lstStyle>
            <a:lvl1pPr>
              <a:defRPr>
                <a:solidFill>
                  <a:schemeClr val="accent6">
                    <a:lumMod val="20000"/>
                    <a:lumOff val="80000"/>
                    <a:alpha val="40000"/>
                  </a:schemeClr>
                </a:solidFill>
              </a:defRPr>
            </a:lvl1pPr>
          </a:lstStyle>
          <a:p>
            <a:fld id="{FEA45884-8124-1948-9858-F7F34A8BA1E3}" type="datetime1">
              <a:rPr lang="nl-NL" smtClean="0"/>
              <a:pPr/>
              <a:t>7-12-2020</a:t>
            </a:fld>
            <a:endParaRPr lang="nl-NL" dirty="0"/>
          </a:p>
        </p:txBody>
      </p:sp>
      <p:sp>
        <p:nvSpPr>
          <p:cNvPr id="4" name="Tijdelijke aanduiding voor voettekst 3">
            <a:extLst>
              <a:ext uri="{FF2B5EF4-FFF2-40B4-BE49-F238E27FC236}">
                <a16:creationId xmlns:a16="http://schemas.microsoft.com/office/drawing/2014/main" id="{FBC4DE04-F0A5-8642-8DD3-ACFF6B77B73F}"/>
              </a:ext>
            </a:extLst>
          </p:cNvPr>
          <p:cNvSpPr>
            <a:spLocks noGrp="1"/>
          </p:cNvSpPr>
          <p:nvPr>
            <p:ph type="ftr" sz="quarter" idx="11"/>
          </p:nvPr>
        </p:nvSpPr>
        <p:spPr/>
        <p:txBody>
          <a:bodyPr/>
          <a:lstStyle>
            <a:lvl1pPr>
              <a:defRPr>
                <a:solidFill>
                  <a:schemeClr val="accent6">
                    <a:lumMod val="20000"/>
                    <a:lumOff val="80000"/>
                    <a:alpha val="40000"/>
                  </a:schemeClr>
                </a:solidFill>
              </a:defRPr>
            </a:lvl1pPr>
          </a:lstStyle>
          <a:p>
            <a:r>
              <a:rPr lang="nl-NL"/>
              <a:t>RDW Presentatiesjabloon</a:t>
            </a:r>
            <a:endParaRPr lang="nl-NL" dirty="0"/>
          </a:p>
        </p:txBody>
      </p:sp>
      <p:sp>
        <p:nvSpPr>
          <p:cNvPr id="5" name="Tijdelijke aanduiding voor dianummer 4">
            <a:extLst>
              <a:ext uri="{FF2B5EF4-FFF2-40B4-BE49-F238E27FC236}">
                <a16:creationId xmlns:a16="http://schemas.microsoft.com/office/drawing/2014/main" id="{8EC314E6-AEEF-6442-93B0-159CE3CC85E8}"/>
              </a:ext>
            </a:extLst>
          </p:cNvPr>
          <p:cNvSpPr>
            <a:spLocks noGrp="1"/>
          </p:cNvSpPr>
          <p:nvPr>
            <p:ph type="sldNum" sz="quarter" idx="12"/>
          </p:nvPr>
        </p:nvSpPr>
        <p:spPr/>
        <p:txBody>
          <a:bodyPr/>
          <a:lstStyle>
            <a:lvl1pPr>
              <a:defRPr>
                <a:solidFill>
                  <a:schemeClr val="accent6">
                    <a:lumMod val="20000"/>
                    <a:lumOff val="80000"/>
                    <a:alpha val="40000"/>
                  </a:schemeClr>
                </a:solidFill>
              </a:defRPr>
            </a:lvl1pPr>
          </a:lstStyle>
          <a:p>
            <a:fld id="{5E5C2CF4-0E80-7A46-8F96-EE1F0D78FA73}" type="slidenum">
              <a:rPr lang="nl-NL" smtClean="0"/>
              <a:pPr/>
              <a:t>‹#›</a:t>
            </a:fld>
            <a:endParaRPr lang="nl-NL" dirty="0"/>
          </a:p>
        </p:txBody>
      </p:sp>
      <p:sp>
        <p:nvSpPr>
          <p:cNvPr id="27" name="Titel 1">
            <a:extLst>
              <a:ext uri="{FF2B5EF4-FFF2-40B4-BE49-F238E27FC236}">
                <a16:creationId xmlns:a16="http://schemas.microsoft.com/office/drawing/2014/main" id="{2C8EA80C-09A5-2E47-B7CF-A3CE50920AC6}"/>
              </a:ext>
            </a:extLst>
          </p:cNvPr>
          <p:cNvSpPr>
            <a:spLocks noGrp="1"/>
          </p:cNvSpPr>
          <p:nvPr>
            <p:ph type="ctrTitle" hasCustomPrompt="1"/>
          </p:nvPr>
        </p:nvSpPr>
        <p:spPr>
          <a:xfrm>
            <a:off x="769937" y="1960853"/>
            <a:ext cx="4021200" cy="1026187"/>
          </a:xfrm>
        </p:spPr>
        <p:txBody>
          <a:bodyPr lIns="0" tIns="0" rIns="216000" bIns="0" anchor="t"/>
          <a:lstStyle>
            <a:lvl1pPr algn="l">
              <a:defRPr sz="2800">
                <a:solidFill>
                  <a:schemeClr val="accent1"/>
                </a:solidFill>
              </a:defRPr>
            </a:lvl1pPr>
          </a:lstStyle>
          <a:p>
            <a:r>
              <a:rPr lang="nl-NL" dirty="0"/>
              <a:t>Voornaam Achternaam</a:t>
            </a:r>
          </a:p>
        </p:txBody>
      </p:sp>
      <p:sp>
        <p:nvSpPr>
          <p:cNvPr id="28" name="Ondertitel 2">
            <a:extLst>
              <a:ext uri="{FF2B5EF4-FFF2-40B4-BE49-F238E27FC236}">
                <a16:creationId xmlns:a16="http://schemas.microsoft.com/office/drawing/2014/main" id="{F46F3EE4-1003-0B42-A4F1-164B9DD3BDE2}"/>
              </a:ext>
            </a:extLst>
          </p:cNvPr>
          <p:cNvSpPr>
            <a:spLocks noGrp="1"/>
          </p:cNvSpPr>
          <p:nvPr>
            <p:ph type="subTitle" idx="1" hasCustomPrompt="1"/>
          </p:nvPr>
        </p:nvSpPr>
        <p:spPr>
          <a:xfrm>
            <a:off x="769939" y="2991644"/>
            <a:ext cx="4021200" cy="580231"/>
          </a:xfrm>
        </p:spPr>
        <p:txBody>
          <a:bodyPr lIns="0" tIns="0" rIns="216000" bIns="0"/>
          <a:lstStyle>
            <a:lvl1pPr marL="0" indent="0" algn="l">
              <a:buNone/>
              <a:defRPr sz="2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Functietitel</a:t>
            </a:r>
          </a:p>
        </p:txBody>
      </p:sp>
      <p:sp>
        <p:nvSpPr>
          <p:cNvPr id="31" name="Tijdelijke aanduiding voor tekst 14">
            <a:extLst>
              <a:ext uri="{FF2B5EF4-FFF2-40B4-BE49-F238E27FC236}">
                <a16:creationId xmlns:a16="http://schemas.microsoft.com/office/drawing/2014/main" id="{1CFBB89C-B3DA-1048-8C1D-A692FA677A5C}"/>
              </a:ext>
            </a:extLst>
          </p:cNvPr>
          <p:cNvSpPr>
            <a:spLocks noGrp="1"/>
          </p:cNvSpPr>
          <p:nvPr>
            <p:ph type="body" sz="quarter" idx="13" hasCustomPrompt="1"/>
          </p:nvPr>
        </p:nvSpPr>
        <p:spPr>
          <a:xfrm>
            <a:off x="769938" y="3862800"/>
            <a:ext cx="4021200" cy="1001714"/>
          </a:xfrm>
        </p:spPr>
        <p:txBody>
          <a:bodyPr lIns="0" tIns="0" rIns="0" bIns="0" anchor="t" anchorCtr="0"/>
          <a:lstStyle>
            <a:lvl1pPr marL="0" marR="0" indent="0" algn="l" defTabSz="914400" rtl="0" eaLnBrk="1" fontAlgn="auto" latinLnBrk="0" hangingPunct="1">
              <a:lnSpc>
                <a:spcPct val="100000"/>
              </a:lnSpc>
              <a:spcBef>
                <a:spcPts val="0"/>
              </a:spcBef>
              <a:spcAft>
                <a:spcPts val="0"/>
              </a:spcAft>
              <a:buClr>
                <a:schemeClr val="accent1"/>
              </a:buClr>
              <a:buSzPct val="100000"/>
              <a:buFont typeface="Zapf Dingbats"/>
              <a:buNone/>
              <a:tabLst/>
              <a:defRPr lang="nl-NL" sz="1800" b="0" i="0" u="none" strike="noStrike" smtClean="0">
                <a:solidFill>
                  <a:schemeClr val="bg2"/>
                </a:solidFill>
                <a:effectLst/>
              </a:defRPr>
            </a:lvl1pPr>
          </a:lstStyle>
          <a:p>
            <a:r>
              <a:rPr lang="nl-NL" dirty="0"/>
              <a:t>Contactinformatie</a:t>
            </a:r>
          </a:p>
          <a:p>
            <a:r>
              <a:rPr lang="nl-NL" dirty="0"/>
              <a:t>0900 9739</a:t>
            </a:r>
          </a:p>
          <a:p>
            <a:r>
              <a:rPr lang="nl-NL" dirty="0" err="1"/>
              <a:t>info@rdw.nl</a:t>
            </a:r>
            <a:endParaRPr lang="nl-NL" dirty="0"/>
          </a:p>
        </p:txBody>
      </p:sp>
      <p:pic>
        <p:nvPicPr>
          <p:cNvPr id="12" name="Graphic 11">
            <a:extLst>
              <a:ext uri="{FF2B5EF4-FFF2-40B4-BE49-F238E27FC236}">
                <a16:creationId xmlns:a16="http://schemas.microsoft.com/office/drawing/2014/main" id="{3D2F51D4-A3A7-634D-B4F8-2DACFCF889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825" y="1122360"/>
            <a:ext cx="1446868" cy="482289"/>
          </a:xfrm>
          <a:prstGeom prst="rect">
            <a:avLst/>
          </a:prstGeom>
        </p:spPr>
      </p:pic>
      <p:sp>
        <p:nvSpPr>
          <p:cNvPr id="13" name="Rechthoek 12">
            <a:extLst>
              <a:ext uri="{FF2B5EF4-FFF2-40B4-BE49-F238E27FC236}">
                <a16:creationId xmlns:a16="http://schemas.microsoft.com/office/drawing/2014/main" id="{5C5E89E6-316C-1549-A248-8DBE7CDA1F42}"/>
              </a:ext>
            </a:extLst>
          </p:cNvPr>
          <p:cNvSpPr/>
          <p:nvPr userDrawn="1"/>
        </p:nvSpPr>
        <p:spPr>
          <a:xfrm>
            <a:off x="0" y="751089"/>
            <a:ext cx="7394400" cy="6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108592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foto (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E5D17C6-7AE5-ED4F-8D37-1DB66981FE23}"/>
              </a:ext>
            </a:extLst>
          </p:cNvPr>
          <p:cNvSpPr/>
          <p:nvPr userDrawn="1"/>
        </p:nvSpPr>
        <p:spPr>
          <a:xfrm>
            <a:off x="7394400" y="760413"/>
            <a:ext cx="4035426" cy="53371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7705971-F074-FD4B-8839-8B2BAC4EDB65}"/>
              </a:ext>
            </a:extLst>
          </p:cNvPr>
          <p:cNvSpPr>
            <a:spLocks noGrp="1"/>
          </p:cNvSpPr>
          <p:nvPr>
            <p:ph type="ctrTitle"/>
          </p:nvPr>
        </p:nvSpPr>
        <p:spPr>
          <a:xfrm>
            <a:off x="7396162" y="1960853"/>
            <a:ext cx="4035426" cy="1382389"/>
          </a:xfrm>
        </p:spPr>
        <p:txBody>
          <a:bodyPr lIns="378000" tIns="0" rIns="378000" bIns="0" anchor="ctr">
            <a:normAutofit/>
          </a:bodyPr>
          <a:lstStyle>
            <a:lvl1pPr algn="l">
              <a:defRPr sz="3600">
                <a:solidFill>
                  <a:schemeClr val="accent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B4B8206F-E751-924D-8955-9E7D4D691AAE}"/>
              </a:ext>
            </a:extLst>
          </p:cNvPr>
          <p:cNvSpPr>
            <a:spLocks noGrp="1"/>
          </p:cNvSpPr>
          <p:nvPr>
            <p:ph type="subTitle" idx="1"/>
          </p:nvPr>
        </p:nvSpPr>
        <p:spPr>
          <a:xfrm>
            <a:off x="7396162" y="3343244"/>
            <a:ext cx="4035426" cy="1427191"/>
          </a:xfrm>
        </p:spPr>
        <p:txBody>
          <a:bodyPr lIns="378000" tIns="0" rIns="378000" bIns="0"/>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5" name="Graphic 4">
            <a:extLst>
              <a:ext uri="{FF2B5EF4-FFF2-40B4-BE49-F238E27FC236}">
                <a16:creationId xmlns:a16="http://schemas.microsoft.com/office/drawing/2014/main" id="{92243AAD-3F31-A04D-90F7-BEAAF41EED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02789" y="1122360"/>
            <a:ext cx="1446868" cy="482289"/>
          </a:xfrm>
          <a:prstGeom prst="rect">
            <a:avLst/>
          </a:prstGeom>
        </p:spPr>
      </p:pic>
      <p:sp>
        <p:nvSpPr>
          <p:cNvPr id="15" name="Tijdelijke aanduiding voor tekst 14">
            <a:extLst>
              <a:ext uri="{FF2B5EF4-FFF2-40B4-BE49-F238E27FC236}">
                <a16:creationId xmlns:a16="http://schemas.microsoft.com/office/drawing/2014/main" id="{62144C76-4D5D-3E4C-844F-328104192F53}"/>
              </a:ext>
            </a:extLst>
          </p:cNvPr>
          <p:cNvSpPr>
            <a:spLocks noGrp="1"/>
          </p:cNvSpPr>
          <p:nvPr>
            <p:ph type="body" sz="quarter" idx="10" hasCustomPrompt="1"/>
          </p:nvPr>
        </p:nvSpPr>
        <p:spPr>
          <a:xfrm>
            <a:off x="7396163" y="4770437"/>
            <a:ext cx="4035425" cy="1327149"/>
          </a:xfrm>
        </p:spPr>
        <p:txBody>
          <a:bodyPr lIns="378000" tIns="0" rIns="378000" bIns="378000" anchor="b" anchorCtr="0"/>
          <a:lstStyle>
            <a:lvl1pPr marL="0" indent="0">
              <a:spcAft>
                <a:spcPts val="0"/>
              </a:spcAft>
              <a:buNone/>
              <a:defRPr sz="1600"/>
            </a:lvl1pPr>
          </a:lstStyle>
          <a:p>
            <a:r>
              <a:rPr lang="nl-NL" dirty="0"/>
              <a:t>Naam spreker en datum</a:t>
            </a:r>
          </a:p>
        </p:txBody>
      </p:sp>
      <p:sp>
        <p:nvSpPr>
          <p:cNvPr id="10" name="Tekstvak 9">
            <a:extLst>
              <a:ext uri="{FF2B5EF4-FFF2-40B4-BE49-F238E27FC236}">
                <a16:creationId xmlns:a16="http://schemas.microsoft.com/office/drawing/2014/main" id="{7E099B69-D1EA-5E44-9D99-51D8B791967A}"/>
              </a:ext>
            </a:extLst>
          </p:cNvPr>
          <p:cNvSpPr txBox="1"/>
          <p:nvPr userDrawn="1"/>
        </p:nvSpPr>
        <p:spPr>
          <a:xfrm>
            <a:off x="12638867" y="12700"/>
            <a:ext cx="1998694" cy="2000548"/>
          </a:xfrm>
          <a:prstGeom prst="rect">
            <a:avLst/>
          </a:prstGeom>
          <a:noFill/>
        </p:spPr>
        <p:txBody>
          <a:bodyPr wrap="square" lIns="0" tIns="0" rIns="0" bIns="0" rtlCol="0">
            <a:spAutoFit/>
          </a:bodyPr>
          <a:lstStyle/>
          <a:p>
            <a:pPr algn="l"/>
            <a:r>
              <a:rPr lang="nl-NL" sz="1000" cap="none" baseline="0" dirty="0">
                <a:solidFill>
                  <a:schemeClr val="accent1"/>
                </a:solidFill>
                <a:latin typeface="+mj-lt"/>
                <a:ea typeface="Arial" charset="0"/>
                <a:cs typeface="Arial" charset="0"/>
              </a:rPr>
              <a:t>Achtergrond foto vervangen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Klik op de rechter muisknop,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kies voor </a:t>
            </a:r>
            <a:r>
              <a:rPr lang="nl-NL" sz="1000" b="1" cap="none" baseline="0" dirty="0">
                <a:solidFill>
                  <a:schemeClr val="accent2"/>
                </a:solidFill>
                <a:latin typeface="+mj-lt"/>
                <a:ea typeface="Arial" charset="0"/>
                <a:cs typeface="Arial" charset="0"/>
              </a:rPr>
              <a:t>‘Achtergrond opmaken’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Er verschijnt een venster, klik in het venster op </a:t>
            </a:r>
            <a:r>
              <a:rPr lang="nl-NL" sz="1000" b="1" cap="none" baseline="0" dirty="0">
                <a:solidFill>
                  <a:schemeClr val="accent2"/>
                </a:solidFill>
                <a:latin typeface="+mj-lt"/>
                <a:ea typeface="Arial" charset="0"/>
                <a:cs typeface="Arial" charset="0"/>
              </a:rPr>
              <a:t>‘Opvulling met afbeelding of </a:t>
            </a:r>
            <a:r>
              <a:rPr lang="nl-NL" sz="1000" b="1" cap="none" baseline="0" dirty="0" err="1">
                <a:solidFill>
                  <a:schemeClr val="accent2"/>
                </a:solidFill>
                <a:latin typeface="+mj-lt"/>
                <a:ea typeface="Arial" charset="0"/>
                <a:cs typeface="Arial" charset="0"/>
              </a:rPr>
              <a:t>bitmappatroon</a:t>
            </a:r>
            <a:r>
              <a:rPr lang="nl-NL" sz="1000" b="1" cap="none" baseline="0" dirty="0">
                <a:solidFill>
                  <a:schemeClr val="accent2"/>
                </a:solidFill>
                <a:latin typeface="+mj-lt"/>
                <a:ea typeface="Arial" charset="0"/>
                <a:cs typeface="Arial" charset="0"/>
              </a:rPr>
              <a:t>’</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Klik op ‘</a:t>
            </a:r>
            <a:r>
              <a:rPr lang="nl-NL" sz="1000" b="1" cap="none" baseline="0" dirty="0">
                <a:solidFill>
                  <a:schemeClr val="accent2"/>
                </a:solidFill>
                <a:latin typeface="+mj-lt"/>
                <a:ea typeface="Arial" charset="0"/>
                <a:cs typeface="Arial" charset="0"/>
              </a:rPr>
              <a:t>bestand</a:t>
            </a:r>
            <a:r>
              <a:rPr lang="nl-NL" sz="1000" cap="none" baseline="0" dirty="0">
                <a:solidFill>
                  <a:schemeClr val="accent2"/>
                </a:solidFill>
                <a:latin typeface="+mj-lt"/>
                <a:ea typeface="Arial" charset="0"/>
                <a:cs typeface="Arial" charset="0"/>
              </a:rPr>
              <a:t>’ en selecteer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de foto. </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Klik op ‘</a:t>
            </a:r>
            <a:r>
              <a:rPr lang="nl-NL" sz="1000" b="1" cap="none" baseline="0" dirty="0">
                <a:solidFill>
                  <a:schemeClr val="accent2"/>
                </a:solidFill>
                <a:latin typeface="+mj-lt"/>
                <a:ea typeface="Arial" charset="0"/>
                <a:cs typeface="Arial" charset="0"/>
              </a:rPr>
              <a:t>ok</a:t>
            </a:r>
            <a:r>
              <a:rPr lang="nl-NL" sz="1000" cap="none" baseline="0" dirty="0">
                <a:solidFill>
                  <a:schemeClr val="accent2"/>
                </a:solidFill>
                <a:latin typeface="+mj-lt"/>
                <a:ea typeface="Arial" charset="0"/>
                <a:cs typeface="Arial" charset="0"/>
              </a:rPr>
              <a:t>’ </a:t>
            </a:r>
          </a:p>
        </p:txBody>
      </p:sp>
      <p:cxnSp>
        <p:nvCxnSpPr>
          <p:cNvPr id="23" name="Rechte verbindingslijn 22">
            <a:extLst>
              <a:ext uri="{FF2B5EF4-FFF2-40B4-BE49-F238E27FC236}">
                <a16:creationId xmlns:a16="http://schemas.microsoft.com/office/drawing/2014/main" id="{5E69F33E-CA13-9341-A03B-A255CB04DBC6}"/>
              </a:ext>
            </a:extLst>
          </p:cNvPr>
          <p:cNvCxnSpPr>
            <a:cxnSpLocks/>
          </p:cNvCxnSpPr>
          <p:nvPr userDrawn="1"/>
        </p:nvCxnSpPr>
        <p:spPr>
          <a:xfrm>
            <a:off x="12615902" y="706682"/>
            <a:ext cx="20216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1206D3EA-2700-4749-A3B0-6931131602FA}"/>
              </a:ext>
            </a:extLst>
          </p:cNvPr>
          <p:cNvPicPr>
            <a:picLocks noChangeAspect="1"/>
          </p:cNvPicPr>
          <p:nvPr userDrawn="1"/>
        </p:nvPicPr>
        <p:blipFill>
          <a:blip r:embed="rId5"/>
          <a:stretch>
            <a:fillRect/>
          </a:stretch>
        </p:blipFill>
        <p:spPr>
          <a:xfrm>
            <a:off x="12615902" y="2257911"/>
            <a:ext cx="1741922" cy="1879600"/>
          </a:xfrm>
          <a:prstGeom prst="rect">
            <a:avLst/>
          </a:prstGeom>
        </p:spPr>
      </p:pic>
      <p:cxnSp>
        <p:nvCxnSpPr>
          <p:cNvPr id="25" name="Rechte verbindingslijn 24">
            <a:extLst>
              <a:ext uri="{FF2B5EF4-FFF2-40B4-BE49-F238E27FC236}">
                <a16:creationId xmlns:a16="http://schemas.microsoft.com/office/drawing/2014/main" id="{0232CA3D-6958-144D-93E8-0E85AED2AE6B}"/>
              </a:ext>
            </a:extLst>
          </p:cNvPr>
          <p:cNvCxnSpPr>
            <a:cxnSpLocks/>
          </p:cNvCxnSpPr>
          <p:nvPr userDrawn="1"/>
        </p:nvCxnSpPr>
        <p:spPr>
          <a:xfrm>
            <a:off x="12615902" y="1319631"/>
            <a:ext cx="20216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21ED143B-7200-BC44-9BB4-9759A23C47B1}"/>
              </a:ext>
            </a:extLst>
          </p:cNvPr>
          <p:cNvCxnSpPr>
            <a:cxnSpLocks/>
          </p:cNvCxnSpPr>
          <p:nvPr userDrawn="1"/>
        </p:nvCxnSpPr>
        <p:spPr>
          <a:xfrm>
            <a:off x="12615902" y="1771807"/>
            <a:ext cx="20216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hthoek 15">
            <a:extLst>
              <a:ext uri="{FF2B5EF4-FFF2-40B4-BE49-F238E27FC236}">
                <a16:creationId xmlns:a16="http://schemas.microsoft.com/office/drawing/2014/main" id="{742FD495-4C4B-C544-ABFD-7E29B93F0BE5}"/>
              </a:ext>
            </a:extLst>
          </p:cNvPr>
          <p:cNvSpPr/>
          <p:nvPr userDrawn="1"/>
        </p:nvSpPr>
        <p:spPr>
          <a:xfrm>
            <a:off x="7394226" y="751089"/>
            <a:ext cx="4035600" cy="6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6459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foto (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E5D17C6-7AE5-ED4F-8D37-1DB66981FE23}"/>
              </a:ext>
            </a:extLst>
          </p:cNvPr>
          <p:cNvSpPr/>
          <p:nvPr userDrawn="1"/>
        </p:nvSpPr>
        <p:spPr>
          <a:xfrm>
            <a:off x="761999" y="760413"/>
            <a:ext cx="4035426" cy="53371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7705971-F074-FD4B-8839-8B2BAC4EDB65}"/>
              </a:ext>
            </a:extLst>
          </p:cNvPr>
          <p:cNvSpPr>
            <a:spLocks noGrp="1"/>
          </p:cNvSpPr>
          <p:nvPr>
            <p:ph type="ctrTitle"/>
          </p:nvPr>
        </p:nvSpPr>
        <p:spPr>
          <a:xfrm>
            <a:off x="763761" y="1960853"/>
            <a:ext cx="4035426" cy="1382389"/>
          </a:xfrm>
        </p:spPr>
        <p:txBody>
          <a:bodyPr lIns="378000" tIns="0" rIns="378000" bIns="0" anchor="ctr">
            <a:normAutofit/>
          </a:bodyPr>
          <a:lstStyle>
            <a:lvl1pPr algn="l">
              <a:defRPr sz="3600">
                <a:solidFill>
                  <a:schemeClr val="accent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B4B8206F-E751-924D-8955-9E7D4D691AAE}"/>
              </a:ext>
            </a:extLst>
          </p:cNvPr>
          <p:cNvSpPr>
            <a:spLocks noGrp="1"/>
          </p:cNvSpPr>
          <p:nvPr>
            <p:ph type="subTitle" idx="1"/>
          </p:nvPr>
        </p:nvSpPr>
        <p:spPr>
          <a:xfrm>
            <a:off x="763761" y="3343244"/>
            <a:ext cx="4035426" cy="1427191"/>
          </a:xfrm>
        </p:spPr>
        <p:txBody>
          <a:bodyPr lIns="378000" tIns="0" rIns="378000" bIns="0"/>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9" name="Rechthoek 18">
            <a:extLst>
              <a:ext uri="{FF2B5EF4-FFF2-40B4-BE49-F238E27FC236}">
                <a16:creationId xmlns:a16="http://schemas.microsoft.com/office/drawing/2014/main" id="{B143B48E-5154-D64B-9347-1AB82FACEDF4}"/>
              </a:ext>
            </a:extLst>
          </p:cNvPr>
          <p:cNvSpPr/>
          <p:nvPr userDrawn="1"/>
        </p:nvSpPr>
        <p:spPr>
          <a:xfrm>
            <a:off x="761999" y="751089"/>
            <a:ext cx="4035600" cy="6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jdelijke aanduiding voor tekst 14">
            <a:extLst>
              <a:ext uri="{FF2B5EF4-FFF2-40B4-BE49-F238E27FC236}">
                <a16:creationId xmlns:a16="http://schemas.microsoft.com/office/drawing/2014/main" id="{62144C76-4D5D-3E4C-844F-328104192F53}"/>
              </a:ext>
            </a:extLst>
          </p:cNvPr>
          <p:cNvSpPr>
            <a:spLocks noGrp="1"/>
          </p:cNvSpPr>
          <p:nvPr>
            <p:ph type="body" sz="quarter" idx="10" hasCustomPrompt="1"/>
          </p:nvPr>
        </p:nvSpPr>
        <p:spPr>
          <a:xfrm>
            <a:off x="763762" y="4770437"/>
            <a:ext cx="4035425" cy="1327149"/>
          </a:xfrm>
        </p:spPr>
        <p:txBody>
          <a:bodyPr lIns="378000" tIns="0" rIns="378000" bIns="378000" anchor="b" anchorCtr="0"/>
          <a:lstStyle>
            <a:lvl1pPr marL="0" indent="0">
              <a:spcAft>
                <a:spcPts val="0"/>
              </a:spcAft>
              <a:buNone/>
              <a:defRPr sz="1600"/>
            </a:lvl1pPr>
          </a:lstStyle>
          <a:p>
            <a:r>
              <a:rPr lang="nl-NL" dirty="0"/>
              <a:t>Naam spreker en datum</a:t>
            </a:r>
          </a:p>
        </p:txBody>
      </p:sp>
      <p:sp>
        <p:nvSpPr>
          <p:cNvPr id="8" name="Tekstvak 7">
            <a:extLst>
              <a:ext uri="{FF2B5EF4-FFF2-40B4-BE49-F238E27FC236}">
                <a16:creationId xmlns:a16="http://schemas.microsoft.com/office/drawing/2014/main" id="{84572A06-EDA5-1249-937C-0DD72F82C860}"/>
              </a:ext>
            </a:extLst>
          </p:cNvPr>
          <p:cNvSpPr txBox="1"/>
          <p:nvPr userDrawn="1"/>
        </p:nvSpPr>
        <p:spPr>
          <a:xfrm>
            <a:off x="12638867" y="12700"/>
            <a:ext cx="1998694" cy="2000548"/>
          </a:xfrm>
          <a:prstGeom prst="rect">
            <a:avLst/>
          </a:prstGeom>
          <a:noFill/>
        </p:spPr>
        <p:txBody>
          <a:bodyPr wrap="square" lIns="0" tIns="0" rIns="0" bIns="0" rtlCol="0">
            <a:spAutoFit/>
          </a:bodyPr>
          <a:lstStyle/>
          <a:p>
            <a:pPr algn="l"/>
            <a:r>
              <a:rPr lang="nl-NL" sz="1000" cap="none" baseline="0" dirty="0">
                <a:solidFill>
                  <a:schemeClr val="accent1"/>
                </a:solidFill>
                <a:latin typeface="+mj-lt"/>
                <a:ea typeface="Arial" charset="0"/>
                <a:cs typeface="Arial" charset="0"/>
              </a:rPr>
              <a:t>Achtergrond foto vervangen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Klik op de rechter muisknop,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kies voor </a:t>
            </a:r>
            <a:r>
              <a:rPr lang="nl-NL" sz="1000" b="1" cap="none" baseline="0" dirty="0">
                <a:solidFill>
                  <a:schemeClr val="accent2"/>
                </a:solidFill>
                <a:latin typeface="+mj-lt"/>
                <a:ea typeface="Arial" charset="0"/>
                <a:cs typeface="Arial" charset="0"/>
              </a:rPr>
              <a:t>‘Achtergrond opmaken’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Er verschijnt een venster, klik in het venster op </a:t>
            </a:r>
            <a:r>
              <a:rPr lang="nl-NL" sz="1000" b="1" cap="none" baseline="0" dirty="0">
                <a:solidFill>
                  <a:schemeClr val="accent2"/>
                </a:solidFill>
                <a:latin typeface="+mj-lt"/>
                <a:ea typeface="Arial" charset="0"/>
                <a:cs typeface="Arial" charset="0"/>
              </a:rPr>
              <a:t>‘Opvulling met afbeelding of </a:t>
            </a:r>
            <a:r>
              <a:rPr lang="nl-NL" sz="1000" b="1" cap="none" baseline="0" dirty="0" err="1">
                <a:solidFill>
                  <a:schemeClr val="accent2"/>
                </a:solidFill>
                <a:latin typeface="+mj-lt"/>
                <a:ea typeface="Arial" charset="0"/>
                <a:cs typeface="Arial" charset="0"/>
              </a:rPr>
              <a:t>bitmappatroon</a:t>
            </a:r>
            <a:r>
              <a:rPr lang="nl-NL" sz="1000" b="1" cap="none" baseline="0" dirty="0">
                <a:solidFill>
                  <a:schemeClr val="accent2"/>
                </a:solidFill>
                <a:latin typeface="+mj-lt"/>
                <a:ea typeface="Arial" charset="0"/>
                <a:cs typeface="Arial" charset="0"/>
              </a:rPr>
              <a:t>’</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Klik op ‘</a:t>
            </a:r>
            <a:r>
              <a:rPr lang="nl-NL" sz="1000" b="1" cap="none" baseline="0" dirty="0">
                <a:solidFill>
                  <a:schemeClr val="accent2"/>
                </a:solidFill>
                <a:latin typeface="+mj-lt"/>
                <a:ea typeface="Arial" charset="0"/>
                <a:cs typeface="Arial" charset="0"/>
              </a:rPr>
              <a:t>bestand</a:t>
            </a:r>
            <a:r>
              <a:rPr lang="nl-NL" sz="1000" cap="none" baseline="0" dirty="0">
                <a:solidFill>
                  <a:schemeClr val="accent2"/>
                </a:solidFill>
                <a:latin typeface="+mj-lt"/>
                <a:ea typeface="Arial" charset="0"/>
                <a:cs typeface="Arial" charset="0"/>
              </a:rPr>
              <a:t>’ en selecteer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de foto. </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Klik op ‘</a:t>
            </a:r>
            <a:r>
              <a:rPr lang="nl-NL" sz="1000" b="1" cap="none" baseline="0" dirty="0">
                <a:solidFill>
                  <a:schemeClr val="accent2"/>
                </a:solidFill>
                <a:latin typeface="+mj-lt"/>
                <a:ea typeface="Arial" charset="0"/>
                <a:cs typeface="Arial" charset="0"/>
              </a:rPr>
              <a:t>ok</a:t>
            </a:r>
            <a:r>
              <a:rPr lang="nl-NL" sz="1000" cap="none" baseline="0" dirty="0">
                <a:solidFill>
                  <a:schemeClr val="accent2"/>
                </a:solidFill>
                <a:latin typeface="+mj-lt"/>
                <a:ea typeface="Arial" charset="0"/>
                <a:cs typeface="Arial" charset="0"/>
              </a:rPr>
              <a:t>’ </a:t>
            </a:r>
          </a:p>
        </p:txBody>
      </p:sp>
      <p:cxnSp>
        <p:nvCxnSpPr>
          <p:cNvPr id="10" name="Rechte verbindingslijn 9">
            <a:extLst>
              <a:ext uri="{FF2B5EF4-FFF2-40B4-BE49-F238E27FC236}">
                <a16:creationId xmlns:a16="http://schemas.microsoft.com/office/drawing/2014/main" id="{4BB2B8E4-98B6-3C4C-AC91-C90C8D0A795F}"/>
              </a:ext>
            </a:extLst>
          </p:cNvPr>
          <p:cNvCxnSpPr>
            <a:cxnSpLocks/>
          </p:cNvCxnSpPr>
          <p:nvPr userDrawn="1"/>
        </p:nvCxnSpPr>
        <p:spPr>
          <a:xfrm>
            <a:off x="12615902" y="706682"/>
            <a:ext cx="20216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Afbeelding 11">
            <a:extLst>
              <a:ext uri="{FF2B5EF4-FFF2-40B4-BE49-F238E27FC236}">
                <a16:creationId xmlns:a16="http://schemas.microsoft.com/office/drawing/2014/main" id="{121DF7B9-93ED-CD48-A202-2CBFC98F46A3}"/>
              </a:ext>
            </a:extLst>
          </p:cNvPr>
          <p:cNvPicPr>
            <a:picLocks noChangeAspect="1"/>
          </p:cNvPicPr>
          <p:nvPr userDrawn="1"/>
        </p:nvPicPr>
        <p:blipFill>
          <a:blip r:embed="rId3"/>
          <a:stretch>
            <a:fillRect/>
          </a:stretch>
        </p:blipFill>
        <p:spPr>
          <a:xfrm>
            <a:off x="12615902" y="2257911"/>
            <a:ext cx="1741922" cy="1879600"/>
          </a:xfrm>
          <a:prstGeom prst="rect">
            <a:avLst/>
          </a:prstGeom>
        </p:spPr>
      </p:pic>
      <p:cxnSp>
        <p:nvCxnSpPr>
          <p:cNvPr id="13" name="Rechte verbindingslijn 12">
            <a:extLst>
              <a:ext uri="{FF2B5EF4-FFF2-40B4-BE49-F238E27FC236}">
                <a16:creationId xmlns:a16="http://schemas.microsoft.com/office/drawing/2014/main" id="{F82799D4-EC54-BE43-94D6-FD8A04783FDB}"/>
              </a:ext>
            </a:extLst>
          </p:cNvPr>
          <p:cNvCxnSpPr>
            <a:cxnSpLocks/>
          </p:cNvCxnSpPr>
          <p:nvPr userDrawn="1"/>
        </p:nvCxnSpPr>
        <p:spPr>
          <a:xfrm>
            <a:off x="12615902" y="1319631"/>
            <a:ext cx="20216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ACA0F958-5303-474A-B851-8928A410AC29}"/>
              </a:ext>
            </a:extLst>
          </p:cNvPr>
          <p:cNvCxnSpPr>
            <a:cxnSpLocks/>
          </p:cNvCxnSpPr>
          <p:nvPr userDrawn="1"/>
        </p:nvCxnSpPr>
        <p:spPr>
          <a:xfrm>
            <a:off x="12615902" y="1771807"/>
            <a:ext cx="20216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52BF1EC6-E8D4-F649-9C5B-B5C82F8EEE0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970695" y="1122360"/>
            <a:ext cx="1446868" cy="482289"/>
          </a:xfrm>
          <a:prstGeom prst="rect">
            <a:avLst/>
          </a:prstGeom>
        </p:spPr>
      </p:pic>
    </p:spTree>
    <p:extLst>
      <p:ext uri="{BB962C8B-B14F-4D97-AF65-F5344CB8AC3E}">
        <p14:creationId xmlns:p14="http://schemas.microsoft.com/office/powerpoint/2010/main" val="1564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Hoofdstuk of quote">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3BBB6-EA78-CD4D-90B9-F3DCB4001473}"/>
              </a:ext>
            </a:extLst>
          </p:cNvPr>
          <p:cNvSpPr>
            <a:spLocks noGrp="1"/>
          </p:cNvSpPr>
          <p:nvPr>
            <p:ph type="title"/>
          </p:nvPr>
        </p:nvSpPr>
        <p:spPr>
          <a:xfrm>
            <a:off x="2054225" y="760414"/>
            <a:ext cx="7170738" cy="3704908"/>
          </a:xfrm>
        </p:spPr>
        <p:txBody>
          <a:bodyPr anchor="b"/>
          <a:lstStyle>
            <a:lvl1pPr>
              <a:defRPr sz="3600">
                <a:solidFill>
                  <a:schemeClr val="tx1"/>
                </a:solidFill>
              </a:defRPr>
            </a:lvl1pPr>
          </a:lstStyle>
          <a:p>
            <a:r>
              <a:rPr lang="nl-NL"/>
              <a:t>Klik om de stijl te bewerken</a:t>
            </a:r>
            <a:endParaRPr lang="nl-NL" dirty="0"/>
          </a:p>
        </p:txBody>
      </p:sp>
      <p:sp>
        <p:nvSpPr>
          <p:cNvPr id="13" name="Rechthoek 12">
            <a:extLst>
              <a:ext uri="{FF2B5EF4-FFF2-40B4-BE49-F238E27FC236}">
                <a16:creationId xmlns:a16="http://schemas.microsoft.com/office/drawing/2014/main" id="{0D7F1C8E-EAAD-A940-A514-0C6CF59F2D25}"/>
              </a:ext>
            </a:extLst>
          </p:cNvPr>
          <p:cNvSpPr/>
          <p:nvPr userDrawn="1"/>
        </p:nvSpPr>
        <p:spPr>
          <a:xfrm>
            <a:off x="1645200" y="3501572"/>
            <a:ext cx="57600" cy="12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a:extLst>
              <a:ext uri="{FF2B5EF4-FFF2-40B4-BE49-F238E27FC236}">
                <a16:creationId xmlns:a16="http://schemas.microsoft.com/office/drawing/2014/main" id="{B8C06660-6851-A046-8090-94A09CE3E5A4}"/>
              </a:ext>
            </a:extLst>
          </p:cNvPr>
          <p:cNvSpPr>
            <a:spLocks noGrp="1"/>
          </p:cNvSpPr>
          <p:nvPr>
            <p:ph type="body" idx="1"/>
          </p:nvPr>
        </p:nvSpPr>
        <p:spPr>
          <a:xfrm>
            <a:off x="2063750" y="4552951"/>
            <a:ext cx="7162590" cy="598170"/>
          </a:xfrm>
        </p:spPr>
        <p:txBody>
          <a:bodyPr lIns="0" tIns="0" rIns="0" bIns="0" anchor="t"/>
          <a:lstStyle>
            <a:lvl1pPr marL="0" indent="0">
              <a:buNone/>
              <a:defRPr sz="2000">
                <a:solidFill>
                  <a:srgbClr val="CCCCD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8ADAAC9-37A4-4D42-A35A-49B76258C958}"/>
              </a:ext>
            </a:extLst>
          </p:cNvPr>
          <p:cNvSpPr>
            <a:spLocks noGrp="1"/>
          </p:cNvSpPr>
          <p:nvPr>
            <p:ph type="dt" sz="half" idx="10"/>
          </p:nvPr>
        </p:nvSpPr>
        <p:spPr/>
        <p:txBody>
          <a:bodyPr/>
          <a:lstStyle>
            <a:lvl1pPr>
              <a:defRPr>
                <a:solidFill>
                  <a:schemeClr val="tx1">
                    <a:alpha val="40000"/>
                  </a:schemeClr>
                </a:solidFill>
              </a:defRPr>
            </a:lvl1pPr>
          </a:lstStyle>
          <a:p>
            <a:fld id="{F11C42D8-4145-D24F-944C-28B385E66557}" type="datetime1">
              <a:rPr lang="nl-NL" smtClean="0"/>
              <a:pPr/>
              <a:t>7-12-2020</a:t>
            </a:fld>
            <a:endParaRPr lang="nl-NL" dirty="0"/>
          </a:p>
        </p:txBody>
      </p:sp>
      <p:sp>
        <p:nvSpPr>
          <p:cNvPr id="6" name="Tijdelijke aanduiding voor voettekst 5">
            <a:extLst>
              <a:ext uri="{FF2B5EF4-FFF2-40B4-BE49-F238E27FC236}">
                <a16:creationId xmlns:a16="http://schemas.microsoft.com/office/drawing/2014/main" id="{857361AA-01A9-224A-8D0F-DA17D4D61940}"/>
              </a:ext>
            </a:extLst>
          </p:cNvPr>
          <p:cNvSpPr>
            <a:spLocks noGrp="1"/>
          </p:cNvSpPr>
          <p:nvPr>
            <p:ph type="ftr" sz="quarter" idx="11"/>
          </p:nvPr>
        </p:nvSpPr>
        <p:spPr/>
        <p:txBody>
          <a:bodyPr/>
          <a:lstStyle>
            <a:lvl1pPr>
              <a:defRPr>
                <a:solidFill>
                  <a:schemeClr val="tx1">
                    <a:alpha val="40000"/>
                  </a:schemeClr>
                </a:solidFill>
              </a:defRPr>
            </a:lvl1pPr>
          </a:lstStyle>
          <a:p>
            <a:r>
              <a:rPr lang="nl-NL"/>
              <a:t>RDW Presentatiesjabloon</a:t>
            </a:r>
            <a:endParaRPr lang="nl-NL" dirty="0"/>
          </a:p>
        </p:txBody>
      </p:sp>
      <p:sp>
        <p:nvSpPr>
          <p:cNvPr id="12" name="Tijdelijke aanduiding voor dianummer 11">
            <a:extLst>
              <a:ext uri="{FF2B5EF4-FFF2-40B4-BE49-F238E27FC236}">
                <a16:creationId xmlns:a16="http://schemas.microsoft.com/office/drawing/2014/main" id="{2E6134A8-813F-8141-8DCD-A78102730D30}"/>
              </a:ext>
            </a:extLst>
          </p:cNvPr>
          <p:cNvSpPr>
            <a:spLocks noGrp="1"/>
          </p:cNvSpPr>
          <p:nvPr>
            <p:ph type="sldNum" sz="quarter" idx="12"/>
          </p:nvPr>
        </p:nvSpPr>
        <p:spPr/>
        <p:txBody>
          <a:bodyPr/>
          <a:lstStyle>
            <a:lvl1pPr>
              <a:defRPr>
                <a:solidFill>
                  <a:schemeClr val="tx1">
                    <a:alpha val="40000"/>
                  </a:schemeClr>
                </a:solidFill>
              </a:defRPr>
            </a:lvl1pPr>
          </a:lstStyle>
          <a:p>
            <a:fld id="{5E5C2CF4-0E80-7A46-8F96-EE1F0D78FA73}" type="slidenum">
              <a:rPr lang="nl-NL" smtClean="0"/>
              <a:pPr/>
              <a:t>‹#›</a:t>
            </a:fld>
            <a:endParaRPr lang="nl-NL" dirty="0"/>
          </a:p>
        </p:txBody>
      </p:sp>
      <p:pic>
        <p:nvPicPr>
          <p:cNvPr id="11" name="Graphic 10">
            <a:extLst>
              <a:ext uri="{FF2B5EF4-FFF2-40B4-BE49-F238E27FC236}">
                <a16:creationId xmlns:a16="http://schemas.microsoft.com/office/drawing/2014/main" id="{B8679D4B-C32F-C84B-8EC2-D689FF824B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6000" y="6364800"/>
            <a:ext cx="900000" cy="300000"/>
          </a:xfrm>
          <a:prstGeom prst="rect">
            <a:avLst/>
          </a:prstGeom>
        </p:spPr>
      </p:pic>
    </p:spTree>
    <p:extLst>
      <p:ext uri="{BB962C8B-B14F-4D97-AF65-F5344CB8AC3E}">
        <p14:creationId xmlns:p14="http://schemas.microsoft.com/office/powerpoint/2010/main" val="2933862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0" name="Afbeelding 39">
            <a:extLst>
              <a:ext uri="{FF2B5EF4-FFF2-40B4-BE49-F238E27FC236}">
                <a16:creationId xmlns:a16="http://schemas.microsoft.com/office/drawing/2014/main" id="{D3CF88B8-4672-2744-872E-156DF783905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845" t="3082" r="-10625" b="4447"/>
          <a:stretch/>
        </p:blipFill>
        <p:spPr>
          <a:xfrm rot="10800000">
            <a:off x="4779170" y="0"/>
            <a:ext cx="221456" cy="6858001"/>
          </a:xfrm>
          <a:prstGeom prst="rect">
            <a:avLst/>
          </a:prstGeom>
        </p:spPr>
      </p:pic>
      <p:sp>
        <p:nvSpPr>
          <p:cNvPr id="11" name="Rechthoek 10">
            <a:extLst>
              <a:ext uri="{FF2B5EF4-FFF2-40B4-BE49-F238E27FC236}">
                <a16:creationId xmlns:a16="http://schemas.microsoft.com/office/drawing/2014/main" id="{91A38FB0-F44E-3544-9379-F19FF39A22E2}"/>
              </a:ext>
            </a:extLst>
          </p:cNvPr>
          <p:cNvSpPr/>
          <p:nvPr userDrawn="1"/>
        </p:nvSpPr>
        <p:spPr>
          <a:xfrm>
            <a:off x="0" y="0"/>
            <a:ext cx="4797425" cy="6858000"/>
          </a:xfrm>
          <a:prstGeom prst="rect">
            <a:avLst/>
          </a:prstGeom>
          <a:solidFill>
            <a:schemeClr val="bg2"/>
          </a:solidFill>
          <a:effectLst/>
        </p:spPr>
        <p:txBody>
          <a:bodyPr vert="horz" lIns="180000" tIns="180000" rIns="180000" bIns="180000" rtlCol="0">
            <a:noAutofit/>
          </a:bodyPr>
          <a:lstStyle/>
          <a:p>
            <a:pPr marL="271463" lvl="0" indent="-271463">
              <a:lnSpc>
                <a:spcPct val="100000"/>
              </a:lnSpc>
              <a:spcBef>
                <a:spcPts val="0"/>
              </a:spcBef>
              <a:spcAft>
                <a:spcPts val="600"/>
              </a:spcAft>
              <a:buClr>
                <a:schemeClr val="accent1"/>
              </a:buClr>
              <a:buSzPct val="100000"/>
              <a:buFont typeface="Zapf Dingbats"/>
              <a:buChar char="❯"/>
              <a:tabLst/>
            </a:pPr>
            <a:endParaRPr lang="nl-NL" sz="2000">
              <a:solidFill>
                <a:schemeClr val="tx2"/>
              </a:solidFill>
            </a:endParaRPr>
          </a:p>
        </p:txBody>
      </p:sp>
      <p:sp>
        <p:nvSpPr>
          <p:cNvPr id="8" name="Titel 7">
            <a:extLst>
              <a:ext uri="{FF2B5EF4-FFF2-40B4-BE49-F238E27FC236}">
                <a16:creationId xmlns:a16="http://schemas.microsoft.com/office/drawing/2014/main" id="{4C110AAE-436D-3E4C-AB13-DFFF4FD274EF}"/>
              </a:ext>
            </a:extLst>
          </p:cNvPr>
          <p:cNvSpPr>
            <a:spLocks noGrp="1"/>
          </p:cNvSpPr>
          <p:nvPr>
            <p:ph type="title" hasCustomPrompt="1"/>
          </p:nvPr>
        </p:nvSpPr>
        <p:spPr>
          <a:xfrm>
            <a:off x="758825" y="769620"/>
            <a:ext cx="3661200" cy="921068"/>
          </a:xfrm>
        </p:spPr>
        <p:txBody>
          <a:bodyPr/>
          <a:lstStyle>
            <a:lvl1pPr>
              <a:defRPr sz="3600"/>
            </a:lvl1pPr>
          </a:lstStyle>
          <a:p>
            <a:r>
              <a:rPr lang="nl-NL" dirty="0"/>
              <a:t>Klik om titel van de agenda toe te voegen</a:t>
            </a:r>
          </a:p>
        </p:txBody>
      </p:sp>
      <p:sp>
        <p:nvSpPr>
          <p:cNvPr id="10" name="Tijdelijke aanduiding voor tekst 9">
            <a:extLst>
              <a:ext uri="{FF2B5EF4-FFF2-40B4-BE49-F238E27FC236}">
                <a16:creationId xmlns:a16="http://schemas.microsoft.com/office/drawing/2014/main" id="{91EFAC5A-CAEC-044E-BC15-B7630160210C}"/>
              </a:ext>
            </a:extLst>
          </p:cNvPr>
          <p:cNvSpPr>
            <a:spLocks noGrp="1"/>
          </p:cNvSpPr>
          <p:nvPr>
            <p:ph type="body" sz="quarter" idx="13"/>
          </p:nvPr>
        </p:nvSpPr>
        <p:spPr>
          <a:xfrm>
            <a:off x="5186362" y="752476"/>
            <a:ext cx="6245225" cy="5345112"/>
          </a:xfrm>
        </p:spPr>
        <p:txBody>
          <a:bodyPr/>
          <a:lstStyle/>
          <a:p>
            <a:pPr lvl="0"/>
            <a:r>
              <a:rPr lang="nl-NL"/>
              <a:t>Tekststijl van het model bewerken</a:t>
            </a:r>
          </a:p>
        </p:txBody>
      </p:sp>
      <p:cxnSp>
        <p:nvCxnSpPr>
          <p:cNvPr id="16" name="Rechte verbindingslijn 15">
            <a:extLst>
              <a:ext uri="{FF2B5EF4-FFF2-40B4-BE49-F238E27FC236}">
                <a16:creationId xmlns:a16="http://schemas.microsoft.com/office/drawing/2014/main" id="{A0B2C849-26B6-1148-9969-8798C0627CCD}"/>
              </a:ext>
            </a:extLst>
          </p:cNvPr>
          <p:cNvCxnSpPr>
            <a:cxnSpLocks/>
          </p:cNvCxnSpPr>
          <p:nvPr userDrawn="1"/>
        </p:nvCxnSpPr>
        <p:spPr>
          <a:xfrm>
            <a:off x="5186362" y="6098400"/>
            <a:ext cx="6242400"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 name="Tijdelijke aanduiding voor datum 2">
            <a:extLst>
              <a:ext uri="{FF2B5EF4-FFF2-40B4-BE49-F238E27FC236}">
                <a16:creationId xmlns:a16="http://schemas.microsoft.com/office/drawing/2014/main" id="{CF70CF39-1C06-E14B-B988-B0A2ED285010}"/>
              </a:ext>
            </a:extLst>
          </p:cNvPr>
          <p:cNvSpPr>
            <a:spLocks noGrp="1"/>
          </p:cNvSpPr>
          <p:nvPr>
            <p:ph type="dt" sz="half" idx="14"/>
          </p:nvPr>
        </p:nvSpPr>
        <p:spPr/>
        <p:txBody>
          <a:bodyPr/>
          <a:lstStyle/>
          <a:p>
            <a:fld id="{7ED37A91-3162-C74C-9018-E6B7BA248A5B}" type="datetime1">
              <a:rPr lang="nl-NL" smtClean="0"/>
              <a:t>7-12-2020</a:t>
            </a:fld>
            <a:endParaRPr lang="nl-NL" dirty="0"/>
          </a:p>
        </p:txBody>
      </p:sp>
      <p:sp>
        <p:nvSpPr>
          <p:cNvPr id="4" name="Tijdelijke aanduiding voor voettekst 3">
            <a:extLst>
              <a:ext uri="{FF2B5EF4-FFF2-40B4-BE49-F238E27FC236}">
                <a16:creationId xmlns:a16="http://schemas.microsoft.com/office/drawing/2014/main" id="{2A01ADBF-7E1A-B341-BFD9-51B6B9B7DC9F}"/>
              </a:ext>
            </a:extLst>
          </p:cNvPr>
          <p:cNvSpPr>
            <a:spLocks noGrp="1"/>
          </p:cNvSpPr>
          <p:nvPr>
            <p:ph type="ftr" sz="quarter" idx="15"/>
          </p:nvPr>
        </p:nvSpPr>
        <p:spPr/>
        <p:txBody>
          <a:bodyPr/>
          <a:lstStyle/>
          <a:p>
            <a:r>
              <a:rPr lang="nl-NL"/>
              <a:t>RDW Presentatiesjabloon</a:t>
            </a:r>
            <a:endParaRPr lang="nl-NL" dirty="0"/>
          </a:p>
        </p:txBody>
      </p:sp>
      <p:sp>
        <p:nvSpPr>
          <p:cNvPr id="9" name="Tijdelijke aanduiding voor dianummer 8">
            <a:extLst>
              <a:ext uri="{FF2B5EF4-FFF2-40B4-BE49-F238E27FC236}">
                <a16:creationId xmlns:a16="http://schemas.microsoft.com/office/drawing/2014/main" id="{92657783-DB3F-B04F-9D61-DECE148A9EAC}"/>
              </a:ext>
            </a:extLst>
          </p:cNvPr>
          <p:cNvSpPr>
            <a:spLocks noGrp="1"/>
          </p:cNvSpPr>
          <p:nvPr>
            <p:ph type="sldNum" sz="quarter" idx="16"/>
          </p:nvPr>
        </p:nvSpPr>
        <p:spPr/>
        <p:txBody>
          <a:bodyPr/>
          <a:lstStyle/>
          <a:p>
            <a:fld id="{5E5C2CF4-0E80-7A46-8F96-EE1F0D78FA73}" type="slidenum">
              <a:rPr lang="nl-NL" smtClean="0"/>
              <a:pPr/>
              <a:t>‹#›</a:t>
            </a:fld>
            <a:endParaRPr lang="nl-NL" dirty="0"/>
          </a:p>
        </p:txBody>
      </p:sp>
      <p:sp>
        <p:nvSpPr>
          <p:cNvPr id="37" name="Rechthoek 36">
            <a:extLst>
              <a:ext uri="{FF2B5EF4-FFF2-40B4-BE49-F238E27FC236}">
                <a16:creationId xmlns:a16="http://schemas.microsoft.com/office/drawing/2014/main" id="{C24D2834-F5D9-ED43-AB62-9844D48DB5F8}"/>
              </a:ext>
            </a:extLst>
          </p:cNvPr>
          <p:cNvSpPr/>
          <p:nvPr userDrawn="1"/>
        </p:nvSpPr>
        <p:spPr>
          <a:xfrm>
            <a:off x="-1393" y="0"/>
            <a:ext cx="12193200" cy="6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8" name="Graphic 37">
            <a:extLst>
              <a:ext uri="{FF2B5EF4-FFF2-40B4-BE49-F238E27FC236}">
                <a16:creationId xmlns:a16="http://schemas.microsoft.com/office/drawing/2014/main" id="{29A0A8DC-450F-8B48-A8D5-EE1E9A4C8BA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6000" y="6364800"/>
            <a:ext cx="900000" cy="300000"/>
          </a:xfrm>
          <a:prstGeom prst="rect">
            <a:avLst/>
          </a:prstGeom>
        </p:spPr>
      </p:pic>
      <p:grpSp>
        <p:nvGrpSpPr>
          <p:cNvPr id="39" name="Groep 38">
            <a:extLst>
              <a:ext uri="{FF2B5EF4-FFF2-40B4-BE49-F238E27FC236}">
                <a16:creationId xmlns:a16="http://schemas.microsoft.com/office/drawing/2014/main" id="{D1F051F9-12F1-B545-ADE7-1D197B79BAB9}"/>
              </a:ext>
            </a:extLst>
          </p:cNvPr>
          <p:cNvGrpSpPr/>
          <p:nvPr userDrawn="1"/>
        </p:nvGrpSpPr>
        <p:grpSpPr>
          <a:xfrm>
            <a:off x="12376269" y="-54065"/>
            <a:ext cx="3518336" cy="7340224"/>
            <a:chOff x="12376269" y="-120870"/>
            <a:chExt cx="3518336" cy="7340224"/>
          </a:xfrm>
        </p:grpSpPr>
        <p:grpSp>
          <p:nvGrpSpPr>
            <p:cNvPr id="41" name="Groep 40">
              <a:extLst>
                <a:ext uri="{FF2B5EF4-FFF2-40B4-BE49-F238E27FC236}">
                  <a16:creationId xmlns:a16="http://schemas.microsoft.com/office/drawing/2014/main" id="{7D27C477-B73E-3C48-ABEE-3707FCB6FD65}"/>
                </a:ext>
              </a:extLst>
            </p:cNvPr>
            <p:cNvGrpSpPr/>
            <p:nvPr userDrawn="1"/>
          </p:nvGrpSpPr>
          <p:grpSpPr>
            <a:xfrm>
              <a:off x="12433106" y="847293"/>
              <a:ext cx="3461499" cy="6372061"/>
              <a:chOff x="-2933894" y="1437843"/>
              <a:chExt cx="3461499" cy="6372061"/>
            </a:xfrm>
          </p:grpSpPr>
          <p:cxnSp>
            <p:nvCxnSpPr>
              <p:cNvPr id="50" name="Gebogen verbindingslijn 49">
                <a:extLst>
                  <a:ext uri="{FF2B5EF4-FFF2-40B4-BE49-F238E27FC236}">
                    <a16:creationId xmlns:a16="http://schemas.microsoft.com/office/drawing/2014/main" id="{69F3C1F0-4D9F-924D-B1D6-98F4D0B673DC}"/>
                  </a:ext>
                </a:extLst>
              </p:cNvPr>
              <p:cNvCxnSpPr>
                <a:cxnSpLocks/>
                <a:stCxn id="56" idx="4"/>
                <a:endCxn id="52" idx="1"/>
              </p:cNvCxnSpPr>
              <p:nvPr userDrawn="1"/>
            </p:nvCxnSpPr>
            <p:spPr>
              <a:xfrm rot="16200000" flipH="1">
                <a:off x="-2690856" y="4440343"/>
                <a:ext cx="651202" cy="885279"/>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Tekstvak 50">
                <a:extLst>
                  <a:ext uri="{FF2B5EF4-FFF2-40B4-BE49-F238E27FC236}">
                    <a16:creationId xmlns:a16="http://schemas.microsoft.com/office/drawing/2014/main" id="{609D405E-207E-D042-B670-AA86E51A1DDD}"/>
                  </a:ext>
                </a:extLst>
              </p:cNvPr>
              <p:cNvSpPr txBox="1"/>
              <p:nvPr userDrawn="1"/>
            </p:nvSpPr>
            <p:spPr>
              <a:xfrm>
                <a:off x="-2564915" y="1437843"/>
                <a:ext cx="3009400" cy="3370153"/>
              </a:xfrm>
              <a:prstGeom prst="rect">
                <a:avLst/>
              </a:prstGeom>
              <a:noFill/>
            </p:spPr>
            <p:txBody>
              <a:bodyPr wrap="square" rtlCol="0">
                <a:spAutoFit/>
              </a:bodyPr>
              <a:lstStyle/>
              <a:p>
                <a:pPr marL="271463" marR="0" lvl="0" indent="-271463" algn="l" defTabSz="914400" rtl="0" eaLnBrk="1" fontAlgn="auto" latinLnBrk="0" hangingPunct="1">
                  <a:lnSpc>
                    <a:spcPct val="100000"/>
                  </a:lnSpc>
                  <a:spcBef>
                    <a:spcPts val="0"/>
                  </a:spcBef>
                  <a:spcAft>
                    <a:spcPts val="0"/>
                  </a:spcAft>
                  <a:buClr>
                    <a:schemeClr val="accent1"/>
                  </a:buClr>
                  <a:buSzPct val="100000"/>
                  <a:buFont typeface="Zapf Dingbats"/>
                  <a:buChar char="❯"/>
                  <a:tabLst/>
                  <a:defRPr/>
                </a:pPr>
                <a:r>
                  <a:rPr lang="nl-NL" sz="2000" kern="1200" noProof="0" dirty="0">
                    <a:solidFill>
                      <a:schemeClr val="tx2"/>
                    </a:solidFill>
                    <a:latin typeface="+mn-lt"/>
                    <a:ea typeface="+mn-ea"/>
                    <a:cs typeface="+mn-cs"/>
                  </a:rPr>
                  <a:t>opsommingteken</a:t>
                </a:r>
              </a:p>
              <a:p>
                <a:pPr marL="274638"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pt</a:t>
                </a:r>
              </a:p>
              <a:p>
                <a:pPr marL="490538" marR="0" lvl="1" indent="-219075" algn="l" defTabSz="914400" rtl="0" eaLnBrk="1" fontAlgn="auto" latinLnBrk="0" hangingPunct="1">
                  <a:lnSpc>
                    <a:spcPct val="100000"/>
                  </a:lnSpc>
                  <a:spcBef>
                    <a:spcPts val="0"/>
                  </a:spcBef>
                  <a:spcAft>
                    <a:spcPts val="0"/>
                  </a:spcAft>
                  <a:buClr>
                    <a:schemeClr val="accent1"/>
                  </a:buClr>
                  <a:buSzTx/>
                  <a:buFont typeface="Systeemlettertype"/>
                  <a:buChar char="›"/>
                  <a:tabLst/>
                  <a:defRPr/>
                </a:pPr>
                <a:r>
                  <a:rPr lang="nl-NL" sz="2000" kern="1200" noProof="0" dirty="0">
                    <a:solidFill>
                      <a:schemeClr val="tx2"/>
                    </a:solidFill>
                    <a:latin typeface="+mn-lt"/>
                    <a:ea typeface="+mn-ea"/>
                    <a:cs typeface="+mn-cs"/>
                  </a:rPr>
                  <a:t>opsommingsteken (hoger niveau)</a:t>
                </a:r>
              </a:p>
              <a:p>
                <a:pPr marL="492125"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261938" marR="0" lvl="2" indent="-261938"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nl-NL" sz="2000" b="1" kern="1200" noProof="0" dirty="0">
                    <a:solidFill>
                      <a:schemeClr val="tx2"/>
                    </a:solidFill>
                    <a:latin typeface="+mn-lt"/>
                    <a:ea typeface="+mn-ea"/>
                    <a:cs typeface="+mn-cs"/>
                  </a:rPr>
                  <a:t>subkop</a:t>
                </a:r>
                <a:endParaRPr lang="nl-NL"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0" marR="0" lvl="3" indent="0" algn="l" defTabSz="914400" rtl="0" eaLnBrk="1" fontAlgn="auto" latinLnBrk="0" hangingPunct="1">
                  <a:lnSpc>
                    <a:spcPct val="100000"/>
                  </a:lnSpc>
                  <a:spcBef>
                    <a:spcPts val="600"/>
                  </a:spcBef>
                  <a:spcAft>
                    <a:spcPts val="0"/>
                  </a:spcAft>
                  <a:buClrTx/>
                  <a:buSzTx/>
                  <a:buFont typeface="Systeemlettertype"/>
                  <a:buChar char="​"/>
                  <a:tabLst/>
                  <a:defRPr/>
                </a:pPr>
                <a:r>
                  <a:rPr lang="nl-NL" sz="2000" kern="1200" cap="all" baseline="0" noProof="0" dirty="0">
                    <a:solidFill>
                      <a:schemeClr val="accent1"/>
                    </a:solidFill>
                    <a:latin typeface="+mn-lt"/>
                    <a:ea typeface="+mn-ea"/>
                    <a:cs typeface="+mn-cs"/>
                  </a:rPr>
                  <a:t>OPVALLENDE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oranje,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kapitalen</a:t>
                </a:r>
              </a:p>
              <a:p>
                <a:pPr marL="0" marR="0" lvl="4" indent="0" algn="l" defTabSz="914400" rtl="0" eaLnBrk="1" fontAlgn="auto" latinLnBrk="0" hangingPunct="1">
                  <a:lnSpc>
                    <a:spcPct val="100000"/>
                  </a:lnSpc>
                  <a:spcBef>
                    <a:spcPts val="0"/>
                  </a:spcBef>
                  <a:spcAft>
                    <a:spcPts val="0"/>
                  </a:spcAft>
                  <a:buClrTx/>
                  <a:buSzTx/>
                  <a:buFont typeface="Systeemlettertype"/>
                  <a:buChar char="​"/>
                  <a:tabLst/>
                  <a:defRPr/>
                </a:pPr>
                <a:r>
                  <a:rPr lang="nl-NL" sz="1600" kern="1200" noProof="0" dirty="0">
                    <a:solidFill>
                      <a:schemeClr val="tx1">
                        <a:lumMod val="50000"/>
                        <a:lumOff val="50000"/>
                      </a:schemeClr>
                    </a:solidFill>
                    <a:latin typeface="+mn-lt"/>
                    <a:ea typeface="+mn-ea"/>
                    <a:cs typeface="+mn-cs"/>
                  </a:rPr>
                  <a:t>kleine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grijs, 16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p:txBody>
          </p:sp>
          <p:sp>
            <p:nvSpPr>
              <p:cNvPr id="52" name="Tekstvak 51">
                <a:extLst>
                  <a:ext uri="{FF2B5EF4-FFF2-40B4-BE49-F238E27FC236}">
                    <a16:creationId xmlns:a16="http://schemas.microsoft.com/office/drawing/2014/main" id="{4AF2D1C1-CE63-EE40-B184-D8ADD9DACD34}"/>
                  </a:ext>
                </a:extLst>
              </p:cNvPr>
              <p:cNvSpPr txBox="1"/>
              <p:nvPr userDrawn="1"/>
            </p:nvSpPr>
            <p:spPr>
              <a:xfrm>
                <a:off x="-1922615" y="4931585"/>
                <a:ext cx="2450220" cy="553998"/>
              </a:xfrm>
              <a:prstGeom prst="rect">
                <a:avLst/>
              </a:prstGeom>
              <a:noFill/>
            </p:spPr>
            <p:txBody>
              <a:bodyPr wrap="square" lIns="90000" rtlCol="0">
                <a:spAutoFit/>
              </a:bodyPr>
              <a:lstStyle/>
              <a:p>
                <a:pPr algn="l"/>
                <a:r>
                  <a:rPr lang="nl-NL" sz="1000" cap="none" baseline="0" dirty="0">
                    <a:solidFill>
                      <a:schemeClr val="accent2"/>
                    </a:solidFill>
                    <a:latin typeface="+mj-lt"/>
                    <a:ea typeface="Arial" charset="0"/>
                    <a:cs typeface="Arial" charset="0"/>
                  </a:rPr>
                  <a:t>In de </a:t>
                </a:r>
                <a:r>
                  <a:rPr lang="nl-NL" sz="1000" b="1" u="none" cap="none" baseline="0" dirty="0">
                    <a:solidFill>
                      <a:schemeClr val="accent2"/>
                    </a:solidFill>
                    <a:latin typeface="+mj-lt"/>
                    <a:ea typeface="Arial" charset="0"/>
                    <a:cs typeface="Arial" charset="0"/>
                  </a:rPr>
                  <a:t>tekstvakken</a:t>
                </a:r>
                <a:r>
                  <a:rPr lang="nl-NL" sz="1000" cap="none" baseline="0" dirty="0">
                    <a:solidFill>
                      <a:schemeClr val="accent2"/>
                    </a:solidFill>
                    <a:latin typeface="+mj-lt"/>
                    <a:ea typeface="Arial" charset="0"/>
                    <a:cs typeface="Arial" charset="0"/>
                  </a:rPr>
                  <a:t> kun je vijf soorten tekst weergeven met eigen opmaak. De opmaak is gekoppeld aan lijstniveaus. </a:t>
                </a:r>
              </a:p>
            </p:txBody>
          </p:sp>
          <p:sp>
            <p:nvSpPr>
              <p:cNvPr id="53" name="Tekstvak 52">
                <a:extLst>
                  <a:ext uri="{FF2B5EF4-FFF2-40B4-BE49-F238E27FC236}">
                    <a16:creationId xmlns:a16="http://schemas.microsoft.com/office/drawing/2014/main" id="{36BB8B82-BA12-6E47-8FAC-6334FFE589BF}"/>
                  </a:ext>
                </a:extLst>
              </p:cNvPr>
              <p:cNvSpPr txBox="1">
                <a:spLocks noChangeAspect="1"/>
              </p:cNvSpPr>
              <p:nvPr userDrawn="1"/>
            </p:nvSpPr>
            <p:spPr>
              <a:xfrm>
                <a:off x="-2933894" y="1518103"/>
                <a:ext cx="252000" cy="252000"/>
              </a:xfrm>
              <a:prstGeom prst="ellipse">
                <a:avLst/>
              </a:prstGeom>
              <a:noFill/>
              <a:ln w="15875">
                <a:solidFill>
                  <a:schemeClr val="accent1"/>
                </a:solidFill>
              </a:ln>
            </p:spPr>
            <p:txBody>
              <a:bodyPr wrap="square" lIns="0" tIns="0" rIns="0" bIns="0" rtlCol="0" anchor="ctr" anchorCtr="0">
                <a:noAutofit/>
              </a:bodyPr>
              <a:lstStyle/>
              <a:p>
                <a:pPr algn="ctr"/>
                <a:r>
                  <a:rPr lang="nl-NL" sz="1200" b="1" cap="all" dirty="0">
                    <a:solidFill>
                      <a:schemeClr val="accent1"/>
                    </a:solidFill>
                    <a:latin typeface="+mj-lt"/>
                    <a:ea typeface="Arial" charset="0"/>
                    <a:cs typeface="Arial" charset="0"/>
                  </a:rPr>
                  <a:t>1</a:t>
                </a:r>
              </a:p>
            </p:txBody>
          </p:sp>
          <p:sp>
            <p:nvSpPr>
              <p:cNvPr id="54" name="Tekstvak 53">
                <a:extLst>
                  <a:ext uri="{FF2B5EF4-FFF2-40B4-BE49-F238E27FC236}">
                    <a16:creationId xmlns:a16="http://schemas.microsoft.com/office/drawing/2014/main" id="{B3285B74-60EE-184E-A684-20F69ED92EA4}"/>
                  </a:ext>
                </a:extLst>
              </p:cNvPr>
              <p:cNvSpPr txBox="1">
                <a:spLocks noChangeAspect="1"/>
              </p:cNvSpPr>
              <p:nvPr userDrawn="1"/>
            </p:nvSpPr>
            <p:spPr>
              <a:xfrm>
                <a:off x="-2933894" y="2147956"/>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2</a:t>
                </a:r>
              </a:p>
            </p:txBody>
          </p:sp>
          <p:sp>
            <p:nvSpPr>
              <p:cNvPr id="55" name="Tekstvak 54">
                <a:extLst>
                  <a:ext uri="{FF2B5EF4-FFF2-40B4-BE49-F238E27FC236}">
                    <a16:creationId xmlns:a16="http://schemas.microsoft.com/office/drawing/2014/main" id="{B804047C-865D-054B-8A3C-E0C361701C65}"/>
                  </a:ext>
                </a:extLst>
              </p:cNvPr>
              <p:cNvSpPr txBox="1">
                <a:spLocks noChangeAspect="1"/>
              </p:cNvSpPr>
              <p:nvPr userDrawn="1"/>
            </p:nvSpPr>
            <p:spPr>
              <a:xfrm>
                <a:off x="-2933894" y="3706035"/>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4</a:t>
                </a:r>
              </a:p>
            </p:txBody>
          </p:sp>
          <p:sp>
            <p:nvSpPr>
              <p:cNvPr id="56" name="Tekstvak 55">
                <a:extLst>
                  <a:ext uri="{FF2B5EF4-FFF2-40B4-BE49-F238E27FC236}">
                    <a16:creationId xmlns:a16="http://schemas.microsoft.com/office/drawing/2014/main" id="{F10C0B79-C38D-3644-B91A-CF2CE150E2B9}"/>
                  </a:ext>
                </a:extLst>
              </p:cNvPr>
              <p:cNvSpPr txBox="1">
                <a:spLocks noChangeAspect="1"/>
              </p:cNvSpPr>
              <p:nvPr userDrawn="1"/>
            </p:nvSpPr>
            <p:spPr>
              <a:xfrm>
                <a:off x="-2933894" y="4305382"/>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5</a:t>
                </a:r>
              </a:p>
            </p:txBody>
          </p:sp>
          <p:sp>
            <p:nvSpPr>
              <p:cNvPr id="57" name="Tekstvak 56">
                <a:extLst>
                  <a:ext uri="{FF2B5EF4-FFF2-40B4-BE49-F238E27FC236}">
                    <a16:creationId xmlns:a16="http://schemas.microsoft.com/office/drawing/2014/main" id="{8351ABE0-A98F-9A44-B4C1-D72DF82D6ACD}"/>
                  </a:ext>
                </a:extLst>
              </p:cNvPr>
              <p:cNvSpPr txBox="1">
                <a:spLocks noChangeAspect="1"/>
              </p:cNvSpPr>
              <p:nvPr userDrawn="1"/>
            </p:nvSpPr>
            <p:spPr>
              <a:xfrm>
                <a:off x="-2933894" y="3059543"/>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3</a:t>
                </a:r>
              </a:p>
            </p:txBody>
          </p:sp>
          <p:grpSp>
            <p:nvGrpSpPr>
              <p:cNvPr id="58" name="Groeperen 38">
                <a:extLst>
                  <a:ext uri="{FF2B5EF4-FFF2-40B4-BE49-F238E27FC236}">
                    <a16:creationId xmlns:a16="http://schemas.microsoft.com/office/drawing/2014/main" id="{E9A2CADA-382E-5546-B1C5-893BA35D5C05}"/>
                  </a:ext>
                </a:extLst>
              </p:cNvPr>
              <p:cNvGrpSpPr/>
              <p:nvPr userDrawn="1"/>
            </p:nvGrpSpPr>
            <p:grpSpPr>
              <a:xfrm>
                <a:off x="-2817520" y="6055099"/>
                <a:ext cx="2918952" cy="1754805"/>
                <a:chOff x="-5218600" y="4763397"/>
                <a:chExt cx="2918952" cy="1562562"/>
              </a:xfrm>
            </p:grpSpPr>
            <p:pic>
              <p:nvPicPr>
                <p:cNvPr id="59" name="Afbeelding 58">
                  <a:extLst>
                    <a:ext uri="{FF2B5EF4-FFF2-40B4-BE49-F238E27FC236}">
                      <a16:creationId xmlns:a16="http://schemas.microsoft.com/office/drawing/2014/main" id="{412FA217-6E3B-6D4F-B67D-498B39FA3055}"/>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212991" y="5461767"/>
                  <a:ext cx="1325880" cy="315512"/>
                </a:xfrm>
                <a:prstGeom prst="rect">
                  <a:avLst/>
                </a:prstGeom>
              </p:spPr>
            </p:pic>
            <p:cxnSp>
              <p:nvCxnSpPr>
                <p:cNvPr id="60" name="Rechte verbindingslijn 59">
                  <a:extLst>
                    <a:ext uri="{FF2B5EF4-FFF2-40B4-BE49-F238E27FC236}">
                      <a16:creationId xmlns:a16="http://schemas.microsoft.com/office/drawing/2014/main" id="{869DB5A5-3CAA-A545-A11D-F5DE2CE454A8}"/>
                    </a:ext>
                  </a:extLst>
                </p:cNvPr>
                <p:cNvCxnSpPr/>
                <p:nvPr userDrawn="1"/>
              </p:nvCxnSpPr>
              <p:spPr>
                <a:xfrm>
                  <a:off x="-5218600" y="5826230"/>
                  <a:ext cx="2918952"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61" name="Groeperen 37">
                  <a:extLst>
                    <a:ext uri="{FF2B5EF4-FFF2-40B4-BE49-F238E27FC236}">
                      <a16:creationId xmlns:a16="http://schemas.microsoft.com/office/drawing/2014/main" id="{08286092-08D1-4743-A95C-D68139A15647}"/>
                    </a:ext>
                  </a:extLst>
                </p:cNvPr>
                <p:cNvGrpSpPr/>
                <p:nvPr userDrawn="1"/>
              </p:nvGrpSpPr>
              <p:grpSpPr>
                <a:xfrm>
                  <a:off x="-5218600" y="4763397"/>
                  <a:ext cx="2918948" cy="1562562"/>
                  <a:chOff x="-5218600" y="4763397"/>
                  <a:chExt cx="2918948" cy="1562562"/>
                </a:xfrm>
              </p:grpSpPr>
              <p:sp>
                <p:nvSpPr>
                  <p:cNvPr id="62" name="Rechthoek 61">
                    <a:extLst>
                      <a:ext uri="{FF2B5EF4-FFF2-40B4-BE49-F238E27FC236}">
                        <a16:creationId xmlns:a16="http://schemas.microsoft.com/office/drawing/2014/main" id="{9BA16425-0BFB-DA41-956F-BF9A01B5F09F}"/>
                      </a:ext>
                    </a:extLst>
                  </p:cNvPr>
                  <p:cNvSpPr/>
                  <p:nvPr userDrawn="1"/>
                </p:nvSpPr>
                <p:spPr>
                  <a:xfrm>
                    <a:off x="-4323696" y="5107254"/>
                    <a:ext cx="1408534"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Volgende stijl </a:t>
                    </a:r>
                    <a:r>
                      <a:rPr lang="nl-NL" sz="1000" cap="none" baseline="0" dirty="0">
                        <a:solidFill>
                          <a:schemeClr val="accent2"/>
                        </a:solidFill>
                        <a:latin typeface="+mj-lt"/>
                        <a:ea typeface="Arial" charset="0"/>
                        <a:cs typeface="Arial" charset="0"/>
                      </a:rPr>
                      <a:t>(lijstniveau verhogen)</a:t>
                    </a:r>
                  </a:p>
                </p:txBody>
              </p:sp>
              <p:sp>
                <p:nvSpPr>
                  <p:cNvPr id="63" name="Rechthoek 62">
                    <a:extLst>
                      <a:ext uri="{FF2B5EF4-FFF2-40B4-BE49-F238E27FC236}">
                        <a16:creationId xmlns:a16="http://schemas.microsoft.com/office/drawing/2014/main" id="{0B1E510E-9C48-2045-B2D0-F56143188602}"/>
                      </a:ext>
                    </a:extLst>
                  </p:cNvPr>
                  <p:cNvSpPr/>
                  <p:nvPr userDrawn="1"/>
                </p:nvSpPr>
                <p:spPr>
                  <a:xfrm>
                    <a:off x="-4323696" y="4763397"/>
                    <a:ext cx="1524206"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Vorige stijl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(lijstniveau verlagen)</a:t>
                    </a:r>
                  </a:p>
                </p:txBody>
              </p:sp>
              <p:cxnSp>
                <p:nvCxnSpPr>
                  <p:cNvPr id="64" name="Gebogen verbindingslijn 55">
                    <a:extLst>
                      <a:ext uri="{FF2B5EF4-FFF2-40B4-BE49-F238E27FC236}">
                        <a16:creationId xmlns:a16="http://schemas.microsoft.com/office/drawing/2014/main" id="{8EEE49A4-0C7A-6844-BA88-8A26E27297C6}"/>
                      </a:ext>
                    </a:extLst>
                  </p:cNvPr>
                  <p:cNvCxnSpPr>
                    <a:cxnSpLocks/>
                    <a:stCxn id="49" idx="0"/>
                    <a:endCxn id="62" idx="1"/>
                  </p:cNvCxnSpPr>
                  <p:nvPr userDrawn="1"/>
                </p:nvCxnSpPr>
                <p:spPr>
                  <a:xfrm rot="5400000" flipH="1" flipV="1">
                    <a:off x="-4482682" y="5300323"/>
                    <a:ext cx="173915" cy="144055"/>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5" name="Gebogen verbindingslijn 57">
                    <a:extLst>
                      <a:ext uri="{FF2B5EF4-FFF2-40B4-BE49-F238E27FC236}">
                        <a16:creationId xmlns:a16="http://schemas.microsoft.com/office/drawing/2014/main" id="{303E80CC-7DE3-7342-8CB4-BA07ABB2E1A8}"/>
                      </a:ext>
                    </a:extLst>
                  </p:cNvPr>
                  <p:cNvCxnSpPr>
                    <a:cxnSpLocks/>
                    <a:stCxn id="47" idx="0"/>
                    <a:endCxn id="63" idx="1"/>
                  </p:cNvCxnSpPr>
                  <p:nvPr userDrawn="1"/>
                </p:nvCxnSpPr>
                <p:spPr>
                  <a:xfrm rot="5400000" flipH="1" flipV="1">
                    <a:off x="-4737022" y="5045982"/>
                    <a:ext cx="517772" cy="308880"/>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1" name="Tekstvak 90">
                    <a:extLst>
                      <a:ext uri="{FF2B5EF4-FFF2-40B4-BE49-F238E27FC236}">
                        <a16:creationId xmlns:a16="http://schemas.microsoft.com/office/drawing/2014/main" id="{626FD36B-3E01-A444-BF66-8DEE642EE313}"/>
                      </a:ext>
                    </a:extLst>
                  </p:cNvPr>
                  <p:cNvSpPr txBox="1"/>
                  <p:nvPr userDrawn="1"/>
                </p:nvSpPr>
                <p:spPr>
                  <a:xfrm>
                    <a:off x="-4426152" y="5832653"/>
                    <a:ext cx="2126500" cy="493306"/>
                  </a:xfrm>
                  <a:prstGeom prst="rect">
                    <a:avLst/>
                  </a:prstGeom>
                  <a:noFill/>
                </p:spPr>
                <p:txBody>
                  <a:bodyPr wrap="square" lIns="0" rtlCol="0">
                    <a:spAutoFit/>
                  </a:bodyPr>
                  <a:lstStyle/>
                  <a:p>
                    <a:pPr algn="l"/>
                    <a:r>
                      <a:rPr lang="nl-NL" sz="1000" cap="none" baseline="0" dirty="0">
                        <a:solidFill>
                          <a:schemeClr val="accent2"/>
                        </a:solidFill>
                        <a:latin typeface="+mj-lt"/>
                        <a:ea typeface="Arial" charset="0"/>
                        <a:cs typeface="Arial" charset="0"/>
                      </a:rPr>
                      <a:t>Herstel eventueel de originele opmaak van de dia met de knop </a:t>
                    </a:r>
                    <a:r>
                      <a:rPr lang="nl-NL" sz="1000" b="1" cap="none" baseline="0" dirty="0">
                        <a:solidFill>
                          <a:schemeClr val="accent2"/>
                        </a:solidFill>
                        <a:latin typeface="+mj-lt"/>
                        <a:ea typeface="Arial" charset="0"/>
                        <a:cs typeface="Arial" charset="0"/>
                      </a:rPr>
                      <a:t>Opnieuw instellen</a:t>
                    </a:r>
                    <a:endParaRPr lang="nl-NL" sz="1000" cap="none" baseline="0" dirty="0">
                      <a:solidFill>
                        <a:schemeClr val="accent2"/>
                      </a:solidFill>
                      <a:latin typeface="+mj-lt"/>
                      <a:ea typeface="Arial" charset="0"/>
                      <a:cs typeface="Arial" charset="0"/>
                    </a:endParaRPr>
                  </a:p>
                </p:txBody>
              </p:sp>
              <p:pic>
                <p:nvPicPr>
                  <p:cNvPr id="92" name="Afbeelding 91">
                    <a:extLst>
                      <a:ext uri="{FF2B5EF4-FFF2-40B4-BE49-F238E27FC236}">
                        <a16:creationId xmlns:a16="http://schemas.microsoft.com/office/drawing/2014/main" id="{C3DF3F39-593B-C547-ADCD-ACDC406CEA67}"/>
                      </a:ext>
                    </a:extLst>
                  </p:cNvPr>
                  <p:cNvPicPr>
                    <a:picLocks noChangeAspect="1"/>
                  </p:cNvPicPr>
                  <p:nvPr userDrawn="1"/>
                </p:nvPicPr>
                <p:blipFill>
                  <a:blip r:embed="rId6"/>
                  <a:stretch>
                    <a:fillRect/>
                  </a:stretch>
                </p:blipFill>
                <p:spPr>
                  <a:xfrm>
                    <a:off x="-5218600" y="5884354"/>
                    <a:ext cx="731520" cy="122134"/>
                  </a:xfrm>
                  <a:prstGeom prst="rect">
                    <a:avLst/>
                  </a:prstGeom>
                </p:spPr>
              </p:pic>
            </p:grpSp>
          </p:grpSp>
        </p:grpSp>
        <p:sp>
          <p:nvSpPr>
            <p:cNvPr id="42" name="Rechthoek 41">
              <a:extLst>
                <a:ext uri="{FF2B5EF4-FFF2-40B4-BE49-F238E27FC236}">
                  <a16:creationId xmlns:a16="http://schemas.microsoft.com/office/drawing/2014/main" id="{BC64EDA8-C2CC-1242-BD66-D700F7FA8A16}"/>
                </a:ext>
              </a:extLst>
            </p:cNvPr>
            <p:cNvSpPr/>
            <p:nvPr userDrawn="1"/>
          </p:nvSpPr>
          <p:spPr>
            <a:xfrm>
              <a:off x="13444384" y="4990758"/>
              <a:ext cx="2217017" cy="400110"/>
            </a:xfrm>
            <a:prstGeom prst="rect">
              <a:avLst/>
            </a:prstGeom>
          </p:spPr>
          <p:txBody>
            <a:bodyPr wrap="square">
              <a:spAutoFit/>
            </a:bodyPr>
            <a:lstStyle/>
            <a:p>
              <a:pPr marL="0" algn="l" defTabSz="914400" rtl="0" eaLnBrk="1" latinLnBrk="0" hangingPunct="1"/>
              <a:r>
                <a:rPr lang="nl-NL" sz="1000" kern="1200" cap="none" baseline="0" dirty="0">
                  <a:solidFill>
                    <a:schemeClr val="accent2"/>
                  </a:solidFill>
                  <a:latin typeface="+mj-lt"/>
                  <a:ea typeface="Arial" charset="0"/>
                  <a:cs typeface="Arial" charset="0"/>
                </a:rPr>
                <a:t>Wijzig de tekststijlen met de tab-knop of de knoppen in de menubalk:</a:t>
              </a:r>
            </a:p>
          </p:txBody>
        </p:sp>
        <p:cxnSp>
          <p:nvCxnSpPr>
            <p:cNvPr id="43" name="Rechte verbindingslijn 42">
              <a:extLst>
                <a:ext uri="{FF2B5EF4-FFF2-40B4-BE49-F238E27FC236}">
                  <a16:creationId xmlns:a16="http://schemas.microsoft.com/office/drawing/2014/main" id="{DB0AB44E-6D68-834C-A1E2-498410D70B1C}"/>
                </a:ext>
              </a:extLst>
            </p:cNvPr>
            <p:cNvCxnSpPr>
              <a:stCxn id="53" idx="4"/>
              <a:endCxn id="54" idx="0"/>
            </p:cNvCxnSpPr>
            <p:nvPr userDrawn="1"/>
          </p:nvCxnSpPr>
          <p:spPr>
            <a:xfrm>
              <a:off x="12559106" y="1179553"/>
              <a:ext cx="0" cy="3778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D6A887D4-BF1E-4242-9F32-73753668FD5E}"/>
                </a:ext>
              </a:extLst>
            </p:cNvPr>
            <p:cNvCxnSpPr>
              <a:cxnSpLocks/>
              <a:stCxn id="54" idx="4"/>
              <a:endCxn id="57" idx="0"/>
            </p:cNvCxnSpPr>
            <p:nvPr userDrawn="1"/>
          </p:nvCxnSpPr>
          <p:spPr>
            <a:xfrm>
              <a:off x="12559106" y="1809406"/>
              <a:ext cx="0" cy="6595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242F001C-D422-E14F-A097-E708587E28E8}"/>
                </a:ext>
              </a:extLst>
            </p:cNvPr>
            <p:cNvCxnSpPr>
              <a:cxnSpLocks/>
              <a:stCxn id="57" idx="4"/>
              <a:endCxn id="55" idx="0"/>
            </p:cNvCxnSpPr>
            <p:nvPr userDrawn="1"/>
          </p:nvCxnSpPr>
          <p:spPr>
            <a:xfrm>
              <a:off x="12559106" y="2720993"/>
              <a:ext cx="0" cy="39449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E44C0E74-DC60-B54D-AA3E-6AC6AB3B399C}"/>
                </a:ext>
              </a:extLst>
            </p:cNvPr>
            <p:cNvCxnSpPr>
              <a:cxnSpLocks/>
              <a:stCxn id="55" idx="4"/>
              <a:endCxn id="56" idx="0"/>
            </p:cNvCxnSpPr>
            <p:nvPr userDrawn="1"/>
          </p:nvCxnSpPr>
          <p:spPr>
            <a:xfrm>
              <a:off x="12559106" y="3367485"/>
              <a:ext cx="0" cy="34734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47" name="Ovaal 46">
              <a:extLst>
                <a:ext uri="{FF2B5EF4-FFF2-40B4-BE49-F238E27FC236}">
                  <a16:creationId xmlns:a16="http://schemas.microsoft.com/office/drawing/2014/main" id="{C93DB2F3-29DE-5D4C-BE74-56833B8367C5}"/>
                </a:ext>
              </a:extLst>
            </p:cNvPr>
            <p:cNvSpPr/>
            <p:nvPr userDrawn="1"/>
          </p:nvSpPr>
          <p:spPr>
            <a:xfrm>
              <a:off x="13036504"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sp>
          <p:nvSpPr>
            <p:cNvPr id="48" name="Rechthoek 47">
              <a:extLst>
                <a:ext uri="{FF2B5EF4-FFF2-40B4-BE49-F238E27FC236}">
                  <a16:creationId xmlns:a16="http://schemas.microsoft.com/office/drawing/2014/main" id="{29C69F3A-7476-2D4A-9B10-D6996C8665D0}"/>
                </a:ext>
              </a:extLst>
            </p:cNvPr>
            <p:cNvSpPr/>
            <p:nvPr userDrawn="1"/>
          </p:nvSpPr>
          <p:spPr>
            <a:xfrm>
              <a:off x="12376269" y="-120870"/>
              <a:ext cx="3009400" cy="744819"/>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
                  <a:schemeClr val="accent1"/>
                </a:buClr>
                <a:buSzTx/>
                <a:buFont typeface="Arial" charset="0"/>
                <a:buNone/>
                <a:tabLst/>
                <a:defRPr/>
              </a:pPr>
              <a:r>
                <a:rPr lang="nl-NL" sz="3600" b="1" kern="1200" noProof="0" dirty="0">
                  <a:solidFill>
                    <a:schemeClr val="tx1"/>
                  </a:solidFill>
                  <a:latin typeface="+mn-lt"/>
                  <a:ea typeface="+mn-ea"/>
                  <a:cs typeface="+mn-cs"/>
                </a:rPr>
                <a:t>Titel</a:t>
              </a:r>
              <a:endParaRPr lang="nl-NL" sz="5400" b="1"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bold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zwart, 36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lang="nl-NL" sz="1000"/>
            </a:p>
          </p:txBody>
        </p:sp>
        <p:sp>
          <p:nvSpPr>
            <p:cNvPr id="49" name="Ovaal 48">
              <a:extLst>
                <a:ext uri="{FF2B5EF4-FFF2-40B4-BE49-F238E27FC236}">
                  <a16:creationId xmlns:a16="http://schemas.microsoft.com/office/drawing/2014/main" id="{6F6FF4C6-7133-4042-8003-D9CE750479BC}"/>
                </a:ext>
              </a:extLst>
            </p:cNvPr>
            <p:cNvSpPr/>
            <p:nvPr userDrawn="1"/>
          </p:nvSpPr>
          <p:spPr>
            <a:xfrm>
              <a:off x="13201329"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grpSp>
    </p:spTree>
    <p:extLst>
      <p:ext uri="{BB962C8B-B14F-4D97-AF65-F5344CB8AC3E}">
        <p14:creationId xmlns:p14="http://schemas.microsoft.com/office/powerpoint/2010/main" val="7410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27928E9-9868-CC47-A8FA-EF9BA384A1DC}"/>
              </a:ext>
            </a:extLst>
          </p:cNvPr>
          <p:cNvSpPr>
            <a:spLocks noGrp="1"/>
          </p:cNvSpPr>
          <p:nvPr>
            <p:ph type="title"/>
          </p:nvPr>
        </p:nvSpPr>
        <p:spPr/>
        <p:txBody>
          <a:bodyPr/>
          <a:lstStyle/>
          <a:p>
            <a:r>
              <a:rPr lang="nl-NL"/>
              <a:t>Klik om de stijl te bewerken</a:t>
            </a:r>
          </a:p>
        </p:txBody>
      </p:sp>
      <p:cxnSp>
        <p:nvCxnSpPr>
          <p:cNvPr id="8" name="Rechte verbindingslijn 7">
            <a:extLst>
              <a:ext uri="{FF2B5EF4-FFF2-40B4-BE49-F238E27FC236}">
                <a16:creationId xmlns:a16="http://schemas.microsoft.com/office/drawing/2014/main" id="{2ECD2F78-A9AB-F646-9E01-E49F74E0F605}"/>
              </a:ext>
            </a:extLst>
          </p:cNvPr>
          <p:cNvCxnSpPr>
            <a:cxnSpLocks/>
          </p:cNvCxnSpPr>
          <p:nvPr userDrawn="1"/>
        </p:nvCxnSpPr>
        <p:spPr>
          <a:xfrm>
            <a:off x="758825" y="6097588"/>
            <a:ext cx="8466138"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 name="Tijdelijke aanduiding voor tekst 8">
            <a:extLst>
              <a:ext uri="{FF2B5EF4-FFF2-40B4-BE49-F238E27FC236}">
                <a16:creationId xmlns:a16="http://schemas.microsoft.com/office/drawing/2014/main" id="{B6355CFC-7499-844E-93F2-3FA3D4ED0116}"/>
              </a:ext>
            </a:extLst>
          </p:cNvPr>
          <p:cNvSpPr>
            <a:spLocks noGrp="1"/>
          </p:cNvSpPr>
          <p:nvPr>
            <p:ph type="body" sz="quarter" idx="13"/>
          </p:nvPr>
        </p:nvSpPr>
        <p:spPr>
          <a:xfrm>
            <a:off x="758825" y="1709217"/>
            <a:ext cx="4038600" cy="4388369"/>
          </a:xfrm>
        </p:spPr>
        <p:txBody>
          <a:bodyPr/>
          <a:lstStyle/>
          <a:p>
            <a:pPr lvl="0"/>
            <a:r>
              <a:rPr lang="nl-NL"/>
              <a:t>Tekststijl van het model bewerken</a:t>
            </a:r>
          </a:p>
        </p:txBody>
      </p:sp>
      <p:sp>
        <p:nvSpPr>
          <p:cNvPr id="11" name="Tijdelijke aanduiding voor tekst 10">
            <a:extLst>
              <a:ext uri="{FF2B5EF4-FFF2-40B4-BE49-F238E27FC236}">
                <a16:creationId xmlns:a16="http://schemas.microsoft.com/office/drawing/2014/main" id="{B8319848-D940-634D-A74C-0CA929E3A6E2}"/>
              </a:ext>
            </a:extLst>
          </p:cNvPr>
          <p:cNvSpPr>
            <a:spLocks noGrp="1"/>
          </p:cNvSpPr>
          <p:nvPr>
            <p:ph type="body" sz="quarter" idx="14"/>
          </p:nvPr>
        </p:nvSpPr>
        <p:spPr>
          <a:xfrm>
            <a:off x="5180013" y="1709216"/>
            <a:ext cx="4044950" cy="4388371"/>
          </a:xfrm>
        </p:spPr>
        <p:txBody>
          <a:bodyPr/>
          <a:lstStyle/>
          <a:p>
            <a:pPr lvl="0"/>
            <a:r>
              <a:rPr lang="nl-NL"/>
              <a:t>Tekststijl van het model bewerken</a:t>
            </a:r>
          </a:p>
        </p:txBody>
      </p:sp>
      <p:sp>
        <p:nvSpPr>
          <p:cNvPr id="40" name="Tijdelijke aanduiding voor datum 39">
            <a:extLst>
              <a:ext uri="{FF2B5EF4-FFF2-40B4-BE49-F238E27FC236}">
                <a16:creationId xmlns:a16="http://schemas.microsoft.com/office/drawing/2014/main" id="{C5EE1F82-B68F-D545-BF3D-A1C8076F2297}"/>
              </a:ext>
            </a:extLst>
          </p:cNvPr>
          <p:cNvSpPr>
            <a:spLocks noGrp="1"/>
          </p:cNvSpPr>
          <p:nvPr>
            <p:ph type="dt" sz="half" idx="15"/>
          </p:nvPr>
        </p:nvSpPr>
        <p:spPr/>
        <p:txBody>
          <a:bodyPr/>
          <a:lstStyle/>
          <a:p>
            <a:fld id="{5044027A-28E0-1B48-9E1A-B24C6B28C9A3}" type="datetime1">
              <a:rPr lang="nl-NL" smtClean="0"/>
              <a:t>7-12-2020</a:t>
            </a:fld>
            <a:endParaRPr lang="nl-NL" dirty="0"/>
          </a:p>
        </p:txBody>
      </p:sp>
      <p:sp>
        <p:nvSpPr>
          <p:cNvPr id="41" name="Tijdelijke aanduiding voor voettekst 40">
            <a:extLst>
              <a:ext uri="{FF2B5EF4-FFF2-40B4-BE49-F238E27FC236}">
                <a16:creationId xmlns:a16="http://schemas.microsoft.com/office/drawing/2014/main" id="{C061FAE1-5805-774B-84C2-5D717700532B}"/>
              </a:ext>
            </a:extLst>
          </p:cNvPr>
          <p:cNvSpPr>
            <a:spLocks noGrp="1"/>
          </p:cNvSpPr>
          <p:nvPr>
            <p:ph type="ftr" sz="quarter" idx="16"/>
          </p:nvPr>
        </p:nvSpPr>
        <p:spPr/>
        <p:txBody>
          <a:bodyPr/>
          <a:lstStyle/>
          <a:p>
            <a:r>
              <a:rPr lang="nl-NL"/>
              <a:t>RDW Presentatiesjabloon</a:t>
            </a:r>
            <a:endParaRPr lang="nl-NL" dirty="0"/>
          </a:p>
        </p:txBody>
      </p:sp>
      <p:sp>
        <p:nvSpPr>
          <p:cNvPr id="42" name="Tijdelijke aanduiding voor dianummer 41">
            <a:extLst>
              <a:ext uri="{FF2B5EF4-FFF2-40B4-BE49-F238E27FC236}">
                <a16:creationId xmlns:a16="http://schemas.microsoft.com/office/drawing/2014/main" id="{82D459FB-4197-544B-9F44-4ADAFDD4D845}"/>
              </a:ext>
            </a:extLst>
          </p:cNvPr>
          <p:cNvSpPr>
            <a:spLocks noGrp="1"/>
          </p:cNvSpPr>
          <p:nvPr>
            <p:ph type="sldNum" sz="quarter" idx="17"/>
          </p:nvPr>
        </p:nvSpPr>
        <p:spPr/>
        <p:txBody>
          <a:bodyPr/>
          <a:lstStyle/>
          <a:p>
            <a:fld id="{5E5C2CF4-0E80-7A46-8F96-EE1F0D78FA73}" type="slidenum">
              <a:rPr lang="nl-NL" smtClean="0"/>
              <a:pPr/>
              <a:t>‹#›</a:t>
            </a:fld>
            <a:endParaRPr lang="nl-NL" dirty="0"/>
          </a:p>
        </p:txBody>
      </p:sp>
      <p:grpSp>
        <p:nvGrpSpPr>
          <p:cNvPr id="34" name="Groep 33">
            <a:extLst>
              <a:ext uri="{FF2B5EF4-FFF2-40B4-BE49-F238E27FC236}">
                <a16:creationId xmlns:a16="http://schemas.microsoft.com/office/drawing/2014/main" id="{0FEFCB7D-0386-374B-8CF9-D11CEA896555}"/>
              </a:ext>
            </a:extLst>
          </p:cNvPr>
          <p:cNvGrpSpPr/>
          <p:nvPr userDrawn="1"/>
        </p:nvGrpSpPr>
        <p:grpSpPr>
          <a:xfrm>
            <a:off x="12376269" y="-54065"/>
            <a:ext cx="3518336" cy="7340224"/>
            <a:chOff x="12376269" y="-120870"/>
            <a:chExt cx="3518336" cy="7340224"/>
          </a:xfrm>
        </p:grpSpPr>
        <p:grpSp>
          <p:nvGrpSpPr>
            <p:cNvPr id="35" name="Groep 34">
              <a:extLst>
                <a:ext uri="{FF2B5EF4-FFF2-40B4-BE49-F238E27FC236}">
                  <a16:creationId xmlns:a16="http://schemas.microsoft.com/office/drawing/2014/main" id="{02BF14FD-B4B3-AD4B-A5C5-33B118DF349E}"/>
                </a:ext>
              </a:extLst>
            </p:cNvPr>
            <p:cNvGrpSpPr/>
            <p:nvPr userDrawn="1"/>
          </p:nvGrpSpPr>
          <p:grpSpPr>
            <a:xfrm>
              <a:off x="12433106" y="847293"/>
              <a:ext cx="3461499" cy="6372061"/>
              <a:chOff x="-2933894" y="1437843"/>
              <a:chExt cx="3461499" cy="6372061"/>
            </a:xfrm>
          </p:grpSpPr>
          <p:cxnSp>
            <p:nvCxnSpPr>
              <p:cNvPr id="47" name="Gebogen verbindingslijn 46">
                <a:extLst>
                  <a:ext uri="{FF2B5EF4-FFF2-40B4-BE49-F238E27FC236}">
                    <a16:creationId xmlns:a16="http://schemas.microsoft.com/office/drawing/2014/main" id="{92F0F746-1D48-6B46-AB9C-8980F09126BE}"/>
                  </a:ext>
                </a:extLst>
              </p:cNvPr>
              <p:cNvCxnSpPr>
                <a:cxnSpLocks/>
                <a:stCxn id="53" idx="4"/>
                <a:endCxn id="49" idx="1"/>
              </p:cNvCxnSpPr>
              <p:nvPr userDrawn="1"/>
            </p:nvCxnSpPr>
            <p:spPr>
              <a:xfrm rot="16200000" flipH="1">
                <a:off x="-2690856" y="4440343"/>
                <a:ext cx="651202" cy="885279"/>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48" name="Tekstvak 47">
                <a:extLst>
                  <a:ext uri="{FF2B5EF4-FFF2-40B4-BE49-F238E27FC236}">
                    <a16:creationId xmlns:a16="http://schemas.microsoft.com/office/drawing/2014/main" id="{2BE7409D-F7E8-AF45-B6F2-66AFCA9BF15E}"/>
                  </a:ext>
                </a:extLst>
              </p:cNvPr>
              <p:cNvSpPr txBox="1"/>
              <p:nvPr userDrawn="1"/>
            </p:nvSpPr>
            <p:spPr>
              <a:xfrm>
                <a:off x="-2564915" y="1437843"/>
                <a:ext cx="3009400" cy="3370153"/>
              </a:xfrm>
              <a:prstGeom prst="rect">
                <a:avLst/>
              </a:prstGeom>
              <a:noFill/>
            </p:spPr>
            <p:txBody>
              <a:bodyPr wrap="square" rtlCol="0">
                <a:spAutoFit/>
              </a:bodyPr>
              <a:lstStyle/>
              <a:p>
                <a:pPr marL="271463" marR="0" lvl="0" indent="-271463" algn="l" defTabSz="914400" rtl="0" eaLnBrk="1" fontAlgn="auto" latinLnBrk="0" hangingPunct="1">
                  <a:lnSpc>
                    <a:spcPct val="100000"/>
                  </a:lnSpc>
                  <a:spcBef>
                    <a:spcPts val="0"/>
                  </a:spcBef>
                  <a:spcAft>
                    <a:spcPts val="0"/>
                  </a:spcAft>
                  <a:buClr>
                    <a:schemeClr val="accent1"/>
                  </a:buClr>
                  <a:buSzPct val="100000"/>
                  <a:buFont typeface="Zapf Dingbats"/>
                  <a:buChar char="❯"/>
                  <a:tabLst/>
                  <a:defRPr/>
                </a:pPr>
                <a:r>
                  <a:rPr lang="nl-NL" sz="2000" kern="1200" noProof="0" dirty="0">
                    <a:solidFill>
                      <a:schemeClr val="tx2"/>
                    </a:solidFill>
                    <a:latin typeface="+mn-lt"/>
                    <a:ea typeface="+mn-ea"/>
                    <a:cs typeface="+mn-cs"/>
                  </a:rPr>
                  <a:t>opsommingteken</a:t>
                </a:r>
              </a:p>
              <a:p>
                <a:pPr marL="274638"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pt</a:t>
                </a:r>
              </a:p>
              <a:p>
                <a:pPr marL="490538" marR="0" lvl="1" indent="-219075" algn="l" defTabSz="914400" rtl="0" eaLnBrk="1" fontAlgn="auto" latinLnBrk="0" hangingPunct="1">
                  <a:lnSpc>
                    <a:spcPct val="100000"/>
                  </a:lnSpc>
                  <a:spcBef>
                    <a:spcPts val="0"/>
                  </a:spcBef>
                  <a:spcAft>
                    <a:spcPts val="0"/>
                  </a:spcAft>
                  <a:buClr>
                    <a:schemeClr val="accent1"/>
                  </a:buClr>
                  <a:buSzTx/>
                  <a:buFont typeface="Systeemlettertype"/>
                  <a:buChar char="›"/>
                  <a:tabLst/>
                  <a:defRPr/>
                </a:pPr>
                <a:r>
                  <a:rPr lang="nl-NL" sz="2000" kern="1200" noProof="0" dirty="0">
                    <a:solidFill>
                      <a:schemeClr val="tx2"/>
                    </a:solidFill>
                    <a:latin typeface="+mn-lt"/>
                    <a:ea typeface="+mn-ea"/>
                    <a:cs typeface="+mn-cs"/>
                  </a:rPr>
                  <a:t>opsommingsteken (hoger niveau)</a:t>
                </a:r>
              </a:p>
              <a:p>
                <a:pPr marL="492125"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261938" marR="0" lvl="2" indent="-261938"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nl-NL" sz="2000" b="1" kern="1200" noProof="0" dirty="0">
                    <a:solidFill>
                      <a:schemeClr val="tx2"/>
                    </a:solidFill>
                    <a:latin typeface="+mn-lt"/>
                    <a:ea typeface="+mn-ea"/>
                    <a:cs typeface="+mn-cs"/>
                  </a:rPr>
                  <a:t>subkop</a:t>
                </a:r>
                <a:endParaRPr lang="nl-NL"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0" marR="0" lvl="3" indent="0" algn="l" defTabSz="914400" rtl="0" eaLnBrk="1" fontAlgn="auto" latinLnBrk="0" hangingPunct="1">
                  <a:lnSpc>
                    <a:spcPct val="100000"/>
                  </a:lnSpc>
                  <a:spcBef>
                    <a:spcPts val="600"/>
                  </a:spcBef>
                  <a:spcAft>
                    <a:spcPts val="0"/>
                  </a:spcAft>
                  <a:buClrTx/>
                  <a:buSzTx/>
                  <a:buFont typeface="Systeemlettertype"/>
                  <a:buChar char="​"/>
                  <a:tabLst/>
                  <a:defRPr/>
                </a:pPr>
                <a:r>
                  <a:rPr lang="nl-NL" sz="2000" kern="1200" cap="all" baseline="0" noProof="0" dirty="0">
                    <a:solidFill>
                      <a:schemeClr val="accent1"/>
                    </a:solidFill>
                    <a:latin typeface="+mn-lt"/>
                    <a:ea typeface="+mn-ea"/>
                    <a:cs typeface="+mn-cs"/>
                  </a:rPr>
                  <a:t>OPVALLENDE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oranje,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kapitalen</a:t>
                </a:r>
              </a:p>
              <a:p>
                <a:pPr marL="0" marR="0" lvl="4" indent="0" algn="l" defTabSz="914400" rtl="0" eaLnBrk="1" fontAlgn="auto" latinLnBrk="0" hangingPunct="1">
                  <a:lnSpc>
                    <a:spcPct val="100000"/>
                  </a:lnSpc>
                  <a:spcBef>
                    <a:spcPts val="0"/>
                  </a:spcBef>
                  <a:spcAft>
                    <a:spcPts val="0"/>
                  </a:spcAft>
                  <a:buClrTx/>
                  <a:buSzTx/>
                  <a:buFont typeface="Systeemlettertype"/>
                  <a:buChar char="​"/>
                  <a:tabLst/>
                  <a:defRPr/>
                </a:pPr>
                <a:r>
                  <a:rPr lang="nl-NL" sz="1600" kern="1200" noProof="0" dirty="0">
                    <a:solidFill>
                      <a:schemeClr val="tx1">
                        <a:lumMod val="50000"/>
                        <a:lumOff val="50000"/>
                      </a:schemeClr>
                    </a:solidFill>
                    <a:latin typeface="+mn-lt"/>
                    <a:ea typeface="+mn-ea"/>
                    <a:cs typeface="+mn-cs"/>
                  </a:rPr>
                  <a:t>kleine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grijs, 16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p:txBody>
          </p:sp>
          <p:sp>
            <p:nvSpPr>
              <p:cNvPr id="49" name="Tekstvak 48">
                <a:extLst>
                  <a:ext uri="{FF2B5EF4-FFF2-40B4-BE49-F238E27FC236}">
                    <a16:creationId xmlns:a16="http://schemas.microsoft.com/office/drawing/2014/main" id="{AEA19154-05AD-1649-8D05-302F4C80A8E1}"/>
                  </a:ext>
                </a:extLst>
              </p:cNvPr>
              <p:cNvSpPr txBox="1"/>
              <p:nvPr userDrawn="1"/>
            </p:nvSpPr>
            <p:spPr>
              <a:xfrm>
                <a:off x="-1922615" y="4931585"/>
                <a:ext cx="2450220" cy="553998"/>
              </a:xfrm>
              <a:prstGeom prst="rect">
                <a:avLst/>
              </a:prstGeom>
              <a:noFill/>
            </p:spPr>
            <p:txBody>
              <a:bodyPr wrap="square" lIns="90000" rtlCol="0">
                <a:spAutoFit/>
              </a:bodyPr>
              <a:lstStyle/>
              <a:p>
                <a:pPr algn="l"/>
                <a:r>
                  <a:rPr lang="nl-NL" sz="1000" cap="none" baseline="0" dirty="0">
                    <a:solidFill>
                      <a:schemeClr val="accent2"/>
                    </a:solidFill>
                    <a:latin typeface="+mj-lt"/>
                    <a:ea typeface="Arial" charset="0"/>
                    <a:cs typeface="Arial" charset="0"/>
                  </a:rPr>
                  <a:t>In de </a:t>
                </a:r>
                <a:r>
                  <a:rPr lang="nl-NL" sz="1000" b="1" u="none" cap="none" baseline="0" dirty="0">
                    <a:solidFill>
                      <a:schemeClr val="accent2"/>
                    </a:solidFill>
                    <a:latin typeface="+mj-lt"/>
                    <a:ea typeface="Arial" charset="0"/>
                    <a:cs typeface="Arial" charset="0"/>
                  </a:rPr>
                  <a:t>tekstvakken</a:t>
                </a:r>
                <a:r>
                  <a:rPr lang="nl-NL" sz="1000" cap="none" baseline="0" dirty="0">
                    <a:solidFill>
                      <a:schemeClr val="accent2"/>
                    </a:solidFill>
                    <a:latin typeface="+mj-lt"/>
                    <a:ea typeface="Arial" charset="0"/>
                    <a:cs typeface="Arial" charset="0"/>
                  </a:rPr>
                  <a:t> kun je vijf soorten tekst weergeven met eigen opmaak. De opmaak is gekoppeld aan lijstniveaus. </a:t>
                </a:r>
              </a:p>
            </p:txBody>
          </p:sp>
          <p:sp>
            <p:nvSpPr>
              <p:cNvPr id="50" name="Tekstvak 49">
                <a:extLst>
                  <a:ext uri="{FF2B5EF4-FFF2-40B4-BE49-F238E27FC236}">
                    <a16:creationId xmlns:a16="http://schemas.microsoft.com/office/drawing/2014/main" id="{61AF8B08-DA26-EF49-8C82-DB40E2C434D7}"/>
                  </a:ext>
                </a:extLst>
              </p:cNvPr>
              <p:cNvSpPr txBox="1">
                <a:spLocks noChangeAspect="1"/>
              </p:cNvSpPr>
              <p:nvPr userDrawn="1"/>
            </p:nvSpPr>
            <p:spPr>
              <a:xfrm>
                <a:off x="-2933894" y="1518103"/>
                <a:ext cx="252000" cy="252000"/>
              </a:xfrm>
              <a:prstGeom prst="ellipse">
                <a:avLst/>
              </a:prstGeom>
              <a:noFill/>
              <a:ln w="15875">
                <a:solidFill>
                  <a:schemeClr val="accent1"/>
                </a:solidFill>
              </a:ln>
            </p:spPr>
            <p:txBody>
              <a:bodyPr wrap="square" lIns="0" tIns="0" rIns="0" bIns="0" rtlCol="0" anchor="ctr" anchorCtr="0">
                <a:noAutofit/>
              </a:bodyPr>
              <a:lstStyle/>
              <a:p>
                <a:pPr algn="ctr"/>
                <a:r>
                  <a:rPr lang="nl-NL" sz="1200" b="1" cap="all" dirty="0">
                    <a:solidFill>
                      <a:schemeClr val="accent1"/>
                    </a:solidFill>
                    <a:latin typeface="+mj-lt"/>
                    <a:ea typeface="Arial" charset="0"/>
                    <a:cs typeface="Arial" charset="0"/>
                  </a:rPr>
                  <a:t>1</a:t>
                </a:r>
              </a:p>
            </p:txBody>
          </p:sp>
          <p:sp>
            <p:nvSpPr>
              <p:cNvPr id="51" name="Tekstvak 50">
                <a:extLst>
                  <a:ext uri="{FF2B5EF4-FFF2-40B4-BE49-F238E27FC236}">
                    <a16:creationId xmlns:a16="http://schemas.microsoft.com/office/drawing/2014/main" id="{2EF3B0AB-A722-D04C-A67F-4E4E563DC0C8}"/>
                  </a:ext>
                </a:extLst>
              </p:cNvPr>
              <p:cNvSpPr txBox="1">
                <a:spLocks noChangeAspect="1"/>
              </p:cNvSpPr>
              <p:nvPr userDrawn="1"/>
            </p:nvSpPr>
            <p:spPr>
              <a:xfrm>
                <a:off x="-2933894" y="2147956"/>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2</a:t>
                </a:r>
              </a:p>
            </p:txBody>
          </p:sp>
          <p:sp>
            <p:nvSpPr>
              <p:cNvPr id="52" name="Tekstvak 51">
                <a:extLst>
                  <a:ext uri="{FF2B5EF4-FFF2-40B4-BE49-F238E27FC236}">
                    <a16:creationId xmlns:a16="http://schemas.microsoft.com/office/drawing/2014/main" id="{75A098AB-1F11-444D-B050-972521BC2677}"/>
                  </a:ext>
                </a:extLst>
              </p:cNvPr>
              <p:cNvSpPr txBox="1">
                <a:spLocks noChangeAspect="1"/>
              </p:cNvSpPr>
              <p:nvPr userDrawn="1"/>
            </p:nvSpPr>
            <p:spPr>
              <a:xfrm>
                <a:off x="-2933894" y="3706035"/>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4</a:t>
                </a:r>
              </a:p>
            </p:txBody>
          </p:sp>
          <p:sp>
            <p:nvSpPr>
              <p:cNvPr id="53" name="Tekstvak 52">
                <a:extLst>
                  <a:ext uri="{FF2B5EF4-FFF2-40B4-BE49-F238E27FC236}">
                    <a16:creationId xmlns:a16="http://schemas.microsoft.com/office/drawing/2014/main" id="{9DC3B474-5E5E-224F-8EFD-9BAFDB48C75A}"/>
                  </a:ext>
                </a:extLst>
              </p:cNvPr>
              <p:cNvSpPr txBox="1">
                <a:spLocks noChangeAspect="1"/>
              </p:cNvSpPr>
              <p:nvPr userDrawn="1"/>
            </p:nvSpPr>
            <p:spPr>
              <a:xfrm>
                <a:off x="-2933894" y="4305382"/>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5</a:t>
                </a:r>
              </a:p>
            </p:txBody>
          </p:sp>
          <p:sp>
            <p:nvSpPr>
              <p:cNvPr id="54" name="Tekstvak 53">
                <a:extLst>
                  <a:ext uri="{FF2B5EF4-FFF2-40B4-BE49-F238E27FC236}">
                    <a16:creationId xmlns:a16="http://schemas.microsoft.com/office/drawing/2014/main" id="{6D5DCD2D-1FBD-8C42-AADE-23CDC84BB336}"/>
                  </a:ext>
                </a:extLst>
              </p:cNvPr>
              <p:cNvSpPr txBox="1">
                <a:spLocks noChangeAspect="1"/>
              </p:cNvSpPr>
              <p:nvPr userDrawn="1"/>
            </p:nvSpPr>
            <p:spPr>
              <a:xfrm>
                <a:off x="-2933894" y="3059543"/>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3</a:t>
                </a:r>
              </a:p>
            </p:txBody>
          </p:sp>
          <p:grpSp>
            <p:nvGrpSpPr>
              <p:cNvPr id="55" name="Groeperen 38">
                <a:extLst>
                  <a:ext uri="{FF2B5EF4-FFF2-40B4-BE49-F238E27FC236}">
                    <a16:creationId xmlns:a16="http://schemas.microsoft.com/office/drawing/2014/main" id="{3450A598-1148-1542-BE5E-B0EC34DC0090}"/>
                  </a:ext>
                </a:extLst>
              </p:cNvPr>
              <p:cNvGrpSpPr/>
              <p:nvPr userDrawn="1"/>
            </p:nvGrpSpPr>
            <p:grpSpPr>
              <a:xfrm>
                <a:off x="-2817520" y="6055099"/>
                <a:ext cx="2918952" cy="1754805"/>
                <a:chOff x="-5218600" y="4763397"/>
                <a:chExt cx="2918952" cy="1562562"/>
              </a:xfrm>
            </p:grpSpPr>
            <p:pic>
              <p:nvPicPr>
                <p:cNvPr id="56" name="Afbeelding 55">
                  <a:extLst>
                    <a:ext uri="{FF2B5EF4-FFF2-40B4-BE49-F238E27FC236}">
                      <a16:creationId xmlns:a16="http://schemas.microsoft.com/office/drawing/2014/main" id="{30A69FB8-173B-1241-B60D-906C08F35C7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991" y="5461767"/>
                  <a:ext cx="1325880" cy="315512"/>
                </a:xfrm>
                <a:prstGeom prst="rect">
                  <a:avLst/>
                </a:prstGeom>
              </p:spPr>
            </p:pic>
            <p:cxnSp>
              <p:nvCxnSpPr>
                <p:cNvPr id="57" name="Rechte verbindingslijn 56">
                  <a:extLst>
                    <a:ext uri="{FF2B5EF4-FFF2-40B4-BE49-F238E27FC236}">
                      <a16:creationId xmlns:a16="http://schemas.microsoft.com/office/drawing/2014/main" id="{72B03FB8-7B6E-834B-92EB-1DE06E4AF990}"/>
                    </a:ext>
                  </a:extLst>
                </p:cNvPr>
                <p:cNvCxnSpPr/>
                <p:nvPr userDrawn="1"/>
              </p:nvCxnSpPr>
              <p:spPr>
                <a:xfrm>
                  <a:off x="-5218600" y="5826230"/>
                  <a:ext cx="2918952"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58" name="Groeperen 37">
                  <a:extLst>
                    <a:ext uri="{FF2B5EF4-FFF2-40B4-BE49-F238E27FC236}">
                      <a16:creationId xmlns:a16="http://schemas.microsoft.com/office/drawing/2014/main" id="{56BF2FEE-A401-7140-A6D6-36A627B31FAD}"/>
                    </a:ext>
                  </a:extLst>
                </p:cNvPr>
                <p:cNvGrpSpPr/>
                <p:nvPr userDrawn="1"/>
              </p:nvGrpSpPr>
              <p:grpSpPr>
                <a:xfrm>
                  <a:off x="-5218600" y="4763397"/>
                  <a:ext cx="2918948" cy="1562562"/>
                  <a:chOff x="-5218600" y="4763397"/>
                  <a:chExt cx="2918948" cy="1562562"/>
                </a:xfrm>
              </p:grpSpPr>
              <p:sp>
                <p:nvSpPr>
                  <p:cNvPr id="59" name="Rechthoek 58">
                    <a:extLst>
                      <a:ext uri="{FF2B5EF4-FFF2-40B4-BE49-F238E27FC236}">
                        <a16:creationId xmlns:a16="http://schemas.microsoft.com/office/drawing/2014/main" id="{FE1A3DD4-B651-7F4E-8F8D-A4E795FAF735}"/>
                      </a:ext>
                    </a:extLst>
                  </p:cNvPr>
                  <p:cNvSpPr/>
                  <p:nvPr userDrawn="1"/>
                </p:nvSpPr>
                <p:spPr>
                  <a:xfrm>
                    <a:off x="-4323696" y="5107254"/>
                    <a:ext cx="1408534"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Volgende stijl </a:t>
                    </a:r>
                    <a:r>
                      <a:rPr lang="nl-NL" sz="1000" cap="none" baseline="0" dirty="0">
                        <a:solidFill>
                          <a:schemeClr val="accent2"/>
                        </a:solidFill>
                        <a:latin typeface="+mj-lt"/>
                        <a:ea typeface="Arial" charset="0"/>
                        <a:cs typeface="Arial" charset="0"/>
                      </a:rPr>
                      <a:t>(lijstniveau verhogen)</a:t>
                    </a:r>
                  </a:p>
                </p:txBody>
              </p:sp>
              <p:sp>
                <p:nvSpPr>
                  <p:cNvPr id="60" name="Rechthoek 59">
                    <a:extLst>
                      <a:ext uri="{FF2B5EF4-FFF2-40B4-BE49-F238E27FC236}">
                        <a16:creationId xmlns:a16="http://schemas.microsoft.com/office/drawing/2014/main" id="{DA24F87F-C133-B944-9167-CB1B89B8F282}"/>
                      </a:ext>
                    </a:extLst>
                  </p:cNvPr>
                  <p:cNvSpPr/>
                  <p:nvPr userDrawn="1"/>
                </p:nvSpPr>
                <p:spPr>
                  <a:xfrm>
                    <a:off x="-4323696" y="4763397"/>
                    <a:ext cx="1524206"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Vorige stijl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(lijstniveau verlagen)</a:t>
                    </a:r>
                  </a:p>
                </p:txBody>
              </p:sp>
              <p:cxnSp>
                <p:nvCxnSpPr>
                  <p:cNvPr id="61" name="Gebogen verbindingslijn 55">
                    <a:extLst>
                      <a:ext uri="{FF2B5EF4-FFF2-40B4-BE49-F238E27FC236}">
                        <a16:creationId xmlns:a16="http://schemas.microsoft.com/office/drawing/2014/main" id="{82743D93-0A70-8445-8E16-370240C7DDBC}"/>
                      </a:ext>
                    </a:extLst>
                  </p:cNvPr>
                  <p:cNvCxnSpPr>
                    <a:cxnSpLocks/>
                    <a:stCxn id="46" idx="0"/>
                    <a:endCxn id="59" idx="1"/>
                  </p:cNvCxnSpPr>
                  <p:nvPr userDrawn="1"/>
                </p:nvCxnSpPr>
                <p:spPr>
                  <a:xfrm rot="5400000" flipH="1" flipV="1">
                    <a:off x="-4482682" y="5300323"/>
                    <a:ext cx="173915" cy="144055"/>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2" name="Gebogen verbindingslijn 57">
                    <a:extLst>
                      <a:ext uri="{FF2B5EF4-FFF2-40B4-BE49-F238E27FC236}">
                        <a16:creationId xmlns:a16="http://schemas.microsoft.com/office/drawing/2014/main" id="{606647CC-6DD2-CB41-9E72-482528E05AD4}"/>
                      </a:ext>
                    </a:extLst>
                  </p:cNvPr>
                  <p:cNvCxnSpPr>
                    <a:cxnSpLocks/>
                    <a:stCxn id="44" idx="0"/>
                    <a:endCxn id="60" idx="1"/>
                  </p:cNvCxnSpPr>
                  <p:nvPr userDrawn="1"/>
                </p:nvCxnSpPr>
                <p:spPr>
                  <a:xfrm rot="5400000" flipH="1" flipV="1">
                    <a:off x="-4737022" y="5045982"/>
                    <a:ext cx="517772" cy="308880"/>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3" name="Tekstvak 62">
                    <a:extLst>
                      <a:ext uri="{FF2B5EF4-FFF2-40B4-BE49-F238E27FC236}">
                        <a16:creationId xmlns:a16="http://schemas.microsoft.com/office/drawing/2014/main" id="{E4B44752-C27D-7145-A712-53ABD520175A}"/>
                      </a:ext>
                    </a:extLst>
                  </p:cNvPr>
                  <p:cNvSpPr txBox="1"/>
                  <p:nvPr userDrawn="1"/>
                </p:nvSpPr>
                <p:spPr>
                  <a:xfrm>
                    <a:off x="-4426152" y="5832653"/>
                    <a:ext cx="2126500" cy="493306"/>
                  </a:xfrm>
                  <a:prstGeom prst="rect">
                    <a:avLst/>
                  </a:prstGeom>
                  <a:noFill/>
                </p:spPr>
                <p:txBody>
                  <a:bodyPr wrap="square" lIns="0" rtlCol="0">
                    <a:spAutoFit/>
                  </a:bodyPr>
                  <a:lstStyle/>
                  <a:p>
                    <a:pPr algn="l"/>
                    <a:r>
                      <a:rPr lang="nl-NL" sz="1000" cap="none" baseline="0" dirty="0">
                        <a:solidFill>
                          <a:schemeClr val="accent2"/>
                        </a:solidFill>
                        <a:latin typeface="+mj-lt"/>
                        <a:ea typeface="Arial" charset="0"/>
                        <a:cs typeface="Arial" charset="0"/>
                      </a:rPr>
                      <a:t>Herstel eventueel de originele opmaak van de dia met de knop </a:t>
                    </a:r>
                    <a:r>
                      <a:rPr lang="nl-NL" sz="1000" b="1" cap="none" baseline="0" dirty="0">
                        <a:solidFill>
                          <a:schemeClr val="accent2"/>
                        </a:solidFill>
                        <a:latin typeface="+mj-lt"/>
                        <a:ea typeface="Arial" charset="0"/>
                        <a:cs typeface="Arial" charset="0"/>
                      </a:rPr>
                      <a:t>Opnieuw instellen</a:t>
                    </a:r>
                    <a:endParaRPr lang="nl-NL" sz="1000" cap="none" baseline="0" dirty="0">
                      <a:solidFill>
                        <a:schemeClr val="accent2"/>
                      </a:solidFill>
                      <a:latin typeface="+mj-lt"/>
                      <a:ea typeface="Arial" charset="0"/>
                      <a:cs typeface="Arial" charset="0"/>
                    </a:endParaRPr>
                  </a:p>
                </p:txBody>
              </p:sp>
              <p:pic>
                <p:nvPicPr>
                  <p:cNvPr id="64" name="Afbeelding 63">
                    <a:extLst>
                      <a:ext uri="{FF2B5EF4-FFF2-40B4-BE49-F238E27FC236}">
                        <a16:creationId xmlns:a16="http://schemas.microsoft.com/office/drawing/2014/main" id="{8F3AF025-74BE-8F41-A1E9-4A5D28BFB645}"/>
                      </a:ext>
                    </a:extLst>
                  </p:cNvPr>
                  <p:cNvPicPr>
                    <a:picLocks noChangeAspect="1"/>
                  </p:cNvPicPr>
                  <p:nvPr userDrawn="1"/>
                </p:nvPicPr>
                <p:blipFill>
                  <a:blip r:embed="rId3"/>
                  <a:stretch>
                    <a:fillRect/>
                  </a:stretch>
                </p:blipFill>
                <p:spPr>
                  <a:xfrm>
                    <a:off x="-5218600" y="5884354"/>
                    <a:ext cx="731520" cy="122134"/>
                  </a:xfrm>
                  <a:prstGeom prst="rect">
                    <a:avLst/>
                  </a:prstGeom>
                </p:spPr>
              </p:pic>
            </p:grpSp>
          </p:grpSp>
        </p:grpSp>
        <p:sp>
          <p:nvSpPr>
            <p:cNvPr id="36" name="Rechthoek 35">
              <a:extLst>
                <a:ext uri="{FF2B5EF4-FFF2-40B4-BE49-F238E27FC236}">
                  <a16:creationId xmlns:a16="http://schemas.microsoft.com/office/drawing/2014/main" id="{0DC2F010-DF47-C04A-9BC0-2FD8D46EE5FB}"/>
                </a:ext>
              </a:extLst>
            </p:cNvPr>
            <p:cNvSpPr/>
            <p:nvPr userDrawn="1"/>
          </p:nvSpPr>
          <p:spPr>
            <a:xfrm>
              <a:off x="13444384" y="4990758"/>
              <a:ext cx="2217017" cy="400110"/>
            </a:xfrm>
            <a:prstGeom prst="rect">
              <a:avLst/>
            </a:prstGeom>
          </p:spPr>
          <p:txBody>
            <a:bodyPr wrap="square">
              <a:spAutoFit/>
            </a:bodyPr>
            <a:lstStyle/>
            <a:p>
              <a:pPr marL="0" algn="l" defTabSz="914400" rtl="0" eaLnBrk="1" latinLnBrk="0" hangingPunct="1"/>
              <a:r>
                <a:rPr lang="nl-NL" sz="1000" kern="1200" cap="none" baseline="0" dirty="0">
                  <a:solidFill>
                    <a:schemeClr val="accent2"/>
                  </a:solidFill>
                  <a:latin typeface="+mj-lt"/>
                  <a:ea typeface="Arial" charset="0"/>
                  <a:cs typeface="Arial" charset="0"/>
                </a:rPr>
                <a:t>Wijzig de tekststijlen met de tab-knop of de knoppen in de menubalk:</a:t>
              </a:r>
            </a:p>
          </p:txBody>
        </p:sp>
        <p:cxnSp>
          <p:nvCxnSpPr>
            <p:cNvPr id="37" name="Rechte verbindingslijn 36">
              <a:extLst>
                <a:ext uri="{FF2B5EF4-FFF2-40B4-BE49-F238E27FC236}">
                  <a16:creationId xmlns:a16="http://schemas.microsoft.com/office/drawing/2014/main" id="{B4E7C384-0F1E-CB46-A716-5D8ACD979AE9}"/>
                </a:ext>
              </a:extLst>
            </p:cNvPr>
            <p:cNvCxnSpPr>
              <a:stCxn id="50" idx="4"/>
              <a:endCxn id="51" idx="0"/>
            </p:cNvCxnSpPr>
            <p:nvPr userDrawn="1"/>
          </p:nvCxnSpPr>
          <p:spPr>
            <a:xfrm>
              <a:off x="12559106" y="1179553"/>
              <a:ext cx="0" cy="3778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DF695625-597E-5A44-9BF3-AEEACEC1A9A1}"/>
                </a:ext>
              </a:extLst>
            </p:cNvPr>
            <p:cNvCxnSpPr>
              <a:cxnSpLocks/>
              <a:stCxn id="51" idx="4"/>
              <a:endCxn id="54" idx="0"/>
            </p:cNvCxnSpPr>
            <p:nvPr userDrawn="1"/>
          </p:nvCxnSpPr>
          <p:spPr>
            <a:xfrm>
              <a:off x="12559106" y="1809406"/>
              <a:ext cx="0" cy="6595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C16FB169-6BDA-FA48-88EA-15240A40E672}"/>
                </a:ext>
              </a:extLst>
            </p:cNvPr>
            <p:cNvCxnSpPr>
              <a:cxnSpLocks/>
              <a:stCxn id="54" idx="4"/>
              <a:endCxn id="52" idx="0"/>
            </p:cNvCxnSpPr>
            <p:nvPr userDrawn="1"/>
          </p:nvCxnSpPr>
          <p:spPr>
            <a:xfrm>
              <a:off x="12559106" y="2720993"/>
              <a:ext cx="0" cy="39449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BA4B082B-B695-694E-943D-25D06FC0BD7B}"/>
                </a:ext>
              </a:extLst>
            </p:cNvPr>
            <p:cNvCxnSpPr>
              <a:cxnSpLocks/>
              <a:stCxn id="52" idx="4"/>
              <a:endCxn id="53" idx="0"/>
            </p:cNvCxnSpPr>
            <p:nvPr userDrawn="1"/>
          </p:nvCxnSpPr>
          <p:spPr>
            <a:xfrm>
              <a:off x="12559106" y="3367485"/>
              <a:ext cx="0" cy="34734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4E342D18-F842-3044-9748-2AFDF925D7CF}"/>
                </a:ext>
              </a:extLst>
            </p:cNvPr>
            <p:cNvSpPr/>
            <p:nvPr userDrawn="1"/>
          </p:nvSpPr>
          <p:spPr>
            <a:xfrm>
              <a:off x="13036504"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sp>
          <p:nvSpPr>
            <p:cNvPr id="45" name="Rechthoek 44">
              <a:extLst>
                <a:ext uri="{FF2B5EF4-FFF2-40B4-BE49-F238E27FC236}">
                  <a16:creationId xmlns:a16="http://schemas.microsoft.com/office/drawing/2014/main" id="{62B64C77-C65E-EA45-AC5A-6C3446EE5CB1}"/>
                </a:ext>
              </a:extLst>
            </p:cNvPr>
            <p:cNvSpPr/>
            <p:nvPr userDrawn="1"/>
          </p:nvSpPr>
          <p:spPr>
            <a:xfrm>
              <a:off x="12376269" y="-120870"/>
              <a:ext cx="3009400" cy="744819"/>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
                  <a:schemeClr val="accent1"/>
                </a:buClr>
                <a:buSzTx/>
                <a:buFont typeface="Arial" charset="0"/>
                <a:buNone/>
                <a:tabLst/>
                <a:defRPr/>
              </a:pPr>
              <a:r>
                <a:rPr lang="nl-NL" sz="3600" b="1" kern="1200" noProof="0" dirty="0">
                  <a:solidFill>
                    <a:schemeClr val="tx1"/>
                  </a:solidFill>
                  <a:latin typeface="+mn-lt"/>
                  <a:ea typeface="+mn-ea"/>
                  <a:cs typeface="+mn-cs"/>
                </a:rPr>
                <a:t>Titel</a:t>
              </a:r>
              <a:endParaRPr lang="nl-NL" sz="5400" b="1"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bold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zwart, 36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lang="nl-NL" sz="1000"/>
            </a:p>
          </p:txBody>
        </p:sp>
        <p:sp>
          <p:nvSpPr>
            <p:cNvPr id="46" name="Ovaal 45">
              <a:extLst>
                <a:ext uri="{FF2B5EF4-FFF2-40B4-BE49-F238E27FC236}">
                  <a16:creationId xmlns:a16="http://schemas.microsoft.com/office/drawing/2014/main" id="{AC71A38C-D50E-634D-8B60-F102B4AFA8EA}"/>
                </a:ext>
              </a:extLst>
            </p:cNvPr>
            <p:cNvSpPr/>
            <p:nvPr userDrawn="1"/>
          </p:nvSpPr>
          <p:spPr>
            <a:xfrm>
              <a:off x="13201329"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grpSp>
    </p:spTree>
    <p:extLst>
      <p:ext uri="{BB962C8B-B14F-4D97-AF65-F5344CB8AC3E}">
        <p14:creationId xmlns:p14="http://schemas.microsoft.com/office/powerpoint/2010/main" val="185765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E093576-3310-6A4D-A3AB-E36C9308C3EA}"/>
              </a:ext>
            </a:extLst>
          </p:cNvPr>
          <p:cNvSpPr>
            <a:spLocks noGrp="1"/>
          </p:cNvSpPr>
          <p:nvPr>
            <p:ph idx="1"/>
          </p:nvPr>
        </p:nvSpPr>
        <p:spPr>
          <a:xfrm>
            <a:off x="758826" y="1700011"/>
            <a:ext cx="10674000" cy="4388369"/>
          </a:xfrm>
        </p:spPr>
        <p:txBody>
          <a:bodyPr/>
          <a:lstStyle/>
          <a:p>
            <a:pPr lvl="0"/>
            <a:r>
              <a:rPr lang="nl-NL"/>
              <a:t>Tekststijl van het model bewerken</a:t>
            </a:r>
          </a:p>
        </p:txBody>
      </p:sp>
      <p:sp>
        <p:nvSpPr>
          <p:cNvPr id="4" name="Tijdelijke aanduiding voor datum 3">
            <a:extLst>
              <a:ext uri="{FF2B5EF4-FFF2-40B4-BE49-F238E27FC236}">
                <a16:creationId xmlns:a16="http://schemas.microsoft.com/office/drawing/2014/main" id="{607E12AD-0A98-9B43-9CC3-7310AE95C8F0}"/>
              </a:ext>
            </a:extLst>
          </p:cNvPr>
          <p:cNvSpPr>
            <a:spLocks noGrp="1"/>
          </p:cNvSpPr>
          <p:nvPr>
            <p:ph type="dt" sz="half" idx="10"/>
          </p:nvPr>
        </p:nvSpPr>
        <p:spPr/>
        <p:txBody>
          <a:bodyPr/>
          <a:lstStyle/>
          <a:p>
            <a:fld id="{70874FF3-626C-AC48-8548-4B21CA019572}" type="datetime1">
              <a:rPr lang="nl-NL" smtClean="0"/>
              <a:t>7-12-2020</a:t>
            </a:fld>
            <a:endParaRPr lang="nl-NL"/>
          </a:p>
        </p:txBody>
      </p:sp>
      <p:sp>
        <p:nvSpPr>
          <p:cNvPr id="5" name="Tijdelijke aanduiding voor voettekst 4">
            <a:extLst>
              <a:ext uri="{FF2B5EF4-FFF2-40B4-BE49-F238E27FC236}">
                <a16:creationId xmlns:a16="http://schemas.microsoft.com/office/drawing/2014/main" id="{8C960657-6AEC-1842-BDAD-304A3428D1DD}"/>
              </a:ext>
            </a:extLst>
          </p:cNvPr>
          <p:cNvSpPr>
            <a:spLocks noGrp="1"/>
          </p:cNvSpPr>
          <p:nvPr>
            <p:ph type="ftr" sz="quarter" idx="11"/>
          </p:nvPr>
        </p:nvSpPr>
        <p:spPr/>
        <p:txBody>
          <a:bodyPr/>
          <a:lstStyle/>
          <a:p>
            <a:r>
              <a:rPr lang="nl-NL"/>
              <a:t>RDW Presentatiesjabloon</a:t>
            </a:r>
          </a:p>
        </p:txBody>
      </p:sp>
      <p:sp>
        <p:nvSpPr>
          <p:cNvPr id="6" name="Tijdelijke aanduiding voor dianummer 5">
            <a:extLst>
              <a:ext uri="{FF2B5EF4-FFF2-40B4-BE49-F238E27FC236}">
                <a16:creationId xmlns:a16="http://schemas.microsoft.com/office/drawing/2014/main" id="{60E04FD5-E728-B64F-82C3-4112F18AEA8E}"/>
              </a:ext>
            </a:extLst>
          </p:cNvPr>
          <p:cNvSpPr>
            <a:spLocks noGrp="1"/>
          </p:cNvSpPr>
          <p:nvPr>
            <p:ph type="sldNum" sz="quarter" idx="12"/>
          </p:nvPr>
        </p:nvSpPr>
        <p:spPr/>
        <p:txBody>
          <a:bodyPr/>
          <a:lstStyle/>
          <a:p>
            <a:fld id="{5E5C2CF4-0E80-7A46-8F96-EE1F0D78FA73}" type="slidenum">
              <a:rPr lang="nl-NL" smtClean="0"/>
              <a:t>‹#›</a:t>
            </a:fld>
            <a:endParaRPr lang="nl-NL"/>
          </a:p>
        </p:txBody>
      </p:sp>
      <p:sp>
        <p:nvSpPr>
          <p:cNvPr id="7" name="Titel 6">
            <a:extLst>
              <a:ext uri="{FF2B5EF4-FFF2-40B4-BE49-F238E27FC236}">
                <a16:creationId xmlns:a16="http://schemas.microsoft.com/office/drawing/2014/main" id="{A27928E9-9868-CC47-A8FA-EF9BA384A1DC}"/>
              </a:ext>
            </a:extLst>
          </p:cNvPr>
          <p:cNvSpPr>
            <a:spLocks noGrp="1"/>
          </p:cNvSpPr>
          <p:nvPr>
            <p:ph type="title"/>
          </p:nvPr>
        </p:nvSpPr>
        <p:spPr/>
        <p:txBody>
          <a:bodyPr/>
          <a:lstStyle/>
          <a:p>
            <a:r>
              <a:rPr lang="nl-NL"/>
              <a:t>Klik om de stijl te bewerken</a:t>
            </a:r>
          </a:p>
        </p:txBody>
      </p:sp>
      <p:cxnSp>
        <p:nvCxnSpPr>
          <p:cNvPr id="8" name="Rechte verbindingslijn 7">
            <a:extLst>
              <a:ext uri="{FF2B5EF4-FFF2-40B4-BE49-F238E27FC236}">
                <a16:creationId xmlns:a16="http://schemas.microsoft.com/office/drawing/2014/main" id="{2ECD2F78-A9AB-F646-9E01-E49F74E0F605}"/>
              </a:ext>
            </a:extLst>
          </p:cNvPr>
          <p:cNvCxnSpPr>
            <a:cxnSpLocks/>
          </p:cNvCxnSpPr>
          <p:nvPr userDrawn="1"/>
        </p:nvCxnSpPr>
        <p:spPr>
          <a:xfrm>
            <a:off x="758824" y="6097588"/>
            <a:ext cx="10674000" cy="0"/>
          </a:xfrm>
          <a:prstGeom prst="line">
            <a:avLst/>
          </a:prstGeom>
          <a:ln w="9525"/>
        </p:spPr>
        <p:style>
          <a:lnRef idx="1">
            <a:schemeClr val="accent1"/>
          </a:lnRef>
          <a:fillRef idx="0">
            <a:schemeClr val="accent1"/>
          </a:fillRef>
          <a:effectRef idx="0">
            <a:schemeClr val="accent1"/>
          </a:effectRef>
          <a:fontRef idx="minor">
            <a:schemeClr val="tx1"/>
          </a:fontRef>
        </p:style>
      </p:cxnSp>
      <p:grpSp>
        <p:nvGrpSpPr>
          <p:cNvPr id="33" name="Groep 32">
            <a:extLst>
              <a:ext uri="{FF2B5EF4-FFF2-40B4-BE49-F238E27FC236}">
                <a16:creationId xmlns:a16="http://schemas.microsoft.com/office/drawing/2014/main" id="{E74CAB9F-B849-6F4F-81FD-A7896C410316}"/>
              </a:ext>
            </a:extLst>
          </p:cNvPr>
          <p:cNvGrpSpPr/>
          <p:nvPr userDrawn="1"/>
        </p:nvGrpSpPr>
        <p:grpSpPr>
          <a:xfrm>
            <a:off x="12376269" y="-54065"/>
            <a:ext cx="3518336" cy="7340224"/>
            <a:chOff x="12376269" y="-120870"/>
            <a:chExt cx="3518336" cy="7340224"/>
          </a:xfrm>
        </p:grpSpPr>
        <p:grpSp>
          <p:nvGrpSpPr>
            <p:cNvPr id="34" name="Groep 33">
              <a:extLst>
                <a:ext uri="{FF2B5EF4-FFF2-40B4-BE49-F238E27FC236}">
                  <a16:creationId xmlns:a16="http://schemas.microsoft.com/office/drawing/2014/main" id="{C13CA603-EF09-8344-8EBC-78A86A1163C5}"/>
                </a:ext>
              </a:extLst>
            </p:cNvPr>
            <p:cNvGrpSpPr/>
            <p:nvPr userDrawn="1"/>
          </p:nvGrpSpPr>
          <p:grpSpPr>
            <a:xfrm>
              <a:off x="12433106" y="847293"/>
              <a:ext cx="3461499" cy="6372061"/>
              <a:chOff x="-2933894" y="1437843"/>
              <a:chExt cx="3461499" cy="6372061"/>
            </a:xfrm>
          </p:grpSpPr>
          <p:cxnSp>
            <p:nvCxnSpPr>
              <p:cNvPr id="43" name="Gebogen verbindingslijn 42">
                <a:extLst>
                  <a:ext uri="{FF2B5EF4-FFF2-40B4-BE49-F238E27FC236}">
                    <a16:creationId xmlns:a16="http://schemas.microsoft.com/office/drawing/2014/main" id="{C020EA95-3C6E-FC42-9898-394D500DD4BA}"/>
                  </a:ext>
                </a:extLst>
              </p:cNvPr>
              <p:cNvCxnSpPr>
                <a:cxnSpLocks/>
                <a:stCxn id="49" idx="4"/>
                <a:endCxn id="45" idx="1"/>
              </p:cNvCxnSpPr>
              <p:nvPr userDrawn="1"/>
            </p:nvCxnSpPr>
            <p:spPr>
              <a:xfrm rot="16200000" flipH="1">
                <a:off x="-2690856" y="4440343"/>
                <a:ext cx="651202" cy="885279"/>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Tekstvak 43">
                <a:extLst>
                  <a:ext uri="{FF2B5EF4-FFF2-40B4-BE49-F238E27FC236}">
                    <a16:creationId xmlns:a16="http://schemas.microsoft.com/office/drawing/2014/main" id="{156A3929-3E1A-0D4B-A4E3-7310CB7E6B69}"/>
                  </a:ext>
                </a:extLst>
              </p:cNvPr>
              <p:cNvSpPr txBox="1"/>
              <p:nvPr userDrawn="1"/>
            </p:nvSpPr>
            <p:spPr>
              <a:xfrm>
                <a:off x="-2564915" y="1437843"/>
                <a:ext cx="3009400" cy="3370153"/>
              </a:xfrm>
              <a:prstGeom prst="rect">
                <a:avLst/>
              </a:prstGeom>
              <a:noFill/>
            </p:spPr>
            <p:txBody>
              <a:bodyPr wrap="square" rtlCol="0">
                <a:spAutoFit/>
              </a:bodyPr>
              <a:lstStyle/>
              <a:p>
                <a:pPr marL="271463" marR="0" lvl="0" indent="-271463" algn="l" defTabSz="914400" rtl="0" eaLnBrk="1" fontAlgn="auto" latinLnBrk="0" hangingPunct="1">
                  <a:lnSpc>
                    <a:spcPct val="100000"/>
                  </a:lnSpc>
                  <a:spcBef>
                    <a:spcPts val="0"/>
                  </a:spcBef>
                  <a:spcAft>
                    <a:spcPts val="0"/>
                  </a:spcAft>
                  <a:buClr>
                    <a:schemeClr val="accent1"/>
                  </a:buClr>
                  <a:buSzPct val="100000"/>
                  <a:buFont typeface="Zapf Dingbats"/>
                  <a:buChar char="❯"/>
                  <a:tabLst/>
                  <a:defRPr/>
                </a:pPr>
                <a:r>
                  <a:rPr lang="nl-NL" sz="2000" kern="1200" noProof="0" dirty="0">
                    <a:solidFill>
                      <a:schemeClr val="tx2"/>
                    </a:solidFill>
                    <a:latin typeface="+mn-lt"/>
                    <a:ea typeface="+mn-ea"/>
                    <a:cs typeface="+mn-cs"/>
                  </a:rPr>
                  <a:t>opsommingteken</a:t>
                </a:r>
              </a:p>
              <a:p>
                <a:pPr marL="274638"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pt</a:t>
                </a:r>
              </a:p>
              <a:p>
                <a:pPr marL="490538" marR="0" lvl="1" indent="-219075" algn="l" defTabSz="914400" rtl="0" eaLnBrk="1" fontAlgn="auto" latinLnBrk="0" hangingPunct="1">
                  <a:lnSpc>
                    <a:spcPct val="100000"/>
                  </a:lnSpc>
                  <a:spcBef>
                    <a:spcPts val="0"/>
                  </a:spcBef>
                  <a:spcAft>
                    <a:spcPts val="0"/>
                  </a:spcAft>
                  <a:buClr>
                    <a:schemeClr val="accent1"/>
                  </a:buClr>
                  <a:buSzTx/>
                  <a:buFont typeface="Systeemlettertype"/>
                  <a:buChar char="›"/>
                  <a:tabLst/>
                  <a:defRPr/>
                </a:pPr>
                <a:r>
                  <a:rPr lang="nl-NL" sz="2000" kern="1200" noProof="0" dirty="0">
                    <a:solidFill>
                      <a:schemeClr val="tx2"/>
                    </a:solidFill>
                    <a:latin typeface="+mn-lt"/>
                    <a:ea typeface="+mn-ea"/>
                    <a:cs typeface="+mn-cs"/>
                  </a:rPr>
                  <a:t>opsommingsteken (hoger niveau)</a:t>
                </a:r>
              </a:p>
              <a:p>
                <a:pPr marL="492125"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261938" marR="0" lvl="2" indent="-261938"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nl-NL" sz="2000" b="1" kern="1200" noProof="0" dirty="0">
                    <a:solidFill>
                      <a:schemeClr val="tx2"/>
                    </a:solidFill>
                    <a:latin typeface="+mn-lt"/>
                    <a:ea typeface="+mn-ea"/>
                    <a:cs typeface="+mn-cs"/>
                  </a:rPr>
                  <a:t>subkop</a:t>
                </a:r>
                <a:endParaRPr lang="nl-NL"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0" marR="0" lvl="3" indent="0" algn="l" defTabSz="914400" rtl="0" eaLnBrk="1" fontAlgn="auto" latinLnBrk="0" hangingPunct="1">
                  <a:lnSpc>
                    <a:spcPct val="100000"/>
                  </a:lnSpc>
                  <a:spcBef>
                    <a:spcPts val="600"/>
                  </a:spcBef>
                  <a:spcAft>
                    <a:spcPts val="0"/>
                  </a:spcAft>
                  <a:buClrTx/>
                  <a:buSzTx/>
                  <a:buFont typeface="Systeemlettertype"/>
                  <a:buChar char="​"/>
                  <a:tabLst/>
                  <a:defRPr/>
                </a:pPr>
                <a:r>
                  <a:rPr lang="nl-NL" sz="2000" kern="1200" cap="all" baseline="0" noProof="0" dirty="0">
                    <a:solidFill>
                      <a:schemeClr val="accent1"/>
                    </a:solidFill>
                    <a:latin typeface="+mn-lt"/>
                    <a:ea typeface="+mn-ea"/>
                    <a:cs typeface="+mn-cs"/>
                  </a:rPr>
                  <a:t>OPVALLENDE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oranje,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kapitalen</a:t>
                </a:r>
              </a:p>
              <a:p>
                <a:pPr marL="0" marR="0" lvl="4" indent="0" algn="l" defTabSz="914400" rtl="0" eaLnBrk="1" fontAlgn="auto" latinLnBrk="0" hangingPunct="1">
                  <a:lnSpc>
                    <a:spcPct val="100000"/>
                  </a:lnSpc>
                  <a:spcBef>
                    <a:spcPts val="0"/>
                  </a:spcBef>
                  <a:spcAft>
                    <a:spcPts val="0"/>
                  </a:spcAft>
                  <a:buClrTx/>
                  <a:buSzTx/>
                  <a:buFont typeface="Systeemlettertype"/>
                  <a:buChar char="​"/>
                  <a:tabLst/>
                  <a:defRPr/>
                </a:pPr>
                <a:r>
                  <a:rPr lang="nl-NL" sz="1600" kern="1200" noProof="0" dirty="0">
                    <a:solidFill>
                      <a:schemeClr val="tx1">
                        <a:lumMod val="50000"/>
                        <a:lumOff val="50000"/>
                      </a:schemeClr>
                    </a:solidFill>
                    <a:latin typeface="+mn-lt"/>
                    <a:ea typeface="+mn-ea"/>
                    <a:cs typeface="+mn-cs"/>
                  </a:rPr>
                  <a:t>kleine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grijs, 16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p:txBody>
          </p:sp>
          <p:sp>
            <p:nvSpPr>
              <p:cNvPr id="45" name="Tekstvak 44">
                <a:extLst>
                  <a:ext uri="{FF2B5EF4-FFF2-40B4-BE49-F238E27FC236}">
                    <a16:creationId xmlns:a16="http://schemas.microsoft.com/office/drawing/2014/main" id="{863B773E-F95A-3847-B6CA-05444E72E622}"/>
                  </a:ext>
                </a:extLst>
              </p:cNvPr>
              <p:cNvSpPr txBox="1"/>
              <p:nvPr userDrawn="1"/>
            </p:nvSpPr>
            <p:spPr>
              <a:xfrm>
                <a:off x="-1922615" y="4931585"/>
                <a:ext cx="2450220" cy="553998"/>
              </a:xfrm>
              <a:prstGeom prst="rect">
                <a:avLst/>
              </a:prstGeom>
              <a:noFill/>
            </p:spPr>
            <p:txBody>
              <a:bodyPr wrap="square" lIns="90000" rtlCol="0">
                <a:spAutoFit/>
              </a:bodyPr>
              <a:lstStyle/>
              <a:p>
                <a:pPr algn="l"/>
                <a:r>
                  <a:rPr lang="nl-NL" sz="1000" cap="none" baseline="0" dirty="0">
                    <a:solidFill>
                      <a:schemeClr val="accent2"/>
                    </a:solidFill>
                    <a:latin typeface="+mj-lt"/>
                    <a:ea typeface="Arial" charset="0"/>
                    <a:cs typeface="Arial" charset="0"/>
                  </a:rPr>
                  <a:t>In de </a:t>
                </a:r>
                <a:r>
                  <a:rPr lang="nl-NL" sz="1000" b="1" u="none" cap="none" baseline="0" dirty="0">
                    <a:solidFill>
                      <a:schemeClr val="accent2"/>
                    </a:solidFill>
                    <a:latin typeface="+mj-lt"/>
                    <a:ea typeface="Arial" charset="0"/>
                    <a:cs typeface="Arial" charset="0"/>
                  </a:rPr>
                  <a:t>tekstvakken</a:t>
                </a:r>
                <a:r>
                  <a:rPr lang="nl-NL" sz="1000" cap="none" baseline="0" dirty="0">
                    <a:solidFill>
                      <a:schemeClr val="accent2"/>
                    </a:solidFill>
                    <a:latin typeface="+mj-lt"/>
                    <a:ea typeface="Arial" charset="0"/>
                    <a:cs typeface="Arial" charset="0"/>
                  </a:rPr>
                  <a:t> kun je vijf soorten tekst weergeven met eigen opmaak. De opmaak is gekoppeld aan lijstniveaus. </a:t>
                </a:r>
              </a:p>
            </p:txBody>
          </p:sp>
          <p:sp>
            <p:nvSpPr>
              <p:cNvPr id="46" name="Tekstvak 45">
                <a:extLst>
                  <a:ext uri="{FF2B5EF4-FFF2-40B4-BE49-F238E27FC236}">
                    <a16:creationId xmlns:a16="http://schemas.microsoft.com/office/drawing/2014/main" id="{02ADE993-E88F-C74E-B693-7460F8FF2A7D}"/>
                  </a:ext>
                </a:extLst>
              </p:cNvPr>
              <p:cNvSpPr txBox="1">
                <a:spLocks noChangeAspect="1"/>
              </p:cNvSpPr>
              <p:nvPr userDrawn="1"/>
            </p:nvSpPr>
            <p:spPr>
              <a:xfrm>
                <a:off x="-2933894" y="1518103"/>
                <a:ext cx="252000" cy="252000"/>
              </a:xfrm>
              <a:prstGeom prst="ellipse">
                <a:avLst/>
              </a:prstGeom>
              <a:noFill/>
              <a:ln w="15875">
                <a:solidFill>
                  <a:schemeClr val="accent1"/>
                </a:solidFill>
              </a:ln>
            </p:spPr>
            <p:txBody>
              <a:bodyPr wrap="square" lIns="0" tIns="0" rIns="0" bIns="0" rtlCol="0" anchor="ctr" anchorCtr="0">
                <a:noAutofit/>
              </a:bodyPr>
              <a:lstStyle/>
              <a:p>
                <a:pPr algn="ctr"/>
                <a:r>
                  <a:rPr lang="nl-NL" sz="1200" b="1" cap="all" dirty="0">
                    <a:solidFill>
                      <a:schemeClr val="accent1"/>
                    </a:solidFill>
                    <a:latin typeface="+mj-lt"/>
                    <a:ea typeface="Arial" charset="0"/>
                    <a:cs typeface="Arial" charset="0"/>
                  </a:rPr>
                  <a:t>1</a:t>
                </a:r>
              </a:p>
            </p:txBody>
          </p:sp>
          <p:sp>
            <p:nvSpPr>
              <p:cNvPr id="47" name="Tekstvak 46">
                <a:extLst>
                  <a:ext uri="{FF2B5EF4-FFF2-40B4-BE49-F238E27FC236}">
                    <a16:creationId xmlns:a16="http://schemas.microsoft.com/office/drawing/2014/main" id="{2508C165-210F-9C43-B9FC-289D162AF324}"/>
                  </a:ext>
                </a:extLst>
              </p:cNvPr>
              <p:cNvSpPr txBox="1">
                <a:spLocks noChangeAspect="1"/>
              </p:cNvSpPr>
              <p:nvPr userDrawn="1"/>
            </p:nvSpPr>
            <p:spPr>
              <a:xfrm>
                <a:off x="-2933894" y="2147956"/>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2</a:t>
                </a:r>
              </a:p>
            </p:txBody>
          </p:sp>
          <p:sp>
            <p:nvSpPr>
              <p:cNvPr id="48" name="Tekstvak 47">
                <a:extLst>
                  <a:ext uri="{FF2B5EF4-FFF2-40B4-BE49-F238E27FC236}">
                    <a16:creationId xmlns:a16="http://schemas.microsoft.com/office/drawing/2014/main" id="{F17D6696-70EC-5242-834C-3904B20551D8}"/>
                  </a:ext>
                </a:extLst>
              </p:cNvPr>
              <p:cNvSpPr txBox="1">
                <a:spLocks noChangeAspect="1"/>
              </p:cNvSpPr>
              <p:nvPr userDrawn="1"/>
            </p:nvSpPr>
            <p:spPr>
              <a:xfrm>
                <a:off x="-2933894" y="3706035"/>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4</a:t>
                </a:r>
              </a:p>
            </p:txBody>
          </p:sp>
          <p:sp>
            <p:nvSpPr>
              <p:cNvPr id="49" name="Tekstvak 48">
                <a:extLst>
                  <a:ext uri="{FF2B5EF4-FFF2-40B4-BE49-F238E27FC236}">
                    <a16:creationId xmlns:a16="http://schemas.microsoft.com/office/drawing/2014/main" id="{DFCB0F47-A0AF-3147-A1B9-E566E38CA0AD}"/>
                  </a:ext>
                </a:extLst>
              </p:cNvPr>
              <p:cNvSpPr txBox="1">
                <a:spLocks noChangeAspect="1"/>
              </p:cNvSpPr>
              <p:nvPr userDrawn="1"/>
            </p:nvSpPr>
            <p:spPr>
              <a:xfrm>
                <a:off x="-2933894" y="4305382"/>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5</a:t>
                </a:r>
              </a:p>
            </p:txBody>
          </p:sp>
          <p:sp>
            <p:nvSpPr>
              <p:cNvPr id="50" name="Tekstvak 49">
                <a:extLst>
                  <a:ext uri="{FF2B5EF4-FFF2-40B4-BE49-F238E27FC236}">
                    <a16:creationId xmlns:a16="http://schemas.microsoft.com/office/drawing/2014/main" id="{D6B875AD-1F35-2C42-AF39-30852D38108C}"/>
                  </a:ext>
                </a:extLst>
              </p:cNvPr>
              <p:cNvSpPr txBox="1">
                <a:spLocks noChangeAspect="1"/>
              </p:cNvSpPr>
              <p:nvPr userDrawn="1"/>
            </p:nvSpPr>
            <p:spPr>
              <a:xfrm>
                <a:off x="-2933894" y="3059543"/>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3</a:t>
                </a:r>
              </a:p>
            </p:txBody>
          </p:sp>
          <p:grpSp>
            <p:nvGrpSpPr>
              <p:cNvPr id="51" name="Groeperen 38">
                <a:extLst>
                  <a:ext uri="{FF2B5EF4-FFF2-40B4-BE49-F238E27FC236}">
                    <a16:creationId xmlns:a16="http://schemas.microsoft.com/office/drawing/2014/main" id="{A413461B-1393-FC46-8B84-5730137E3563}"/>
                  </a:ext>
                </a:extLst>
              </p:cNvPr>
              <p:cNvGrpSpPr/>
              <p:nvPr userDrawn="1"/>
            </p:nvGrpSpPr>
            <p:grpSpPr>
              <a:xfrm>
                <a:off x="-2817520" y="6055099"/>
                <a:ext cx="2918952" cy="1754805"/>
                <a:chOff x="-5218600" y="4763397"/>
                <a:chExt cx="2918952" cy="1562562"/>
              </a:xfrm>
            </p:grpSpPr>
            <p:pic>
              <p:nvPicPr>
                <p:cNvPr id="52" name="Afbeelding 51">
                  <a:extLst>
                    <a:ext uri="{FF2B5EF4-FFF2-40B4-BE49-F238E27FC236}">
                      <a16:creationId xmlns:a16="http://schemas.microsoft.com/office/drawing/2014/main" id="{28315337-0329-E443-9017-3670402E26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991" y="5461767"/>
                  <a:ext cx="1325880" cy="315512"/>
                </a:xfrm>
                <a:prstGeom prst="rect">
                  <a:avLst/>
                </a:prstGeom>
              </p:spPr>
            </p:pic>
            <p:cxnSp>
              <p:nvCxnSpPr>
                <p:cNvPr id="53" name="Rechte verbindingslijn 52">
                  <a:extLst>
                    <a:ext uri="{FF2B5EF4-FFF2-40B4-BE49-F238E27FC236}">
                      <a16:creationId xmlns:a16="http://schemas.microsoft.com/office/drawing/2014/main" id="{1290E2B8-DA4D-9943-A826-78110D1CF259}"/>
                    </a:ext>
                  </a:extLst>
                </p:cNvPr>
                <p:cNvCxnSpPr/>
                <p:nvPr userDrawn="1"/>
              </p:nvCxnSpPr>
              <p:spPr>
                <a:xfrm>
                  <a:off x="-5218600" y="5826230"/>
                  <a:ext cx="2918952"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54" name="Groeperen 37">
                  <a:extLst>
                    <a:ext uri="{FF2B5EF4-FFF2-40B4-BE49-F238E27FC236}">
                      <a16:creationId xmlns:a16="http://schemas.microsoft.com/office/drawing/2014/main" id="{F7D612FD-613A-2647-AA34-2AAFFF1926AD}"/>
                    </a:ext>
                  </a:extLst>
                </p:cNvPr>
                <p:cNvGrpSpPr/>
                <p:nvPr userDrawn="1"/>
              </p:nvGrpSpPr>
              <p:grpSpPr>
                <a:xfrm>
                  <a:off x="-5218600" y="4763397"/>
                  <a:ext cx="2918948" cy="1562562"/>
                  <a:chOff x="-5218600" y="4763397"/>
                  <a:chExt cx="2918948" cy="1562562"/>
                </a:xfrm>
              </p:grpSpPr>
              <p:sp>
                <p:nvSpPr>
                  <p:cNvPr id="55" name="Rechthoek 54">
                    <a:extLst>
                      <a:ext uri="{FF2B5EF4-FFF2-40B4-BE49-F238E27FC236}">
                        <a16:creationId xmlns:a16="http://schemas.microsoft.com/office/drawing/2014/main" id="{18C0E1C8-930B-8842-BC9E-5B89F633C5AE}"/>
                      </a:ext>
                    </a:extLst>
                  </p:cNvPr>
                  <p:cNvSpPr/>
                  <p:nvPr userDrawn="1"/>
                </p:nvSpPr>
                <p:spPr>
                  <a:xfrm>
                    <a:off x="-4323696" y="5107254"/>
                    <a:ext cx="1408534"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Volgende stijl </a:t>
                    </a:r>
                    <a:r>
                      <a:rPr lang="nl-NL" sz="1000" cap="none" baseline="0" dirty="0">
                        <a:solidFill>
                          <a:schemeClr val="accent2"/>
                        </a:solidFill>
                        <a:latin typeface="+mj-lt"/>
                        <a:ea typeface="Arial" charset="0"/>
                        <a:cs typeface="Arial" charset="0"/>
                      </a:rPr>
                      <a:t>(lijstniveau verhogen)</a:t>
                    </a:r>
                  </a:p>
                </p:txBody>
              </p:sp>
              <p:sp>
                <p:nvSpPr>
                  <p:cNvPr id="56" name="Rechthoek 55">
                    <a:extLst>
                      <a:ext uri="{FF2B5EF4-FFF2-40B4-BE49-F238E27FC236}">
                        <a16:creationId xmlns:a16="http://schemas.microsoft.com/office/drawing/2014/main" id="{ACF9F891-56B1-B247-BBBA-A6D6FDA85C4E}"/>
                      </a:ext>
                    </a:extLst>
                  </p:cNvPr>
                  <p:cNvSpPr/>
                  <p:nvPr userDrawn="1"/>
                </p:nvSpPr>
                <p:spPr>
                  <a:xfrm>
                    <a:off x="-4323696" y="4763397"/>
                    <a:ext cx="1524206"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Vorige stijl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(lijstniveau verlagen)</a:t>
                    </a:r>
                  </a:p>
                </p:txBody>
              </p:sp>
              <p:cxnSp>
                <p:nvCxnSpPr>
                  <p:cNvPr id="57" name="Gebogen verbindingslijn 55">
                    <a:extLst>
                      <a:ext uri="{FF2B5EF4-FFF2-40B4-BE49-F238E27FC236}">
                        <a16:creationId xmlns:a16="http://schemas.microsoft.com/office/drawing/2014/main" id="{5A1DDDD8-CD99-DB4D-BF28-3B54B95BA99B}"/>
                      </a:ext>
                    </a:extLst>
                  </p:cNvPr>
                  <p:cNvCxnSpPr>
                    <a:cxnSpLocks/>
                    <a:stCxn id="42" idx="0"/>
                    <a:endCxn id="55" idx="1"/>
                  </p:cNvCxnSpPr>
                  <p:nvPr userDrawn="1"/>
                </p:nvCxnSpPr>
                <p:spPr>
                  <a:xfrm rot="5400000" flipH="1" flipV="1">
                    <a:off x="-4482682" y="5300323"/>
                    <a:ext cx="173915" cy="144055"/>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8" name="Gebogen verbindingslijn 57">
                    <a:extLst>
                      <a:ext uri="{FF2B5EF4-FFF2-40B4-BE49-F238E27FC236}">
                        <a16:creationId xmlns:a16="http://schemas.microsoft.com/office/drawing/2014/main" id="{6F711D85-B957-9548-8824-D1382015485C}"/>
                      </a:ext>
                    </a:extLst>
                  </p:cNvPr>
                  <p:cNvCxnSpPr>
                    <a:cxnSpLocks/>
                    <a:stCxn id="40" idx="0"/>
                    <a:endCxn id="56" idx="1"/>
                  </p:cNvCxnSpPr>
                  <p:nvPr userDrawn="1"/>
                </p:nvCxnSpPr>
                <p:spPr>
                  <a:xfrm rot="5400000" flipH="1" flipV="1">
                    <a:off x="-4737022" y="5045982"/>
                    <a:ext cx="517772" cy="308880"/>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4" name="Tekstvak 83">
                    <a:extLst>
                      <a:ext uri="{FF2B5EF4-FFF2-40B4-BE49-F238E27FC236}">
                        <a16:creationId xmlns:a16="http://schemas.microsoft.com/office/drawing/2014/main" id="{740ED1D3-13FA-CB4B-86BA-44FB50D93892}"/>
                      </a:ext>
                    </a:extLst>
                  </p:cNvPr>
                  <p:cNvSpPr txBox="1"/>
                  <p:nvPr userDrawn="1"/>
                </p:nvSpPr>
                <p:spPr>
                  <a:xfrm>
                    <a:off x="-4426152" y="5832653"/>
                    <a:ext cx="2126500" cy="493306"/>
                  </a:xfrm>
                  <a:prstGeom prst="rect">
                    <a:avLst/>
                  </a:prstGeom>
                  <a:noFill/>
                </p:spPr>
                <p:txBody>
                  <a:bodyPr wrap="square" lIns="0" rtlCol="0">
                    <a:spAutoFit/>
                  </a:bodyPr>
                  <a:lstStyle/>
                  <a:p>
                    <a:pPr algn="l"/>
                    <a:r>
                      <a:rPr lang="nl-NL" sz="1000" cap="none" baseline="0" dirty="0">
                        <a:solidFill>
                          <a:schemeClr val="accent2"/>
                        </a:solidFill>
                        <a:latin typeface="+mj-lt"/>
                        <a:ea typeface="Arial" charset="0"/>
                        <a:cs typeface="Arial" charset="0"/>
                      </a:rPr>
                      <a:t>Herstel eventueel de originele opmaak van de dia met de knop </a:t>
                    </a:r>
                    <a:r>
                      <a:rPr lang="nl-NL" sz="1000" b="1" cap="none" baseline="0" dirty="0">
                        <a:solidFill>
                          <a:schemeClr val="accent2"/>
                        </a:solidFill>
                        <a:latin typeface="+mj-lt"/>
                        <a:ea typeface="Arial" charset="0"/>
                        <a:cs typeface="Arial" charset="0"/>
                      </a:rPr>
                      <a:t>Opnieuw instellen</a:t>
                    </a:r>
                    <a:endParaRPr lang="nl-NL" sz="1000" cap="none" baseline="0" dirty="0">
                      <a:solidFill>
                        <a:schemeClr val="accent2"/>
                      </a:solidFill>
                      <a:latin typeface="+mj-lt"/>
                      <a:ea typeface="Arial" charset="0"/>
                      <a:cs typeface="Arial" charset="0"/>
                    </a:endParaRPr>
                  </a:p>
                </p:txBody>
              </p:sp>
              <p:pic>
                <p:nvPicPr>
                  <p:cNvPr id="85" name="Afbeelding 84">
                    <a:extLst>
                      <a:ext uri="{FF2B5EF4-FFF2-40B4-BE49-F238E27FC236}">
                        <a16:creationId xmlns:a16="http://schemas.microsoft.com/office/drawing/2014/main" id="{14870E6A-2AE6-D647-9956-4A7B902DD949}"/>
                      </a:ext>
                    </a:extLst>
                  </p:cNvPr>
                  <p:cNvPicPr>
                    <a:picLocks noChangeAspect="1"/>
                  </p:cNvPicPr>
                  <p:nvPr userDrawn="1"/>
                </p:nvPicPr>
                <p:blipFill>
                  <a:blip r:embed="rId3"/>
                  <a:stretch>
                    <a:fillRect/>
                  </a:stretch>
                </p:blipFill>
                <p:spPr>
                  <a:xfrm>
                    <a:off x="-5218600" y="5884354"/>
                    <a:ext cx="731520" cy="122134"/>
                  </a:xfrm>
                  <a:prstGeom prst="rect">
                    <a:avLst/>
                  </a:prstGeom>
                </p:spPr>
              </p:pic>
            </p:grpSp>
          </p:grpSp>
        </p:grpSp>
        <p:sp>
          <p:nvSpPr>
            <p:cNvPr id="35" name="Rechthoek 34">
              <a:extLst>
                <a:ext uri="{FF2B5EF4-FFF2-40B4-BE49-F238E27FC236}">
                  <a16:creationId xmlns:a16="http://schemas.microsoft.com/office/drawing/2014/main" id="{5445A0FE-36DA-764E-ACFF-6BEF5552303F}"/>
                </a:ext>
              </a:extLst>
            </p:cNvPr>
            <p:cNvSpPr/>
            <p:nvPr userDrawn="1"/>
          </p:nvSpPr>
          <p:spPr>
            <a:xfrm>
              <a:off x="13444384" y="4990758"/>
              <a:ext cx="2217017" cy="400110"/>
            </a:xfrm>
            <a:prstGeom prst="rect">
              <a:avLst/>
            </a:prstGeom>
          </p:spPr>
          <p:txBody>
            <a:bodyPr wrap="square">
              <a:spAutoFit/>
            </a:bodyPr>
            <a:lstStyle/>
            <a:p>
              <a:pPr marL="0" algn="l" defTabSz="914400" rtl="0" eaLnBrk="1" latinLnBrk="0" hangingPunct="1"/>
              <a:r>
                <a:rPr lang="nl-NL" sz="1000" kern="1200" cap="none" baseline="0" dirty="0">
                  <a:solidFill>
                    <a:schemeClr val="accent2"/>
                  </a:solidFill>
                  <a:latin typeface="+mj-lt"/>
                  <a:ea typeface="Arial" charset="0"/>
                  <a:cs typeface="Arial" charset="0"/>
                </a:rPr>
                <a:t>Wijzig de tekststijlen met de tab-knop of de knoppen in de menubalk:</a:t>
              </a:r>
            </a:p>
          </p:txBody>
        </p:sp>
        <p:cxnSp>
          <p:nvCxnSpPr>
            <p:cNvPr id="36" name="Rechte verbindingslijn 35">
              <a:extLst>
                <a:ext uri="{FF2B5EF4-FFF2-40B4-BE49-F238E27FC236}">
                  <a16:creationId xmlns:a16="http://schemas.microsoft.com/office/drawing/2014/main" id="{3EDE1322-5623-D745-97D1-06891FDE92EA}"/>
                </a:ext>
              </a:extLst>
            </p:cNvPr>
            <p:cNvCxnSpPr>
              <a:stCxn id="46" idx="4"/>
              <a:endCxn id="47" idx="0"/>
            </p:cNvCxnSpPr>
            <p:nvPr userDrawn="1"/>
          </p:nvCxnSpPr>
          <p:spPr>
            <a:xfrm>
              <a:off x="12559106" y="1179553"/>
              <a:ext cx="0" cy="3778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DBEFFC2A-B6FA-C340-AC9D-A49F9D903318}"/>
                </a:ext>
              </a:extLst>
            </p:cNvPr>
            <p:cNvCxnSpPr>
              <a:cxnSpLocks/>
              <a:stCxn id="47" idx="4"/>
              <a:endCxn id="50" idx="0"/>
            </p:cNvCxnSpPr>
            <p:nvPr userDrawn="1"/>
          </p:nvCxnSpPr>
          <p:spPr>
            <a:xfrm>
              <a:off x="12559106" y="1809406"/>
              <a:ext cx="0" cy="6595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852A6C58-7A43-404D-9BC9-8918AFE27B63}"/>
                </a:ext>
              </a:extLst>
            </p:cNvPr>
            <p:cNvCxnSpPr>
              <a:cxnSpLocks/>
              <a:stCxn id="50" idx="4"/>
              <a:endCxn id="48" idx="0"/>
            </p:cNvCxnSpPr>
            <p:nvPr userDrawn="1"/>
          </p:nvCxnSpPr>
          <p:spPr>
            <a:xfrm>
              <a:off x="12559106" y="2720993"/>
              <a:ext cx="0" cy="39449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6F80E7E3-6BD7-6545-99AD-AB04F16CFCCD}"/>
                </a:ext>
              </a:extLst>
            </p:cNvPr>
            <p:cNvCxnSpPr>
              <a:cxnSpLocks/>
              <a:stCxn id="48" idx="4"/>
              <a:endCxn id="49" idx="0"/>
            </p:cNvCxnSpPr>
            <p:nvPr userDrawn="1"/>
          </p:nvCxnSpPr>
          <p:spPr>
            <a:xfrm>
              <a:off x="12559106" y="3367485"/>
              <a:ext cx="0" cy="34734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40" name="Ovaal 39">
              <a:extLst>
                <a:ext uri="{FF2B5EF4-FFF2-40B4-BE49-F238E27FC236}">
                  <a16:creationId xmlns:a16="http://schemas.microsoft.com/office/drawing/2014/main" id="{1750B988-4D07-AA4E-9517-977B8D2B21F6}"/>
                </a:ext>
              </a:extLst>
            </p:cNvPr>
            <p:cNvSpPr/>
            <p:nvPr userDrawn="1"/>
          </p:nvSpPr>
          <p:spPr>
            <a:xfrm>
              <a:off x="13036504"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sp>
          <p:nvSpPr>
            <p:cNvPr id="41" name="Rechthoek 40">
              <a:extLst>
                <a:ext uri="{FF2B5EF4-FFF2-40B4-BE49-F238E27FC236}">
                  <a16:creationId xmlns:a16="http://schemas.microsoft.com/office/drawing/2014/main" id="{C58A0D73-BBBC-BE43-AFF6-92FB7762E1FE}"/>
                </a:ext>
              </a:extLst>
            </p:cNvPr>
            <p:cNvSpPr/>
            <p:nvPr userDrawn="1"/>
          </p:nvSpPr>
          <p:spPr>
            <a:xfrm>
              <a:off x="12376269" y="-120870"/>
              <a:ext cx="3009400" cy="744819"/>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
                  <a:schemeClr val="accent1"/>
                </a:buClr>
                <a:buSzTx/>
                <a:buFont typeface="Arial" charset="0"/>
                <a:buNone/>
                <a:tabLst/>
                <a:defRPr/>
              </a:pPr>
              <a:r>
                <a:rPr lang="nl-NL" sz="3600" b="1" kern="1200" noProof="0" dirty="0">
                  <a:solidFill>
                    <a:schemeClr val="tx1"/>
                  </a:solidFill>
                  <a:latin typeface="+mn-lt"/>
                  <a:ea typeface="+mn-ea"/>
                  <a:cs typeface="+mn-cs"/>
                </a:rPr>
                <a:t>Titel</a:t>
              </a:r>
              <a:endParaRPr lang="nl-NL" sz="5400" b="1"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bold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zwart, 36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lang="nl-NL" sz="1000"/>
            </a:p>
          </p:txBody>
        </p:sp>
        <p:sp>
          <p:nvSpPr>
            <p:cNvPr id="42" name="Ovaal 41">
              <a:extLst>
                <a:ext uri="{FF2B5EF4-FFF2-40B4-BE49-F238E27FC236}">
                  <a16:creationId xmlns:a16="http://schemas.microsoft.com/office/drawing/2014/main" id="{F880797E-A6F1-B04B-A070-7E07FC1B4D60}"/>
                </a:ext>
              </a:extLst>
            </p:cNvPr>
            <p:cNvSpPr/>
            <p:nvPr userDrawn="1"/>
          </p:nvSpPr>
          <p:spPr>
            <a:xfrm>
              <a:off x="13201329"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grpSp>
    </p:spTree>
    <p:extLst>
      <p:ext uri="{BB962C8B-B14F-4D97-AF65-F5344CB8AC3E}">
        <p14:creationId xmlns:p14="http://schemas.microsoft.com/office/powerpoint/2010/main" val="235516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links 2:3 (logo wit)">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234144B8-70E8-7347-9214-5AB3ADB2733B}"/>
              </a:ext>
            </a:extLst>
          </p:cNvPr>
          <p:cNvSpPr>
            <a:spLocks noGrp="1"/>
          </p:cNvSpPr>
          <p:nvPr>
            <p:ph type="pic" sz="quarter" idx="14"/>
          </p:nvPr>
        </p:nvSpPr>
        <p:spPr>
          <a:xfrm>
            <a:off x="0" y="64800"/>
            <a:ext cx="4797425" cy="6793200"/>
          </a:xfrm>
        </p:spPr>
        <p:txBody>
          <a:body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89C95D7B-5E95-E149-82A9-54E4C3F5F49E}"/>
              </a:ext>
            </a:extLst>
          </p:cNvPr>
          <p:cNvSpPr>
            <a:spLocks noGrp="1"/>
          </p:cNvSpPr>
          <p:nvPr>
            <p:ph type="title"/>
          </p:nvPr>
        </p:nvSpPr>
        <p:spPr>
          <a:xfrm>
            <a:off x="5180013" y="769620"/>
            <a:ext cx="6251575" cy="921068"/>
          </a:xfrm>
        </p:spPr>
        <p:txBody>
          <a:bodyPr/>
          <a:lstStyle/>
          <a:p>
            <a:r>
              <a:rPr lang="nl-NL"/>
              <a:t>Klik om de stijl te bewerken</a:t>
            </a:r>
            <a:endParaRPr lang="nl-NL" dirty="0"/>
          </a:p>
        </p:txBody>
      </p:sp>
      <p:sp>
        <p:nvSpPr>
          <p:cNvPr id="3" name="Tijdelijke aanduiding voor datum 2">
            <a:extLst>
              <a:ext uri="{FF2B5EF4-FFF2-40B4-BE49-F238E27FC236}">
                <a16:creationId xmlns:a16="http://schemas.microsoft.com/office/drawing/2014/main" id="{B59F0612-AE4C-D142-9839-2824D145A7DF}"/>
              </a:ext>
            </a:extLst>
          </p:cNvPr>
          <p:cNvSpPr>
            <a:spLocks noGrp="1"/>
          </p:cNvSpPr>
          <p:nvPr>
            <p:ph type="dt" sz="half" idx="10"/>
          </p:nvPr>
        </p:nvSpPr>
        <p:spPr/>
        <p:txBody>
          <a:bodyPr/>
          <a:lstStyle/>
          <a:p>
            <a:fld id="{531D6C37-91B4-EB4E-958A-945695BA2C59}" type="datetime1">
              <a:rPr lang="nl-NL" smtClean="0"/>
              <a:t>7-12-2020</a:t>
            </a:fld>
            <a:endParaRPr lang="nl-NL" dirty="0"/>
          </a:p>
        </p:txBody>
      </p:sp>
      <p:sp>
        <p:nvSpPr>
          <p:cNvPr id="4" name="Tijdelijke aanduiding voor voettekst 3">
            <a:extLst>
              <a:ext uri="{FF2B5EF4-FFF2-40B4-BE49-F238E27FC236}">
                <a16:creationId xmlns:a16="http://schemas.microsoft.com/office/drawing/2014/main" id="{CF3A4BA2-7474-F746-AAA0-61C70BA84486}"/>
              </a:ext>
            </a:extLst>
          </p:cNvPr>
          <p:cNvSpPr>
            <a:spLocks noGrp="1"/>
          </p:cNvSpPr>
          <p:nvPr>
            <p:ph type="ftr" sz="quarter" idx="11"/>
          </p:nvPr>
        </p:nvSpPr>
        <p:spPr/>
        <p:txBody>
          <a:bodyPr/>
          <a:lstStyle/>
          <a:p>
            <a:r>
              <a:rPr lang="nl-NL" dirty="0"/>
              <a:t>RDW Presentatiesjabloon</a:t>
            </a:r>
          </a:p>
        </p:txBody>
      </p:sp>
      <p:sp>
        <p:nvSpPr>
          <p:cNvPr id="5" name="Tijdelijke aanduiding voor dianummer 4">
            <a:extLst>
              <a:ext uri="{FF2B5EF4-FFF2-40B4-BE49-F238E27FC236}">
                <a16:creationId xmlns:a16="http://schemas.microsoft.com/office/drawing/2014/main" id="{5A6C21AF-3FD4-174F-9857-CC1975A0A83E}"/>
              </a:ext>
            </a:extLst>
          </p:cNvPr>
          <p:cNvSpPr>
            <a:spLocks noGrp="1"/>
          </p:cNvSpPr>
          <p:nvPr>
            <p:ph type="sldNum" sz="quarter" idx="12"/>
          </p:nvPr>
        </p:nvSpPr>
        <p:spPr/>
        <p:txBody>
          <a:bodyPr/>
          <a:lstStyle/>
          <a:p>
            <a:fld id="{5E5C2CF4-0E80-7A46-8F96-EE1F0D78FA73}" type="slidenum">
              <a:rPr lang="nl-NL" smtClean="0"/>
              <a:pPr/>
              <a:t>‹#›</a:t>
            </a:fld>
            <a:endParaRPr lang="nl-NL" dirty="0"/>
          </a:p>
        </p:txBody>
      </p:sp>
      <p:sp>
        <p:nvSpPr>
          <p:cNvPr id="7" name="Tijdelijke aanduiding voor tekst 6">
            <a:extLst>
              <a:ext uri="{FF2B5EF4-FFF2-40B4-BE49-F238E27FC236}">
                <a16:creationId xmlns:a16="http://schemas.microsoft.com/office/drawing/2014/main" id="{A8C51D98-510E-F64D-9CCD-1EFF4166B818}"/>
              </a:ext>
            </a:extLst>
          </p:cNvPr>
          <p:cNvSpPr>
            <a:spLocks noGrp="1"/>
          </p:cNvSpPr>
          <p:nvPr>
            <p:ph type="body" sz="quarter" idx="13"/>
          </p:nvPr>
        </p:nvSpPr>
        <p:spPr>
          <a:xfrm>
            <a:off x="5180013" y="2024062"/>
            <a:ext cx="6251575" cy="4073525"/>
          </a:xfrm>
        </p:spPr>
        <p:txBody>
          <a:bodyPr/>
          <a:lstStyle/>
          <a:p>
            <a:pPr lvl="0"/>
            <a:r>
              <a:rPr lang="nl-NL"/>
              <a:t>Tekststijl van het model bewerken</a:t>
            </a:r>
          </a:p>
        </p:txBody>
      </p:sp>
      <p:cxnSp>
        <p:nvCxnSpPr>
          <p:cNvPr id="16" name="Rechte verbindingslijn 15">
            <a:extLst>
              <a:ext uri="{FF2B5EF4-FFF2-40B4-BE49-F238E27FC236}">
                <a16:creationId xmlns:a16="http://schemas.microsoft.com/office/drawing/2014/main" id="{4142E03A-3276-BC4F-B929-B394E8CF122A}"/>
              </a:ext>
            </a:extLst>
          </p:cNvPr>
          <p:cNvCxnSpPr>
            <a:cxnSpLocks/>
          </p:cNvCxnSpPr>
          <p:nvPr userDrawn="1"/>
        </p:nvCxnSpPr>
        <p:spPr>
          <a:xfrm>
            <a:off x="5187600" y="6097588"/>
            <a:ext cx="6243988" cy="0"/>
          </a:xfrm>
          <a:prstGeom prst="line">
            <a:avLst/>
          </a:prstGeom>
          <a:ln w="9525"/>
        </p:spPr>
        <p:style>
          <a:lnRef idx="1">
            <a:schemeClr val="accent1"/>
          </a:lnRef>
          <a:fillRef idx="0">
            <a:schemeClr val="accent1"/>
          </a:fillRef>
          <a:effectRef idx="0">
            <a:schemeClr val="accent1"/>
          </a:effectRef>
          <a:fontRef idx="minor">
            <a:schemeClr val="tx1"/>
          </a:fontRef>
        </p:style>
      </p:cxnSp>
      <p:grpSp>
        <p:nvGrpSpPr>
          <p:cNvPr id="39" name="Groeperen 27">
            <a:extLst>
              <a:ext uri="{FF2B5EF4-FFF2-40B4-BE49-F238E27FC236}">
                <a16:creationId xmlns:a16="http://schemas.microsoft.com/office/drawing/2014/main" id="{33DD7148-092F-334D-813D-836D73F490AE}"/>
              </a:ext>
            </a:extLst>
          </p:cNvPr>
          <p:cNvGrpSpPr/>
          <p:nvPr userDrawn="1"/>
        </p:nvGrpSpPr>
        <p:grpSpPr>
          <a:xfrm>
            <a:off x="-2203840" y="12700"/>
            <a:ext cx="1813665" cy="3887577"/>
            <a:chOff x="9362017" y="12700"/>
            <a:chExt cx="1813665" cy="3887577"/>
          </a:xfrm>
        </p:grpSpPr>
        <p:sp>
          <p:nvSpPr>
            <p:cNvPr id="40" name="Tekstvak 39">
              <a:extLst>
                <a:ext uri="{FF2B5EF4-FFF2-40B4-BE49-F238E27FC236}">
                  <a16:creationId xmlns:a16="http://schemas.microsoft.com/office/drawing/2014/main" id="{81739D4B-A6AB-674C-9520-0A4A040BEDF3}"/>
                </a:ext>
              </a:extLst>
            </p:cNvPr>
            <p:cNvSpPr txBox="1"/>
            <p:nvPr userDrawn="1"/>
          </p:nvSpPr>
          <p:spPr>
            <a:xfrm>
              <a:off x="9384982" y="12700"/>
              <a:ext cx="1790700" cy="2616101"/>
            </a:xfrm>
            <a:prstGeom prst="rect">
              <a:avLst/>
            </a:prstGeom>
            <a:noFill/>
          </p:spPr>
          <p:txBody>
            <a:bodyPr wrap="square" lIns="0" tIns="0" rIns="0" bIns="0" rtlCol="0">
              <a:spAutoFit/>
            </a:bodyPr>
            <a:lstStyle/>
            <a:p>
              <a:pPr algn="l"/>
              <a:r>
                <a:rPr lang="nl-NL" sz="1000" cap="none" baseline="0" dirty="0">
                  <a:solidFill>
                    <a:schemeClr val="accent1"/>
                  </a:solidFill>
                  <a:latin typeface="+mj-lt"/>
                  <a:ea typeface="Arial" charset="0"/>
                  <a:cs typeface="Arial" charset="0"/>
                </a:rPr>
                <a:t>Foto of afbeelding wijzigen</a:t>
              </a:r>
              <a:endParaRPr lang="nl-NL" sz="1000" cap="none" baseline="0" dirty="0">
                <a:solidFill>
                  <a:schemeClr val="tx1">
                    <a:lumMod val="50000"/>
                    <a:lumOff val="50000"/>
                  </a:schemeClr>
                </a:solidFill>
                <a:latin typeface="+mj-lt"/>
                <a:ea typeface="Arial" charset="0"/>
                <a:cs typeface="Arial" charset="0"/>
              </a:endParaRPr>
            </a:p>
            <a:p>
              <a:pPr algn="l"/>
              <a:r>
                <a:rPr lang="nl-NL" sz="1000" i="1" cap="none" baseline="0" dirty="0">
                  <a:solidFill>
                    <a:schemeClr val="tx1">
                      <a:lumMod val="50000"/>
                      <a:lumOff val="50000"/>
                    </a:schemeClr>
                  </a:solidFill>
                  <a:latin typeface="+mj-lt"/>
                  <a:ea typeface="Arial" charset="0"/>
                  <a:cs typeface="Arial" charset="0"/>
                </a:rPr>
                <a:t>(Haal om een foto te vervangen eerst de bestaande foto weg!)</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Klik op het ‘Afbeelding’ pictogram om een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afbeelding in te voegen.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Selecteer een afbeelding en klik op de knop ‘Invoegen’.</a:t>
              </a:r>
            </a:p>
            <a:p>
              <a:pPr algn="l"/>
              <a:endParaRPr lang="nl-NL" sz="1000" cap="none" baseline="0" dirty="0">
                <a:solidFill>
                  <a:schemeClr val="accent2"/>
                </a:solidFill>
                <a:latin typeface="+mj-lt"/>
                <a:ea typeface="Arial" charset="0"/>
                <a:cs typeface="Arial" charset="0"/>
              </a:endParaRPr>
            </a:p>
            <a:p>
              <a:pPr algn="l"/>
              <a:r>
                <a:rPr lang="nl-NL" sz="1000" cap="none" baseline="0" dirty="0">
                  <a:solidFill>
                    <a:schemeClr val="accent2"/>
                  </a:solidFill>
                  <a:latin typeface="+mj-lt"/>
                  <a:ea typeface="Arial" charset="0"/>
                  <a:cs typeface="Arial" charset="0"/>
                </a:rPr>
                <a:t>Indien gewenst, kun je de afbeelding schalen, verplaatsen of(anders)bijsnijden met de functie ‘Bijsnijden’ onder ‘Hulpmiddelen voor afbeeldingen’.</a:t>
              </a:r>
            </a:p>
          </p:txBody>
        </p:sp>
        <p:pic>
          <p:nvPicPr>
            <p:cNvPr id="41" name="Afbeelding 40">
              <a:extLst>
                <a:ext uri="{FF2B5EF4-FFF2-40B4-BE49-F238E27FC236}">
                  <a16:creationId xmlns:a16="http://schemas.microsoft.com/office/drawing/2014/main" id="{D0CB15B3-285B-D04F-A773-418A0EACE1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362018" y="2716893"/>
              <a:ext cx="1813664" cy="1183384"/>
            </a:xfrm>
            <a:prstGeom prst="rect">
              <a:avLst/>
            </a:prstGeom>
          </p:spPr>
        </p:pic>
        <p:cxnSp>
          <p:nvCxnSpPr>
            <p:cNvPr id="42" name="Rechte verbindingslijn 41">
              <a:extLst>
                <a:ext uri="{FF2B5EF4-FFF2-40B4-BE49-F238E27FC236}">
                  <a16:creationId xmlns:a16="http://schemas.microsoft.com/office/drawing/2014/main" id="{172D5B75-B9CF-1745-9429-5B0A3298DBDB}"/>
                </a:ext>
              </a:extLst>
            </p:cNvPr>
            <p:cNvCxnSpPr/>
            <p:nvPr userDrawn="1"/>
          </p:nvCxnSpPr>
          <p:spPr>
            <a:xfrm>
              <a:off x="9362018" y="1168117"/>
              <a:ext cx="18136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77FD65DB-BB94-654E-B5A6-3A17435F44C0}"/>
                </a:ext>
              </a:extLst>
            </p:cNvPr>
            <p:cNvCxnSpPr/>
            <p:nvPr userDrawn="1"/>
          </p:nvCxnSpPr>
          <p:spPr>
            <a:xfrm>
              <a:off x="9362017" y="1624724"/>
              <a:ext cx="181366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44" name="Picture 2" descr="https://d2mxuefqeaa7sj.cloudfront.net/s_69F1E00778327C387CFF28DB3777B115BA4A53CF71B90B4D1ADB7E5F934F3AFC_1535530882665_afbeelding.png">
            <a:extLst>
              <a:ext uri="{FF2B5EF4-FFF2-40B4-BE49-F238E27FC236}">
                <a16:creationId xmlns:a16="http://schemas.microsoft.com/office/drawing/2014/main" id="{74E64875-189D-AF43-8374-A58E3ECA34D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87116" y="590550"/>
            <a:ext cx="341073" cy="366977"/>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Rechte verbindingslijn 44">
            <a:extLst>
              <a:ext uri="{FF2B5EF4-FFF2-40B4-BE49-F238E27FC236}">
                <a16:creationId xmlns:a16="http://schemas.microsoft.com/office/drawing/2014/main" id="{2EF373DE-0002-3F4A-8FA6-0B8C0F0FBC01}"/>
              </a:ext>
            </a:extLst>
          </p:cNvPr>
          <p:cNvCxnSpPr>
            <a:cxnSpLocks/>
          </p:cNvCxnSpPr>
          <p:nvPr userDrawn="1"/>
        </p:nvCxnSpPr>
        <p:spPr>
          <a:xfrm>
            <a:off x="758825" y="6097588"/>
            <a:ext cx="4031999"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 name="Tijdelijke aanduiding voor afbeelding 10">
            <a:extLst>
              <a:ext uri="{FF2B5EF4-FFF2-40B4-BE49-F238E27FC236}">
                <a16:creationId xmlns:a16="http://schemas.microsoft.com/office/drawing/2014/main" id="{AF4B432D-7618-DD46-B754-C7F023FEF407}"/>
              </a:ext>
            </a:extLst>
          </p:cNvPr>
          <p:cNvSpPr>
            <a:spLocks noGrp="1"/>
          </p:cNvSpPr>
          <p:nvPr>
            <p:ph type="pic" sz="quarter" idx="15" hasCustomPrompt="1"/>
          </p:nvPr>
        </p:nvSpPr>
        <p:spPr>
          <a:xfrm>
            <a:off x="756000" y="6364800"/>
            <a:ext cx="900000" cy="299995"/>
          </a:xfrm>
          <a:blipFill>
            <a:blip r:embed="rId4"/>
            <a:stretch>
              <a:fillRect/>
            </a:stretch>
          </a:blipFill>
        </p:spPr>
        <p:txBody>
          <a:bodyPr/>
          <a:lstStyle>
            <a:lvl1pPr marL="0" indent="0">
              <a:buNone/>
              <a:defRPr/>
            </a:lvl1pPr>
          </a:lstStyle>
          <a:p>
            <a:r>
              <a:rPr lang="nl-NL" dirty="0"/>
              <a:t> </a:t>
            </a:r>
          </a:p>
        </p:txBody>
      </p:sp>
      <p:grpSp>
        <p:nvGrpSpPr>
          <p:cNvPr id="46" name="Groep 45">
            <a:extLst>
              <a:ext uri="{FF2B5EF4-FFF2-40B4-BE49-F238E27FC236}">
                <a16:creationId xmlns:a16="http://schemas.microsoft.com/office/drawing/2014/main" id="{457B8D60-D970-9E41-8F6F-7D114C2D92FF}"/>
              </a:ext>
            </a:extLst>
          </p:cNvPr>
          <p:cNvGrpSpPr/>
          <p:nvPr userDrawn="1"/>
        </p:nvGrpSpPr>
        <p:grpSpPr>
          <a:xfrm>
            <a:off x="12376269" y="-54065"/>
            <a:ext cx="3518336" cy="7340224"/>
            <a:chOff x="12376269" y="-120870"/>
            <a:chExt cx="3518336" cy="7340224"/>
          </a:xfrm>
        </p:grpSpPr>
        <p:grpSp>
          <p:nvGrpSpPr>
            <p:cNvPr id="47" name="Groep 46">
              <a:extLst>
                <a:ext uri="{FF2B5EF4-FFF2-40B4-BE49-F238E27FC236}">
                  <a16:creationId xmlns:a16="http://schemas.microsoft.com/office/drawing/2014/main" id="{4AB7C67E-1FDF-B045-9DC3-D9C0AC462AB8}"/>
                </a:ext>
              </a:extLst>
            </p:cNvPr>
            <p:cNvGrpSpPr/>
            <p:nvPr userDrawn="1"/>
          </p:nvGrpSpPr>
          <p:grpSpPr>
            <a:xfrm>
              <a:off x="12433106" y="847293"/>
              <a:ext cx="3461499" cy="6372061"/>
              <a:chOff x="-2933894" y="1437843"/>
              <a:chExt cx="3461499" cy="6372061"/>
            </a:xfrm>
          </p:grpSpPr>
          <p:cxnSp>
            <p:nvCxnSpPr>
              <p:cNvPr id="56" name="Gebogen verbindingslijn 55">
                <a:extLst>
                  <a:ext uri="{FF2B5EF4-FFF2-40B4-BE49-F238E27FC236}">
                    <a16:creationId xmlns:a16="http://schemas.microsoft.com/office/drawing/2014/main" id="{3E951F87-3010-7A42-BEBB-74A23AE0D37F}"/>
                  </a:ext>
                </a:extLst>
              </p:cNvPr>
              <p:cNvCxnSpPr>
                <a:cxnSpLocks/>
                <a:stCxn id="62" idx="4"/>
                <a:endCxn id="58" idx="1"/>
              </p:cNvCxnSpPr>
              <p:nvPr userDrawn="1"/>
            </p:nvCxnSpPr>
            <p:spPr>
              <a:xfrm rot="16200000" flipH="1">
                <a:off x="-2690856" y="4440343"/>
                <a:ext cx="651202" cy="885279"/>
              </a:xfrm>
              <a:prstGeom prst="bentConnector2">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57" name="Tekstvak 56">
                <a:extLst>
                  <a:ext uri="{FF2B5EF4-FFF2-40B4-BE49-F238E27FC236}">
                    <a16:creationId xmlns:a16="http://schemas.microsoft.com/office/drawing/2014/main" id="{F12427CE-1275-224F-8F0C-F995369EEC4F}"/>
                  </a:ext>
                </a:extLst>
              </p:cNvPr>
              <p:cNvSpPr txBox="1"/>
              <p:nvPr userDrawn="1"/>
            </p:nvSpPr>
            <p:spPr>
              <a:xfrm>
                <a:off x="-2564915" y="1437843"/>
                <a:ext cx="3009400" cy="3370153"/>
              </a:xfrm>
              <a:prstGeom prst="rect">
                <a:avLst/>
              </a:prstGeom>
              <a:noFill/>
            </p:spPr>
            <p:txBody>
              <a:bodyPr wrap="square" rtlCol="0">
                <a:spAutoFit/>
              </a:bodyPr>
              <a:lstStyle/>
              <a:p>
                <a:pPr marL="271463" marR="0" lvl="0" indent="-271463" algn="l" defTabSz="914400" rtl="0" eaLnBrk="1" fontAlgn="auto" latinLnBrk="0" hangingPunct="1">
                  <a:lnSpc>
                    <a:spcPct val="100000"/>
                  </a:lnSpc>
                  <a:spcBef>
                    <a:spcPts val="0"/>
                  </a:spcBef>
                  <a:spcAft>
                    <a:spcPts val="0"/>
                  </a:spcAft>
                  <a:buClr>
                    <a:schemeClr val="accent1"/>
                  </a:buClr>
                  <a:buSzPct val="100000"/>
                  <a:buFont typeface="Zapf Dingbats"/>
                  <a:buChar char="❯"/>
                  <a:tabLst/>
                  <a:defRPr/>
                </a:pPr>
                <a:r>
                  <a:rPr lang="nl-NL" sz="2000" kern="1200" noProof="0" dirty="0">
                    <a:solidFill>
                      <a:schemeClr val="tx2"/>
                    </a:solidFill>
                    <a:latin typeface="+mn-lt"/>
                    <a:ea typeface="+mn-ea"/>
                    <a:cs typeface="+mn-cs"/>
                  </a:rPr>
                  <a:t>opsommingteken</a:t>
                </a:r>
              </a:p>
              <a:p>
                <a:pPr marL="274638"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pt</a:t>
                </a:r>
              </a:p>
              <a:p>
                <a:pPr marL="490538" marR="0" lvl="1" indent="-219075" algn="l" defTabSz="914400" rtl="0" eaLnBrk="1" fontAlgn="auto" latinLnBrk="0" hangingPunct="1">
                  <a:lnSpc>
                    <a:spcPct val="100000"/>
                  </a:lnSpc>
                  <a:spcBef>
                    <a:spcPts val="0"/>
                  </a:spcBef>
                  <a:spcAft>
                    <a:spcPts val="0"/>
                  </a:spcAft>
                  <a:buClr>
                    <a:schemeClr val="accent1"/>
                  </a:buClr>
                  <a:buSzTx/>
                  <a:buFont typeface="Systeemlettertype"/>
                  <a:buChar char="›"/>
                  <a:tabLst/>
                  <a:defRPr/>
                </a:pPr>
                <a:r>
                  <a:rPr lang="nl-NL" sz="2000" kern="1200" noProof="0" dirty="0">
                    <a:solidFill>
                      <a:schemeClr val="tx2"/>
                    </a:solidFill>
                    <a:latin typeface="+mn-lt"/>
                    <a:ea typeface="+mn-ea"/>
                    <a:cs typeface="+mn-cs"/>
                  </a:rPr>
                  <a:t>opsommingsteken (hoger niveau)</a:t>
                </a:r>
              </a:p>
              <a:p>
                <a:pPr marL="492125"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261938" marR="0" lvl="2" indent="-261938"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nl-NL" sz="2000" b="1" kern="1200" noProof="0" dirty="0">
                    <a:solidFill>
                      <a:schemeClr val="tx2"/>
                    </a:solidFill>
                    <a:latin typeface="+mn-lt"/>
                    <a:ea typeface="+mn-ea"/>
                    <a:cs typeface="+mn-cs"/>
                  </a:rPr>
                  <a:t>subkop</a:t>
                </a:r>
                <a:endParaRPr lang="nl-NL" sz="1200" kern="1200" noProof="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blauw,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a:p>
                <a:pPr marL="0" marR="0" lvl="3" indent="0" algn="l" defTabSz="914400" rtl="0" eaLnBrk="1" fontAlgn="auto" latinLnBrk="0" hangingPunct="1">
                  <a:lnSpc>
                    <a:spcPct val="100000"/>
                  </a:lnSpc>
                  <a:spcBef>
                    <a:spcPts val="600"/>
                  </a:spcBef>
                  <a:spcAft>
                    <a:spcPts val="0"/>
                  </a:spcAft>
                  <a:buClrTx/>
                  <a:buSzTx/>
                  <a:buFont typeface="Systeemlettertype"/>
                  <a:buChar char="​"/>
                  <a:tabLst/>
                  <a:defRPr/>
                </a:pPr>
                <a:r>
                  <a:rPr lang="nl-NL" sz="2000" kern="1200" cap="all" baseline="0" noProof="0" dirty="0">
                    <a:solidFill>
                      <a:schemeClr val="accent1"/>
                    </a:solidFill>
                    <a:latin typeface="+mn-lt"/>
                    <a:ea typeface="+mn-ea"/>
                    <a:cs typeface="+mn-cs"/>
                  </a:rPr>
                  <a:t>OPVALLENDE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oranje, 20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kapitalen</a:t>
                </a:r>
              </a:p>
              <a:p>
                <a:pPr marL="0" marR="0" lvl="4" indent="0" algn="l" defTabSz="914400" rtl="0" eaLnBrk="1" fontAlgn="auto" latinLnBrk="0" hangingPunct="1">
                  <a:lnSpc>
                    <a:spcPct val="100000"/>
                  </a:lnSpc>
                  <a:spcBef>
                    <a:spcPts val="0"/>
                  </a:spcBef>
                  <a:spcAft>
                    <a:spcPts val="0"/>
                  </a:spcAft>
                  <a:buClrTx/>
                  <a:buSzTx/>
                  <a:buFont typeface="Systeemlettertype"/>
                  <a:buChar char="​"/>
                  <a:tabLst/>
                  <a:defRPr/>
                </a:pPr>
                <a:r>
                  <a:rPr lang="nl-NL" sz="1600" kern="1200" noProof="0" dirty="0">
                    <a:solidFill>
                      <a:schemeClr val="tx1">
                        <a:lumMod val="50000"/>
                        <a:lumOff val="50000"/>
                      </a:schemeClr>
                    </a:solidFill>
                    <a:latin typeface="+mn-lt"/>
                    <a:ea typeface="+mn-ea"/>
                    <a:cs typeface="+mn-cs"/>
                  </a:rPr>
                  <a:t>kleine tekst</a:t>
                </a: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grijs, 16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endParaRPr>
              </a:p>
            </p:txBody>
          </p:sp>
          <p:sp>
            <p:nvSpPr>
              <p:cNvPr id="58" name="Tekstvak 57">
                <a:extLst>
                  <a:ext uri="{FF2B5EF4-FFF2-40B4-BE49-F238E27FC236}">
                    <a16:creationId xmlns:a16="http://schemas.microsoft.com/office/drawing/2014/main" id="{339BE51D-C773-6049-86FE-561C7BCAE540}"/>
                  </a:ext>
                </a:extLst>
              </p:cNvPr>
              <p:cNvSpPr txBox="1"/>
              <p:nvPr userDrawn="1"/>
            </p:nvSpPr>
            <p:spPr>
              <a:xfrm>
                <a:off x="-1922615" y="4931585"/>
                <a:ext cx="2450220" cy="553998"/>
              </a:xfrm>
              <a:prstGeom prst="rect">
                <a:avLst/>
              </a:prstGeom>
              <a:noFill/>
            </p:spPr>
            <p:txBody>
              <a:bodyPr wrap="square" lIns="90000" rtlCol="0">
                <a:spAutoFit/>
              </a:bodyPr>
              <a:lstStyle/>
              <a:p>
                <a:pPr algn="l"/>
                <a:r>
                  <a:rPr lang="nl-NL" sz="1000" cap="none" baseline="0" dirty="0">
                    <a:solidFill>
                      <a:schemeClr val="accent2"/>
                    </a:solidFill>
                    <a:latin typeface="+mj-lt"/>
                    <a:ea typeface="Arial" charset="0"/>
                    <a:cs typeface="Arial" charset="0"/>
                  </a:rPr>
                  <a:t>In de </a:t>
                </a:r>
                <a:r>
                  <a:rPr lang="nl-NL" sz="1000" b="1" u="none" cap="none" baseline="0" dirty="0">
                    <a:solidFill>
                      <a:schemeClr val="accent2"/>
                    </a:solidFill>
                    <a:latin typeface="+mj-lt"/>
                    <a:ea typeface="Arial" charset="0"/>
                    <a:cs typeface="Arial" charset="0"/>
                  </a:rPr>
                  <a:t>tekstvakken</a:t>
                </a:r>
                <a:r>
                  <a:rPr lang="nl-NL" sz="1000" cap="none" baseline="0" dirty="0">
                    <a:solidFill>
                      <a:schemeClr val="accent2"/>
                    </a:solidFill>
                    <a:latin typeface="+mj-lt"/>
                    <a:ea typeface="Arial" charset="0"/>
                    <a:cs typeface="Arial" charset="0"/>
                  </a:rPr>
                  <a:t> kun je vijf soorten tekst weergeven met eigen opmaak. De opmaak is gekoppeld aan lijstniveaus. </a:t>
                </a:r>
              </a:p>
            </p:txBody>
          </p:sp>
          <p:sp>
            <p:nvSpPr>
              <p:cNvPr id="59" name="Tekstvak 58">
                <a:extLst>
                  <a:ext uri="{FF2B5EF4-FFF2-40B4-BE49-F238E27FC236}">
                    <a16:creationId xmlns:a16="http://schemas.microsoft.com/office/drawing/2014/main" id="{817FE23E-6191-554F-A15C-0651F87BEEE0}"/>
                  </a:ext>
                </a:extLst>
              </p:cNvPr>
              <p:cNvSpPr txBox="1">
                <a:spLocks noChangeAspect="1"/>
              </p:cNvSpPr>
              <p:nvPr userDrawn="1"/>
            </p:nvSpPr>
            <p:spPr>
              <a:xfrm>
                <a:off x="-2933894" y="1518103"/>
                <a:ext cx="252000" cy="252000"/>
              </a:xfrm>
              <a:prstGeom prst="ellipse">
                <a:avLst/>
              </a:prstGeom>
              <a:noFill/>
              <a:ln w="15875">
                <a:solidFill>
                  <a:schemeClr val="accent1"/>
                </a:solidFill>
              </a:ln>
            </p:spPr>
            <p:txBody>
              <a:bodyPr wrap="square" lIns="0" tIns="0" rIns="0" bIns="0" rtlCol="0" anchor="ctr" anchorCtr="0">
                <a:noAutofit/>
              </a:bodyPr>
              <a:lstStyle/>
              <a:p>
                <a:pPr algn="ctr"/>
                <a:r>
                  <a:rPr lang="nl-NL" sz="1200" b="1" cap="all" dirty="0">
                    <a:solidFill>
                      <a:schemeClr val="accent1"/>
                    </a:solidFill>
                    <a:latin typeface="+mj-lt"/>
                    <a:ea typeface="Arial" charset="0"/>
                    <a:cs typeface="Arial" charset="0"/>
                  </a:rPr>
                  <a:t>1</a:t>
                </a:r>
              </a:p>
            </p:txBody>
          </p:sp>
          <p:sp>
            <p:nvSpPr>
              <p:cNvPr id="60" name="Tekstvak 59">
                <a:extLst>
                  <a:ext uri="{FF2B5EF4-FFF2-40B4-BE49-F238E27FC236}">
                    <a16:creationId xmlns:a16="http://schemas.microsoft.com/office/drawing/2014/main" id="{5D1A447F-A87F-C548-9DD8-2EADF62C715E}"/>
                  </a:ext>
                </a:extLst>
              </p:cNvPr>
              <p:cNvSpPr txBox="1">
                <a:spLocks noChangeAspect="1"/>
              </p:cNvSpPr>
              <p:nvPr userDrawn="1"/>
            </p:nvSpPr>
            <p:spPr>
              <a:xfrm>
                <a:off x="-2933894" y="2147956"/>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2</a:t>
                </a:r>
              </a:p>
            </p:txBody>
          </p:sp>
          <p:sp>
            <p:nvSpPr>
              <p:cNvPr id="61" name="Tekstvak 60">
                <a:extLst>
                  <a:ext uri="{FF2B5EF4-FFF2-40B4-BE49-F238E27FC236}">
                    <a16:creationId xmlns:a16="http://schemas.microsoft.com/office/drawing/2014/main" id="{4A23E473-03A4-F44E-91E3-9EDED7B88409}"/>
                  </a:ext>
                </a:extLst>
              </p:cNvPr>
              <p:cNvSpPr txBox="1">
                <a:spLocks noChangeAspect="1"/>
              </p:cNvSpPr>
              <p:nvPr userDrawn="1"/>
            </p:nvSpPr>
            <p:spPr>
              <a:xfrm>
                <a:off x="-2933894" y="3706035"/>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4</a:t>
                </a:r>
              </a:p>
            </p:txBody>
          </p:sp>
          <p:sp>
            <p:nvSpPr>
              <p:cNvPr id="62" name="Tekstvak 61">
                <a:extLst>
                  <a:ext uri="{FF2B5EF4-FFF2-40B4-BE49-F238E27FC236}">
                    <a16:creationId xmlns:a16="http://schemas.microsoft.com/office/drawing/2014/main" id="{76C11BC9-C3D4-6442-8142-66F0B045BC20}"/>
                  </a:ext>
                </a:extLst>
              </p:cNvPr>
              <p:cNvSpPr txBox="1">
                <a:spLocks noChangeAspect="1"/>
              </p:cNvSpPr>
              <p:nvPr userDrawn="1"/>
            </p:nvSpPr>
            <p:spPr>
              <a:xfrm>
                <a:off x="-2933894" y="4305382"/>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5</a:t>
                </a:r>
              </a:p>
            </p:txBody>
          </p:sp>
          <p:sp>
            <p:nvSpPr>
              <p:cNvPr id="63" name="Tekstvak 62">
                <a:extLst>
                  <a:ext uri="{FF2B5EF4-FFF2-40B4-BE49-F238E27FC236}">
                    <a16:creationId xmlns:a16="http://schemas.microsoft.com/office/drawing/2014/main" id="{B75356D8-3174-3C4A-AFA6-FDBD58C01B92}"/>
                  </a:ext>
                </a:extLst>
              </p:cNvPr>
              <p:cNvSpPr txBox="1">
                <a:spLocks noChangeAspect="1"/>
              </p:cNvSpPr>
              <p:nvPr userDrawn="1"/>
            </p:nvSpPr>
            <p:spPr>
              <a:xfrm>
                <a:off x="-2933894" y="3059543"/>
                <a:ext cx="252000" cy="252000"/>
              </a:xfrm>
              <a:prstGeom prst="ellipse">
                <a:avLst/>
              </a:prstGeom>
              <a:noFill/>
              <a:ln w="15875">
                <a:solidFill>
                  <a:schemeClr val="accent1"/>
                </a:solidFill>
              </a:ln>
            </p:spPr>
            <p:txBody>
              <a:bodyPr wrap="none" lIns="0" tIns="0" rIns="0" bIns="0" rtlCol="0" anchor="ctr" anchorCtr="0">
                <a:noAutofit/>
              </a:bodyPr>
              <a:lstStyle>
                <a:defPPr>
                  <a:defRPr lang="nl-NL"/>
                </a:defPPr>
                <a:lvl1pPr algn="ctr">
                  <a:defRPr sz="1200" b="1" cap="all">
                    <a:solidFill>
                      <a:schemeClr val="accent1"/>
                    </a:solidFill>
                    <a:latin typeface="+mj-lt"/>
                    <a:ea typeface="Arial" charset="0"/>
                    <a:cs typeface="Arial" charset="0"/>
                  </a:defRPr>
                </a:lvl1pPr>
              </a:lstStyle>
              <a:p>
                <a:pPr lvl="0"/>
                <a:r>
                  <a:rPr lang="nl-NL" dirty="0"/>
                  <a:t>3</a:t>
                </a:r>
              </a:p>
            </p:txBody>
          </p:sp>
          <p:grpSp>
            <p:nvGrpSpPr>
              <p:cNvPr id="64" name="Groeperen 38">
                <a:extLst>
                  <a:ext uri="{FF2B5EF4-FFF2-40B4-BE49-F238E27FC236}">
                    <a16:creationId xmlns:a16="http://schemas.microsoft.com/office/drawing/2014/main" id="{FC90F444-FF96-2C46-8D50-58C4604A0F72}"/>
                  </a:ext>
                </a:extLst>
              </p:cNvPr>
              <p:cNvGrpSpPr/>
              <p:nvPr userDrawn="1"/>
            </p:nvGrpSpPr>
            <p:grpSpPr>
              <a:xfrm>
                <a:off x="-2817520" y="6055099"/>
                <a:ext cx="2918952" cy="1754805"/>
                <a:chOff x="-5218600" y="4763397"/>
                <a:chExt cx="2918952" cy="1562562"/>
              </a:xfrm>
            </p:grpSpPr>
            <p:pic>
              <p:nvPicPr>
                <p:cNvPr id="65" name="Afbeelding 64">
                  <a:extLst>
                    <a:ext uri="{FF2B5EF4-FFF2-40B4-BE49-F238E27FC236}">
                      <a16:creationId xmlns:a16="http://schemas.microsoft.com/office/drawing/2014/main" id="{31E944D6-5CF6-2E45-A8BB-433AD66411D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212991" y="5461767"/>
                  <a:ext cx="1325880" cy="315512"/>
                </a:xfrm>
                <a:prstGeom prst="rect">
                  <a:avLst/>
                </a:prstGeom>
              </p:spPr>
            </p:pic>
            <p:cxnSp>
              <p:nvCxnSpPr>
                <p:cNvPr id="66" name="Rechte verbindingslijn 65">
                  <a:extLst>
                    <a:ext uri="{FF2B5EF4-FFF2-40B4-BE49-F238E27FC236}">
                      <a16:creationId xmlns:a16="http://schemas.microsoft.com/office/drawing/2014/main" id="{8C3762CD-70D9-3F41-9BAA-F07C12F5B9C8}"/>
                    </a:ext>
                  </a:extLst>
                </p:cNvPr>
                <p:cNvCxnSpPr/>
                <p:nvPr userDrawn="1"/>
              </p:nvCxnSpPr>
              <p:spPr>
                <a:xfrm>
                  <a:off x="-5218600" y="5826230"/>
                  <a:ext cx="2918952"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67" name="Groeperen 37">
                  <a:extLst>
                    <a:ext uri="{FF2B5EF4-FFF2-40B4-BE49-F238E27FC236}">
                      <a16:creationId xmlns:a16="http://schemas.microsoft.com/office/drawing/2014/main" id="{122F4978-2CD1-EB47-898F-C79A355D340C}"/>
                    </a:ext>
                  </a:extLst>
                </p:cNvPr>
                <p:cNvGrpSpPr/>
                <p:nvPr userDrawn="1"/>
              </p:nvGrpSpPr>
              <p:grpSpPr>
                <a:xfrm>
                  <a:off x="-5218600" y="4763397"/>
                  <a:ext cx="2918948" cy="1562562"/>
                  <a:chOff x="-5218600" y="4763397"/>
                  <a:chExt cx="2918948" cy="1562562"/>
                </a:xfrm>
              </p:grpSpPr>
              <p:sp>
                <p:nvSpPr>
                  <p:cNvPr id="68" name="Rechthoek 67">
                    <a:extLst>
                      <a:ext uri="{FF2B5EF4-FFF2-40B4-BE49-F238E27FC236}">
                        <a16:creationId xmlns:a16="http://schemas.microsoft.com/office/drawing/2014/main" id="{FBDB803E-D5B6-4441-903B-278A07DBB834}"/>
                      </a:ext>
                    </a:extLst>
                  </p:cNvPr>
                  <p:cNvSpPr/>
                  <p:nvPr userDrawn="1"/>
                </p:nvSpPr>
                <p:spPr>
                  <a:xfrm>
                    <a:off x="-4323696" y="5107254"/>
                    <a:ext cx="1408534"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Volgende stijl </a:t>
                    </a:r>
                    <a:r>
                      <a:rPr lang="nl-NL" sz="1000" cap="none" baseline="0" dirty="0">
                        <a:solidFill>
                          <a:schemeClr val="accent2"/>
                        </a:solidFill>
                        <a:latin typeface="+mj-lt"/>
                        <a:ea typeface="Arial" charset="0"/>
                        <a:cs typeface="Arial" charset="0"/>
                      </a:rPr>
                      <a:t>(lijstniveau verhogen)</a:t>
                    </a:r>
                  </a:p>
                </p:txBody>
              </p:sp>
              <p:sp>
                <p:nvSpPr>
                  <p:cNvPr id="69" name="Rechthoek 68">
                    <a:extLst>
                      <a:ext uri="{FF2B5EF4-FFF2-40B4-BE49-F238E27FC236}">
                        <a16:creationId xmlns:a16="http://schemas.microsoft.com/office/drawing/2014/main" id="{50B5531A-3E9C-2043-A2B4-62B2A5344F23}"/>
                      </a:ext>
                    </a:extLst>
                  </p:cNvPr>
                  <p:cNvSpPr/>
                  <p:nvPr userDrawn="1"/>
                </p:nvSpPr>
                <p:spPr>
                  <a:xfrm>
                    <a:off x="-4323696" y="4763397"/>
                    <a:ext cx="1524206" cy="356277"/>
                  </a:xfrm>
                  <a:prstGeom prst="rect">
                    <a:avLst/>
                  </a:prstGeom>
                </p:spPr>
                <p:txBody>
                  <a:bodyPr wrap="square">
                    <a:spAutoFit/>
                  </a:bodyPr>
                  <a:lstStyle/>
                  <a:p>
                    <a:pPr algn="l"/>
                    <a:r>
                      <a:rPr lang="nl-NL" sz="1000" b="1" cap="none" baseline="0" dirty="0">
                        <a:solidFill>
                          <a:schemeClr val="accent2"/>
                        </a:solidFill>
                        <a:latin typeface="+mj-lt"/>
                        <a:ea typeface="Arial" charset="0"/>
                        <a:cs typeface="Arial" charset="0"/>
                      </a:rPr>
                      <a:t>Vorige stijl </a:t>
                    </a:r>
                    <a:br>
                      <a:rPr lang="nl-NL" sz="1000" cap="none" baseline="0" dirty="0">
                        <a:solidFill>
                          <a:schemeClr val="accent2"/>
                        </a:solidFill>
                        <a:latin typeface="+mj-lt"/>
                        <a:ea typeface="Arial" charset="0"/>
                        <a:cs typeface="Arial" charset="0"/>
                      </a:rPr>
                    </a:br>
                    <a:r>
                      <a:rPr lang="nl-NL" sz="1000" cap="none" baseline="0" dirty="0">
                        <a:solidFill>
                          <a:schemeClr val="accent2"/>
                        </a:solidFill>
                        <a:latin typeface="+mj-lt"/>
                        <a:ea typeface="Arial" charset="0"/>
                        <a:cs typeface="Arial" charset="0"/>
                      </a:rPr>
                      <a:t>(lijstniveau verlagen)</a:t>
                    </a:r>
                  </a:p>
                </p:txBody>
              </p:sp>
              <p:cxnSp>
                <p:nvCxnSpPr>
                  <p:cNvPr id="70" name="Gebogen verbindingslijn 55">
                    <a:extLst>
                      <a:ext uri="{FF2B5EF4-FFF2-40B4-BE49-F238E27FC236}">
                        <a16:creationId xmlns:a16="http://schemas.microsoft.com/office/drawing/2014/main" id="{33D337DA-7194-9C4C-B747-EB700445805C}"/>
                      </a:ext>
                    </a:extLst>
                  </p:cNvPr>
                  <p:cNvCxnSpPr>
                    <a:cxnSpLocks/>
                    <a:stCxn id="55" idx="0"/>
                    <a:endCxn id="68" idx="1"/>
                  </p:cNvCxnSpPr>
                  <p:nvPr userDrawn="1"/>
                </p:nvCxnSpPr>
                <p:spPr>
                  <a:xfrm rot="5400000" flipH="1" flipV="1">
                    <a:off x="-4482682" y="5300323"/>
                    <a:ext cx="173915" cy="144055"/>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Gebogen verbindingslijn 57">
                    <a:extLst>
                      <a:ext uri="{FF2B5EF4-FFF2-40B4-BE49-F238E27FC236}">
                        <a16:creationId xmlns:a16="http://schemas.microsoft.com/office/drawing/2014/main" id="{936557B7-048E-4945-9BCB-172D3B2330C1}"/>
                      </a:ext>
                    </a:extLst>
                  </p:cNvPr>
                  <p:cNvCxnSpPr>
                    <a:cxnSpLocks/>
                    <a:stCxn id="53" idx="0"/>
                    <a:endCxn id="69" idx="1"/>
                  </p:cNvCxnSpPr>
                  <p:nvPr userDrawn="1"/>
                </p:nvCxnSpPr>
                <p:spPr>
                  <a:xfrm rot="5400000" flipH="1" flipV="1">
                    <a:off x="-4737022" y="5045982"/>
                    <a:ext cx="517772" cy="308880"/>
                  </a:xfrm>
                  <a:prstGeom prst="bentConnector2">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7" name="Tekstvak 96">
                    <a:extLst>
                      <a:ext uri="{FF2B5EF4-FFF2-40B4-BE49-F238E27FC236}">
                        <a16:creationId xmlns:a16="http://schemas.microsoft.com/office/drawing/2014/main" id="{A4084714-FB7B-5E4B-A205-BE382B0F33F7}"/>
                      </a:ext>
                    </a:extLst>
                  </p:cNvPr>
                  <p:cNvSpPr txBox="1"/>
                  <p:nvPr userDrawn="1"/>
                </p:nvSpPr>
                <p:spPr>
                  <a:xfrm>
                    <a:off x="-4426152" y="5832653"/>
                    <a:ext cx="2126500" cy="493306"/>
                  </a:xfrm>
                  <a:prstGeom prst="rect">
                    <a:avLst/>
                  </a:prstGeom>
                  <a:noFill/>
                </p:spPr>
                <p:txBody>
                  <a:bodyPr wrap="square" lIns="0" rtlCol="0">
                    <a:spAutoFit/>
                  </a:bodyPr>
                  <a:lstStyle/>
                  <a:p>
                    <a:pPr algn="l"/>
                    <a:r>
                      <a:rPr lang="nl-NL" sz="1000" cap="none" baseline="0" dirty="0">
                        <a:solidFill>
                          <a:schemeClr val="accent2"/>
                        </a:solidFill>
                        <a:latin typeface="+mj-lt"/>
                        <a:ea typeface="Arial" charset="0"/>
                        <a:cs typeface="Arial" charset="0"/>
                      </a:rPr>
                      <a:t>Herstel eventueel de originele opmaak van de dia met de knop </a:t>
                    </a:r>
                    <a:r>
                      <a:rPr lang="nl-NL" sz="1000" b="1" cap="none" baseline="0" dirty="0">
                        <a:solidFill>
                          <a:schemeClr val="accent2"/>
                        </a:solidFill>
                        <a:latin typeface="+mj-lt"/>
                        <a:ea typeface="Arial" charset="0"/>
                        <a:cs typeface="Arial" charset="0"/>
                      </a:rPr>
                      <a:t>Opnieuw instellen</a:t>
                    </a:r>
                    <a:endParaRPr lang="nl-NL" sz="1000" cap="none" baseline="0" dirty="0">
                      <a:solidFill>
                        <a:schemeClr val="accent2"/>
                      </a:solidFill>
                      <a:latin typeface="+mj-lt"/>
                      <a:ea typeface="Arial" charset="0"/>
                      <a:cs typeface="Arial" charset="0"/>
                    </a:endParaRPr>
                  </a:p>
                </p:txBody>
              </p:sp>
              <p:pic>
                <p:nvPicPr>
                  <p:cNvPr id="98" name="Afbeelding 97">
                    <a:extLst>
                      <a:ext uri="{FF2B5EF4-FFF2-40B4-BE49-F238E27FC236}">
                        <a16:creationId xmlns:a16="http://schemas.microsoft.com/office/drawing/2014/main" id="{78E1A273-3A9D-7249-AFEA-EB01728A1DEE}"/>
                      </a:ext>
                    </a:extLst>
                  </p:cNvPr>
                  <p:cNvPicPr>
                    <a:picLocks noChangeAspect="1"/>
                  </p:cNvPicPr>
                  <p:nvPr userDrawn="1"/>
                </p:nvPicPr>
                <p:blipFill>
                  <a:blip r:embed="rId6"/>
                  <a:stretch>
                    <a:fillRect/>
                  </a:stretch>
                </p:blipFill>
                <p:spPr>
                  <a:xfrm>
                    <a:off x="-5218600" y="5884354"/>
                    <a:ext cx="731520" cy="122134"/>
                  </a:xfrm>
                  <a:prstGeom prst="rect">
                    <a:avLst/>
                  </a:prstGeom>
                </p:spPr>
              </p:pic>
            </p:grpSp>
          </p:grpSp>
        </p:grpSp>
        <p:sp>
          <p:nvSpPr>
            <p:cNvPr id="48" name="Rechthoek 47">
              <a:extLst>
                <a:ext uri="{FF2B5EF4-FFF2-40B4-BE49-F238E27FC236}">
                  <a16:creationId xmlns:a16="http://schemas.microsoft.com/office/drawing/2014/main" id="{EDD77B81-CBC1-9242-9E0A-199D8692AD2E}"/>
                </a:ext>
              </a:extLst>
            </p:cNvPr>
            <p:cNvSpPr/>
            <p:nvPr userDrawn="1"/>
          </p:nvSpPr>
          <p:spPr>
            <a:xfrm>
              <a:off x="13444384" y="4990758"/>
              <a:ext cx="2217017" cy="400110"/>
            </a:xfrm>
            <a:prstGeom prst="rect">
              <a:avLst/>
            </a:prstGeom>
          </p:spPr>
          <p:txBody>
            <a:bodyPr wrap="square">
              <a:spAutoFit/>
            </a:bodyPr>
            <a:lstStyle/>
            <a:p>
              <a:pPr marL="0" algn="l" defTabSz="914400" rtl="0" eaLnBrk="1" latinLnBrk="0" hangingPunct="1"/>
              <a:r>
                <a:rPr lang="nl-NL" sz="1000" kern="1200" cap="none" baseline="0" dirty="0">
                  <a:solidFill>
                    <a:schemeClr val="accent2"/>
                  </a:solidFill>
                  <a:latin typeface="+mj-lt"/>
                  <a:ea typeface="Arial" charset="0"/>
                  <a:cs typeface="Arial" charset="0"/>
                </a:rPr>
                <a:t>Wijzig de tekststijlen met de tab-knop of de knoppen in de menubalk:</a:t>
              </a:r>
            </a:p>
          </p:txBody>
        </p:sp>
        <p:cxnSp>
          <p:nvCxnSpPr>
            <p:cNvPr id="49" name="Rechte verbindingslijn 48">
              <a:extLst>
                <a:ext uri="{FF2B5EF4-FFF2-40B4-BE49-F238E27FC236}">
                  <a16:creationId xmlns:a16="http://schemas.microsoft.com/office/drawing/2014/main" id="{EAA81A8C-5E02-1349-821B-74874F1A6C29}"/>
                </a:ext>
              </a:extLst>
            </p:cNvPr>
            <p:cNvCxnSpPr>
              <a:stCxn id="59" idx="4"/>
              <a:endCxn id="60" idx="0"/>
            </p:cNvCxnSpPr>
            <p:nvPr userDrawn="1"/>
          </p:nvCxnSpPr>
          <p:spPr>
            <a:xfrm>
              <a:off x="12559106" y="1179553"/>
              <a:ext cx="0" cy="37785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20ED5A4D-AD6C-B849-9256-57294BB6C015}"/>
                </a:ext>
              </a:extLst>
            </p:cNvPr>
            <p:cNvCxnSpPr>
              <a:cxnSpLocks/>
              <a:stCxn id="60" idx="4"/>
              <a:endCxn id="63" idx="0"/>
            </p:cNvCxnSpPr>
            <p:nvPr userDrawn="1"/>
          </p:nvCxnSpPr>
          <p:spPr>
            <a:xfrm>
              <a:off x="12559106" y="1809406"/>
              <a:ext cx="0" cy="6595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CEA56CFD-B6FF-C340-9B16-544EFB6282B7}"/>
                </a:ext>
              </a:extLst>
            </p:cNvPr>
            <p:cNvCxnSpPr>
              <a:cxnSpLocks/>
              <a:stCxn id="63" idx="4"/>
              <a:endCxn id="61" idx="0"/>
            </p:cNvCxnSpPr>
            <p:nvPr userDrawn="1"/>
          </p:nvCxnSpPr>
          <p:spPr>
            <a:xfrm>
              <a:off x="12559106" y="2720993"/>
              <a:ext cx="0" cy="39449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12D1423F-DA5F-164D-8CF7-7BE062B6D40F}"/>
                </a:ext>
              </a:extLst>
            </p:cNvPr>
            <p:cNvCxnSpPr>
              <a:cxnSpLocks/>
              <a:stCxn id="61" idx="4"/>
              <a:endCxn id="62" idx="0"/>
            </p:cNvCxnSpPr>
            <p:nvPr userDrawn="1"/>
          </p:nvCxnSpPr>
          <p:spPr>
            <a:xfrm>
              <a:off x="12559106" y="3367485"/>
              <a:ext cx="0" cy="34734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53" name="Ovaal 52">
              <a:extLst>
                <a:ext uri="{FF2B5EF4-FFF2-40B4-BE49-F238E27FC236}">
                  <a16:creationId xmlns:a16="http://schemas.microsoft.com/office/drawing/2014/main" id="{291DAD6B-20DB-0644-9D05-39E2BB621E30}"/>
                </a:ext>
              </a:extLst>
            </p:cNvPr>
            <p:cNvSpPr/>
            <p:nvPr userDrawn="1"/>
          </p:nvSpPr>
          <p:spPr>
            <a:xfrm>
              <a:off x="13036504"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sp>
          <p:nvSpPr>
            <p:cNvPr id="54" name="Rechthoek 53">
              <a:extLst>
                <a:ext uri="{FF2B5EF4-FFF2-40B4-BE49-F238E27FC236}">
                  <a16:creationId xmlns:a16="http://schemas.microsoft.com/office/drawing/2014/main" id="{6065A4C5-6A89-4B45-B186-2C0FC139CE94}"/>
                </a:ext>
              </a:extLst>
            </p:cNvPr>
            <p:cNvSpPr/>
            <p:nvPr userDrawn="1"/>
          </p:nvSpPr>
          <p:spPr>
            <a:xfrm>
              <a:off x="12376269" y="-120870"/>
              <a:ext cx="3009400" cy="744819"/>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
                  <a:schemeClr val="accent1"/>
                </a:buClr>
                <a:buSzTx/>
                <a:buFont typeface="Arial" charset="0"/>
                <a:buNone/>
                <a:tabLst/>
                <a:defRPr/>
              </a:pPr>
              <a:r>
                <a:rPr lang="nl-NL" sz="3600" b="1" kern="1200" noProof="0" dirty="0">
                  <a:solidFill>
                    <a:schemeClr val="tx1"/>
                  </a:solidFill>
                  <a:latin typeface="+mn-lt"/>
                  <a:ea typeface="+mn-ea"/>
                  <a:cs typeface="+mn-cs"/>
                </a:rPr>
                <a:t>Titel</a:t>
              </a:r>
              <a:endParaRPr lang="nl-NL" sz="5400" b="1" kern="120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1200"/>
                </a:spcAft>
                <a:buClr>
                  <a:schemeClr val="accent1"/>
                </a:buClr>
                <a:buSzTx/>
                <a:buFont typeface="Arial" charset="0"/>
                <a:buNone/>
                <a:tabLst/>
                <a:defRPr/>
              </a:pP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Arial</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bold</a:t>
              </a:r>
              <a:r>
                <a:rPr kumimoji="0" lang="nl-NL" sz="1000" b="0" i="0" u="none" strike="noStrike" kern="1200" cap="none" spc="0" normalizeH="0" baseline="0" noProof="0" dirty="0">
                  <a:ln>
                    <a:noFill/>
                  </a:ln>
                  <a:solidFill>
                    <a:srgbClr val="4C4C70"/>
                  </a:solidFill>
                  <a:effectLst/>
                  <a:uLnTx/>
                  <a:uFillTx/>
                  <a:latin typeface="Arial" panose="020B0604020202020204" pitchFamily="34" charset="0"/>
                  <a:ea typeface="+mn-ea"/>
                  <a:cs typeface="Arial" panose="020B0604020202020204" pitchFamily="34" charset="0"/>
                </a:rPr>
                <a:t>, zwart, 36 </a:t>
              </a:r>
              <a:r>
                <a:rPr kumimoji="0" lang="nl-NL" sz="1000" b="0" i="0" u="none" strike="noStrike" kern="1200" cap="none" spc="0" normalizeH="0" baseline="0" noProof="0" dirty="0" err="1">
                  <a:ln>
                    <a:noFill/>
                  </a:ln>
                  <a:solidFill>
                    <a:srgbClr val="4C4C70"/>
                  </a:solidFill>
                  <a:effectLst/>
                  <a:uLnTx/>
                  <a:uFillTx/>
                  <a:latin typeface="Arial" panose="020B0604020202020204" pitchFamily="34" charset="0"/>
                  <a:ea typeface="+mn-ea"/>
                  <a:cs typeface="Arial" panose="020B0604020202020204" pitchFamily="34" charset="0"/>
                </a:rPr>
                <a:t>pt</a:t>
              </a:r>
              <a:endParaRPr lang="nl-NL" sz="1000"/>
            </a:p>
          </p:txBody>
        </p:sp>
        <p:sp>
          <p:nvSpPr>
            <p:cNvPr id="55" name="Ovaal 54">
              <a:extLst>
                <a:ext uri="{FF2B5EF4-FFF2-40B4-BE49-F238E27FC236}">
                  <a16:creationId xmlns:a16="http://schemas.microsoft.com/office/drawing/2014/main" id="{1B505918-6CA4-2246-9813-54347CF6E628}"/>
                </a:ext>
              </a:extLst>
            </p:cNvPr>
            <p:cNvSpPr/>
            <p:nvPr userDrawn="1"/>
          </p:nvSpPr>
          <p:spPr>
            <a:xfrm>
              <a:off x="13201329" y="6246078"/>
              <a:ext cx="198000" cy="198827"/>
            </a:xfrm>
            <a:prstGeom prst="ellipse">
              <a:avLst/>
            </a:prstGeom>
            <a:noFill/>
            <a:ln w="15875">
              <a:solidFill>
                <a:schemeClr val="accent1"/>
              </a:solidFill>
            </a:ln>
            <a:effectLst>
              <a:outerShdw blurRad="50800" dist="12700" dir="5400000" algn="t" rotWithShape="0">
                <a:prstClr val="black">
                  <a:alpha val="40000"/>
                </a:prstClr>
              </a:outerShdw>
            </a:effectLst>
          </p:spPr>
          <p:txBody>
            <a:bodyPr wrap="none" lIns="0" tIns="0" rIns="0" bIns="0" rtlCol="0" anchor="ctr" anchorCtr="0">
              <a:noAutofit/>
            </a:bodyPr>
            <a:lstStyle/>
            <a:p>
              <a:pPr lvl="0" algn="ctr"/>
              <a:endParaRPr lang="nl-NL" sz="1200" b="1" cap="all">
                <a:solidFill>
                  <a:schemeClr val="accent1"/>
                </a:solidFill>
                <a:latin typeface="+mj-lt"/>
                <a:cs typeface="Arial" charset="0"/>
              </a:endParaRPr>
            </a:p>
          </p:txBody>
        </p:sp>
      </p:grpSp>
    </p:spTree>
    <p:extLst>
      <p:ext uri="{BB962C8B-B14F-4D97-AF65-F5344CB8AC3E}">
        <p14:creationId xmlns:p14="http://schemas.microsoft.com/office/powerpoint/2010/main" val="232202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1E07F3F-700F-974C-A1F4-2A3066A33BDA}"/>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756000" y="6364800"/>
            <a:ext cx="900000" cy="300000"/>
          </a:xfrm>
          <a:prstGeom prst="rect">
            <a:avLst/>
          </a:prstGeom>
        </p:spPr>
      </p:pic>
      <p:sp>
        <p:nvSpPr>
          <p:cNvPr id="2" name="Tijdelijke aanduiding voor titel 1">
            <a:extLst>
              <a:ext uri="{FF2B5EF4-FFF2-40B4-BE49-F238E27FC236}">
                <a16:creationId xmlns:a16="http://schemas.microsoft.com/office/drawing/2014/main" id="{46B8B9E5-47AB-114B-9AE7-5EE6FFD728CC}"/>
              </a:ext>
            </a:extLst>
          </p:cNvPr>
          <p:cNvSpPr>
            <a:spLocks noGrp="1"/>
          </p:cNvSpPr>
          <p:nvPr>
            <p:ph type="title"/>
          </p:nvPr>
        </p:nvSpPr>
        <p:spPr>
          <a:xfrm>
            <a:off x="758826" y="769620"/>
            <a:ext cx="10672762" cy="921068"/>
          </a:xfrm>
          <a:prstGeom prst="rect">
            <a:avLst/>
          </a:prstGeom>
        </p:spPr>
        <p:txBody>
          <a:bodyPr vert="horz" lIns="0" tIns="0" rIns="0" bIns="0" rtlCol="0" anchor="t">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4905A7E9-8CF4-9747-8F15-FF18D2BBB5E4}"/>
              </a:ext>
            </a:extLst>
          </p:cNvPr>
          <p:cNvSpPr>
            <a:spLocks noGrp="1"/>
          </p:cNvSpPr>
          <p:nvPr>
            <p:ph type="body" idx="1"/>
          </p:nvPr>
        </p:nvSpPr>
        <p:spPr>
          <a:xfrm>
            <a:off x="762000" y="2024063"/>
            <a:ext cx="10669588" cy="4064317"/>
          </a:xfrm>
          <a:prstGeom prst="rect">
            <a:avLst/>
          </a:prstGeom>
        </p:spPr>
        <p:txBody>
          <a:bodyPr vert="horz" lIns="0" tIns="0" rIns="0" bIns="0" rtlCol="0">
            <a:noAutofit/>
          </a:body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15E3A338-9FC0-BB41-9595-FC52685BFA7B}"/>
              </a:ext>
            </a:extLst>
          </p:cNvPr>
          <p:cNvSpPr>
            <a:spLocks noGrp="1"/>
          </p:cNvSpPr>
          <p:nvPr>
            <p:ph type="dt" sz="half" idx="2"/>
          </p:nvPr>
        </p:nvSpPr>
        <p:spPr>
          <a:xfrm>
            <a:off x="9602788" y="6249600"/>
            <a:ext cx="954722" cy="365125"/>
          </a:xfrm>
          <a:prstGeom prst="rect">
            <a:avLst/>
          </a:prstGeom>
        </p:spPr>
        <p:txBody>
          <a:bodyPr vert="horz" lIns="0" tIns="0" rIns="0" bIns="0" rtlCol="0" anchor="ctr"/>
          <a:lstStyle>
            <a:lvl1pPr algn="l">
              <a:defRPr sz="1000">
                <a:solidFill>
                  <a:schemeClr val="bg1">
                    <a:lumMod val="50000"/>
                  </a:schemeClr>
                </a:solidFill>
              </a:defRPr>
            </a:lvl1pPr>
          </a:lstStyle>
          <a:p>
            <a:fld id="{81C09ABD-908E-6144-A381-5A408015B25C}" type="datetime1">
              <a:rPr lang="nl-NL" smtClean="0"/>
              <a:t>7-12-2020</a:t>
            </a:fld>
            <a:endParaRPr lang="nl-NL" dirty="0"/>
          </a:p>
        </p:txBody>
      </p:sp>
      <p:sp>
        <p:nvSpPr>
          <p:cNvPr id="5" name="Tijdelijke aanduiding voor voettekst 4">
            <a:extLst>
              <a:ext uri="{FF2B5EF4-FFF2-40B4-BE49-F238E27FC236}">
                <a16:creationId xmlns:a16="http://schemas.microsoft.com/office/drawing/2014/main" id="{A895F6D7-BEAB-C548-97F0-603DBE764885}"/>
              </a:ext>
            </a:extLst>
          </p:cNvPr>
          <p:cNvSpPr>
            <a:spLocks noGrp="1"/>
          </p:cNvSpPr>
          <p:nvPr>
            <p:ph type="ftr" sz="quarter" idx="3"/>
          </p:nvPr>
        </p:nvSpPr>
        <p:spPr>
          <a:xfrm>
            <a:off x="2077200" y="6249600"/>
            <a:ext cx="4918913" cy="365125"/>
          </a:xfrm>
          <a:prstGeom prst="rect">
            <a:avLst/>
          </a:prstGeom>
        </p:spPr>
        <p:txBody>
          <a:bodyPr vert="horz" lIns="0" tIns="0" rIns="0" bIns="0" rtlCol="0" anchor="ctr"/>
          <a:lstStyle>
            <a:lvl1pPr algn="l">
              <a:defRPr sz="1000">
                <a:solidFill>
                  <a:schemeClr val="bg1">
                    <a:lumMod val="50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7D696A20-724C-0B4A-9113-ED68753D4669}"/>
              </a:ext>
            </a:extLst>
          </p:cNvPr>
          <p:cNvSpPr>
            <a:spLocks noGrp="1"/>
          </p:cNvSpPr>
          <p:nvPr>
            <p:ph type="sldNum" sz="quarter" idx="4"/>
          </p:nvPr>
        </p:nvSpPr>
        <p:spPr>
          <a:xfrm>
            <a:off x="10614660" y="6249600"/>
            <a:ext cx="816928" cy="365125"/>
          </a:xfrm>
          <a:prstGeom prst="rect">
            <a:avLst/>
          </a:prstGeom>
        </p:spPr>
        <p:txBody>
          <a:bodyPr vert="horz" lIns="0" tIns="0" rIns="0" bIns="0" rtlCol="0" anchor="ctr"/>
          <a:lstStyle>
            <a:lvl1pPr algn="r">
              <a:defRPr sz="1000">
                <a:solidFill>
                  <a:schemeClr val="bg1">
                    <a:lumMod val="50000"/>
                  </a:schemeClr>
                </a:solidFill>
              </a:defRPr>
            </a:lvl1pPr>
          </a:lstStyle>
          <a:p>
            <a:fld id="{5E5C2CF4-0E80-7A46-8F96-EE1F0D78FA73}" type="slidenum">
              <a:rPr lang="nl-NL" smtClean="0"/>
              <a:pPr/>
              <a:t>‹#›</a:t>
            </a:fld>
            <a:endParaRPr lang="nl-NL" dirty="0"/>
          </a:p>
        </p:txBody>
      </p:sp>
      <p:sp>
        <p:nvSpPr>
          <p:cNvPr id="8" name="Rechthoek 7">
            <a:extLst>
              <a:ext uri="{FF2B5EF4-FFF2-40B4-BE49-F238E27FC236}">
                <a16:creationId xmlns:a16="http://schemas.microsoft.com/office/drawing/2014/main" id="{DB61943F-E1DA-AA4B-B246-7B834C0F1C73}"/>
              </a:ext>
            </a:extLst>
          </p:cNvPr>
          <p:cNvSpPr/>
          <p:nvPr userDrawn="1"/>
        </p:nvSpPr>
        <p:spPr>
          <a:xfrm>
            <a:off x="-1393" y="0"/>
            <a:ext cx="12193200" cy="6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01142326"/>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49" r:id="rId3"/>
    <p:sldLayoutId id="2147483679" r:id="rId4"/>
    <p:sldLayoutId id="2147483651" r:id="rId5"/>
    <p:sldLayoutId id="2147483674" r:id="rId6"/>
    <p:sldLayoutId id="2147483675" r:id="rId7"/>
    <p:sldLayoutId id="2147483660" r:id="rId8"/>
    <p:sldLayoutId id="2147483666" r:id="rId9"/>
    <p:sldLayoutId id="2147483687" r:id="rId10"/>
    <p:sldLayoutId id="2147483680" r:id="rId11"/>
    <p:sldLayoutId id="2147483669" r:id="rId12"/>
    <p:sldLayoutId id="2147483670" r:id="rId13"/>
    <p:sldLayoutId id="2147483671" r:id="rId14"/>
    <p:sldLayoutId id="2147483672" r:id="rId15"/>
    <p:sldLayoutId id="2147483652" r:id="rId16"/>
    <p:sldLayoutId id="2147483673" r:id="rId17"/>
    <p:sldLayoutId id="2147483656" r:id="rId18"/>
    <p:sldLayoutId id="2147483681" r:id="rId19"/>
    <p:sldLayoutId id="2147483682" r:id="rId20"/>
    <p:sldLayoutId id="2147483654" r:id="rId21"/>
    <p:sldLayoutId id="2147483655" r:id="rId22"/>
    <p:sldLayoutId id="2147483684" r:id="rId23"/>
    <p:sldLayoutId id="2147483683" r:id="rId24"/>
    <p:sldLayoutId id="2147483668" r:id="rId25"/>
    <p:sldLayoutId id="2147483685" r:id="rId26"/>
    <p:sldLayoutId id="2147483678" r:id="rId27"/>
    <p:sldLayoutId id="2147483686" r:id="rId28"/>
    <p:sldLayoutId id="2147483676" r:id="rId29"/>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71463" indent="-271463" algn="l" defTabSz="914400" rtl="0" eaLnBrk="1" latinLnBrk="0" hangingPunct="1">
        <a:lnSpc>
          <a:spcPct val="100000"/>
        </a:lnSpc>
        <a:spcBef>
          <a:spcPts val="0"/>
        </a:spcBef>
        <a:spcAft>
          <a:spcPts val="1200"/>
        </a:spcAft>
        <a:buClr>
          <a:schemeClr val="accent1"/>
        </a:buClr>
        <a:buSzPct val="90000"/>
        <a:buFont typeface="Zapf Dingbats"/>
        <a:buChar char="❯"/>
        <a:tabLst/>
        <a:defRPr sz="2000" kern="1200">
          <a:solidFill>
            <a:schemeClr val="tx2"/>
          </a:solidFill>
          <a:latin typeface="+mn-lt"/>
          <a:ea typeface="+mn-ea"/>
          <a:cs typeface="+mn-cs"/>
        </a:defRPr>
      </a:lvl1pPr>
      <a:lvl2pPr marL="490538" indent="-219075" algn="l" defTabSz="914400" rtl="0" eaLnBrk="1" latinLnBrk="0" hangingPunct="1">
        <a:lnSpc>
          <a:spcPct val="100000"/>
        </a:lnSpc>
        <a:spcBef>
          <a:spcPts val="0"/>
        </a:spcBef>
        <a:spcAft>
          <a:spcPts val="1200"/>
        </a:spcAft>
        <a:buClr>
          <a:srgbClr val="DB6216"/>
        </a:buClr>
        <a:buSzPct val="100000"/>
        <a:buFont typeface="Systeemlettertype"/>
        <a:buChar char="›"/>
        <a:tabLst/>
        <a:defRPr sz="2000" kern="1200">
          <a:solidFill>
            <a:schemeClr val="tx2"/>
          </a:solidFill>
          <a:latin typeface="+mn-lt"/>
          <a:ea typeface="+mn-ea"/>
          <a:cs typeface="+mn-cs"/>
        </a:defRPr>
      </a:lvl2pPr>
      <a:lvl3pPr marL="0" indent="0" algn="l" defTabSz="914400" rtl="0" eaLnBrk="1" latinLnBrk="0" hangingPunct="1">
        <a:lnSpc>
          <a:spcPct val="100000"/>
        </a:lnSpc>
        <a:spcBef>
          <a:spcPts val="600"/>
        </a:spcBef>
        <a:buClrTx/>
        <a:buFont typeface="Systeemlettertype"/>
        <a:buChar char="​"/>
        <a:tabLst/>
        <a:defRPr sz="2000" b="1" kern="1200">
          <a:solidFill>
            <a:schemeClr val="tx2"/>
          </a:solidFill>
          <a:latin typeface="+mn-lt"/>
          <a:ea typeface="+mn-ea"/>
          <a:cs typeface="+mn-cs"/>
        </a:defRPr>
      </a:lvl3pPr>
      <a:lvl4pPr marL="0" indent="0" algn="l" defTabSz="914400" rtl="0" eaLnBrk="1" latinLnBrk="0" hangingPunct="1">
        <a:lnSpc>
          <a:spcPct val="100000"/>
        </a:lnSpc>
        <a:spcBef>
          <a:spcPts val="600"/>
        </a:spcBef>
        <a:spcAft>
          <a:spcPts val="600"/>
        </a:spcAft>
        <a:buClrTx/>
        <a:buFont typeface="Systeemlettertype"/>
        <a:buChar char="​"/>
        <a:tabLst/>
        <a:defRPr sz="2000" kern="1200" cap="all" baseline="0">
          <a:solidFill>
            <a:schemeClr val="accent1"/>
          </a:solidFill>
          <a:latin typeface="+mn-lt"/>
          <a:ea typeface="+mn-ea"/>
          <a:cs typeface="+mn-cs"/>
        </a:defRPr>
      </a:lvl4pPr>
      <a:lvl5pPr marL="0" indent="0" algn="l" defTabSz="914400" rtl="0" eaLnBrk="1" latinLnBrk="0" hangingPunct="1">
        <a:lnSpc>
          <a:spcPct val="100000"/>
        </a:lnSpc>
        <a:spcBef>
          <a:spcPts val="0"/>
        </a:spcBef>
        <a:buClrTx/>
        <a:buFont typeface="Systeemlettertype"/>
        <a:buChar char="​"/>
        <a:tabLst/>
        <a:defRPr sz="16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79" userDrawn="1">
          <p15:clr>
            <a:srgbClr val="F26B43"/>
          </p15:clr>
        </p15:guide>
        <p15:guide id="2" pos="478" userDrawn="1">
          <p15:clr>
            <a:srgbClr val="F26B43"/>
          </p15:clr>
        </p15:guide>
        <p15:guide id="4" orient="horz" pos="3841" userDrawn="1">
          <p15:clr>
            <a:srgbClr val="F26B43"/>
          </p15:clr>
        </p15:guide>
        <p15:guide id="6" pos="1870" userDrawn="1">
          <p15:clr>
            <a:srgbClr val="F26B43"/>
          </p15:clr>
        </p15:guide>
        <p15:guide id="7" pos="3022" userDrawn="1">
          <p15:clr>
            <a:srgbClr val="F26B43"/>
          </p15:clr>
        </p15:guide>
        <p15:guide id="8" pos="3263" userDrawn="1">
          <p15:clr>
            <a:srgbClr val="F26B43"/>
          </p15:clr>
        </p15:guide>
        <p15:guide id="9" pos="4407" userDrawn="1">
          <p15:clr>
            <a:srgbClr val="F26B43"/>
          </p15:clr>
        </p15:guide>
        <p15:guide id="10" pos="4659" userDrawn="1">
          <p15:clr>
            <a:srgbClr val="F26B43"/>
          </p15:clr>
        </p15:guide>
        <p15:guide id="11" pos="5811" userDrawn="1">
          <p15:clr>
            <a:srgbClr val="F26B43"/>
          </p15:clr>
        </p15:guide>
        <p15:guide id="12" pos="6049" userDrawn="1">
          <p15:clr>
            <a:srgbClr val="F26B43"/>
          </p15:clr>
        </p15:guide>
        <p15:guide id="13" pos="7201" userDrawn="1">
          <p15:clr>
            <a:srgbClr val="F26B43"/>
          </p15:clr>
        </p15:guide>
        <p15:guide id="14" pos="1630" userDrawn="1">
          <p15:clr>
            <a:srgbClr val="F26B43"/>
          </p15:clr>
        </p15:guide>
        <p15:guide id="15" orient="horz" pos="127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unece.org/fileadmin/DAM/trans/doc/2020/wp29grsp/GRSP-67-05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unece.org/fileadmin/DAM/trans/doc/2020/wp29grsp/GRSP-67-32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B6B47-5708-EE45-99C3-4581070AE1DB}"/>
              </a:ext>
            </a:extLst>
          </p:cNvPr>
          <p:cNvSpPr>
            <a:spLocks noGrp="1"/>
          </p:cNvSpPr>
          <p:nvPr>
            <p:ph type="ctrTitle"/>
          </p:nvPr>
        </p:nvSpPr>
        <p:spPr/>
        <p:txBody>
          <a:bodyPr/>
          <a:lstStyle/>
          <a:p>
            <a:r>
              <a:rPr lang="nl-NL" dirty="0" err="1"/>
              <a:t>Braxx</a:t>
            </a:r>
            <a:r>
              <a:rPr lang="nl-NL" dirty="0"/>
              <a:t> Smart Kid Belt</a:t>
            </a:r>
          </a:p>
        </p:txBody>
      </p:sp>
      <p:sp>
        <p:nvSpPr>
          <p:cNvPr id="3" name="Ondertitel 2">
            <a:extLst>
              <a:ext uri="{FF2B5EF4-FFF2-40B4-BE49-F238E27FC236}">
                <a16:creationId xmlns:a16="http://schemas.microsoft.com/office/drawing/2014/main" id="{288678ED-0172-3948-9780-8E64FEDF46FD}"/>
              </a:ext>
            </a:extLst>
          </p:cNvPr>
          <p:cNvSpPr>
            <a:spLocks noGrp="1"/>
          </p:cNvSpPr>
          <p:nvPr>
            <p:ph type="subTitle" idx="1"/>
          </p:nvPr>
        </p:nvSpPr>
        <p:spPr/>
        <p:txBody>
          <a:bodyPr/>
          <a:lstStyle/>
          <a:p>
            <a:r>
              <a:rPr lang="nl-NL" dirty="0"/>
              <a:t>Non-compliance </a:t>
            </a:r>
            <a:r>
              <a:rPr lang="nl-NL" dirty="0" err="1"/>
              <a:t>with</a:t>
            </a:r>
            <a:r>
              <a:rPr lang="nl-NL" dirty="0"/>
              <a:t> ECE R44.04</a:t>
            </a:r>
          </a:p>
        </p:txBody>
      </p:sp>
      <p:sp>
        <p:nvSpPr>
          <p:cNvPr id="4" name="Tijdelijke aanduiding voor tekst 3">
            <a:extLst>
              <a:ext uri="{FF2B5EF4-FFF2-40B4-BE49-F238E27FC236}">
                <a16:creationId xmlns:a16="http://schemas.microsoft.com/office/drawing/2014/main" id="{B81253A6-82B2-7844-A458-F011AAFB863C}"/>
              </a:ext>
            </a:extLst>
          </p:cNvPr>
          <p:cNvSpPr>
            <a:spLocks noGrp="1"/>
          </p:cNvSpPr>
          <p:nvPr>
            <p:ph type="body" sz="quarter" idx="10"/>
          </p:nvPr>
        </p:nvSpPr>
        <p:spPr>
          <a:xfrm>
            <a:off x="3325085" y="337346"/>
            <a:ext cx="8523159" cy="855027"/>
          </a:xfrm>
        </p:spPr>
        <p:txBody>
          <a:bodyPr/>
          <a:lstStyle/>
          <a:p>
            <a:pPr algn="r"/>
            <a:r>
              <a:rPr lang="nl-NL" dirty="0" err="1"/>
              <a:t>Informal</a:t>
            </a:r>
            <a:r>
              <a:rPr lang="nl-NL" dirty="0"/>
              <a:t> document GRSP-68-24</a:t>
            </a:r>
          </a:p>
          <a:p>
            <a:pPr algn="r"/>
            <a:r>
              <a:rPr lang="nl-NL" dirty="0"/>
              <a:t>7 - 11 December 2020</a:t>
            </a:r>
          </a:p>
          <a:p>
            <a:pPr algn="r"/>
            <a:r>
              <a:rPr lang="nl-NL"/>
              <a:t>Agenda item 9</a:t>
            </a:r>
            <a:endParaRPr lang="nl-NL" dirty="0"/>
          </a:p>
        </p:txBody>
      </p:sp>
    </p:spTree>
    <p:extLst>
      <p:ext uri="{BB962C8B-B14F-4D97-AF65-F5344CB8AC3E}">
        <p14:creationId xmlns:p14="http://schemas.microsoft.com/office/powerpoint/2010/main" val="1900657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496733" y="2006600"/>
            <a:ext cx="5283819" cy="584775"/>
          </a:xfrm>
          <a:prstGeom prst="rect">
            <a:avLst/>
          </a:prstGeom>
          <a:noFill/>
        </p:spPr>
        <p:txBody>
          <a:bodyPr wrap="none" rtlCol="0">
            <a:spAutoFit/>
          </a:bodyPr>
          <a:lstStyle/>
          <a:p>
            <a:r>
              <a:rPr lang="nl-NL" sz="3200" dirty="0" err="1">
                <a:solidFill>
                  <a:srgbClr val="0070C0"/>
                </a:solidFill>
              </a:rPr>
              <a:t>Thank</a:t>
            </a:r>
            <a:r>
              <a:rPr lang="nl-NL" sz="3200" dirty="0">
                <a:solidFill>
                  <a:srgbClr val="0070C0"/>
                </a:solidFill>
              </a:rPr>
              <a:t> </a:t>
            </a:r>
            <a:r>
              <a:rPr lang="nl-NL" sz="3200" dirty="0" err="1">
                <a:solidFill>
                  <a:srgbClr val="0070C0"/>
                </a:solidFill>
              </a:rPr>
              <a:t>you</a:t>
            </a:r>
            <a:r>
              <a:rPr lang="nl-NL" sz="3200" dirty="0">
                <a:solidFill>
                  <a:srgbClr val="0070C0"/>
                </a:solidFill>
              </a:rPr>
              <a:t> </a:t>
            </a:r>
            <a:r>
              <a:rPr lang="nl-NL" sz="3200" dirty="0" err="1">
                <a:solidFill>
                  <a:srgbClr val="0070C0"/>
                </a:solidFill>
              </a:rPr>
              <a:t>for</a:t>
            </a:r>
            <a:r>
              <a:rPr lang="nl-NL" sz="3200" dirty="0">
                <a:solidFill>
                  <a:srgbClr val="0070C0"/>
                </a:solidFill>
              </a:rPr>
              <a:t> </a:t>
            </a:r>
            <a:r>
              <a:rPr lang="nl-NL" sz="3200" dirty="0" err="1">
                <a:solidFill>
                  <a:srgbClr val="0070C0"/>
                </a:solidFill>
              </a:rPr>
              <a:t>your</a:t>
            </a:r>
            <a:r>
              <a:rPr lang="nl-NL" sz="3200" dirty="0">
                <a:solidFill>
                  <a:srgbClr val="0070C0"/>
                </a:solidFill>
              </a:rPr>
              <a:t> attention</a:t>
            </a:r>
          </a:p>
        </p:txBody>
      </p:sp>
      <p:sp>
        <p:nvSpPr>
          <p:cNvPr id="5" name="Tekstvak 4"/>
          <p:cNvSpPr txBox="1"/>
          <p:nvPr/>
        </p:nvSpPr>
        <p:spPr>
          <a:xfrm>
            <a:off x="10049934" y="6233067"/>
            <a:ext cx="1479892" cy="369332"/>
          </a:xfrm>
          <a:prstGeom prst="rect">
            <a:avLst/>
          </a:prstGeom>
          <a:noFill/>
        </p:spPr>
        <p:txBody>
          <a:bodyPr wrap="none" rtlCol="0">
            <a:spAutoFit/>
          </a:bodyPr>
          <a:lstStyle/>
          <a:p>
            <a:r>
              <a:rPr lang="nl-NL" dirty="0"/>
              <a:t>GRSP-68-xx</a:t>
            </a:r>
          </a:p>
        </p:txBody>
      </p:sp>
    </p:spTree>
    <p:extLst>
      <p:ext uri="{BB962C8B-B14F-4D97-AF65-F5344CB8AC3E}">
        <p14:creationId xmlns:p14="http://schemas.microsoft.com/office/powerpoint/2010/main" val="427246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8825" y="1245016"/>
            <a:ext cx="4038600" cy="635847"/>
          </a:xfrm>
        </p:spPr>
        <p:txBody>
          <a:bodyPr>
            <a:normAutofit fontScale="90000"/>
          </a:bodyPr>
          <a:lstStyle/>
          <a:p>
            <a:r>
              <a:rPr lang="nl-NL" dirty="0"/>
              <a:t>Background</a:t>
            </a:r>
            <a:br>
              <a:rPr lang="nl-NL" dirty="0"/>
            </a:br>
            <a:endParaRPr lang="nl-NL" dirty="0">
              <a:solidFill>
                <a:srgbClr val="FF0000"/>
              </a:solidFill>
            </a:endParaRPr>
          </a:p>
        </p:txBody>
      </p:sp>
      <p:sp>
        <p:nvSpPr>
          <p:cNvPr id="3" name="Tijdelijke aanduiding voor tekst 2"/>
          <p:cNvSpPr>
            <a:spLocks noGrp="1"/>
          </p:cNvSpPr>
          <p:nvPr>
            <p:ph type="body" sz="quarter" idx="13"/>
          </p:nvPr>
        </p:nvSpPr>
        <p:spPr>
          <a:xfrm>
            <a:off x="4621211" y="1245015"/>
            <a:ext cx="6478589" cy="4503851"/>
          </a:xfrm>
        </p:spPr>
        <p:txBody>
          <a:bodyPr/>
          <a:lstStyle/>
          <a:p>
            <a:r>
              <a:rPr lang="nl-NL" dirty="0" err="1"/>
              <a:t>Several</a:t>
            </a:r>
            <a:r>
              <a:rPr lang="nl-NL" dirty="0"/>
              <a:t> </a:t>
            </a:r>
            <a:r>
              <a:rPr lang="nl-NL" dirty="0" err="1"/>
              <a:t>countries</a:t>
            </a:r>
            <a:r>
              <a:rPr lang="nl-NL" dirty="0"/>
              <a:t> have </a:t>
            </a:r>
            <a:r>
              <a:rPr lang="nl-NL" dirty="0" err="1"/>
              <a:t>raised</a:t>
            </a:r>
            <a:r>
              <a:rPr lang="nl-NL" dirty="0"/>
              <a:t> concerns in GRSP </a:t>
            </a:r>
            <a:br>
              <a:rPr lang="nl-NL" dirty="0"/>
            </a:br>
            <a:r>
              <a:rPr lang="nl-NL" dirty="0" err="1"/>
              <a:t>since</a:t>
            </a:r>
            <a:r>
              <a:rPr lang="nl-NL" dirty="0"/>
              <a:t> Poland </a:t>
            </a:r>
            <a:r>
              <a:rPr lang="nl-NL" dirty="0" err="1"/>
              <a:t>issued</a:t>
            </a:r>
            <a:r>
              <a:rPr lang="nl-NL" dirty="0"/>
              <a:t> </a:t>
            </a:r>
            <a:r>
              <a:rPr lang="nl-NL" dirty="0" err="1"/>
              <a:t>an</a:t>
            </a:r>
            <a:r>
              <a:rPr lang="nl-NL" dirty="0"/>
              <a:t> </a:t>
            </a:r>
            <a:r>
              <a:rPr lang="nl-NL" dirty="0" err="1"/>
              <a:t>approval</a:t>
            </a:r>
            <a:r>
              <a:rPr lang="nl-NL" dirty="0"/>
              <a:t> in 2017 </a:t>
            </a:r>
            <a:r>
              <a:rPr lang="nl-NL" dirty="0" err="1"/>
              <a:t>according</a:t>
            </a:r>
            <a:r>
              <a:rPr lang="nl-NL" dirty="0"/>
              <a:t> </a:t>
            </a:r>
            <a:r>
              <a:rPr lang="nl-NL" dirty="0" err="1"/>
              <a:t>to</a:t>
            </a:r>
            <a:r>
              <a:rPr lang="nl-NL" dirty="0"/>
              <a:t> ECE R44.04 </a:t>
            </a:r>
            <a:r>
              <a:rPr lang="nl-NL" dirty="0" err="1"/>
              <a:t>for</a:t>
            </a:r>
            <a:r>
              <a:rPr lang="nl-NL" dirty="0"/>
              <a:t> </a:t>
            </a:r>
            <a:r>
              <a:rPr lang="nl-NL" dirty="0" err="1"/>
              <a:t>the</a:t>
            </a:r>
            <a:r>
              <a:rPr lang="nl-NL" dirty="0"/>
              <a:t> “</a:t>
            </a:r>
            <a:r>
              <a:rPr lang="nl-NL" dirty="0" err="1"/>
              <a:t>Braxx</a:t>
            </a:r>
            <a:r>
              <a:rPr lang="nl-NL" dirty="0"/>
              <a:t> Smart Kid Belt” as </a:t>
            </a:r>
            <a:br>
              <a:rPr lang="nl-NL" dirty="0"/>
            </a:br>
            <a:r>
              <a:rPr lang="nl-NL" dirty="0" err="1"/>
              <a:t>universal</a:t>
            </a:r>
            <a:r>
              <a:rPr lang="nl-NL" dirty="0"/>
              <a:t> </a:t>
            </a:r>
            <a:r>
              <a:rPr lang="nl-NL" dirty="0" err="1"/>
              <a:t>child</a:t>
            </a:r>
            <a:r>
              <a:rPr lang="nl-NL" dirty="0"/>
              <a:t> </a:t>
            </a:r>
            <a:r>
              <a:rPr lang="nl-NL" dirty="0" err="1"/>
              <a:t>restraint</a:t>
            </a:r>
            <a:r>
              <a:rPr lang="nl-NL" dirty="0"/>
              <a:t> system Group II </a:t>
            </a:r>
            <a:r>
              <a:rPr lang="nl-NL" dirty="0" err="1"/>
              <a:t>and</a:t>
            </a:r>
            <a:r>
              <a:rPr lang="nl-NL" dirty="0"/>
              <a:t> III.</a:t>
            </a:r>
          </a:p>
          <a:p>
            <a:r>
              <a:rPr lang="nl-NL" dirty="0"/>
              <a:t>It concerns a guide </a:t>
            </a:r>
            <a:r>
              <a:rPr lang="nl-NL" dirty="0" err="1"/>
              <a:t>strap</a:t>
            </a:r>
            <a:r>
              <a:rPr lang="nl-NL" dirty="0"/>
              <a:t>, </a:t>
            </a:r>
            <a:r>
              <a:rPr lang="nl-NL" dirty="0" err="1"/>
              <a:t>which</a:t>
            </a:r>
            <a:r>
              <a:rPr lang="nl-NL" dirty="0"/>
              <a:t> is </a:t>
            </a:r>
            <a:r>
              <a:rPr lang="nl-NL" dirty="0" err="1"/>
              <a:t>connecting</a:t>
            </a:r>
            <a:r>
              <a:rPr lang="nl-NL" dirty="0"/>
              <a:t> </a:t>
            </a:r>
            <a:r>
              <a:rPr lang="nl-NL" dirty="0" err="1"/>
              <a:t>the</a:t>
            </a:r>
            <a:r>
              <a:rPr lang="nl-NL" dirty="0"/>
              <a:t> </a:t>
            </a:r>
            <a:br>
              <a:rPr lang="nl-NL" dirty="0"/>
            </a:br>
            <a:r>
              <a:rPr lang="nl-NL" dirty="0"/>
              <a:t>adult </a:t>
            </a:r>
            <a:r>
              <a:rPr lang="nl-NL" dirty="0" err="1"/>
              <a:t>shoulder</a:t>
            </a:r>
            <a:r>
              <a:rPr lang="nl-NL" dirty="0"/>
              <a:t> belt </a:t>
            </a:r>
            <a:r>
              <a:rPr lang="nl-NL" dirty="0" err="1"/>
              <a:t>to</a:t>
            </a:r>
            <a:r>
              <a:rPr lang="nl-NL" dirty="0"/>
              <a:t> </a:t>
            </a:r>
            <a:r>
              <a:rPr lang="nl-NL" dirty="0" err="1"/>
              <a:t>the</a:t>
            </a:r>
            <a:r>
              <a:rPr lang="nl-NL" dirty="0"/>
              <a:t> lap belt</a:t>
            </a:r>
          </a:p>
          <a:p>
            <a:r>
              <a:rPr lang="nl-NL" dirty="0" err="1"/>
              <a:t>During</a:t>
            </a:r>
            <a:r>
              <a:rPr lang="nl-NL" dirty="0"/>
              <a:t> GRSP-67, held in </a:t>
            </a:r>
            <a:r>
              <a:rPr lang="nl-NL" dirty="0" err="1"/>
              <a:t>July</a:t>
            </a:r>
            <a:r>
              <a:rPr lang="nl-NL" dirty="0"/>
              <a:t> 2020, </a:t>
            </a:r>
            <a:r>
              <a:rPr lang="nl-NL" dirty="0" err="1"/>
              <a:t>the</a:t>
            </a:r>
            <a:r>
              <a:rPr lang="nl-NL" dirty="0"/>
              <a:t> Netherlands </a:t>
            </a:r>
            <a:r>
              <a:rPr lang="nl-NL" dirty="0" err="1"/>
              <a:t>presented</a:t>
            </a:r>
            <a:r>
              <a:rPr lang="nl-NL" dirty="0"/>
              <a:t> GRSP-67-05</a:t>
            </a:r>
            <a:r>
              <a:rPr lang="nl-NL" baseline="30000" dirty="0"/>
              <a:t>e</a:t>
            </a:r>
            <a:r>
              <a:rPr lang="nl-NL" dirty="0"/>
              <a:t>, </a:t>
            </a:r>
            <a:r>
              <a:rPr lang="nl-NL" dirty="0" err="1"/>
              <a:t>with</a:t>
            </a:r>
            <a:r>
              <a:rPr lang="nl-NL" dirty="0"/>
              <a:t> </a:t>
            </a:r>
            <a:r>
              <a:rPr lang="nl-NL" dirty="0" err="1"/>
              <a:t>an</a:t>
            </a:r>
            <a:r>
              <a:rPr lang="nl-NL" dirty="0"/>
              <a:t> </a:t>
            </a:r>
            <a:r>
              <a:rPr lang="nl-NL" dirty="0" err="1"/>
              <a:t>overview</a:t>
            </a:r>
            <a:r>
              <a:rPr lang="nl-NL" dirty="0"/>
              <a:t> of </a:t>
            </a:r>
            <a:r>
              <a:rPr lang="nl-NL" dirty="0" err="1"/>
              <a:t>the</a:t>
            </a:r>
            <a:r>
              <a:rPr lang="nl-NL" dirty="0"/>
              <a:t> </a:t>
            </a:r>
            <a:r>
              <a:rPr lang="nl-NL" dirty="0" err="1"/>
              <a:t>requirements</a:t>
            </a:r>
            <a:r>
              <a:rPr lang="nl-NL" dirty="0"/>
              <a:t> </a:t>
            </a:r>
            <a:r>
              <a:rPr lang="nl-NL" dirty="0" err="1"/>
              <a:t>under</a:t>
            </a:r>
            <a:r>
              <a:rPr lang="nl-NL" dirty="0"/>
              <a:t> ECE R44.04 </a:t>
            </a:r>
            <a:r>
              <a:rPr lang="nl-NL" dirty="0" err="1"/>
              <a:t>that</a:t>
            </a:r>
            <a:r>
              <a:rPr lang="nl-NL" dirty="0"/>
              <a:t> </a:t>
            </a:r>
            <a:r>
              <a:rPr lang="nl-NL" dirty="0" err="1"/>
              <a:t>this</a:t>
            </a:r>
            <a:r>
              <a:rPr lang="nl-NL" dirty="0"/>
              <a:t> device does </a:t>
            </a:r>
            <a:r>
              <a:rPr lang="nl-NL" dirty="0" err="1"/>
              <a:t>not</a:t>
            </a:r>
            <a:r>
              <a:rPr lang="nl-NL" dirty="0"/>
              <a:t> meet </a:t>
            </a:r>
            <a:br>
              <a:rPr lang="nl-NL" dirty="0"/>
            </a:br>
            <a:r>
              <a:rPr lang="nl-NL" sz="1300" dirty="0"/>
              <a:t>(</a:t>
            </a:r>
            <a:r>
              <a:rPr lang="nl-NL" sz="1300" dirty="0">
                <a:hlinkClick r:id="rId2"/>
              </a:rPr>
              <a:t>http://www.unece.org/fileadmin/DAM/trans/doc/2020/wp29grsp/GRSP-67-05e.pdf</a:t>
            </a:r>
            <a:r>
              <a:rPr lang="nl-NL" sz="1300" dirty="0"/>
              <a:t>)</a:t>
            </a:r>
          </a:p>
          <a:p>
            <a:endParaRPr lang="nl-NL" dirty="0"/>
          </a:p>
        </p:txBody>
      </p: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07" y="3166533"/>
            <a:ext cx="3542534" cy="2346607"/>
          </a:xfrm>
          <a:prstGeom prst="rect">
            <a:avLst/>
          </a:prstGeom>
        </p:spPr>
      </p:pic>
      <p:sp>
        <p:nvSpPr>
          <p:cNvPr id="5" name="Tekstvak 4"/>
          <p:cNvSpPr txBox="1"/>
          <p:nvPr/>
        </p:nvSpPr>
        <p:spPr>
          <a:xfrm>
            <a:off x="10049934" y="6233067"/>
            <a:ext cx="1479892" cy="369332"/>
          </a:xfrm>
          <a:prstGeom prst="rect">
            <a:avLst/>
          </a:prstGeom>
          <a:noFill/>
        </p:spPr>
        <p:txBody>
          <a:bodyPr wrap="none" rtlCol="0">
            <a:spAutoFit/>
          </a:bodyPr>
          <a:lstStyle/>
          <a:p>
            <a:r>
              <a:rPr lang="nl-NL" dirty="0"/>
              <a:t>GRSP-68-xx</a:t>
            </a:r>
          </a:p>
        </p:txBody>
      </p:sp>
    </p:spTree>
    <p:extLst>
      <p:ext uri="{BB962C8B-B14F-4D97-AF65-F5344CB8AC3E}">
        <p14:creationId xmlns:p14="http://schemas.microsoft.com/office/powerpoint/2010/main" val="2712383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8825" y="1245016"/>
            <a:ext cx="4038600" cy="635847"/>
          </a:xfrm>
        </p:spPr>
        <p:txBody>
          <a:bodyPr>
            <a:normAutofit fontScale="90000"/>
          </a:bodyPr>
          <a:lstStyle/>
          <a:p>
            <a:r>
              <a:rPr lang="nl-NL" dirty="0"/>
              <a:t>Background</a:t>
            </a:r>
            <a:br>
              <a:rPr lang="nl-NL" dirty="0"/>
            </a:br>
            <a:endParaRPr lang="nl-NL" dirty="0">
              <a:solidFill>
                <a:srgbClr val="FF0000"/>
              </a:solidFill>
            </a:endParaRPr>
          </a:p>
        </p:txBody>
      </p:sp>
      <p:sp>
        <p:nvSpPr>
          <p:cNvPr id="3" name="Tijdelijke aanduiding voor tekst 2"/>
          <p:cNvSpPr>
            <a:spLocks noGrp="1"/>
          </p:cNvSpPr>
          <p:nvPr>
            <p:ph type="body" sz="quarter" idx="13"/>
          </p:nvPr>
        </p:nvSpPr>
        <p:spPr>
          <a:xfrm>
            <a:off x="4621211" y="1245015"/>
            <a:ext cx="6478589" cy="4503851"/>
          </a:xfrm>
        </p:spPr>
        <p:txBody>
          <a:bodyPr/>
          <a:lstStyle/>
          <a:p>
            <a:r>
              <a:rPr lang="nl-NL" dirty="0"/>
              <a:t>NL issues </a:t>
            </a:r>
            <a:r>
              <a:rPr lang="nl-NL" dirty="0" err="1"/>
              <a:t>with</a:t>
            </a:r>
            <a:r>
              <a:rPr lang="nl-NL" dirty="0"/>
              <a:t> </a:t>
            </a:r>
            <a:r>
              <a:rPr lang="nl-NL" dirty="0" err="1"/>
              <a:t>testing</a:t>
            </a:r>
            <a:r>
              <a:rPr lang="nl-NL" dirty="0"/>
              <a:t> </a:t>
            </a:r>
            <a:r>
              <a:rPr lang="nl-NL" dirty="0" err="1"/>
              <a:t>performed</a:t>
            </a:r>
            <a:r>
              <a:rPr lang="nl-NL" dirty="0"/>
              <a:t>: </a:t>
            </a:r>
          </a:p>
          <a:p>
            <a:pPr lvl="1"/>
            <a:r>
              <a:rPr lang="nl-NL" dirty="0" err="1"/>
              <a:t>Hybrid</a:t>
            </a:r>
            <a:r>
              <a:rPr lang="nl-NL" dirty="0"/>
              <a:t> II 6yo dummy was </a:t>
            </a:r>
            <a:r>
              <a:rPr lang="nl-NL" dirty="0" err="1"/>
              <a:t>used</a:t>
            </a:r>
            <a:r>
              <a:rPr lang="nl-NL" dirty="0"/>
              <a:t> </a:t>
            </a:r>
            <a:r>
              <a:rPr lang="nl-NL" dirty="0" err="1"/>
              <a:t>instead</a:t>
            </a:r>
            <a:r>
              <a:rPr lang="nl-NL" dirty="0"/>
              <a:t> of P6 dummy. </a:t>
            </a:r>
            <a:r>
              <a:rPr lang="nl-NL" dirty="0" err="1"/>
              <a:t>Completely</a:t>
            </a:r>
            <a:r>
              <a:rPr lang="nl-NL" dirty="0"/>
              <a:t> different dummy </a:t>
            </a:r>
            <a:r>
              <a:rPr lang="nl-NL" dirty="0" err="1"/>
              <a:t>which</a:t>
            </a:r>
            <a:r>
              <a:rPr lang="nl-NL" dirty="0"/>
              <a:t> </a:t>
            </a:r>
            <a:r>
              <a:rPr lang="nl-NL" dirty="0" err="1"/>
              <a:t>will</a:t>
            </a:r>
            <a:r>
              <a:rPr lang="nl-NL" dirty="0"/>
              <a:t> </a:t>
            </a:r>
            <a:r>
              <a:rPr lang="nl-NL" dirty="0" err="1"/>
              <a:t>give</a:t>
            </a:r>
            <a:r>
              <a:rPr lang="nl-NL" dirty="0"/>
              <a:t> different </a:t>
            </a:r>
            <a:r>
              <a:rPr lang="nl-NL" dirty="0" err="1"/>
              <a:t>results</a:t>
            </a:r>
            <a:r>
              <a:rPr lang="nl-NL" dirty="0"/>
              <a:t> </a:t>
            </a:r>
            <a:r>
              <a:rPr lang="nl-NL" dirty="0" err="1"/>
              <a:t>than</a:t>
            </a:r>
            <a:r>
              <a:rPr lang="nl-NL" dirty="0"/>
              <a:t> P6. </a:t>
            </a:r>
            <a:r>
              <a:rPr lang="nl-NL" dirty="0" err="1"/>
              <a:t>Lack</a:t>
            </a:r>
            <a:r>
              <a:rPr lang="nl-NL" dirty="0"/>
              <a:t> of </a:t>
            </a:r>
            <a:r>
              <a:rPr lang="nl-NL" dirty="0" err="1"/>
              <a:t>abdominal</a:t>
            </a:r>
            <a:r>
              <a:rPr lang="nl-NL" dirty="0"/>
              <a:t> </a:t>
            </a:r>
            <a:r>
              <a:rPr lang="nl-NL" dirty="0" err="1"/>
              <a:t>clay</a:t>
            </a:r>
            <a:r>
              <a:rPr lang="nl-NL" dirty="0"/>
              <a:t> </a:t>
            </a:r>
            <a:r>
              <a:rPr lang="nl-NL" dirty="0" err="1"/>
              <a:t>will</a:t>
            </a:r>
            <a:r>
              <a:rPr lang="nl-NL" dirty="0"/>
              <a:t> make </a:t>
            </a:r>
            <a:r>
              <a:rPr lang="nl-NL" dirty="0" err="1"/>
              <a:t>the</a:t>
            </a:r>
            <a:r>
              <a:rPr lang="nl-NL" dirty="0"/>
              <a:t> assessment of </a:t>
            </a:r>
            <a:r>
              <a:rPr lang="nl-NL" dirty="0" err="1"/>
              <a:t>possible</a:t>
            </a:r>
            <a:r>
              <a:rPr lang="nl-NL" dirty="0"/>
              <a:t> </a:t>
            </a:r>
            <a:r>
              <a:rPr lang="nl-NL" dirty="0" err="1"/>
              <a:t>injuries</a:t>
            </a:r>
            <a:r>
              <a:rPr lang="nl-NL" dirty="0"/>
              <a:t> </a:t>
            </a:r>
            <a:r>
              <a:rPr lang="nl-NL" dirty="0" err="1"/>
              <a:t>impossible</a:t>
            </a:r>
            <a:r>
              <a:rPr lang="nl-NL" dirty="0"/>
              <a:t>.</a:t>
            </a:r>
          </a:p>
          <a:p>
            <a:pPr lvl="1"/>
            <a:r>
              <a:rPr lang="nl-NL" dirty="0"/>
              <a:t>Test </a:t>
            </a:r>
            <a:r>
              <a:rPr lang="nl-NL" dirty="0" err="1"/>
              <a:t>with</a:t>
            </a:r>
            <a:r>
              <a:rPr lang="nl-NL" dirty="0"/>
              <a:t> P10 dummy </a:t>
            </a:r>
            <a:r>
              <a:rPr lang="nl-NL" dirty="0" err="1"/>
              <a:t>performed</a:t>
            </a:r>
            <a:r>
              <a:rPr lang="nl-NL" dirty="0"/>
              <a:t> </a:t>
            </a:r>
            <a:r>
              <a:rPr lang="nl-NL" dirty="0" err="1"/>
              <a:t>with</a:t>
            </a:r>
            <a:r>
              <a:rPr lang="nl-NL" dirty="0"/>
              <a:t> </a:t>
            </a:r>
            <a:r>
              <a:rPr lang="nl-NL" dirty="0" err="1"/>
              <a:t>the</a:t>
            </a:r>
            <a:r>
              <a:rPr lang="nl-NL" dirty="0"/>
              <a:t> testfloor in </a:t>
            </a:r>
            <a:r>
              <a:rPr lang="nl-NL" dirty="0" err="1"/>
              <a:t>raised</a:t>
            </a:r>
            <a:r>
              <a:rPr lang="nl-NL" dirty="0"/>
              <a:t> </a:t>
            </a:r>
            <a:r>
              <a:rPr lang="nl-NL" dirty="0" err="1"/>
              <a:t>position</a:t>
            </a:r>
            <a:r>
              <a:rPr lang="nl-NL" dirty="0"/>
              <a:t>. </a:t>
            </a:r>
            <a:r>
              <a:rPr lang="nl-NL" dirty="0" err="1"/>
              <a:t>This</a:t>
            </a:r>
            <a:r>
              <a:rPr lang="nl-NL" dirty="0"/>
              <a:t> </a:t>
            </a:r>
            <a:r>
              <a:rPr lang="nl-NL" dirty="0" err="1"/>
              <a:t>position</a:t>
            </a:r>
            <a:r>
              <a:rPr lang="nl-NL" dirty="0"/>
              <a:t> is </a:t>
            </a:r>
            <a:r>
              <a:rPr lang="nl-NL" dirty="0" err="1"/>
              <a:t>only</a:t>
            </a:r>
            <a:r>
              <a:rPr lang="nl-NL" dirty="0"/>
              <a:t> </a:t>
            </a:r>
            <a:r>
              <a:rPr lang="nl-NL" dirty="0" err="1"/>
              <a:t>meant</a:t>
            </a:r>
            <a:r>
              <a:rPr lang="nl-NL" dirty="0"/>
              <a:t> </a:t>
            </a:r>
            <a:r>
              <a:rPr lang="nl-NL" dirty="0" err="1"/>
              <a:t>to</a:t>
            </a:r>
            <a:r>
              <a:rPr lang="nl-NL" dirty="0"/>
              <a:t> </a:t>
            </a:r>
            <a:r>
              <a:rPr lang="nl-NL" dirty="0" err="1"/>
              <a:t>be</a:t>
            </a:r>
            <a:r>
              <a:rPr lang="nl-NL" dirty="0"/>
              <a:t> </a:t>
            </a:r>
            <a:r>
              <a:rPr lang="nl-NL" dirty="0" err="1"/>
              <a:t>used</a:t>
            </a:r>
            <a:r>
              <a:rPr lang="nl-NL" dirty="0"/>
              <a:t> </a:t>
            </a:r>
            <a:r>
              <a:rPr lang="nl-NL" dirty="0" err="1"/>
              <a:t>for</a:t>
            </a:r>
            <a:r>
              <a:rPr lang="nl-NL" dirty="0"/>
              <a:t> CRS </a:t>
            </a:r>
            <a:r>
              <a:rPr lang="nl-NL" dirty="0" err="1"/>
              <a:t>using</a:t>
            </a:r>
            <a:r>
              <a:rPr lang="nl-NL" dirty="0"/>
              <a:t> a support leg</a:t>
            </a:r>
          </a:p>
          <a:p>
            <a:r>
              <a:rPr lang="nl-NL" dirty="0"/>
              <a:t>PL </a:t>
            </a:r>
            <a:r>
              <a:rPr lang="nl-NL" dirty="0" err="1"/>
              <a:t>responded</a:t>
            </a:r>
            <a:r>
              <a:rPr lang="nl-NL" dirty="0"/>
              <a:t> </a:t>
            </a:r>
            <a:r>
              <a:rPr lang="nl-NL" dirty="0" err="1"/>
              <a:t>by</a:t>
            </a:r>
            <a:r>
              <a:rPr lang="nl-NL" dirty="0"/>
              <a:t> document GRSP-67-32</a:t>
            </a:r>
            <a:r>
              <a:rPr lang="nl-NL" baseline="30000" dirty="0"/>
              <a:t>e</a:t>
            </a:r>
            <a:br>
              <a:rPr lang="nl-NL" dirty="0"/>
            </a:br>
            <a:r>
              <a:rPr lang="nl-NL" sz="1300" dirty="0"/>
              <a:t>(</a:t>
            </a:r>
            <a:r>
              <a:rPr lang="nl-NL" sz="1300" dirty="0">
                <a:hlinkClick r:id="rId2"/>
              </a:rPr>
              <a:t>http://www.unece.org/fileadmin/DAM/trans/doc/2020/wp29grsp/GRSP-67-32e.pdf</a:t>
            </a:r>
            <a:r>
              <a:rPr lang="nl-NL" sz="1300" dirty="0"/>
              <a:t>)</a:t>
            </a:r>
          </a:p>
        </p:txBody>
      </p:sp>
      <p:sp>
        <p:nvSpPr>
          <p:cNvPr id="5" name="Tekstvak 4"/>
          <p:cNvSpPr txBox="1"/>
          <p:nvPr/>
        </p:nvSpPr>
        <p:spPr>
          <a:xfrm>
            <a:off x="10049934" y="6233067"/>
            <a:ext cx="1479892" cy="369332"/>
          </a:xfrm>
          <a:prstGeom prst="rect">
            <a:avLst/>
          </a:prstGeom>
          <a:noFill/>
        </p:spPr>
        <p:txBody>
          <a:bodyPr wrap="none" rtlCol="0">
            <a:spAutoFit/>
          </a:bodyPr>
          <a:lstStyle/>
          <a:p>
            <a:r>
              <a:rPr lang="nl-NL" dirty="0"/>
              <a:t>GRSP-68-xx</a:t>
            </a:r>
          </a:p>
        </p:txBody>
      </p:sp>
    </p:spTree>
    <p:extLst>
      <p:ext uri="{BB962C8B-B14F-4D97-AF65-F5344CB8AC3E}">
        <p14:creationId xmlns:p14="http://schemas.microsoft.com/office/powerpoint/2010/main" val="1318921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8825" y="1245016"/>
            <a:ext cx="4038600" cy="635847"/>
          </a:xfrm>
        </p:spPr>
        <p:txBody>
          <a:bodyPr>
            <a:normAutofit fontScale="90000"/>
          </a:bodyPr>
          <a:lstStyle/>
          <a:p>
            <a:r>
              <a:rPr lang="nl-NL" dirty="0" err="1"/>
              <a:t>Additional</a:t>
            </a:r>
            <a:r>
              <a:rPr lang="nl-NL" dirty="0"/>
              <a:t> </a:t>
            </a:r>
            <a:r>
              <a:rPr lang="nl-NL" dirty="0" err="1"/>
              <a:t>Testing</a:t>
            </a:r>
            <a:br>
              <a:rPr lang="nl-NL" dirty="0"/>
            </a:br>
            <a:endParaRPr lang="nl-NL" dirty="0">
              <a:solidFill>
                <a:srgbClr val="FF0000"/>
              </a:solidFill>
            </a:endParaRPr>
          </a:p>
        </p:txBody>
      </p:sp>
      <p:sp>
        <p:nvSpPr>
          <p:cNvPr id="3" name="Tijdelijke aanduiding voor tekst 2"/>
          <p:cNvSpPr>
            <a:spLocks noGrp="1"/>
          </p:cNvSpPr>
          <p:nvPr>
            <p:ph type="body" sz="quarter" idx="13"/>
          </p:nvPr>
        </p:nvSpPr>
        <p:spPr>
          <a:xfrm>
            <a:off x="4621211" y="1321219"/>
            <a:ext cx="6478589" cy="3919652"/>
          </a:xfrm>
        </p:spPr>
        <p:txBody>
          <a:bodyPr/>
          <a:lstStyle/>
          <a:p>
            <a:r>
              <a:rPr lang="nl-NL" dirty="0"/>
              <a:t>NL is </a:t>
            </a:r>
            <a:r>
              <a:rPr lang="nl-NL" dirty="0" err="1"/>
              <a:t>not</a:t>
            </a:r>
            <a:r>
              <a:rPr lang="nl-NL" dirty="0"/>
              <a:t> </a:t>
            </a:r>
            <a:r>
              <a:rPr lang="nl-NL" dirty="0" err="1"/>
              <a:t>satisfied</a:t>
            </a:r>
            <a:r>
              <a:rPr lang="nl-NL" dirty="0"/>
              <a:t> </a:t>
            </a:r>
            <a:r>
              <a:rPr lang="nl-NL" dirty="0" err="1"/>
              <a:t>with</a:t>
            </a:r>
            <a:r>
              <a:rPr lang="nl-NL" dirty="0"/>
              <a:t> </a:t>
            </a:r>
            <a:r>
              <a:rPr lang="nl-NL" dirty="0" err="1"/>
              <a:t>the</a:t>
            </a:r>
            <a:r>
              <a:rPr lang="nl-NL" dirty="0"/>
              <a:t> </a:t>
            </a:r>
            <a:r>
              <a:rPr lang="nl-NL" dirty="0" err="1"/>
              <a:t>explanations</a:t>
            </a:r>
            <a:r>
              <a:rPr lang="nl-NL" dirty="0"/>
              <a:t> </a:t>
            </a:r>
            <a:r>
              <a:rPr lang="nl-NL" dirty="0" err="1"/>
              <a:t>given</a:t>
            </a:r>
            <a:r>
              <a:rPr lang="nl-NL" dirty="0"/>
              <a:t> in </a:t>
            </a:r>
            <a:r>
              <a:rPr lang="nl-NL" dirty="0" err="1"/>
              <a:t>this</a:t>
            </a:r>
            <a:r>
              <a:rPr lang="nl-NL" dirty="0"/>
              <a:t> document </a:t>
            </a:r>
            <a:r>
              <a:rPr lang="nl-NL" dirty="0" err="1"/>
              <a:t>and</a:t>
            </a:r>
            <a:r>
              <a:rPr lang="nl-NL" dirty="0"/>
              <a:t> </a:t>
            </a:r>
            <a:r>
              <a:rPr lang="nl-NL" dirty="0" err="1"/>
              <a:t>during</a:t>
            </a:r>
            <a:r>
              <a:rPr lang="nl-NL" dirty="0"/>
              <a:t> </a:t>
            </a:r>
            <a:r>
              <a:rPr lang="nl-NL" dirty="0" err="1"/>
              <a:t>the</a:t>
            </a:r>
            <a:r>
              <a:rPr lang="nl-NL" dirty="0"/>
              <a:t> meeting</a:t>
            </a:r>
          </a:p>
          <a:p>
            <a:r>
              <a:rPr lang="nl-NL" dirty="0"/>
              <a:t>NL </a:t>
            </a:r>
            <a:r>
              <a:rPr lang="nl-NL" dirty="0" err="1"/>
              <a:t>decided</a:t>
            </a:r>
            <a:r>
              <a:rPr lang="nl-NL" dirty="0"/>
              <a:t> </a:t>
            </a:r>
            <a:r>
              <a:rPr lang="nl-NL" dirty="0" err="1"/>
              <a:t>to</a:t>
            </a:r>
            <a:r>
              <a:rPr lang="nl-NL" dirty="0"/>
              <a:t> </a:t>
            </a:r>
            <a:r>
              <a:rPr lang="nl-NL" dirty="0" err="1"/>
              <a:t>conduct</a:t>
            </a:r>
            <a:r>
              <a:rPr lang="nl-NL" dirty="0"/>
              <a:t> </a:t>
            </a:r>
            <a:r>
              <a:rPr lang="nl-NL" dirty="0" err="1"/>
              <a:t>additional</a:t>
            </a:r>
            <a:r>
              <a:rPr lang="nl-NL" dirty="0"/>
              <a:t> </a:t>
            </a:r>
            <a:r>
              <a:rPr lang="nl-NL" dirty="0" err="1"/>
              <a:t>testing</a:t>
            </a:r>
            <a:r>
              <a:rPr lang="nl-NL" dirty="0"/>
              <a:t> </a:t>
            </a:r>
            <a:r>
              <a:rPr lang="nl-NL" dirty="0" err="1"/>
              <a:t>using</a:t>
            </a:r>
            <a:r>
              <a:rPr lang="nl-NL" dirty="0"/>
              <a:t> P6 </a:t>
            </a:r>
            <a:r>
              <a:rPr lang="nl-NL" dirty="0" err="1"/>
              <a:t>and</a:t>
            </a:r>
            <a:r>
              <a:rPr lang="nl-NL" dirty="0"/>
              <a:t> P10 dummy</a:t>
            </a:r>
          </a:p>
          <a:p>
            <a:r>
              <a:rPr lang="nl-NL" dirty="0" err="1"/>
              <a:t>Testing</a:t>
            </a:r>
            <a:r>
              <a:rPr lang="nl-NL" dirty="0"/>
              <a:t> is </a:t>
            </a:r>
            <a:r>
              <a:rPr lang="nl-NL" dirty="0" err="1"/>
              <a:t>carried</a:t>
            </a:r>
            <a:r>
              <a:rPr lang="nl-NL" dirty="0"/>
              <a:t> out </a:t>
            </a:r>
            <a:r>
              <a:rPr lang="nl-NL" dirty="0" err="1"/>
              <a:t>by</a:t>
            </a:r>
            <a:r>
              <a:rPr lang="nl-NL" dirty="0"/>
              <a:t> TASS in Helmond, </a:t>
            </a:r>
            <a:r>
              <a:rPr lang="nl-NL" dirty="0" err="1"/>
              <a:t>assigned</a:t>
            </a:r>
            <a:r>
              <a:rPr lang="nl-NL" dirty="0"/>
              <a:t> E1/E4 Technical Service </a:t>
            </a:r>
            <a:r>
              <a:rPr lang="nl-NL" dirty="0" err="1"/>
              <a:t>for</a:t>
            </a:r>
            <a:r>
              <a:rPr lang="nl-NL" dirty="0"/>
              <a:t> Child </a:t>
            </a:r>
            <a:r>
              <a:rPr lang="nl-NL" dirty="0" err="1"/>
              <a:t>Restraint</a:t>
            </a:r>
            <a:r>
              <a:rPr lang="nl-NL" dirty="0"/>
              <a:t> Systems.</a:t>
            </a:r>
          </a:p>
          <a:p>
            <a:r>
              <a:rPr lang="nl-NL" dirty="0"/>
              <a:t>Test report </a:t>
            </a:r>
            <a:r>
              <a:rPr lang="nl-NL" dirty="0" err="1"/>
              <a:t>number</a:t>
            </a:r>
            <a:r>
              <a:rPr lang="nl-NL" dirty="0"/>
              <a:t> TASS: 20ExpH07754001-39206-2 </a:t>
            </a:r>
            <a:r>
              <a:rPr lang="nl-NL" dirty="0" err="1"/>
              <a:t>dated</a:t>
            </a:r>
            <a:r>
              <a:rPr lang="nl-NL" dirty="0"/>
              <a:t> 20 </a:t>
            </a:r>
            <a:r>
              <a:rPr lang="nl-NL" dirty="0" err="1"/>
              <a:t>October</a:t>
            </a:r>
            <a:r>
              <a:rPr lang="nl-NL" dirty="0"/>
              <a:t> 2020</a:t>
            </a:r>
          </a:p>
          <a:p>
            <a:endParaRPr lang="nl-NL" dirty="0"/>
          </a:p>
          <a:p>
            <a:pPr marL="0" indent="0">
              <a:buNone/>
            </a:pPr>
            <a:endParaRPr lang="nl-NL" sz="1300" dirty="0"/>
          </a:p>
        </p:txBody>
      </p:sp>
      <p:sp>
        <p:nvSpPr>
          <p:cNvPr id="5" name="Tekstvak 4"/>
          <p:cNvSpPr txBox="1"/>
          <p:nvPr/>
        </p:nvSpPr>
        <p:spPr>
          <a:xfrm>
            <a:off x="10049934" y="6233067"/>
            <a:ext cx="1479892" cy="369332"/>
          </a:xfrm>
          <a:prstGeom prst="rect">
            <a:avLst/>
          </a:prstGeom>
          <a:noFill/>
        </p:spPr>
        <p:txBody>
          <a:bodyPr wrap="none" rtlCol="0">
            <a:spAutoFit/>
          </a:bodyPr>
          <a:lstStyle/>
          <a:p>
            <a:r>
              <a:rPr lang="nl-NL" dirty="0"/>
              <a:t>GRSP-68-xx</a:t>
            </a:r>
          </a:p>
        </p:txBody>
      </p:sp>
    </p:spTree>
    <p:extLst>
      <p:ext uri="{BB962C8B-B14F-4D97-AF65-F5344CB8AC3E}">
        <p14:creationId xmlns:p14="http://schemas.microsoft.com/office/powerpoint/2010/main" val="361973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8825" y="1245016"/>
            <a:ext cx="4038600" cy="635847"/>
          </a:xfrm>
        </p:spPr>
        <p:txBody>
          <a:bodyPr>
            <a:normAutofit fontScale="90000"/>
          </a:bodyPr>
          <a:lstStyle/>
          <a:p>
            <a:r>
              <a:rPr lang="nl-NL" dirty="0" err="1"/>
              <a:t>Additional</a:t>
            </a:r>
            <a:r>
              <a:rPr lang="nl-NL" dirty="0"/>
              <a:t> </a:t>
            </a:r>
            <a:r>
              <a:rPr lang="nl-NL" dirty="0" err="1"/>
              <a:t>Testing</a:t>
            </a:r>
            <a:br>
              <a:rPr lang="nl-NL" dirty="0"/>
            </a:br>
            <a:endParaRPr lang="nl-NL" dirty="0">
              <a:solidFill>
                <a:srgbClr val="FF0000"/>
              </a:solidFill>
            </a:endParaRPr>
          </a:p>
        </p:txBody>
      </p:sp>
      <p:sp>
        <p:nvSpPr>
          <p:cNvPr id="3" name="Tijdelijke aanduiding voor tekst 2"/>
          <p:cNvSpPr>
            <a:spLocks noGrp="1"/>
          </p:cNvSpPr>
          <p:nvPr>
            <p:ph type="body" sz="quarter" idx="13"/>
          </p:nvPr>
        </p:nvSpPr>
        <p:spPr>
          <a:xfrm>
            <a:off x="4621211" y="2049351"/>
            <a:ext cx="6478589" cy="2548052"/>
          </a:xfrm>
        </p:spPr>
        <p:txBody>
          <a:bodyPr/>
          <a:lstStyle/>
          <a:p>
            <a:r>
              <a:rPr lang="nl-NL" dirty="0"/>
              <a:t>4 tests </a:t>
            </a:r>
            <a:r>
              <a:rPr lang="nl-NL" dirty="0" err="1"/>
              <a:t>carried</a:t>
            </a:r>
            <a:r>
              <a:rPr lang="nl-NL" dirty="0"/>
              <a:t> out:</a:t>
            </a:r>
          </a:p>
          <a:p>
            <a:pPr lvl="1"/>
            <a:r>
              <a:rPr lang="nl-NL" dirty="0"/>
              <a:t>H07754001001: P6 dummy </a:t>
            </a:r>
            <a:r>
              <a:rPr lang="nl-NL" dirty="0" err="1"/>
              <a:t>with</a:t>
            </a:r>
            <a:r>
              <a:rPr lang="nl-NL" dirty="0"/>
              <a:t> SKB</a:t>
            </a:r>
          </a:p>
          <a:p>
            <a:pPr lvl="1"/>
            <a:r>
              <a:rPr lang="nl-NL" dirty="0"/>
              <a:t>H07754001002: P6 dummy </a:t>
            </a:r>
            <a:r>
              <a:rPr lang="nl-NL" dirty="0" err="1"/>
              <a:t>only</a:t>
            </a:r>
            <a:endParaRPr lang="nl-NL" dirty="0"/>
          </a:p>
          <a:p>
            <a:pPr lvl="1"/>
            <a:r>
              <a:rPr lang="nl-NL" dirty="0"/>
              <a:t>H07754001003: P10 dummy </a:t>
            </a:r>
            <a:r>
              <a:rPr lang="nl-NL" dirty="0" err="1"/>
              <a:t>with</a:t>
            </a:r>
            <a:r>
              <a:rPr lang="nl-NL" dirty="0"/>
              <a:t> SKB</a:t>
            </a:r>
          </a:p>
          <a:p>
            <a:pPr lvl="1"/>
            <a:r>
              <a:rPr lang="nl-NL" dirty="0"/>
              <a:t>H07754001004: P10 dummy </a:t>
            </a:r>
            <a:r>
              <a:rPr lang="nl-NL" dirty="0" err="1"/>
              <a:t>only</a:t>
            </a:r>
            <a:br>
              <a:rPr lang="nl-NL" dirty="0"/>
            </a:br>
            <a:endParaRPr lang="nl-NL" dirty="0"/>
          </a:p>
          <a:p>
            <a:pPr marL="271463" lvl="1" indent="0">
              <a:buNone/>
            </a:pPr>
            <a:endParaRPr lang="nl-NL" dirty="0"/>
          </a:p>
          <a:p>
            <a:endParaRPr lang="nl-NL" dirty="0"/>
          </a:p>
          <a:p>
            <a:pPr marL="0" indent="0">
              <a:buNone/>
            </a:pPr>
            <a:endParaRPr lang="nl-NL" sz="1300" dirty="0"/>
          </a:p>
        </p:txBody>
      </p:sp>
      <p:sp>
        <p:nvSpPr>
          <p:cNvPr id="5" name="Tekstvak 4"/>
          <p:cNvSpPr txBox="1"/>
          <p:nvPr/>
        </p:nvSpPr>
        <p:spPr>
          <a:xfrm>
            <a:off x="10049934" y="6233067"/>
            <a:ext cx="1479892" cy="369332"/>
          </a:xfrm>
          <a:prstGeom prst="rect">
            <a:avLst/>
          </a:prstGeom>
          <a:noFill/>
        </p:spPr>
        <p:txBody>
          <a:bodyPr wrap="none" rtlCol="0">
            <a:spAutoFit/>
          </a:bodyPr>
          <a:lstStyle/>
          <a:p>
            <a:r>
              <a:rPr lang="nl-NL" dirty="0"/>
              <a:t>GRSP-68-xx</a:t>
            </a:r>
          </a:p>
        </p:txBody>
      </p:sp>
    </p:spTree>
    <p:extLst>
      <p:ext uri="{BB962C8B-B14F-4D97-AF65-F5344CB8AC3E}">
        <p14:creationId xmlns:p14="http://schemas.microsoft.com/office/powerpoint/2010/main" val="171136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625" y="941478"/>
            <a:ext cx="4038600" cy="635847"/>
          </a:xfrm>
        </p:spPr>
        <p:txBody>
          <a:bodyPr>
            <a:normAutofit fontScale="90000"/>
          </a:bodyPr>
          <a:lstStyle/>
          <a:p>
            <a:r>
              <a:rPr lang="nl-NL" dirty="0" err="1"/>
              <a:t>Conclusions</a:t>
            </a:r>
            <a:br>
              <a:rPr lang="nl-NL" dirty="0"/>
            </a:br>
            <a:endParaRPr lang="nl-NL" dirty="0">
              <a:solidFill>
                <a:srgbClr val="FF0000"/>
              </a:solidFill>
            </a:endParaRPr>
          </a:p>
        </p:txBody>
      </p:sp>
      <p:sp>
        <p:nvSpPr>
          <p:cNvPr id="3" name="Tijdelijke aanduiding voor tekst 2"/>
          <p:cNvSpPr>
            <a:spLocks noGrp="1"/>
          </p:cNvSpPr>
          <p:nvPr>
            <p:ph type="body" sz="quarter" idx="13"/>
          </p:nvPr>
        </p:nvSpPr>
        <p:spPr>
          <a:xfrm>
            <a:off x="4621211" y="753947"/>
            <a:ext cx="6478589" cy="5172719"/>
          </a:xfrm>
        </p:spPr>
        <p:txBody>
          <a:bodyPr/>
          <a:lstStyle/>
          <a:p>
            <a:r>
              <a:rPr lang="nl-NL" dirty="0"/>
              <a:t>Test H07754001003 (P10 dummy) </a:t>
            </a:r>
            <a:r>
              <a:rPr lang="nl-NL" dirty="0" err="1"/>
              <a:t>failed</a:t>
            </a:r>
            <a:r>
              <a:rPr lang="nl-NL" dirty="0"/>
              <a:t> </a:t>
            </a:r>
            <a:r>
              <a:rPr lang="nl-NL" dirty="0" err="1"/>
              <a:t>section</a:t>
            </a:r>
            <a:r>
              <a:rPr lang="nl-NL" dirty="0"/>
              <a:t> 7.1.4.3.; TASS </a:t>
            </a:r>
            <a:r>
              <a:rPr lang="nl-NL" dirty="0" err="1"/>
              <a:t>stated</a:t>
            </a:r>
            <a:r>
              <a:rPr lang="nl-NL" dirty="0"/>
              <a:t> </a:t>
            </a:r>
            <a:r>
              <a:rPr lang="nl-NL" dirty="0" err="1"/>
              <a:t>the</a:t>
            </a:r>
            <a:r>
              <a:rPr lang="nl-NL" dirty="0"/>
              <a:t> </a:t>
            </a:r>
            <a:r>
              <a:rPr lang="nl-NL" dirty="0" err="1"/>
              <a:t>following</a:t>
            </a:r>
            <a:r>
              <a:rPr lang="nl-NL" dirty="0"/>
              <a:t>:</a:t>
            </a:r>
            <a:br>
              <a:rPr lang="nl-NL" dirty="0"/>
            </a:br>
            <a:r>
              <a:rPr lang="nl-NL" sz="1400" dirty="0"/>
              <a:t>“</a:t>
            </a:r>
            <a:r>
              <a:rPr lang="en-US" sz="1400" dirty="0"/>
              <a:t>High speed movies show the lap belt passing fully beyond the pelvic structure and penetrating the abdomen prior to reaching maximum horizontal head excursion. The lap belt passing the pelvic structure is considered to be a failure according par. 6.2.2.2.”</a:t>
            </a:r>
            <a:endParaRPr lang="nl-NL" sz="1400" dirty="0"/>
          </a:p>
          <a:p>
            <a:r>
              <a:rPr lang="nl-NL" dirty="0"/>
              <a:t>The slipping of </a:t>
            </a:r>
            <a:r>
              <a:rPr lang="nl-NL" dirty="0" err="1"/>
              <a:t>the</a:t>
            </a:r>
            <a:r>
              <a:rPr lang="nl-NL" dirty="0"/>
              <a:t> belt </a:t>
            </a:r>
            <a:r>
              <a:rPr lang="nl-NL" dirty="0" err="1"/>
              <a:t>towards</a:t>
            </a:r>
            <a:r>
              <a:rPr lang="nl-NL" dirty="0"/>
              <a:t> </a:t>
            </a:r>
            <a:r>
              <a:rPr lang="nl-NL" dirty="0" err="1"/>
              <a:t>the</a:t>
            </a:r>
            <a:r>
              <a:rPr lang="nl-NL" dirty="0"/>
              <a:t> </a:t>
            </a:r>
            <a:r>
              <a:rPr lang="nl-NL" dirty="0" err="1"/>
              <a:t>abdominal</a:t>
            </a:r>
            <a:r>
              <a:rPr lang="nl-NL" dirty="0"/>
              <a:t> area starts at </a:t>
            </a:r>
            <a:r>
              <a:rPr lang="nl-NL" dirty="0" err="1"/>
              <a:t>the</a:t>
            </a:r>
            <a:r>
              <a:rPr lang="nl-NL" dirty="0"/>
              <a:t> </a:t>
            </a:r>
            <a:r>
              <a:rPr lang="nl-NL" dirty="0" err="1"/>
              <a:t>buckle</a:t>
            </a:r>
            <a:r>
              <a:rPr lang="nl-NL" dirty="0"/>
              <a:t> side </a:t>
            </a:r>
            <a:r>
              <a:rPr lang="nl-NL" dirty="0" err="1"/>
              <a:t>and</a:t>
            </a:r>
            <a:r>
              <a:rPr lang="nl-NL" dirty="0"/>
              <a:t> is </a:t>
            </a:r>
            <a:r>
              <a:rPr lang="nl-NL" dirty="0" err="1"/>
              <a:t>caused</a:t>
            </a:r>
            <a:r>
              <a:rPr lang="nl-NL" dirty="0"/>
              <a:t> </a:t>
            </a:r>
            <a:r>
              <a:rPr lang="nl-NL" dirty="0" err="1"/>
              <a:t>by</a:t>
            </a:r>
            <a:r>
              <a:rPr lang="nl-NL" dirty="0"/>
              <a:t> </a:t>
            </a:r>
            <a:r>
              <a:rPr lang="nl-NL" dirty="0" err="1"/>
              <a:t>the</a:t>
            </a:r>
            <a:r>
              <a:rPr lang="nl-NL" dirty="0"/>
              <a:t> </a:t>
            </a:r>
            <a:r>
              <a:rPr lang="nl-NL" dirty="0" err="1"/>
              <a:t>lack</a:t>
            </a:r>
            <a:r>
              <a:rPr lang="nl-NL" dirty="0"/>
              <a:t> of </a:t>
            </a:r>
            <a:r>
              <a:rPr lang="nl-NL" dirty="0" err="1"/>
              <a:t>positive</a:t>
            </a:r>
            <a:r>
              <a:rPr lang="nl-NL" dirty="0"/>
              <a:t> </a:t>
            </a:r>
            <a:r>
              <a:rPr lang="nl-NL" dirty="0" err="1"/>
              <a:t>guidance</a:t>
            </a:r>
            <a:r>
              <a:rPr lang="nl-NL" dirty="0"/>
              <a:t>. </a:t>
            </a:r>
            <a:br>
              <a:rPr lang="nl-NL" dirty="0"/>
            </a:br>
            <a:r>
              <a:rPr lang="nl-NL" sz="1400" dirty="0"/>
              <a:t>(For </a:t>
            </a:r>
            <a:r>
              <a:rPr lang="nl-NL" sz="1400" dirty="0" err="1"/>
              <a:t>comparison</a:t>
            </a:r>
            <a:r>
              <a:rPr lang="nl-NL" sz="1400" dirty="0"/>
              <a:t>: </a:t>
            </a:r>
            <a:r>
              <a:rPr lang="nl-NL" sz="1400" dirty="0" err="1"/>
              <a:t>properly</a:t>
            </a:r>
            <a:r>
              <a:rPr lang="nl-NL" sz="1400" dirty="0"/>
              <a:t> </a:t>
            </a:r>
            <a:r>
              <a:rPr lang="nl-NL" sz="1400" dirty="0" err="1"/>
              <a:t>designed</a:t>
            </a:r>
            <a:r>
              <a:rPr lang="nl-NL" sz="1400" dirty="0"/>
              <a:t> booster </a:t>
            </a:r>
            <a:r>
              <a:rPr lang="nl-NL" sz="1400" dirty="0" err="1"/>
              <a:t>seats</a:t>
            </a:r>
            <a:r>
              <a:rPr lang="nl-NL" sz="1400" dirty="0"/>
              <a:t>, </a:t>
            </a:r>
            <a:r>
              <a:rPr lang="nl-NL" sz="1400" dirty="0" err="1"/>
              <a:t>hold</a:t>
            </a:r>
            <a:r>
              <a:rPr lang="nl-NL" sz="1400" dirty="0"/>
              <a:t> </a:t>
            </a:r>
            <a:r>
              <a:rPr lang="nl-NL" sz="1400" dirty="0" err="1"/>
              <a:t>the</a:t>
            </a:r>
            <a:r>
              <a:rPr lang="nl-NL" sz="1400" dirty="0"/>
              <a:t> lap belt in </a:t>
            </a:r>
            <a:r>
              <a:rPr lang="nl-NL" sz="1400" dirty="0" err="1"/>
              <a:t>place</a:t>
            </a:r>
            <a:r>
              <a:rPr lang="nl-NL" sz="1400" dirty="0"/>
              <a:t> </a:t>
            </a:r>
            <a:r>
              <a:rPr lang="nl-NL" sz="1400" dirty="0" err="1"/>
              <a:t>and</a:t>
            </a:r>
            <a:r>
              <a:rPr lang="nl-NL" sz="1400" dirty="0"/>
              <a:t> </a:t>
            </a:r>
            <a:r>
              <a:rPr lang="nl-NL" sz="1400" dirty="0" err="1"/>
              <a:t>thus</a:t>
            </a:r>
            <a:r>
              <a:rPr lang="nl-NL" sz="1400" dirty="0"/>
              <a:t> </a:t>
            </a:r>
            <a:r>
              <a:rPr lang="nl-NL" sz="1400" dirty="0" err="1"/>
              <a:t>prevent</a:t>
            </a:r>
            <a:r>
              <a:rPr lang="nl-NL" sz="1400" dirty="0"/>
              <a:t> </a:t>
            </a:r>
            <a:r>
              <a:rPr lang="nl-NL" sz="1400" dirty="0" err="1"/>
              <a:t>abdominal</a:t>
            </a:r>
            <a:r>
              <a:rPr lang="nl-NL" sz="1400" dirty="0"/>
              <a:t> </a:t>
            </a:r>
            <a:r>
              <a:rPr lang="nl-NL" sz="1400" dirty="0" err="1"/>
              <a:t>penetration</a:t>
            </a:r>
            <a:r>
              <a:rPr lang="nl-NL" sz="1400" dirty="0"/>
              <a:t>)</a:t>
            </a:r>
          </a:p>
          <a:p>
            <a:r>
              <a:rPr lang="nl-NL" dirty="0" err="1"/>
              <a:t>All</a:t>
            </a:r>
            <a:r>
              <a:rPr lang="nl-NL" dirty="0"/>
              <a:t> 4 tests (</a:t>
            </a:r>
            <a:r>
              <a:rPr lang="nl-NL" dirty="0" err="1"/>
              <a:t>dummies</a:t>
            </a:r>
            <a:r>
              <a:rPr lang="nl-NL" dirty="0"/>
              <a:t> </a:t>
            </a:r>
            <a:r>
              <a:rPr lang="nl-NL" dirty="0" err="1"/>
              <a:t>with</a:t>
            </a:r>
            <a:r>
              <a:rPr lang="nl-NL" dirty="0"/>
              <a:t> </a:t>
            </a:r>
            <a:r>
              <a:rPr lang="nl-NL" dirty="0" err="1"/>
              <a:t>and</a:t>
            </a:r>
            <a:r>
              <a:rPr lang="nl-NL" dirty="0"/>
              <a:t> without SKB) meet </a:t>
            </a:r>
            <a:r>
              <a:rPr lang="nl-NL" dirty="0" err="1"/>
              <a:t>the</a:t>
            </a:r>
            <a:r>
              <a:rPr lang="nl-NL" dirty="0"/>
              <a:t> </a:t>
            </a:r>
            <a:r>
              <a:rPr lang="nl-NL" dirty="0" err="1"/>
              <a:t>dynamic</a:t>
            </a:r>
            <a:r>
              <a:rPr lang="nl-NL" dirty="0"/>
              <a:t> performance criteria; </a:t>
            </a:r>
            <a:r>
              <a:rPr lang="nl-NL" dirty="0" err="1"/>
              <a:t>this</a:t>
            </a:r>
            <a:r>
              <a:rPr lang="nl-NL" dirty="0"/>
              <a:t> shows </a:t>
            </a:r>
            <a:r>
              <a:rPr lang="nl-NL" dirty="0" err="1"/>
              <a:t>the</a:t>
            </a:r>
            <a:r>
              <a:rPr lang="nl-NL" dirty="0"/>
              <a:t> </a:t>
            </a:r>
            <a:r>
              <a:rPr lang="nl-NL" dirty="0" err="1"/>
              <a:t>limitation</a:t>
            </a:r>
            <a:r>
              <a:rPr lang="nl-NL" dirty="0"/>
              <a:t> of </a:t>
            </a:r>
            <a:r>
              <a:rPr lang="nl-NL" dirty="0" err="1"/>
              <a:t>the</a:t>
            </a:r>
            <a:r>
              <a:rPr lang="nl-NL" dirty="0"/>
              <a:t> test procedure </a:t>
            </a:r>
            <a:r>
              <a:rPr lang="nl-NL" dirty="0" err="1"/>
              <a:t>and</a:t>
            </a:r>
            <a:r>
              <a:rPr lang="nl-NL" dirty="0"/>
              <a:t> </a:t>
            </a:r>
            <a:r>
              <a:rPr lang="nl-NL" dirty="0" err="1"/>
              <a:t>the</a:t>
            </a:r>
            <a:r>
              <a:rPr lang="nl-NL" dirty="0"/>
              <a:t> </a:t>
            </a:r>
            <a:r>
              <a:rPr lang="nl-NL" dirty="0" err="1"/>
              <a:t>used</a:t>
            </a:r>
            <a:r>
              <a:rPr lang="nl-NL" dirty="0"/>
              <a:t> P-</a:t>
            </a:r>
            <a:r>
              <a:rPr lang="nl-NL" dirty="0" err="1"/>
              <a:t>dummies</a:t>
            </a:r>
            <a:r>
              <a:rPr lang="nl-NL" dirty="0"/>
              <a:t> </a:t>
            </a:r>
            <a:r>
              <a:rPr lang="nl-NL" dirty="0" err="1"/>
              <a:t>rather</a:t>
            </a:r>
            <a:r>
              <a:rPr lang="nl-NL" dirty="0"/>
              <a:t> </a:t>
            </a:r>
            <a:r>
              <a:rPr lang="nl-NL" dirty="0" err="1"/>
              <a:t>than</a:t>
            </a:r>
            <a:r>
              <a:rPr lang="nl-NL" dirty="0"/>
              <a:t> </a:t>
            </a:r>
            <a:r>
              <a:rPr lang="nl-NL" dirty="0" err="1"/>
              <a:t>the</a:t>
            </a:r>
            <a:r>
              <a:rPr lang="nl-NL" dirty="0"/>
              <a:t> </a:t>
            </a:r>
            <a:r>
              <a:rPr lang="nl-NL" dirty="0" err="1"/>
              <a:t>quality</a:t>
            </a:r>
            <a:r>
              <a:rPr lang="nl-NL" dirty="0"/>
              <a:t> of </a:t>
            </a:r>
            <a:r>
              <a:rPr lang="nl-NL" dirty="0" err="1"/>
              <a:t>the</a:t>
            </a:r>
            <a:r>
              <a:rPr lang="nl-NL" dirty="0"/>
              <a:t> product.</a:t>
            </a:r>
          </a:p>
          <a:p>
            <a:r>
              <a:rPr lang="nl-NL" dirty="0"/>
              <a:t>Meeting (part of) </a:t>
            </a:r>
            <a:r>
              <a:rPr lang="nl-NL" dirty="0" err="1"/>
              <a:t>the</a:t>
            </a:r>
            <a:r>
              <a:rPr lang="nl-NL" dirty="0"/>
              <a:t> </a:t>
            </a:r>
            <a:r>
              <a:rPr lang="nl-NL" dirty="0" err="1"/>
              <a:t>dynamic</a:t>
            </a:r>
            <a:r>
              <a:rPr lang="nl-NL" dirty="0"/>
              <a:t> test </a:t>
            </a:r>
            <a:r>
              <a:rPr lang="nl-NL" dirty="0" err="1"/>
              <a:t>conditions</a:t>
            </a:r>
            <a:r>
              <a:rPr lang="nl-NL" dirty="0"/>
              <a:t>, does </a:t>
            </a:r>
            <a:r>
              <a:rPr lang="nl-NL" dirty="0" err="1"/>
              <a:t>not</a:t>
            </a:r>
            <a:r>
              <a:rPr lang="nl-NL" dirty="0"/>
              <a:t> overrule </a:t>
            </a:r>
            <a:r>
              <a:rPr lang="nl-NL" dirty="0" err="1"/>
              <a:t>having</a:t>
            </a:r>
            <a:r>
              <a:rPr lang="nl-NL" dirty="0"/>
              <a:t> </a:t>
            </a:r>
            <a:r>
              <a:rPr lang="nl-NL" dirty="0" err="1"/>
              <a:t>to</a:t>
            </a:r>
            <a:r>
              <a:rPr lang="nl-NL" dirty="0"/>
              <a:t> meet </a:t>
            </a:r>
            <a:r>
              <a:rPr lang="nl-NL" dirty="0" err="1"/>
              <a:t>other</a:t>
            </a:r>
            <a:r>
              <a:rPr lang="nl-NL" dirty="0"/>
              <a:t> </a:t>
            </a:r>
            <a:r>
              <a:rPr lang="nl-NL" dirty="0" err="1"/>
              <a:t>static</a:t>
            </a:r>
            <a:r>
              <a:rPr lang="nl-NL" dirty="0"/>
              <a:t> </a:t>
            </a:r>
            <a:r>
              <a:rPr lang="nl-NL" dirty="0" err="1"/>
              <a:t>requirements</a:t>
            </a:r>
            <a:r>
              <a:rPr lang="nl-NL" dirty="0"/>
              <a:t>.</a:t>
            </a:r>
          </a:p>
          <a:p>
            <a:endParaRPr lang="nl-NL" dirty="0"/>
          </a:p>
          <a:p>
            <a:pPr marL="0" indent="0">
              <a:buNone/>
            </a:pPr>
            <a:endParaRPr lang="nl-NL" sz="1300" dirty="0"/>
          </a:p>
        </p:txBody>
      </p:sp>
      <p:sp>
        <p:nvSpPr>
          <p:cNvPr id="5" name="Tekstvak 4"/>
          <p:cNvSpPr txBox="1"/>
          <p:nvPr/>
        </p:nvSpPr>
        <p:spPr>
          <a:xfrm>
            <a:off x="10049934" y="6233067"/>
            <a:ext cx="1479892" cy="369332"/>
          </a:xfrm>
          <a:prstGeom prst="rect">
            <a:avLst/>
          </a:prstGeom>
          <a:noFill/>
        </p:spPr>
        <p:txBody>
          <a:bodyPr wrap="none" rtlCol="0">
            <a:spAutoFit/>
          </a:bodyPr>
          <a:lstStyle/>
          <a:p>
            <a:r>
              <a:rPr lang="nl-NL" dirty="0"/>
              <a:t>GRSP-68-xx</a:t>
            </a:r>
          </a:p>
        </p:txBody>
      </p:sp>
    </p:spTree>
    <p:extLst>
      <p:ext uri="{BB962C8B-B14F-4D97-AF65-F5344CB8AC3E}">
        <p14:creationId xmlns:p14="http://schemas.microsoft.com/office/powerpoint/2010/main" val="1012401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625" y="941478"/>
            <a:ext cx="4038600" cy="635847"/>
          </a:xfrm>
        </p:spPr>
        <p:txBody>
          <a:bodyPr>
            <a:normAutofit fontScale="90000"/>
          </a:bodyPr>
          <a:lstStyle/>
          <a:p>
            <a:r>
              <a:rPr lang="nl-NL" dirty="0" err="1"/>
              <a:t>Conclusions</a:t>
            </a:r>
            <a:br>
              <a:rPr lang="nl-NL" dirty="0"/>
            </a:br>
            <a:endParaRPr lang="nl-NL" dirty="0">
              <a:solidFill>
                <a:srgbClr val="FF0000"/>
              </a:solidFill>
            </a:endParaRPr>
          </a:p>
        </p:txBody>
      </p:sp>
      <p:sp>
        <p:nvSpPr>
          <p:cNvPr id="3" name="Tijdelijke aanduiding voor tekst 2"/>
          <p:cNvSpPr>
            <a:spLocks noGrp="1"/>
          </p:cNvSpPr>
          <p:nvPr>
            <p:ph type="body" sz="quarter" idx="13"/>
          </p:nvPr>
        </p:nvSpPr>
        <p:spPr>
          <a:xfrm>
            <a:off x="4856691" y="3725748"/>
            <a:ext cx="6478589" cy="2234786"/>
          </a:xfrm>
        </p:spPr>
        <p:txBody>
          <a:bodyPr/>
          <a:lstStyle/>
          <a:p>
            <a:r>
              <a:rPr lang="nl-NL" dirty="0" err="1"/>
              <a:t>Additional</a:t>
            </a:r>
            <a:r>
              <a:rPr lang="nl-NL" dirty="0"/>
              <a:t> </a:t>
            </a:r>
            <a:r>
              <a:rPr lang="nl-NL" dirty="0" err="1"/>
              <a:t>testing</a:t>
            </a:r>
            <a:r>
              <a:rPr lang="nl-NL" dirty="0"/>
              <a:t> has </a:t>
            </a:r>
            <a:r>
              <a:rPr lang="nl-NL" dirty="0" err="1"/>
              <a:t>confirmed</a:t>
            </a:r>
            <a:r>
              <a:rPr lang="nl-NL" dirty="0"/>
              <a:t> </a:t>
            </a:r>
            <a:r>
              <a:rPr lang="nl-NL" dirty="0" err="1"/>
              <a:t>the</a:t>
            </a:r>
            <a:r>
              <a:rPr lang="nl-NL" dirty="0"/>
              <a:t> major concerns </a:t>
            </a:r>
            <a:r>
              <a:rPr lang="nl-NL" dirty="0" err="1"/>
              <a:t>raised</a:t>
            </a:r>
            <a:r>
              <a:rPr lang="nl-NL" dirty="0"/>
              <a:t> in document GRSP-67-05</a:t>
            </a:r>
            <a:r>
              <a:rPr lang="nl-NL" baseline="30000" dirty="0"/>
              <a:t>e</a:t>
            </a:r>
            <a:r>
              <a:rPr lang="nl-NL" dirty="0"/>
              <a:t> </a:t>
            </a:r>
            <a:r>
              <a:rPr lang="nl-NL" dirty="0" err="1"/>
              <a:t>and</a:t>
            </a:r>
            <a:r>
              <a:rPr lang="nl-NL" dirty="0"/>
              <a:t> </a:t>
            </a:r>
            <a:r>
              <a:rPr lang="nl-NL" dirty="0" err="1"/>
              <a:t>highlights</a:t>
            </a:r>
            <a:r>
              <a:rPr lang="nl-NL" dirty="0"/>
              <a:t> </a:t>
            </a:r>
            <a:r>
              <a:rPr lang="nl-NL" dirty="0" err="1"/>
              <a:t>the</a:t>
            </a:r>
            <a:r>
              <a:rPr lang="nl-NL" dirty="0"/>
              <a:t> </a:t>
            </a:r>
            <a:r>
              <a:rPr lang="nl-NL" dirty="0" err="1"/>
              <a:t>sensitivity</a:t>
            </a:r>
            <a:r>
              <a:rPr lang="nl-NL" dirty="0"/>
              <a:t> of </a:t>
            </a:r>
            <a:r>
              <a:rPr lang="nl-NL" dirty="0" err="1"/>
              <a:t>this</a:t>
            </a:r>
            <a:r>
              <a:rPr lang="nl-NL" dirty="0"/>
              <a:t> product </a:t>
            </a:r>
            <a:r>
              <a:rPr lang="nl-NL" dirty="0" err="1"/>
              <a:t>that</a:t>
            </a:r>
            <a:r>
              <a:rPr lang="nl-NL" dirty="0"/>
              <a:t> </a:t>
            </a:r>
            <a:r>
              <a:rPr lang="nl-NL" dirty="0" err="1"/>
              <a:t>may</a:t>
            </a:r>
            <a:r>
              <a:rPr lang="nl-NL" dirty="0"/>
              <a:t> </a:t>
            </a:r>
            <a:r>
              <a:rPr lang="nl-NL" dirty="0" err="1"/>
              <a:t>result</a:t>
            </a:r>
            <a:r>
              <a:rPr lang="nl-NL" dirty="0"/>
              <a:t> in </a:t>
            </a:r>
            <a:r>
              <a:rPr lang="nl-NL" dirty="0" err="1"/>
              <a:t>abdominal</a:t>
            </a:r>
            <a:r>
              <a:rPr lang="nl-NL" dirty="0"/>
              <a:t> </a:t>
            </a:r>
            <a:r>
              <a:rPr lang="nl-NL" dirty="0" err="1"/>
              <a:t>injuries</a:t>
            </a:r>
            <a:r>
              <a:rPr lang="nl-NL" dirty="0"/>
              <a:t>.</a:t>
            </a:r>
          </a:p>
          <a:p>
            <a:r>
              <a:rPr lang="nl-NL" dirty="0" err="1"/>
              <a:t>Conclusions</a:t>
            </a:r>
            <a:r>
              <a:rPr lang="nl-NL" dirty="0"/>
              <a:t> </a:t>
            </a:r>
            <a:r>
              <a:rPr lang="nl-NL" dirty="0" err="1"/>
              <a:t>drawn</a:t>
            </a:r>
            <a:r>
              <a:rPr lang="nl-NL" dirty="0"/>
              <a:t> in document GRSP-67-05</a:t>
            </a:r>
            <a:r>
              <a:rPr lang="nl-NL" baseline="30000" dirty="0"/>
              <a:t>e</a:t>
            </a:r>
            <a:r>
              <a:rPr lang="nl-NL" dirty="0"/>
              <a:t> are </a:t>
            </a:r>
            <a:r>
              <a:rPr lang="nl-NL" dirty="0" err="1"/>
              <a:t>herewith</a:t>
            </a:r>
            <a:r>
              <a:rPr lang="nl-NL" dirty="0"/>
              <a:t> </a:t>
            </a:r>
            <a:r>
              <a:rPr lang="nl-NL" dirty="0" err="1"/>
              <a:t>further</a:t>
            </a:r>
            <a:r>
              <a:rPr lang="nl-NL" dirty="0"/>
              <a:t> </a:t>
            </a:r>
            <a:r>
              <a:rPr lang="nl-NL" dirty="0" err="1"/>
              <a:t>underlined</a:t>
            </a:r>
            <a:r>
              <a:rPr lang="nl-NL" dirty="0"/>
              <a:t>.</a:t>
            </a:r>
          </a:p>
        </p:txBody>
      </p:sp>
      <p:pic>
        <p:nvPicPr>
          <p:cNvPr id="4" name="Afbeelding 3"/>
          <p:cNvPicPr>
            <a:picLocks noChangeAspect="1"/>
          </p:cNvPicPr>
          <p:nvPr/>
        </p:nvPicPr>
        <p:blipFill>
          <a:blip r:embed="rId2"/>
          <a:stretch>
            <a:fillRect/>
          </a:stretch>
        </p:blipFill>
        <p:spPr>
          <a:xfrm>
            <a:off x="3968222" y="362464"/>
            <a:ext cx="3039117" cy="2880000"/>
          </a:xfrm>
          <a:prstGeom prst="rect">
            <a:avLst/>
          </a:prstGeom>
        </p:spPr>
      </p:pic>
      <p:pic>
        <p:nvPicPr>
          <p:cNvPr id="5" name="Afbeelding 4"/>
          <p:cNvPicPr>
            <a:picLocks noChangeAspect="1"/>
          </p:cNvPicPr>
          <p:nvPr/>
        </p:nvPicPr>
        <p:blipFill>
          <a:blip r:embed="rId3"/>
          <a:stretch>
            <a:fillRect/>
          </a:stretch>
        </p:blipFill>
        <p:spPr>
          <a:xfrm>
            <a:off x="7625293" y="362464"/>
            <a:ext cx="2927911" cy="2880000"/>
          </a:xfrm>
          <a:prstGeom prst="rect">
            <a:avLst/>
          </a:prstGeom>
        </p:spPr>
      </p:pic>
      <p:sp>
        <p:nvSpPr>
          <p:cNvPr id="6" name="Tekstvak 5"/>
          <p:cNvSpPr txBox="1"/>
          <p:nvPr/>
        </p:nvSpPr>
        <p:spPr>
          <a:xfrm>
            <a:off x="3928527" y="3251199"/>
            <a:ext cx="3078812" cy="461665"/>
          </a:xfrm>
          <a:prstGeom prst="rect">
            <a:avLst/>
          </a:prstGeom>
          <a:noFill/>
        </p:spPr>
        <p:txBody>
          <a:bodyPr wrap="square" rtlCol="0">
            <a:spAutoFit/>
          </a:bodyPr>
          <a:lstStyle/>
          <a:p>
            <a:r>
              <a:rPr lang="nl-NL" sz="1200" dirty="0"/>
              <a:t>P10 </a:t>
            </a:r>
            <a:r>
              <a:rPr lang="nl-NL" sz="1200" dirty="0" err="1"/>
              <a:t>with</a:t>
            </a:r>
            <a:r>
              <a:rPr lang="nl-NL" sz="1200" dirty="0"/>
              <a:t> SKB </a:t>
            </a:r>
            <a:r>
              <a:rPr lang="nl-NL" sz="1200" dirty="0" err="1"/>
              <a:t>after</a:t>
            </a:r>
            <a:r>
              <a:rPr lang="nl-NL" sz="1200" dirty="0"/>
              <a:t> 95 ms (</a:t>
            </a:r>
            <a:r>
              <a:rPr lang="nl-NL" sz="1200" dirty="0" err="1"/>
              <a:t>just</a:t>
            </a:r>
            <a:r>
              <a:rPr lang="nl-NL" sz="1200" dirty="0"/>
              <a:t> </a:t>
            </a:r>
            <a:r>
              <a:rPr lang="nl-NL" sz="1200" dirty="0" err="1"/>
              <a:t>before</a:t>
            </a:r>
            <a:r>
              <a:rPr lang="nl-NL" sz="1200" dirty="0"/>
              <a:t> belt slipping)</a:t>
            </a:r>
          </a:p>
        </p:txBody>
      </p:sp>
      <p:sp>
        <p:nvSpPr>
          <p:cNvPr id="7" name="Tekstvak 6"/>
          <p:cNvSpPr txBox="1"/>
          <p:nvPr/>
        </p:nvSpPr>
        <p:spPr>
          <a:xfrm>
            <a:off x="7512478" y="3229078"/>
            <a:ext cx="3040726" cy="461665"/>
          </a:xfrm>
          <a:prstGeom prst="rect">
            <a:avLst/>
          </a:prstGeom>
          <a:noFill/>
        </p:spPr>
        <p:txBody>
          <a:bodyPr wrap="square" rtlCol="0">
            <a:spAutoFit/>
          </a:bodyPr>
          <a:lstStyle/>
          <a:p>
            <a:r>
              <a:rPr lang="nl-NL" sz="1200" dirty="0"/>
              <a:t>P10 </a:t>
            </a:r>
            <a:r>
              <a:rPr lang="nl-NL" sz="1200" dirty="0" err="1"/>
              <a:t>with</a:t>
            </a:r>
            <a:r>
              <a:rPr lang="nl-NL" sz="1200" dirty="0"/>
              <a:t> SKB </a:t>
            </a:r>
            <a:r>
              <a:rPr lang="nl-NL" sz="1200" dirty="0" err="1"/>
              <a:t>after</a:t>
            </a:r>
            <a:r>
              <a:rPr lang="nl-NL" sz="1200" dirty="0"/>
              <a:t> 105 ms (right </a:t>
            </a:r>
            <a:r>
              <a:rPr lang="nl-NL" sz="1200" dirty="0" err="1"/>
              <a:t>after</a:t>
            </a:r>
            <a:r>
              <a:rPr lang="nl-NL" sz="1200" dirty="0"/>
              <a:t> belt slipping)</a:t>
            </a:r>
          </a:p>
        </p:txBody>
      </p:sp>
      <p:sp>
        <p:nvSpPr>
          <p:cNvPr id="8" name="Pijl-rechts 7"/>
          <p:cNvSpPr/>
          <p:nvPr/>
        </p:nvSpPr>
        <p:spPr>
          <a:xfrm>
            <a:off x="4856691" y="2387600"/>
            <a:ext cx="392642" cy="254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rechts 8"/>
          <p:cNvSpPr/>
          <p:nvPr/>
        </p:nvSpPr>
        <p:spPr>
          <a:xfrm>
            <a:off x="8640199" y="2387600"/>
            <a:ext cx="392642" cy="254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10049934" y="6233067"/>
            <a:ext cx="1479892" cy="369332"/>
          </a:xfrm>
          <a:prstGeom prst="rect">
            <a:avLst/>
          </a:prstGeom>
          <a:noFill/>
        </p:spPr>
        <p:txBody>
          <a:bodyPr wrap="none" rtlCol="0">
            <a:spAutoFit/>
          </a:bodyPr>
          <a:lstStyle/>
          <a:p>
            <a:r>
              <a:rPr lang="nl-NL" dirty="0"/>
              <a:t>GRSP-68-xx</a:t>
            </a:r>
          </a:p>
        </p:txBody>
      </p:sp>
    </p:spTree>
    <p:extLst>
      <p:ext uri="{BB962C8B-B14F-4D97-AF65-F5344CB8AC3E}">
        <p14:creationId xmlns:p14="http://schemas.microsoft.com/office/powerpoint/2010/main" val="163678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625" y="941478"/>
            <a:ext cx="4038600" cy="635847"/>
          </a:xfrm>
        </p:spPr>
        <p:txBody>
          <a:bodyPr>
            <a:normAutofit fontScale="90000"/>
          </a:bodyPr>
          <a:lstStyle/>
          <a:p>
            <a:r>
              <a:rPr lang="nl-NL" dirty="0" err="1"/>
              <a:t>Conclusions</a:t>
            </a:r>
            <a:br>
              <a:rPr lang="nl-NL" dirty="0"/>
            </a:br>
            <a:r>
              <a:rPr lang="nl-NL" dirty="0"/>
              <a:t>GRSP-67-05</a:t>
            </a:r>
            <a:r>
              <a:rPr lang="nl-NL" baseline="30000" dirty="0"/>
              <a:t>e</a:t>
            </a:r>
            <a:r>
              <a:rPr lang="nl-NL" dirty="0"/>
              <a:t> </a:t>
            </a:r>
            <a:br>
              <a:rPr lang="nl-NL" dirty="0"/>
            </a:br>
            <a:endParaRPr lang="nl-NL" dirty="0">
              <a:solidFill>
                <a:srgbClr val="FF0000"/>
              </a:solidFill>
            </a:endParaRPr>
          </a:p>
        </p:txBody>
      </p:sp>
      <p:sp>
        <p:nvSpPr>
          <p:cNvPr id="3" name="Tijdelijke aanduiding voor tekst 2"/>
          <p:cNvSpPr>
            <a:spLocks noGrp="1"/>
          </p:cNvSpPr>
          <p:nvPr>
            <p:ph type="body" sz="quarter" idx="13"/>
          </p:nvPr>
        </p:nvSpPr>
        <p:spPr>
          <a:xfrm>
            <a:off x="4736569" y="838615"/>
            <a:ext cx="6693431" cy="4537720"/>
          </a:xfrm>
        </p:spPr>
        <p:txBody>
          <a:bodyPr/>
          <a:lstStyle/>
          <a:p>
            <a:pPr marL="457200" indent="-457200">
              <a:buFont typeface="+mj-lt"/>
              <a:buAutoNum type="arabicPeriod"/>
            </a:pPr>
            <a:r>
              <a:rPr lang="en-US" sz="1600" dirty="0"/>
              <a:t>This device is out of scope of ECE R44 and therefore approval should not have been granted</a:t>
            </a:r>
          </a:p>
          <a:p>
            <a:pPr marL="457200" indent="-457200">
              <a:buFont typeface="+mj-lt"/>
              <a:buAutoNum type="arabicPeriod"/>
            </a:pPr>
            <a:r>
              <a:rPr lang="en-US" sz="1600" dirty="0"/>
              <a:t>This device does not meet a number of requirements, both technical and with regard to instructions for users and therefore approval should not have been granted</a:t>
            </a:r>
          </a:p>
          <a:p>
            <a:pPr marL="457200" indent="-457200">
              <a:buFont typeface="+mj-lt"/>
              <a:buAutoNum type="arabicPeriod"/>
            </a:pPr>
            <a:r>
              <a:rPr lang="en-US" sz="1600" dirty="0"/>
              <a:t>The manufacturer suggests that this device offers a level of protection similar to a child restraint and indicates it can be used for each and every type of vehicle (universal). The car design determines the level of protection for a great deal and might result in submarining and injuries in the abdominal area, since the device sold as a child restraint does not offer any protection or guidance in this area. At best, this device offers better protection than the adult belt itself, but lacks the additional protection of a child restraint system.</a:t>
            </a:r>
          </a:p>
          <a:p>
            <a:pPr marL="457200" indent="-457200">
              <a:buFont typeface="+mj-lt"/>
              <a:buAutoNum type="arabicPeriod"/>
            </a:pPr>
            <a:r>
              <a:rPr lang="en-US" sz="1600" dirty="0"/>
              <a:t>Since approval of this device was issued erroneously, it shall be withdrawn and Market Surveillance Authorities shall be informed.</a:t>
            </a:r>
          </a:p>
          <a:p>
            <a:pPr marL="0" indent="0">
              <a:buNone/>
            </a:pPr>
            <a:br>
              <a:rPr lang="en-US" dirty="0"/>
            </a:br>
            <a:endParaRPr lang="nl-NL" sz="1600" dirty="0"/>
          </a:p>
        </p:txBody>
      </p:sp>
      <p:sp>
        <p:nvSpPr>
          <p:cNvPr id="5" name="Tekstvak 4"/>
          <p:cNvSpPr txBox="1"/>
          <p:nvPr/>
        </p:nvSpPr>
        <p:spPr>
          <a:xfrm>
            <a:off x="10049934" y="6233067"/>
            <a:ext cx="1479892" cy="369332"/>
          </a:xfrm>
          <a:prstGeom prst="rect">
            <a:avLst/>
          </a:prstGeom>
          <a:noFill/>
        </p:spPr>
        <p:txBody>
          <a:bodyPr wrap="none" rtlCol="0">
            <a:spAutoFit/>
          </a:bodyPr>
          <a:lstStyle/>
          <a:p>
            <a:r>
              <a:rPr lang="nl-NL" dirty="0"/>
              <a:t>GRSP-68-xx</a:t>
            </a:r>
          </a:p>
        </p:txBody>
      </p:sp>
    </p:spTree>
    <p:extLst>
      <p:ext uri="{BB962C8B-B14F-4D97-AF65-F5344CB8AC3E}">
        <p14:creationId xmlns:p14="http://schemas.microsoft.com/office/powerpoint/2010/main" val="363984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996267" y="929193"/>
            <a:ext cx="7120466" cy="4401205"/>
          </a:xfrm>
          <a:prstGeom prst="rect">
            <a:avLst/>
          </a:prstGeom>
        </p:spPr>
        <p:txBody>
          <a:bodyPr wrap="square">
            <a:spAutoFit/>
          </a:bodyPr>
          <a:lstStyle/>
          <a:p>
            <a:pPr marL="342900" indent="-342900">
              <a:buFont typeface="Arial" panose="020B0604020202020204" pitchFamily="34" charset="0"/>
              <a:buChar char="•"/>
            </a:pPr>
            <a:r>
              <a:rPr lang="en-US" sz="2000" dirty="0"/>
              <a:t>EU Commission started investigation on the Smart Kid Belt.</a:t>
            </a:r>
            <a:br>
              <a:rPr lang="en-US" sz="2000" dirty="0"/>
            </a:br>
            <a:endParaRPr lang="en-US" sz="2000" dirty="0"/>
          </a:p>
          <a:p>
            <a:pPr marL="342900" indent="-342900">
              <a:buFont typeface="Arial" panose="020B0604020202020204" pitchFamily="34" charset="0"/>
              <a:buChar char="•"/>
            </a:pPr>
            <a:r>
              <a:rPr lang="en-US" sz="2000" dirty="0"/>
              <a:t>First results were presented in EU Forum meeting </a:t>
            </a:r>
            <a:r>
              <a:rPr lang="en-US" sz="2000" dirty="0" err="1"/>
              <a:t>d.d</a:t>
            </a:r>
            <a:r>
              <a:rPr lang="en-US" sz="2000" dirty="0"/>
              <a:t>. 10 November 2020</a:t>
            </a:r>
            <a:br>
              <a:rPr lang="en-US" sz="2000" dirty="0"/>
            </a:br>
            <a:endParaRPr lang="en-US" sz="2000" dirty="0"/>
          </a:p>
          <a:p>
            <a:pPr marL="342900" indent="-342900">
              <a:buFont typeface="Arial" panose="020B0604020202020204" pitchFamily="34" charset="0"/>
              <a:buChar char="•"/>
            </a:pPr>
            <a:r>
              <a:rPr lang="en-US" sz="2000" dirty="0"/>
              <a:t>Results are in line with NL results</a:t>
            </a:r>
            <a:br>
              <a:rPr lang="en-US" sz="2000" dirty="0"/>
            </a:br>
            <a:endParaRPr lang="en-US" sz="2000" dirty="0"/>
          </a:p>
          <a:p>
            <a:pPr marL="342900" indent="-342900">
              <a:buFont typeface="Arial" panose="020B0604020202020204" pitchFamily="34" charset="0"/>
              <a:buChar char="•"/>
            </a:pPr>
            <a:r>
              <a:rPr lang="en-US" sz="2000" dirty="0"/>
              <a:t>Hopefully the issue can be resolved within EU Forum. NL will await the outcome of the discussion within the EU</a:t>
            </a:r>
          </a:p>
          <a:p>
            <a:endParaRPr lang="en-US" sz="2000" dirty="0"/>
          </a:p>
          <a:p>
            <a:pPr marL="342900" indent="-342900">
              <a:buFont typeface="Arial" panose="020B0604020202020204" pitchFamily="34" charset="0"/>
              <a:buChar char="•"/>
            </a:pPr>
            <a:r>
              <a:rPr lang="en-US" sz="2000" dirty="0"/>
              <a:t>If no satisfactory conclusion is reached, NL will continue to follow Schedule 6 of 1958 Agreement and ask the GRSP chair to start the arbitration process</a:t>
            </a:r>
          </a:p>
        </p:txBody>
      </p:sp>
      <p:sp>
        <p:nvSpPr>
          <p:cNvPr id="4" name="Titel 1"/>
          <p:cNvSpPr>
            <a:spLocks noGrp="1"/>
          </p:cNvSpPr>
          <p:nvPr>
            <p:ph type="title"/>
          </p:nvPr>
        </p:nvSpPr>
        <p:spPr>
          <a:xfrm>
            <a:off x="682625" y="941478"/>
            <a:ext cx="4038600" cy="635847"/>
          </a:xfrm>
        </p:spPr>
        <p:txBody>
          <a:bodyPr>
            <a:normAutofit fontScale="90000"/>
          </a:bodyPr>
          <a:lstStyle/>
          <a:p>
            <a:r>
              <a:rPr lang="nl-NL" dirty="0"/>
              <a:t>Way forward </a:t>
            </a:r>
            <a:br>
              <a:rPr lang="nl-NL" dirty="0"/>
            </a:br>
            <a:endParaRPr lang="nl-NL" dirty="0">
              <a:solidFill>
                <a:srgbClr val="FF0000"/>
              </a:solidFill>
            </a:endParaRPr>
          </a:p>
        </p:txBody>
      </p:sp>
      <p:sp>
        <p:nvSpPr>
          <p:cNvPr id="6" name="Tekstvak 5"/>
          <p:cNvSpPr txBox="1"/>
          <p:nvPr/>
        </p:nvSpPr>
        <p:spPr>
          <a:xfrm>
            <a:off x="10049934" y="6233067"/>
            <a:ext cx="1479892" cy="369332"/>
          </a:xfrm>
          <a:prstGeom prst="rect">
            <a:avLst/>
          </a:prstGeom>
          <a:noFill/>
        </p:spPr>
        <p:txBody>
          <a:bodyPr wrap="none" rtlCol="0">
            <a:spAutoFit/>
          </a:bodyPr>
          <a:lstStyle/>
          <a:p>
            <a:r>
              <a:rPr lang="nl-NL" dirty="0"/>
              <a:t>GRSP-68-xx</a:t>
            </a:r>
          </a:p>
        </p:txBody>
      </p:sp>
    </p:spTree>
    <p:extLst>
      <p:ext uri="{BB962C8B-B14F-4D97-AF65-F5344CB8AC3E}">
        <p14:creationId xmlns:p14="http://schemas.microsoft.com/office/powerpoint/2010/main" val="76463439"/>
      </p:ext>
    </p:extLst>
  </p:cSld>
  <p:clrMapOvr>
    <a:masterClrMapping/>
  </p:clrMapOvr>
</p:sld>
</file>

<file path=ppt/theme/theme1.xml><?xml version="1.0" encoding="utf-8"?>
<a:theme xmlns:a="http://schemas.openxmlformats.org/drawingml/2006/main" name="RDW - presentatie sjabloon">
  <a:themeElements>
    <a:clrScheme name="Aangepast 2">
      <a:dk1>
        <a:srgbClr val="000000"/>
      </a:dk1>
      <a:lt1>
        <a:srgbClr val="FFFFFF"/>
      </a:lt1>
      <a:dk2>
        <a:srgbClr val="000047"/>
      </a:dk2>
      <a:lt2>
        <a:srgbClr val="F2F2F5"/>
      </a:lt2>
      <a:accent1>
        <a:srgbClr val="E36B1E"/>
      </a:accent1>
      <a:accent2>
        <a:srgbClr val="000033"/>
      </a:accent2>
      <a:accent3>
        <a:srgbClr val="006633"/>
      </a:accent3>
      <a:accent4>
        <a:srgbClr val="CC0000"/>
      </a:accent4>
      <a:accent5>
        <a:srgbClr val="990033"/>
      </a:accent5>
      <a:accent6>
        <a:srgbClr val="9999CC"/>
      </a:accent6>
      <a:hlink>
        <a:srgbClr val="E36B1E"/>
      </a:hlink>
      <a:folHlink>
        <a:srgbClr val="9D9D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18089 RDW - werkdocument v9" id="{93DCA243-EE64-E94E-9BF9-63A9C1D49041}" vid="{B6920BA2-BE88-944D-8241-2E7395DCDD7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3" ma:contentTypeDescription="Create a new document." ma:contentTypeScope="" ma:versionID="89c13dde5d7aa6b1840a64c3c61e7101">
  <xsd:schema xmlns:xsd="http://www.w3.org/2001/XMLSchema" xmlns:xs="http://www.w3.org/2001/XMLSchema" xmlns:p="http://schemas.microsoft.com/office/2006/metadata/properties" xmlns:ns2="4b4a1c0d-4a69-4996-a84a-fc699b9f49de" xmlns:ns3="acccb6d4-dbe5-46d2-b4d3-5733603d8cc6" targetNamespace="http://schemas.microsoft.com/office/2006/metadata/properties" ma:root="true" ma:fieldsID="49ff99f9a570207563b6136515cf8a36" ns2:_="" ns3:_="">
    <xsd:import namespace="4b4a1c0d-4a69-4996-a84a-fc699b9f49de"/>
    <xsd:import namespace="acccb6d4-dbe5-46d2-b4d3-5733603d8c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555136-7320-4793-9891-CF9C650F53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121AAC-39A8-4499-956B-E89B1575E378}">
  <ds:schemaRefs>
    <ds:schemaRef ds:uri="http://schemas.microsoft.com/sharepoint/v3/contenttype/forms"/>
  </ds:schemaRefs>
</ds:datastoreItem>
</file>

<file path=customXml/itemProps3.xml><?xml version="1.0" encoding="utf-8"?>
<ds:datastoreItem xmlns:ds="http://schemas.openxmlformats.org/officeDocument/2006/customXml" ds:itemID="{698CD64C-3B80-4BE0-8F6E-0101FB320288}">
  <ds:schemaRefs>
    <ds:schemaRef ds:uri="http://purl.org/dc/elements/1.1/"/>
    <ds:schemaRef ds:uri="http://schemas.microsoft.com/office/2006/metadata/properties"/>
    <ds:schemaRef ds:uri="4b4a1c0d-4a69-4996-a84a-fc699b9f49de"/>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acccb6d4-dbe5-46d2-b4d3-5733603d8cc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1881</TotalTime>
  <Words>816</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Systeemlettertype</vt:lpstr>
      <vt:lpstr>Zapf Dingbats</vt:lpstr>
      <vt:lpstr>Arial</vt:lpstr>
      <vt:lpstr>Calibri</vt:lpstr>
      <vt:lpstr>RDW - presentatie sjabloon</vt:lpstr>
      <vt:lpstr>Braxx Smart Kid Belt</vt:lpstr>
      <vt:lpstr>Background </vt:lpstr>
      <vt:lpstr>Background </vt:lpstr>
      <vt:lpstr>Additional Testing </vt:lpstr>
      <vt:lpstr>Additional Testing </vt:lpstr>
      <vt:lpstr>Conclusions </vt:lpstr>
      <vt:lpstr>Conclusions </vt:lpstr>
      <vt:lpstr>Conclusions GRSP-67-05e  </vt:lpstr>
      <vt:lpstr>Way forward  </vt:lpstr>
      <vt:lpstr>PowerPoint Presentation</vt:lpstr>
    </vt:vector>
  </TitlesOfParts>
  <Company>RDW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SKB December 2020</dc:title>
  <dc:creator/>
  <cp:lastModifiedBy>Edoardo Gianotti</cp:lastModifiedBy>
  <cp:revision>101</cp:revision>
  <dcterms:created xsi:type="dcterms:W3CDTF">2019-11-18T13:01:50Z</dcterms:created>
  <dcterms:modified xsi:type="dcterms:W3CDTF">2020-12-07T15:28:15Z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ies>
</file>