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4"/>
    <p:sldMasterId id="2147484138" r:id="rId5"/>
  </p:sldMasterIdLst>
  <p:notesMasterIdLst>
    <p:notesMasterId r:id="rId10"/>
  </p:notesMasterIdLst>
  <p:sldIdLst>
    <p:sldId id="281" r:id="rId6"/>
    <p:sldId id="309" r:id="rId7"/>
    <p:sldId id="325" r:id="rId8"/>
    <p:sldId id="35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3E5"/>
    <a:srgbClr val="E8AD18"/>
    <a:srgbClr val="F3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24B80-353B-4A23-A532-6F1F1634CA29}" v="2" dt="2020-11-10T16:21:47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842" autoAdjust="0"/>
  </p:normalViewPr>
  <p:slideViewPr>
    <p:cSldViewPr snapToGrid="0">
      <p:cViewPr varScale="1">
        <p:scale>
          <a:sx n="110" d="100"/>
          <a:sy n="110" d="100"/>
        </p:scale>
        <p:origin x="4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59424B80-353B-4A23-A532-6F1F1634CA29}"/>
    <pc:docChg chg="modSld">
      <pc:chgData name="Francois Guichard" userId="b25862a6-b641-4ece-b9f9-9230f3cdb908" providerId="ADAL" clId="{59424B80-353B-4A23-A532-6F1F1634CA29}" dt="2020-11-10T16:27:02.347" v="6" actId="14100"/>
      <pc:docMkLst>
        <pc:docMk/>
      </pc:docMkLst>
      <pc:sldChg chg="modSp">
        <pc:chgData name="Francois Guichard" userId="b25862a6-b641-4ece-b9f9-9230f3cdb908" providerId="ADAL" clId="{59424B80-353B-4A23-A532-6F1F1634CA29}" dt="2020-11-10T16:27:02.347" v="6" actId="14100"/>
        <pc:sldMkLst>
          <pc:docMk/>
          <pc:sldMk cId="528249545" sldId="281"/>
        </pc:sldMkLst>
        <pc:spChg chg="mod">
          <ac:chgData name="Francois Guichard" userId="b25862a6-b641-4ece-b9f9-9230f3cdb908" providerId="ADAL" clId="{59424B80-353B-4A23-A532-6F1F1634CA29}" dt="2020-11-10T16:27:02.347" v="6" actId="14100"/>
          <ac:spMkLst>
            <pc:docMk/>
            <pc:sldMk cId="528249545" sldId="281"/>
            <ac:spMk id="5" creationId="{00000000-0000-0000-0000-000000000000}"/>
          </ac:spMkLst>
        </pc:spChg>
      </pc:sldChg>
      <pc:sldChg chg="modSp">
        <pc:chgData name="Francois Guichard" userId="b25862a6-b641-4ece-b9f9-9230f3cdb908" providerId="ADAL" clId="{59424B80-353B-4A23-A532-6F1F1634CA29}" dt="2020-11-10T16:21:33.348" v="0" actId="207"/>
        <pc:sldMkLst>
          <pc:docMk/>
          <pc:sldMk cId="3915746121" sldId="325"/>
        </pc:sldMkLst>
        <pc:spChg chg="mod">
          <ac:chgData name="Francois Guichard" userId="b25862a6-b641-4ece-b9f9-9230f3cdb908" providerId="ADAL" clId="{59424B80-353B-4A23-A532-6F1F1634CA29}" dt="2020-11-10T16:21:33.348" v="0" actId="207"/>
          <ac:spMkLst>
            <pc:docMk/>
            <pc:sldMk cId="3915746121" sldId="325"/>
            <ac:spMk id="21" creationId="{B87EC5DB-6438-457D-BD39-EB12DFE5264F}"/>
          </ac:spMkLst>
        </pc:spChg>
      </pc:sldChg>
      <pc:sldChg chg="modSp">
        <pc:chgData name="Francois Guichard" userId="b25862a6-b641-4ece-b9f9-9230f3cdb908" providerId="ADAL" clId="{59424B80-353B-4A23-A532-6F1F1634CA29}" dt="2020-11-10T16:24:20.353" v="1" actId="20577"/>
        <pc:sldMkLst>
          <pc:docMk/>
          <pc:sldMk cId="222825058" sldId="352"/>
        </pc:sldMkLst>
        <pc:graphicFrameChg chg="modGraphic">
          <ac:chgData name="Francois Guichard" userId="b25862a6-b641-4ece-b9f9-9230f3cdb908" providerId="ADAL" clId="{59424B80-353B-4A23-A532-6F1F1634CA29}" dt="2020-11-10T16:24:20.353" v="1" actId="20577"/>
          <ac:graphicFrameMkLst>
            <pc:docMk/>
            <pc:sldMk cId="222825058" sldId="352"/>
            <ac:graphicFrameMk id="10" creationId="{8DD6FAA6-264E-471A-B9AF-E4654D41D3A9}"/>
          </ac:graphicFrameMkLst>
        </pc:graphicFrameChg>
      </pc:sldChg>
    </pc:docChg>
  </pc:docChgLst>
  <pc:docChgLst>
    <pc:chgData name="Francois Guichard" userId="b25862a6-b641-4ece-b9f9-9230f3cdb908" providerId="ADAL" clId="{F15082BB-ED21-4A88-8B54-E69B7D35C195}"/>
    <pc:docChg chg="modSld">
      <pc:chgData name="Francois Guichard" userId="b25862a6-b641-4ece-b9f9-9230f3cdb908" providerId="ADAL" clId="{F15082BB-ED21-4A88-8B54-E69B7D35C195}" dt="2020-11-10T16:54:54.780" v="1" actId="20577"/>
      <pc:docMkLst>
        <pc:docMk/>
      </pc:docMkLst>
      <pc:sldChg chg="modSp">
        <pc:chgData name="Francois Guichard" userId="b25862a6-b641-4ece-b9f9-9230f3cdb908" providerId="ADAL" clId="{F15082BB-ED21-4A88-8B54-E69B7D35C195}" dt="2020-11-10T16:54:54.780" v="1" actId="20577"/>
        <pc:sldMkLst>
          <pc:docMk/>
          <pc:sldMk cId="528249545" sldId="281"/>
        </pc:sldMkLst>
        <pc:spChg chg="mod">
          <ac:chgData name="Francois Guichard" userId="b25862a6-b641-4ece-b9f9-9230f3cdb908" providerId="ADAL" clId="{F15082BB-ED21-4A88-8B54-E69B7D35C195}" dt="2020-11-10T16:54:54.780" v="1" actId="20577"/>
          <ac:spMkLst>
            <pc:docMk/>
            <pc:sldMk cId="528249545" sldId="28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4E7F-540B-4657-B523-E85D8B4575F9}" type="datetimeFigureOut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4012-FBFD-417F-BC9F-563E3CD29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5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7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727B-679D-4922-879E-A51487129BB9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07D-A4F6-46AC-A98D-1B3470FB1196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A383-7A61-4BDE-A272-A72CBE7DD27C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7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B3A3-C04B-457B-B548-EAD6F805E3DA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5323"/>
            <a:ext cx="10058400" cy="1450757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876214"/>
            <a:ext cx="1005840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A1DB-B1B9-4699-8F44-59D366596EFC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7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328-B8A6-4BCC-B8EF-127BD5B0AE6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1FF2-AF9F-430D-AC48-3BC632117230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8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B64-647F-4EDC-8939-569667C4F55B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2472-AECC-466D-80D2-368BCF30907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3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D8D-4849-4E53-AEB6-AB2EB10BEF6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5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51CB71-5E17-44EC-8640-EEC5E69892D5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31A-E4A5-4333-8473-235C72DA4FF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CCB5-F348-4F23-BCFC-5713AC1446D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3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AE57-2392-4AE1-8650-41AB18FD5059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1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A4B-2C4C-461F-8136-E27B9BE0C0CF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AFAA-EF8B-40C9-96C1-5FB901643676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FE1E-79EA-47E2-939D-B02C2E3E04BD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374-EFAD-438C-A7F1-C658CC2E04E0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7A7-0D61-4C38-B1ED-A2213B149EA5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AC-060B-45E5-9E28-4738016F999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8FF3-722F-4841-9B21-CDC2BA8ADB22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8943-F2A4-4C4F-877E-5C63AB352277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0E573C-88F2-481B-9D04-902DE2BB7073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58C93-FA00-4803-9BAA-2337245478F9}" type="datetime1">
              <a:rPr kumimoji="1" lang="ja-JP" altLang="en-US" smtClean="0"/>
              <a:t>2020/11/10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988" y="1406769"/>
            <a:ext cx="10346891" cy="225794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 from the </a:t>
            </a:r>
            <a:b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Working Group on AEBS to amend UN R. No. 152</a:t>
            </a:r>
            <a:endParaRPr kumimoji="1" lang="ja-JP" altLang="en-US" sz="6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  <a:p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3143" y="0"/>
            <a:ext cx="3918857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WP</a:t>
            </a:r>
            <a:r>
              <a:rPr kumimoji="1" lang="en-US" altLang="ja-JP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.29-182-19</a:t>
            </a:r>
            <a:endParaRPr kumimoji="1" lang="en-US" altLang="ja-JP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182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WP.29, 10-12 Nov. 2020</a:t>
            </a:r>
            <a:b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 3.6.4.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49679" y="4345704"/>
            <a:ext cx="10607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 to Bicycle scenario in the regulation</a:t>
            </a:r>
            <a:br>
              <a:rPr kumimoji="1" lang="en-US" altLang="ja-JP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(Slides based on GRVA-07-70)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2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07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7158" y="2741382"/>
            <a:ext cx="9245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ja-JP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 to Bicycle scenario</a:t>
            </a:r>
          </a:p>
        </p:txBody>
      </p:sp>
    </p:spTree>
    <p:extLst>
      <p:ext uri="{BB962C8B-B14F-4D97-AF65-F5344CB8AC3E}">
        <p14:creationId xmlns:p14="http://schemas.microsoft.com/office/powerpoint/2010/main" val="90676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A74695-4C96-420D-BD25-D9D3DA35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7B8CB4-7280-49AE-9DD3-9516F5B3E90B}"/>
              </a:ext>
            </a:extLst>
          </p:cNvPr>
          <p:cNvSpPr txBox="1"/>
          <p:nvPr/>
        </p:nvSpPr>
        <p:spPr>
          <a:xfrm>
            <a:off x="-1" y="0"/>
            <a:ext cx="12192001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  <a:p>
            <a:r>
              <a:rPr lang="en-US" altLang="ja-JP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 Specifications in </a:t>
            </a:r>
            <a:r>
              <a:rPr lang="en-US" altLang="ja-JP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GRVA-2020-27 or 28 </a:t>
            </a:r>
            <a:r>
              <a:rPr lang="en-US" altLang="ja-JP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Car to Bicycle – Speed reduction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E98ABA9-DECE-4F77-B2B7-5F2228B8ED90}"/>
              </a:ext>
            </a:extLst>
          </p:cNvPr>
          <p:cNvSpPr/>
          <p:nvPr/>
        </p:nvSpPr>
        <p:spPr>
          <a:xfrm>
            <a:off x="213361" y="1088442"/>
            <a:ext cx="4690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Impact Speed (km/h) for M</a:t>
            </a:r>
            <a:r>
              <a:rPr lang="en-GB" altLang="ja-JP" b="1" kern="1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4D615AC-F442-4701-AFA6-FE510BC6D733}"/>
              </a:ext>
            </a:extLst>
          </p:cNvPr>
          <p:cNvSpPr/>
          <p:nvPr/>
        </p:nvSpPr>
        <p:spPr>
          <a:xfrm>
            <a:off x="6241850" y="1116049"/>
            <a:ext cx="4661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b="1" kern="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Impact Speed (km/h) for N</a:t>
            </a:r>
            <a:r>
              <a:rPr lang="en-GB" altLang="ja-JP" b="1" kern="1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AD12538F-5D04-438D-A8C3-87D0ACE4F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659296"/>
              </p:ext>
            </p:extLst>
          </p:nvPr>
        </p:nvGraphicFramePr>
        <p:xfrm>
          <a:off x="213361" y="1485381"/>
          <a:ext cx="5196840" cy="4711230"/>
        </p:xfrm>
        <a:graphic>
          <a:graphicData uri="http://schemas.openxmlformats.org/drawingml/2006/table">
            <a:tbl>
              <a:tblPr firstRow="1" firstCol="1" bandRow="1"/>
              <a:tblGrid>
                <a:gridCol w="1731600">
                  <a:extLst>
                    <a:ext uri="{9D8B030D-6E8A-4147-A177-3AD203B41FA5}">
                      <a16:colId xmlns:a16="http://schemas.microsoft.com/office/drawing/2014/main" val="2413692023"/>
                    </a:ext>
                  </a:extLst>
                </a:gridCol>
                <a:gridCol w="1732620">
                  <a:extLst>
                    <a:ext uri="{9D8B030D-6E8A-4147-A177-3AD203B41FA5}">
                      <a16:colId xmlns:a16="http://schemas.microsoft.com/office/drawing/2014/main" val="2492793924"/>
                    </a:ext>
                  </a:extLst>
                </a:gridCol>
                <a:gridCol w="1732620">
                  <a:extLst>
                    <a:ext uri="{9D8B030D-6E8A-4147-A177-3AD203B41FA5}">
                      <a16:colId xmlns:a16="http://schemas.microsoft.com/office/drawing/2014/main" val="818601379"/>
                    </a:ext>
                  </a:extLst>
                </a:gridCol>
              </a:tblGrid>
              <a:tr h="7593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Subject vehicle speed (km/h)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Maximum mass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Mass in running order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420098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317459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302208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87252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367645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089419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682474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531451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129240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887028"/>
                  </a:ext>
                </a:extLst>
              </a:tr>
              <a:tr h="37968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476768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D57628C9-26B1-4C6C-A4D8-F988F0AD2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93427"/>
              </p:ext>
            </p:extLst>
          </p:nvPr>
        </p:nvGraphicFramePr>
        <p:xfrm>
          <a:off x="6095999" y="1485381"/>
          <a:ext cx="5882638" cy="4711227"/>
        </p:xfrm>
        <a:graphic>
          <a:graphicData uri="http://schemas.openxmlformats.org/drawingml/2006/table">
            <a:tbl>
              <a:tblPr firstRow="1" firstCol="1" bandRow="1"/>
              <a:tblGrid>
                <a:gridCol w="1960110">
                  <a:extLst>
                    <a:ext uri="{9D8B030D-6E8A-4147-A177-3AD203B41FA5}">
                      <a16:colId xmlns:a16="http://schemas.microsoft.com/office/drawing/2014/main" val="374635956"/>
                    </a:ext>
                  </a:extLst>
                </a:gridCol>
                <a:gridCol w="1961264">
                  <a:extLst>
                    <a:ext uri="{9D8B030D-6E8A-4147-A177-3AD203B41FA5}">
                      <a16:colId xmlns:a16="http://schemas.microsoft.com/office/drawing/2014/main" val="1903066785"/>
                    </a:ext>
                  </a:extLst>
                </a:gridCol>
                <a:gridCol w="1961264">
                  <a:extLst>
                    <a:ext uri="{9D8B030D-6E8A-4147-A177-3AD203B41FA5}">
                      <a16:colId xmlns:a16="http://schemas.microsoft.com/office/drawing/2014/main" val="3395461527"/>
                    </a:ext>
                  </a:extLst>
                </a:gridCol>
              </a:tblGrid>
              <a:tr h="72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20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Subject vehicle speed (km/h)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Maximum mass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Mass in running order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809917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369990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ja-JP" sz="2000" b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863223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175674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549142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907806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057045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11972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644873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446408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033440"/>
                  </a:ext>
                </a:extLst>
              </a:tr>
              <a:tr h="36240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45.00</a:t>
                      </a:r>
                      <a:endParaRPr lang="ja-JP" sz="2000" b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fr-FR" sz="2000" b="0" kern="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40.00</a:t>
                      </a:r>
                      <a:endParaRPr lang="ja-JP" sz="2000" b="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825868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2E5B94D-3A1C-46BC-B97E-A8CEC41C5ACE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07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7EC5DB-6438-457D-BD39-EB12DFE5264F}"/>
              </a:ext>
            </a:extLst>
          </p:cNvPr>
          <p:cNvSpPr/>
          <p:nvPr/>
        </p:nvSpPr>
        <p:spPr>
          <a:xfrm>
            <a:off x="2324463" y="5158222"/>
            <a:ext cx="9818914" cy="1569660"/>
          </a:xfrm>
          <a:prstGeom prst="rect">
            <a:avLst/>
          </a:prstGeom>
          <a:solidFill>
            <a:srgbClr val="DFE3E5"/>
          </a:solidFill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proposed two options for existing vehicles.</a:t>
            </a:r>
          </a:p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step: full collision avoidance from 20km/h from 5/2026</a:t>
            </a:r>
          </a:p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step: full collision avoidance from 30km/h from 5/2026</a:t>
            </a:r>
          </a:p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20 km/h from 9/2028</a:t>
            </a:r>
          </a:p>
        </p:txBody>
      </p:sp>
    </p:spTree>
    <p:extLst>
      <p:ext uri="{BB962C8B-B14F-4D97-AF65-F5344CB8AC3E}">
        <p14:creationId xmlns:p14="http://schemas.microsoft.com/office/powerpoint/2010/main" val="39157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387BEC-4A67-4B2D-9FD8-15B9A86E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CBEF59-005E-4B38-BA8D-8C8CCC2974E8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Difference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ingle step </a:t>
            </a:r>
            <a:r>
              <a:rPr lang="en-US" altLang="ja-JP" sz="28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step: Summary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8DD6FAA6-264E-471A-B9AF-E4654D41D3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97915"/>
              </p:ext>
            </p:extLst>
          </p:nvPr>
        </p:nvGraphicFramePr>
        <p:xfrm>
          <a:off x="327662" y="1434039"/>
          <a:ext cx="11416936" cy="43148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793803">
                  <a:extLst>
                    <a:ext uri="{9D8B030D-6E8A-4147-A177-3AD203B41FA5}">
                      <a16:colId xmlns:a16="http://schemas.microsoft.com/office/drawing/2014/main" val="1409347401"/>
                    </a:ext>
                  </a:extLst>
                </a:gridCol>
                <a:gridCol w="2793803">
                  <a:extLst>
                    <a:ext uri="{9D8B030D-6E8A-4147-A177-3AD203B41FA5}">
                      <a16:colId xmlns:a16="http://schemas.microsoft.com/office/drawing/2014/main" val="3004729760"/>
                    </a:ext>
                  </a:extLst>
                </a:gridCol>
                <a:gridCol w="2816667">
                  <a:extLst>
                    <a:ext uri="{9D8B030D-6E8A-4147-A177-3AD203B41FA5}">
                      <a16:colId xmlns:a16="http://schemas.microsoft.com/office/drawing/2014/main" val="2152310469"/>
                    </a:ext>
                  </a:extLst>
                </a:gridCol>
                <a:gridCol w="3012663">
                  <a:extLst>
                    <a:ext uri="{9D8B030D-6E8A-4147-A177-3AD203B41FA5}">
                      <a16:colId xmlns:a16="http://schemas.microsoft.com/office/drawing/2014/main" val="138481110"/>
                    </a:ext>
                  </a:extLst>
                </a:gridCol>
              </a:tblGrid>
              <a:tr h="7385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Approaches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Suppl. or Series 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Type Approvals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Existing Type Approvals</a:t>
                      </a:r>
                      <a:endParaRPr lang="ja-JP" sz="200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6406400"/>
                  </a:ext>
                </a:extLst>
              </a:tr>
              <a:tr h="1324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Single step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approach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altLang="ja-JP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Car-to-bicycle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(as a Suppl. 2 to the 01 series)</a:t>
                      </a:r>
                      <a:endParaRPr lang="ja-JP" alt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altLang="ja-JP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May 2024</a:t>
                      </a:r>
                      <a:endParaRPr lang="ja-JP" alt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mandated as from May 2026</a:t>
                      </a:r>
                      <a:endParaRPr lang="ja-JP" alt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3827271"/>
                  </a:ext>
                </a:extLst>
              </a:tr>
              <a:tr h="132491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2 step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Approach</a:t>
                      </a:r>
                      <a:b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</a:br>
                      <a:endParaRPr lang="en-US" alt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(more info in</a:t>
                      </a:r>
                      <a:b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</a:br>
                      <a:r>
                        <a:rPr lang="en-US" altLang="ja-JP" sz="2000" dirty="0">
                          <a:effectLst/>
                          <a:latin typeface="Tahoma" panose="020B0604030504040204" pitchFamily="34" charset="0"/>
                          <a:ea typeface="ＭＳ 明朝" panose="02020609040205080304" pitchFamily="17" charset="-128"/>
                          <a:cs typeface="Tahoma" panose="020B0604030504040204" pitchFamily="34" charset="0"/>
                        </a:rPr>
                        <a:t>GRVA-07-12)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Car-to-bicycle – Step 1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(as a Suppl. 2 to the 01 series)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Date of Entry Into Force and before May 2024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Shall be accepted until September 2028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0428418"/>
                  </a:ext>
                </a:extLst>
              </a:tr>
              <a:tr h="926391"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ja-JP" sz="24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Car-to-bicycle – Step 2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(as a new 02 series)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May 2024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mandated as from September 2028</a:t>
                      </a:r>
                      <a:endParaRPr lang="ja-JP" sz="2000" dirty="0">
                        <a:effectLst/>
                        <a:latin typeface="Tahoma" panose="020B0604030504040204" pitchFamily="34" charset="0"/>
                        <a:ea typeface="ＭＳ 明朝" panose="02020609040205080304" pitchFamily="17" charset="-128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3143575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72EFD5-3AA5-4C4C-9FC9-2E4FEEEFAC67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 – GRVA 07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2505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2" ma:contentTypeDescription="Create a new document." ma:contentTypeScope="" ma:versionID="b46f68f7fd4ddbec8f9d92b9ae221ac3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9E7EE9-2A71-48B6-8F56-149CA2F5CD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CCB6FB-EDB4-4AD1-A4A0-565C6FA2CF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37037E-0F2E-4251-B81E-03190853CD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10001</TotalTime>
  <Words>383</Words>
  <Application>Microsoft Office PowerPoint</Application>
  <PresentationFormat>Widescreen</PresentationFormat>
  <Paragraphs>116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游ゴシック</vt:lpstr>
      <vt:lpstr>Calibri</vt:lpstr>
      <vt:lpstr>Calibri Light</vt:lpstr>
      <vt:lpstr>Tahoma</vt:lpstr>
      <vt:lpstr>Wingdings</vt:lpstr>
      <vt:lpstr>Wingdings 2</vt:lpstr>
      <vt:lpstr>HDOfficeLightV0</vt:lpstr>
      <vt:lpstr>レトロスペクト</vt:lpstr>
      <vt:lpstr>Proposals from the  Informal Working Group on AEBS to amend UN R. No. 152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hiroset</dc:creator>
  <cp:lastModifiedBy>UNECE</cp:lastModifiedBy>
  <cp:revision>279</cp:revision>
  <dcterms:created xsi:type="dcterms:W3CDTF">2018-08-19T04:38:41Z</dcterms:created>
  <dcterms:modified xsi:type="dcterms:W3CDTF">2020-11-10T16:54:58Z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