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20-Dec-18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unece.org/WP29_applicati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the June and November 2018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GRPE-78-08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Authorization  to  develop  a  UN  GTR on  Global  RDE</a:t>
            </a:r>
            <a:r>
              <a:rPr lang="fr-CH" sz="1800" dirty="0"/>
              <a:t> </a:t>
            </a:r>
            <a:r>
              <a:rPr lang="fr-CH" sz="1800" dirty="0" err="1"/>
              <a:t>granted</a:t>
            </a:r>
            <a:r>
              <a:rPr lang="fr-CH" sz="1800" dirty="0"/>
              <a:t> by AC.3. </a:t>
            </a:r>
            <a:r>
              <a:rPr lang="fr-CH" sz="1800" dirty="0" err="1"/>
              <a:t>Some</a:t>
            </a:r>
            <a:r>
              <a:rPr lang="fr-CH" sz="1800" dirty="0"/>
              <a:t> </a:t>
            </a:r>
            <a:r>
              <a:rPr lang="fr-CH" sz="1800" dirty="0" err="1"/>
              <a:t>CPs</a:t>
            </a:r>
            <a:r>
              <a:rPr lang="fr-CH" sz="1800" dirty="0"/>
              <a:t> </a:t>
            </a:r>
            <a:r>
              <a:rPr lang="fr-CH" sz="1800" dirty="0" err="1"/>
              <a:t>recommended</a:t>
            </a:r>
            <a:r>
              <a:rPr lang="fr-CH" sz="1800" dirty="0"/>
              <a:t> to </a:t>
            </a:r>
            <a:r>
              <a:rPr lang="fr-CH" sz="1800" dirty="0" err="1"/>
              <a:t>revise</a:t>
            </a:r>
            <a:r>
              <a:rPr lang="fr-CH" sz="1800" dirty="0"/>
              <a:t> the initial timeline to have a more inclusive, data-</a:t>
            </a:r>
            <a:r>
              <a:rPr lang="fr-CH" sz="1800" dirty="0" err="1"/>
              <a:t>driven</a:t>
            </a:r>
            <a:r>
              <a:rPr lang="fr-CH" sz="1800" dirty="0"/>
              <a:t> </a:t>
            </a:r>
            <a:r>
              <a:rPr lang="fr-CH" sz="1800" dirty="0" err="1"/>
              <a:t>approach</a:t>
            </a:r>
            <a:r>
              <a:rPr lang="fr-CH" sz="1800" dirty="0"/>
              <a:t>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/>
              <a:t>AC.3 </a:t>
            </a:r>
            <a:r>
              <a:rPr lang="fr-CH" sz="1800" dirty="0" err="1"/>
              <a:t>agreed</a:t>
            </a:r>
            <a:r>
              <a:rPr lang="fr-CH" sz="1800" dirty="0"/>
              <a:t> to </a:t>
            </a:r>
            <a:r>
              <a:rPr lang="fr-CH" sz="1800" dirty="0" err="1"/>
              <a:t>develop</a:t>
            </a:r>
            <a:r>
              <a:rPr lang="fr-CH" sz="1800" dirty="0"/>
              <a:t> the system power </a:t>
            </a:r>
            <a:r>
              <a:rPr lang="fr-CH" sz="1800" dirty="0" err="1"/>
              <a:t>determination</a:t>
            </a:r>
            <a:r>
              <a:rPr lang="fr-CH" sz="1800" dirty="0"/>
              <a:t> provision as a </a:t>
            </a:r>
            <a:r>
              <a:rPr lang="fr-CH" sz="1800" dirty="0" err="1"/>
              <a:t>separate</a:t>
            </a:r>
            <a:r>
              <a:rPr lang="fr-CH" sz="1800" dirty="0"/>
              <a:t>, new UN GTR. </a:t>
            </a:r>
            <a:r>
              <a:rPr lang="fr-CH" sz="1800" dirty="0" err="1"/>
              <a:t>Formal</a:t>
            </a:r>
            <a:r>
              <a:rPr lang="fr-CH" sz="1800" dirty="0"/>
              <a:t> </a:t>
            </a:r>
            <a:r>
              <a:rPr lang="fr-CH" sz="1800" dirty="0" err="1"/>
              <a:t>request</a:t>
            </a:r>
            <a:r>
              <a:rPr lang="fr-CH" sz="1800" dirty="0"/>
              <a:t> for </a:t>
            </a:r>
            <a:r>
              <a:rPr lang="fr-CH" sz="1800" dirty="0" err="1"/>
              <a:t>authorization</a:t>
            </a:r>
            <a:r>
              <a:rPr lang="fr-CH" sz="1800" dirty="0"/>
              <a:t> </a:t>
            </a:r>
            <a:r>
              <a:rPr lang="fr-CH" sz="1800" dirty="0" err="1"/>
              <a:t>submitted</a:t>
            </a:r>
            <a:r>
              <a:rPr lang="fr-CH" sz="1800" dirty="0"/>
              <a:t> to WP.29 March 2019 session.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/>
              <a:t>GRRF </a:t>
            </a:r>
            <a:r>
              <a:rPr lang="fr-CH" sz="1800" dirty="0" err="1"/>
              <a:t>was</a:t>
            </a:r>
            <a:r>
              <a:rPr lang="fr-CH" sz="1800" dirty="0"/>
              <a:t> </a:t>
            </a:r>
            <a:r>
              <a:rPr lang="fr-CH" sz="1800" dirty="0" err="1"/>
              <a:t>renamed</a:t>
            </a:r>
            <a:r>
              <a:rPr lang="fr-CH" sz="1800" dirty="0"/>
              <a:t> GRVA to focus on </a:t>
            </a:r>
            <a:r>
              <a:rPr lang="fr-CH" sz="1800" dirty="0" err="1"/>
              <a:t>automated</a:t>
            </a:r>
            <a:r>
              <a:rPr lang="fr-CH" sz="1800" dirty="0"/>
              <a:t>, </a:t>
            </a:r>
            <a:r>
              <a:rPr lang="fr-CH" sz="1800" dirty="0" err="1"/>
              <a:t>autonomous</a:t>
            </a:r>
            <a:r>
              <a:rPr lang="fr-CH" sz="1800" dirty="0"/>
              <a:t> and </a:t>
            </a:r>
            <a:r>
              <a:rPr lang="fr-CH" sz="1800" dirty="0" err="1"/>
              <a:t>connected</a:t>
            </a:r>
            <a:r>
              <a:rPr lang="fr-CH" sz="1800" dirty="0"/>
              <a:t> </a:t>
            </a:r>
            <a:r>
              <a:rPr lang="fr-CH" sz="1800" dirty="0" err="1"/>
              <a:t>vehicles</a:t>
            </a:r>
            <a:r>
              <a:rPr lang="fr-CH" sz="1800" dirty="0"/>
              <a:t>. GRB </a:t>
            </a:r>
            <a:r>
              <a:rPr lang="fr-CH" sz="1800" dirty="0" err="1"/>
              <a:t>was</a:t>
            </a:r>
            <a:r>
              <a:rPr lang="fr-CH" sz="1800" dirty="0"/>
              <a:t> </a:t>
            </a:r>
            <a:r>
              <a:rPr lang="fr-CH" sz="1800" dirty="0" err="1"/>
              <a:t>consequently</a:t>
            </a:r>
            <a:r>
              <a:rPr lang="fr-CH" sz="1800" dirty="0"/>
              <a:t> </a:t>
            </a:r>
            <a:r>
              <a:rPr lang="fr-CH" sz="1800" dirty="0" err="1"/>
              <a:t>renamed</a:t>
            </a:r>
            <a:r>
              <a:rPr lang="fr-CH" sz="1800" dirty="0"/>
              <a:t> GRBP to </a:t>
            </a:r>
            <a:r>
              <a:rPr lang="fr-CH" sz="1800" dirty="0" err="1"/>
              <a:t>include</a:t>
            </a:r>
            <a:r>
              <a:rPr lang="fr-CH" sz="1800" dirty="0"/>
              <a:t> tire-</a:t>
            </a:r>
            <a:r>
              <a:rPr lang="fr-CH" sz="1800" dirty="0" err="1"/>
              <a:t>related</a:t>
            </a:r>
            <a:r>
              <a:rPr lang="fr-CH" sz="1800" dirty="0"/>
              <a:t> issues. </a:t>
            </a:r>
            <a:r>
              <a:rPr lang="fr-CH" sz="1800" b="1" dirty="0"/>
              <a:t>There </a:t>
            </a:r>
            <a:r>
              <a:rPr lang="fr-CH" sz="1800" b="1" dirty="0" err="1"/>
              <a:t>is</a:t>
            </a:r>
            <a:r>
              <a:rPr lang="fr-CH" sz="1800" b="1" dirty="0"/>
              <a:t> no impact for GRPE </a:t>
            </a:r>
            <a:r>
              <a:rPr lang="fr-CH" sz="1800" b="1" dirty="0" err="1"/>
              <a:t>activities</a:t>
            </a:r>
            <a:r>
              <a:rPr lang="fr-CH" sz="1800" b="1" dirty="0"/>
              <a:t>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/>
              <a:t>Nigeria has </a:t>
            </a:r>
            <a:r>
              <a:rPr lang="fr-CH" sz="1800" dirty="0" err="1"/>
              <a:t>joined</a:t>
            </a:r>
            <a:r>
              <a:rPr lang="fr-CH" sz="1800" dirty="0"/>
              <a:t> the 1958, 1997 and 1998 </a:t>
            </a:r>
            <a:r>
              <a:rPr lang="fr-CH" sz="1800" dirty="0" err="1"/>
              <a:t>agreements</a:t>
            </a:r>
            <a:r>
              <a:rPr lang="fr-CH" sz="1800" dirty="0"/>
              <a:t>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/>
              <a:t>The </a:t>
            </a:r>
            <a:r>
              <a:rPr lang="en-US" sz="1800" dirty="0"/>
              <a:t>European Association for Electro Mobility (AVERE) ha</a:t>
            </a:r>
            <a:r>
              <a:rPr lang="fr-CH" sz="1800" dirty="0"/>
              <a:t>s been </a:t>
            </a:r>
            <a:r>
              <a:rPr lang="fr-CH" sz="1800" dirty="0" err="1"/>
              <a:t>authorized</a:t>
            </a:r>
            <a:r>
              <a:rPr lang="fr-CH" sz="1800" dirty="0"/>
              <a:t> to </a:t>
            </a:r>
            <a:r>
              <a:rPr lang="fr-CH" sz="1800" dirty="0" err="1"/>
              <a:t>participate</a:t>
            </a:r>
            <a:r>
              <a:rPr lang="fr-CH" sz="1800" dirty="0"/>
              <a:t> to WP.29 by AC.2.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/>
              <a:t>Part I and Annex I of the 343 document are accessible on-line and </a:t>
            </a:r>
            <a:r>
              <a:rPr lang="fr-CH" sz="1800" dirty="0" err="1"/>
              <a:t>will</a:t>
            </a:r>
            <a:r>
              <a:rPr lang="fr-CH" sz="1800" dirty="0"/>
              <a:t> not longer </a:t>
            </a:r>
            <a:r>
              <a:rPr lang="fr-CH" sz="1800" dirty="0" err="1"/>
              <a:t>be</a:t>
            </a:r>
            <a:r>
              <a:rPr lang="fr-CH" sz="1800" dirty="0"/>
              <a:t> part of </a:t>
            </a:r>
            <a:r>
              <a:rPr lang="fr-CH" sz="1800" dirty="0" err="1"/>
              <a:t>forthcoming</a:t>
            </a:r>
            <a:r>
              <a:rPr lang="fr-CH" sz="1800" dirty="0"/>
              <a:t> </a:t>
            </a:r>
            <a:r>
              <a:rPr lang="fr-CH" sz="1800" dirty="0" err="1"/>
              <a:t>editions</a:t>
            </a:r>
            <a:r>
              <a:rPr lang="fr-CH" sz="1800" dirty="0"/>
              <a:t> of the document (</a:t>
            </a:r>
            <a:r>
              <a:rPr lang="fr-CH" sz="1800" dirty="0">
                <a:hlinkClick r:id="rId2"/>
              </a:rPr>
              <a:t>https://apps.unece.org/WP29_application/</a:t>
            </a:r>
            <a:r>
              <a:rPr lang="fr-CH" sz="1800" dirty="0"/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1800" dirty="0" err="1"/>
              <a:t>Two</a:t>
            </a:r>
            <a:r>
              <a:rPr lang="fr-CH" sz="1800" dirty="0"/>
              <a:t> new Rules of the 1997 agreement have been </a:t>
            </a:r>
            <a:r>
              <a:rPr lang="fr-CH" sz="1800" dirty="0" err="1"/>
              <a:t>adopted</a:t>
            </a:r>
            <a:r>
              <a:rPr lang="fr-CH" sz="1800" dirty="0"/>
              <a:t>, on PTI of </a:t>
            </a:r>
            <a:r>
              <a:rPr lang="fr-CH" sz="1800" dirty="0" err="1"/>
              <a:t>electric</a:t>
            </a:r>
            <a:r>
              <a:rPr lang="fr-CH" sz="1800" dirty="0"/>
              <a:t> and </a:t>
            </a:r>
            <a:r>
              <a:rPr lang="fr-CH" sz="1800" dirty="0" err="1"/>
              <a:t>hybrid</a:t>
            </a:r>
            <a:r>
              <a:rPr lang="fr-CH" sz="1800" dirty="0"/>
              <a:t> </a:t>
            </a:r>
            <a:r>
              <a:rPr lang="fr-CH" sz="1800" dirty="0" err="1"/>
              <a:t>vehicles</a:t>
            </a:r>
            <a:r>
              <a:rPr lang="fr-CH" sz="1800" dirty="0"/>
              <a:t> and on PTI on CNG, LPG and LNG </a:t>
            </a:r>
            <a:r>
              <a:rPr lang="fr-CH" sz="1800" dirty="0" err="1"/>
              <a:t>vehicles</a:t>
            </a:r>
            <a:endParaRPr lang="fr-CH" sz="1800" dirty="0"/>
          </a:p>
          <a:p>
            <a:pPr>
              <a:spcBef>
                <a:spcPts val="0"/>
              </a:spcBef>
            </a:pPr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800" dirty="0"/>
              <a:t>For more details see: ECE/TRANS/WP.29/1139 and ECE/TRANS/WP.29/1142 </a:t>
            </a: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the June and November 2018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GRPE-78-08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777536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Fourth Edition of the Blue Book approved, available at the end of January 2019 in the six UN languages</a:t>
            </a:r>
          </a:p>
          <a:p>
            <a:pPr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138336-1842-4C46-8A50-137E0DD6DDD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7" r="440" b="4919"/>
          <a:stretch/>
        </p:blipFill>
        <p:spPr>
          <a:xfrm>
            <a:off x="1208584" y="1864204"/>
            <a:ext cx="7488832" cy="49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0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286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Pollution and Energy (GRPE) Highlights of the June and November 2018 sessions of WP.29</vt:lpstr>
      <vt:lpstr>Working Party on Pollution and Energy (GRPE) Highlights of the June and November 2018 sessions of WP.29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Cuenot</cp:lastModifiedBy>
  <cp:revision>181</cp:revision>
  <cp:lastPrinted>2017-05-29T09:13:01Z</cp:lastPrinted>
  <dcterms:created xsi:type="dcterms:W3CDTF">2014-05-01T14:51:01Z</dcterms:created>
  <dcterms:modified xsi:type="dcterms:W3CDTF">2018-12-20T13:52:47Z</dcterms:modified>
</cp:coreProperties>
</file>