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260" r:id="rId3"/>
    <p:sldId id="263" r:id="rId4"/>
    <p:sldId id="261" r:id="rId5"/>
    <p:sldId id="264" r:id="rId6"/>
    <p:sldId id="259" r:id="rId7"/>
    <p:sldId id="262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71A72-9254-4C2E-908E-851FCD3D5500}" type="datetimeFigureOut">
              <a:rPr lang="de-DE" smtClean="0"/>
              <a:t>16.04.2019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03385C-2D81-4ABF-A155-DC2D65AEB7B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6668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D2FBAF-2C70-4CA8-8092-06FFD7C904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86BC01F-EC68-4BE9-83BB-96AB7369C2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D077E5F-45E6-4093-AFF3-A40F060FF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9A3E-CA10-4F9A-83A7-06B96703BD01}" type="datetime1">
              <a:rPr lang="de-DE" smtClean="0"/>
              <a:t>16.04.2019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8E3FD30-4BC5-4F86-981A-E26393C2E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8AD3E52-0395-4E26-B497-E1BD8F37C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02824-367F-4233-B96A-3B383EFE3CC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22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26EB16-5F7E-471B-846E-670BAC3C1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B25D8B1-A572-4211-BA68-704A2DB9A4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FDEBBB0-C709-4A12-9F43-E83306FF7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F9A5F-0E8A-4705-879E-008A0E6EE66A}" type="datetime1">
              <a:rPr lang="de-DE" smtClean="0"/>
              <a:t>16.04.2019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F8BCE2C-3CE7-4250-A743-25DE785D4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B9EF86B-854E-44D5-8AAF-EDB8FDF4D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02824-367F-4233-B96A-3B383EFE3CC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6280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97F637F-7879-409E-A64F-99C11346E4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4B85922-68C1-46E6-B0F6-DA93F79E06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274E898-245A-4E50-9955-6486253F2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3665F-8876-45B8-81BF-65346F86AF48}" type="datetime1">
              <a:rPr lang="de-DE" smtClean="0"/>
              <a:t>16.04.2019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4561497-F7C8-48BB-82C3-ECC21DA8A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0D7A5FA-D709-4CE0-8D56-AF609AE54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02824-367F-4233-B96A-3B383EFE3CC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4149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AB82B2-C689-41E3-895C-D2D86CFAA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A19FC9B-B3B9-45CF-91D5-8CC4C17D6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CD0CE26-6903-477A-B092-718DA5CBE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CCE60-6238-4254-BBBD-B348066A362D}" type="datetime1">
              <a:rPr lang="de-DE" smtClean="0"/>
              <a:t>16.04.2019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40BE676-3CF9-423E-8F66-A0A47D45F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4F67D4B-F377-42A2-8AFD-FDB302E7C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02824-367F-4233-B96A-3B383EFE3CC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1070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2C08D1-3154-41EE-80D3-EBB90DC3B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238C7F7-CF66-4187-9670-E6B0F2DCE3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EA682CD-B685-4860-814F-B83E78E72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BA0DC-FF1B-4FBA-9599-1FD5D13A50C4}" type="datetime1">
              <a:rPr lang="de-DE" smtClean="0"/>
              <a:t>16.04.2019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280E036-5D2B-44EA-B4F1-606E2C5AC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EED33DE-3844-470B-B9B0-63D6E301A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02824-367F-4233-B96A-3B383EFE3CC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4578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585D18-84D3-490F-A232-2427863CE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C500E02-8BC8-4157-A212-DE9E869159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CAFE4FD-88EE-4042-9374-66D8904006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8AD5C00-D473-44DC-BFFA-232082DC7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C27D-7712-4743-9C60-17F03965079B}" type="datetime1">
              <a:rPr lang="de-DE" smtClean="0"/>
              <a:t>16.04.2019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2D142C4-5C89-4E72-A89A-61B1A09FE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5FEBFCB-FD50-4246-9A7C-90C2AE438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02824-367F-4233-B96A-3B383EFE3CC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8342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32CB90-5F44-4337-9EC1-3C5D0249E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93C4342-083A-446D-8208-51752D2A77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DFBDF01-4C73-4739-9F60-685F6284D1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461257B-AE2E-4556-B25C-1E3CCD6D02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B5E849B-E70E-476B-876E-DE574FD8EE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FC3695B-A382-46C6-8F26-9743DF5A3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E3D6D-77B2-4C84-98D9-550E23158C4F}" type="datetime1">
              <a:rPr lang="de-DE" smtClean="0"/>
              <a:t>16.04.2019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5AC0DD1-3DA5-4B3F-A3D3-8D2C26616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F25C525-6174-411F-95A8-DE1B168B7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02824-367F-4233-B96A-3B383EFE3CC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8845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1F3F7F-70B9-47AD-98B5-7ADEF79D2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F5D8AE4-5317-40D3-8711-0936F22C9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FD383-FE1A-4EB6-9D12-7BCE791C5014}" type="datetime1">
              <a:rPr lang="de-DE" smtClean="0"/>
              <a:t>16.04.2019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D5564C1-AC3B-4A9F-A583-BF4228CA3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501DF7C-69CE-419C-9989-184F763CC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02824-367F-4233-B96A-3B383EFE3CC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0289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48C83A6-2922-4CBB-B571-86133CFC5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3EF47-4312-449D-A1C0-3FEC58F5111E}" type="datetime1">
              <a:rPr lang="de-DE" smtClean="0"/>
              <a:t>16.04.2019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54DD23C-51BF-4842-92D9-9886F58BE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C9B27EB-1210-434E-8EC7-32B52FE51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89085"/>
            <a:ext cx="2743200" cy="365125"/>
          </a:xfrm>
        </p:spPr>
        <p:txBody>
          <a:bodyPr/>
          <a:lstStyle/>
          <a:p>
            <a:fld id="{19402824-367F-4233-B96A-3B383EFE3CC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7813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989483-4FE4-4ECF-89AA-C8F6ABB96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619BE67-605B-40CA-81A0-D631D2692E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DFC6266-C405-4B1B-8D33-71AE23EA29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860A861-7F78-40D6-A1CE-0A51DBECA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DCC42-0BD5-48C3-9677-EB3270C4F8F0}" type="datetime1">
              <a:rPr lang="de-DE" smtClean="0"/>
              <a:t>16.04.2019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CC12DF4-4C83-4037-A3F3-7F62BF4E1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E4C7596-2451-4745-9572-DB6B0B459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02824-367F-4233-B96A-3B383EFE3CC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9121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629D85-7BD3-4922-9565-991C5CAC3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F957C38-BFA9-4412-920D-F721E81925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E6FB9AF-8F41-4405-B746-642FE62029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B2A05BA-E53D-479B-BA2B-283137F45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51E06-CB75-4B5B-8123-3B67AB876A5B}" type="datetime1">
              <a:rPr lang="de-DE" smtClean="0"/>
              <a:t>16.04.2019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56D6C8C-7225-477A-A87C-F54173E3E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0E3375B-6B88-4598-9C72-29E931282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02824-367F-4233-B96A-3B383EFE3CC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4050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0E06FC2-A009-4CEF-A01C-4F6635864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0C09C3D-2EAC-4449-A66A-BC6AF4A607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F3AA500-492A-4028-8C05-D9CD3CC328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33A2E-6D95-4805-B8EE-4A9F7285AE3B}" type="datetime1">
              <a:rPr lang="de-DE" smtClean="0"/>
              <a:t>16.04.2019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6D51BD7-724D-43E8-9AA4-B9DEF08C5A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8C4D30D-FAFA-4763-8B4A-7F54E5E290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02824-367F-4233-B96A-3B383EFE3CC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2297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F11572E5-870F-4B57-9EE2-9366FEC7D0AC}"/>
              </a:ext>
            </a:extLst>
          </p:cNvPr>
          <p:cNvSpPr txBox="1"/>
          <p:nvPr/>
        </p:nvSpPr>
        <p:spPr>
          <a:xfrm>
            <a:off x="408038" y="2001007"/>
            <a:ext cx="11375923" cy="83099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b="1" dirty="0"/>
              <a:t>UNIQUE IDENTIFIER</a:t>
            </a:r>
          </a:p>
          <a:p>
            <a:r>
              <a:rPr lang="de-DE" sz="2400" dirty="0"/>
              <a:t>Impact and </a:t>
            </a:r>
            <a:r>
              <a:rPr lang="de-DE" sz="2400" dirty="0" err="1"/>
              <a:t>usage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UI in </a:t>
            </a:r>
            <a:r>
              <a:rPr lang="de-DE" sz="2400" dirty="0" err="1"/>
              <a:t>Regulations</a:t>
            </a:r>
            <a:r>
              <a:rPr lang="de-DE" sz="2400" dirty="0"/>
              <a:t> </a:t>
            </a:r>
            <a:r>
              <a:rPr lang="de-DE" sz="2400" dirty="0" err="1"/>
              <a:t>No</a:t>
            </a:r>
            <a:r>
              <a:rPr lang="de-DE" sz="2400" dirty="0"/>
              <a:t>. [148]/[149]/[150]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7389D93A-E43C-4BD7-B6BE-3FE16ED2A894}"/>
              </a:ext>
            </a:extLst>
          </p:cNvPr>
          <p:cNvSpPr txBox="1"/>
          <p:nvPr/>
        </p:nvSpPr>
        <p:spPr>
          <a:xfrm>
            <a:off x="530942" y="3349764"/>
            <a:ext cx="1137592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Definition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different </a:t>
            </a:r>
            <a:r>
              <a:rPr lang="de-DE" dirty="0" err="1"/>
              <a:t>phrases</a:t>
            </a:r>
            <a:r>
              <a:rPr lang="de-DE" dirty="0"/>
              <a:t> </a:t>
            </a:r>
            <a:r>
              <a:rPr lang="de-DE" dirty="0" err="1"/>
              <a:t>used</a:t>
            </a:r>
            <a:endParaRPr lang="de-DE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err="1"/>
              <a:t>Approval</a:t>
            </a:r>
            <a:r>
              <a:rPr lang="de-DE" dirty="0"/>
              <a:t> </a:t>
            </a:r>
            <a:r>
              <a:rPr lang="de-DE" dirty="0" err="1"/>
              <a:t>marking</a:t>
            </a:r>
            <a:endParaRPr lang="de-DE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err="1"/>
              <a:t>Approval</a:t>
            </a:r>
            <a:r>
              <a:rPr lang="de-DE" dirty="0"/>
              <a:t> </a:t>
            </a:r>
            <a:r>
              <a:rPr lang="de-DE" dirty="0" err="1"/>
              <a:t>number</a:t>
            </a:r>
            <a:endParaRPr lang="de-DE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Symbol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Additional </a:t>
            </a:r>
            <a:r>
              <a:rPr lang="de-DE" dirty="0" err="1"/>
              <a:t>symbol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/>
              <a:t>Introduction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different </a:t>
            </a:r>
            <a:r>
              <a:rPr lang="de-DE" dirty="0" err="1"/>
              <a:t>possibilities</a:t>
            </a:r>
            <a:r>
              <a:rPr lang="de-DE" dirty="0"/>
              <a:t> </a:t>
            </a:r>
            <a:r>
              <a:rPr lang="de-DE" dirty="0" err="1"/>
              <a:t>when</a:t>
            </a:r>
            <a:r>
              <a:rPr lang="de-DE" dirty="0"/>
              <a:t> </a:t>
            </a:r>
            <a:r>
              <a:rPr lang="de-DE" dirty="0" err="1"/>
              <a:t>using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Unique Identifier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The </a:t>
            </a:r>
            <a:r>
              <a:rPr lang="de-DE" dirty="0" err="1"/>
              <a:t>comparison</a:t>
            </a:r>
            <a:r>
              <a:rPr lang="de-DE" dirty="0"/>
              <a:t> </a:t>
            </a:r>
            <a:r>
              <a:rPr lang="de-DE" dirty="0" err="1"/>
              <a:t>between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different </a:t>
            </a:r>
            <a:r>
              <a:rPr lang="de-DE" dirty="0" err="1"/>
              <a:t>options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/>
              <a:t>Example</a:t>
            </a:r>
            <a:r>
              <a:rPr lang="de-DE" dirty="0"/>
              <a:t>: </a:t>
            </a:r>
            <a:r>
              <a:rPr lang="de-DE" dirty="0" err="1"/>
              <a:t>Usage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current</a:t>
            </a:r>
            <a:r>
              <a:rPr lang="de-DE" dirty="0"/>
              <a:t> UI </a:t>
            </a:r>
            <a:r>
              <a:rPr lang="de-DE" dirty="0" err="1"/>
              <a:t>understanding</a:t>
            </a:r>
            <a:r>
              <a:rPr lang="de-DE" dirty="0"/>
              <a:t> in 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dirty="0" err="1"/>
              <a:t>Regulations</a:t>
            </a:r>
            <a:r>
              <a:rPr lang="de-DE" dirty="0"/>
              <a:t> i.e. </a:t>
            </a:r>
            <a:r>
              <a:rPr lang="de-DE" dirty="0" err="1"/>
              <a:t>Tyres</a:t>
            </a:r>
            <a:endParaRPr lang="de-DE" dirty="0"/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8968B893-47C2-4CAD-B324-4F6208E16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02824-367F-4233-B96A-3B383EFE3CC8}" type="slidenum">
              <a:rPr lang="de-DE" smtClean="0"/>
              <a:t>1</a:t>
            </a:fld>
            <a:endParaRPr lang="de-DE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D33E485-8006-492A-B9F5-DC1725FCF7A9}"/>
              </a:ext>
            </a:extLst>
          </p:cNvPr>
          <p:cNvSpPr/>
          <p:nvPr/>
        </p:nvSpPr>
        <p:spPr>
          <a:xfrm>
            <a:off x="8336381" y="250640"/>
            <a:ext cx="373541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Informal document GRE-81-20 </a:t>
            </a:r>
          </a:p>
          <a:p>
            <a:r>
              <a:rPr lang="en-GB" dirty="0"/>
              <a:t>(81</a:t>
            </a:r>
            <a:r>
              <a:rPr lang="en-GB" baseline="30000" dirty="0"/>
              <a:t>st</a:t>
            </a:r>
            <a:r>
              <a:rPr lang="en-GB" dirty="0"/>
              <a:t> GRE, 15-18 April 2019, </a:t>
            </a:r>
          </a:p>
          <a:p>
            <a:r>
              <a:rPr lang="en-GB" dirty="0"/>
              <a:t>agenda item 4)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9887F06-E0CB-4F06-8351-81B200A70782}"/>
              </a:ext>
            </a:extLst>
          </p:cNvPr>
          <p:cNvSpPr/>
          <p:nvPr/>
        </p:nvSpPr>
        <p:spPr>
          <a:xfrm>
            <a:off x="476545" y="41541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 Transmitted by IWG SLR </a:t>
            </a:r>
          </a:p>
        </p:txBody>
      </p:sp>
    </p:spTree>
    <p:extLst>
      <p:ext uri="{BB962C8B-B14F-4D97-AF65-F5344CB8AC3E}">
        <p14:creationId xmlns:p14="http://schemas.microsoft.com/office/powerpoint/2010/main" val="862408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01">
            <a:extLst>
              <a:ext uri="{FF2B5EF4-FFF2-40B4-BE49-F238E27FC236}">
                <a16:creationId xmlns:a16="http://schemas.microsoft.com/office/drawing/2014/main" id="{D7538451-B429-4B50-9E37-9BE82C0245F6}"/>
              </a:ext>
            </a:extLst>
          </p:cNvPr>
          <p:cNvSpPr txBox="1"/>
          <p:nvPr/>
        </p:nvSpPr>
        <p:spPr>
          <a:xfrm>
            <a:off x="1116963" y="2450708"/>
            <a:ext cx="5671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E</a:t>
            </a:r>
            <a:r>
              <a:rPr lang="en-US" dirty="0"/>
              <a:t>4</a:t>
            </a:r>
          </a:p>
        </p:txBody>
      </p:sp>
      <p:sp>
        <p:nvSpPr>
          <p:cNvPr id="4" name="Oval 102">
            <a:extLst>
              <a:ext uri="{FF2B5EF4-FFF2-40B4-BE49-F238E27FC236}">
                <a16:creationId xmlns:a16="http://schemas.microsoft.com/office/drawing/2014/main" id="{0553316A-750E-40DE-A1B6-CF7E76D9A585}"/>
              </a:ext>
            </a:extLst>
          </p:cNvPr>
          <p:cNvSpPr/>
          <p:nvPr/>
        </p:nvSpPr>
        <p:spPr>
          <a:xfrm>
            <a:off x="1108560" y="2506332"/>
            <a:ext cx="532518" cy="53251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" name="TextBox 117">
            <a:extLst>
              <a:ext uri="{FF2B5EF4-FFF2-40B4-BE49-F238E27FC236}">
                <a16:creationId xmlns:a16="http://schemas.microsoft.com/office/drawing/2014/main" id="{9E8AA9BC-0470-41F7-A834-89419087ED2B}"/>
              </a:ext>
            </a:extLst>
          </p:cNvPr>
          <p:cNvSpPr txBox="1"/>
          <p:nvPr/>
        </p:nvSpPr>
        <p:spPr>
          <a:xfrm>
            <a:off x="670071" y="2889757"/>
            <a:ext cx="1453542" cy="434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en-US" sz="1600" dirty="0"/>
              <a:t>[148]R00-1111</a:t>
            </a:r>
          </a:p>
        </p:txBody>
      </p:sp>
      <p:sp>
        <p:nvSpPr>
          <p:cNvPr id="6" name="TextBox 117">
            <a:extLst>
              <a:ext uri="{FF2B5EF4-FFF2-40B4-BE49-F238E27FC236}">
                <a16:creationId xmlns:a16="http://schemas.microsoft.com/office/drawing/2014/main" id="{A3568393-9D0D-4B40-B04C-1B86FE3FB08C}"/>
              </a:ext>
            </a:extLst>
          </p:cNvPr>
          <p:cNvSpPr txBox="1"/>
          <p:nvPr/>
        </p:nvSpPr>
        <p:spPr>
          <a:xfrm>
            <a:off x="1091707" y="2048486"/>
            <a:ext cx="553688" cy="4417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en-US" dirty="0"/>
              <a:t>R1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32C84D91-E09E-4A6B-B8BC-6503D70505E4}"/>
              </a:ext>
            </a:extLst>
          </p:cNvPr>
          <p:cNvSpPr/>
          <p:nvPr/>
        </p:nvSpPr>
        <p:spPr>
          <a:xfrm>
            <a:off x="643191" y="2173181"/>
            <a:ext cx="1453542" cy="1126628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8F08ED3D-BCEF-487F-B7D9-D66CCB43E3C9}"/>
              </a:ext>
            </a:extLst>
          </p:cNvPr>
          <p:cNvSpPr txBox="1"/>
          <p:nvPr/>
        </p:nvSpPr>
        <p:spPr>
          <a:xfrm>
            <a:off x="530943" y="1609857"/>
            <a:ext cx="16904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err="1"/>
              <a:t>Approval</a:t>
            </a:r>
            <a:r>
              <a:rPr lang="de-DE" sz="1600" b="1" dirty="0"/>
              <a:t> </a:t>
            </a:r>
            <a:r>
              <a:rPr lang="de-DE" sz="1600" b="1" dirty="0" err="1"/>
              <a:t>marking</a:t>
            </a:r>
            <a:r>
              <a:rPr lang="de-DE" sz="1600" b="1" dirty="0"/>
              <a:t> </a:t>
            </a:r>
          </a:p>
          <a:p>
            <a:pPr algn="ctr"/>
            <a:r>
              <a:rPr lang="de-DE" sz="1600" dirty="0"/>
              <a:t>(Par. 3.3.4.1.)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DA3502E0-982D-41E0-8F80-8B143088A565}"/>
              </a:ext>
            </a:extLst>
          </p:cNvPr>
          <p:cNvSpPr txBox="1"/>
          <p:nvPr/>
        </p:nvSpPr>
        <p:spPr>
          <a:xfrm>
            <a:off x="2389620" y="1611435"/>
            <a:ext cx="19200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Trade </a:t>
            </a:r>
            <a:r>
              <a:rPr lang="de-DE" sz="1600" b="1" dirty="0" err="1"/>
              <a:t>name</a:t>
            </a:r>
            <a:r>
              <a:rPr lang="de-DE" sz="1600" b="1" dirty="0"/>
              <a:t> </a:t>
            </a:r>
            <a:r>
              <a:rPr lang="de-DE" sz="1600" b="1" dirty="0" err="1"/>
              <a:t>or</a:t>
            </a:r>
            <a:r>
              <a:rPr lang="de-DE" sz="1600" b="1" dirty="0"/>
              <a:t> </a:t>
            </a:r>
            <a:r>
              <a:rPr lang="de-DE" sz="1600" b="1" dirty="0" err="1"/>
              <a:t>mark</a:t>
            </a:r>
            <a:r>
              <a:rPr lang="de-DE" sz="1600" b="1" dirty="0"/>
              <a:t> </a:t>
            </a:r>
          </a:p>
          <a:p>
            <a:pPr algn="ctr"/>
            <a:r>
              <a:rPr lang="de-DE" sz="1600" dirty="0"/>
              <a:t>(Par. 3.3.4.2.)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1A48A0FD-91BA-4DE4-92E5-FD1DE4C98FB6}"/>
              </a:ext>
            </a:extLst>
          </p:cNvPr>
          <p:cNvSpPr txBox="1"/>
          <p:nvPr/>
        </p:nvSpPr>
        <p:spPr>
          <a:xfrm>
            <a:off x="208742" y="3413492"/>
            <a:ext cx="23455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Light source </a:t>
            </a:r>
            <a:r>
              <a:rPr lang="de-DE" sz="1600" b="1" dirty="0" err="1"/>
              <a:t>category</a:t>
            </a:r>
            <a:r>
              <a:rPr lang="de-DE" sz="1600" b="1" dirty="0"/>
              <a:t> </a:t>
            </a:r>
            <a:r>
              <a:rPr lang="de-DE" sz="1600" dirty="0"/>
              <a:t>(Par. 3.3.4.3.)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525688AB-A784-42AB-8F88-29D1A350AB71}"/>
              </a:ext>
            </a:extLst>
          </p:cNvPr>
          <p:cNvSpPr txBox="1"/>
          <p:nvPr/>
        </p:nvSpPr>
        <p:spPr>
          <a:xfrm>
            <a:off x="771094" y="4264897"/>
            <a:ext cx="1197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/>
              <a:t>P21/5W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D10F9A74-E675-4FB9-B27D-63107A54CB67}"/>
              </a:ext>
            </a:extLst>
          </p:cNvPr>
          <p:cNvSpPr txBox="1"/>
          <p:nvPr/>
        </p:nvSpPr>
        <p:spPr>
          <a:xfrm>
            <a:off x="2158716" y="3422119"/>
            <a:ext cx="23455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err="1"/>
              <a:t>Rated</a:t>
            </a:r>
            <a:r>
              <a:rPr lang="de-DE" sz="1600" b="1" dirty="0"/>
              <a:t> </a:t>
            </a:r>
            <a:r>
              <a:rPr lang="de-DE" sz="1600" b="1" dirty="0" err="1"/>
              <a:t>Voltage</a:t>
            </a:r>
            <a:r>
              <a:rPr lang="de-DE" sz="1600" b="1" dirty="0"/>
              <a:t> </a:t>
            </a:r>
            <a:r>
              <a:rPr lang="de-DE" sz="1600" b="1" dirty="0" err="1"/>
              <a:t>or</a:t>
            </a:r>
            <a:r>
              <a:rPr lang="de-DE" sz="1600" b="1" dirty="0"/>
              <a:t> </a:t>
            </a:r>
            <a:r>
              <a:rPr lang="de-DE" sz="1600" b="1" dirty="0" err="1"/>
              <a:t>range</a:t>
            </a:r>
            <a:r>
              <a:rPr lang="de-DE" sz="1600" b="1" dirty="0"/>
              <a:t> </a:t>
            </a:r>
            <a:r>
              <a:rPr lang="de-DE" sz="1600" dirty="0"/>
              <a:t>(Par. 3.3.4.4.)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29DB6322-AF01-4BF4-930D-B37BD5BFE351}"/>
              </a:ext>
            </a:extLst>
          </p:cNvPr>
          <p:cNvSpPr txBox="1"/>
          <p:nvPr/>
        </p:nvSpPr>
        <p:spPr>
          <a:xfrm>
            <a:off x="2698172" y="4256584"/>
            <a:ext cx="1197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/>
              <a:t>11-14V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C3C4CF0A-89D5-442F-AEFA-77D5B603B153}"/>
              </a:ext>
            </a:extLst>
          </p:cNvPr>
          <p:cNvSpPr txBox="1"/>
          <p:nvPr/>
        </p:nvSpPr>
        <p:spPr>
          <a:xfrm>
            <a:off x="461664" y="1082358"/>
            <a:ext cx="10561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/>
              <a:t>Necessary</a:t>
            </a:r>
            <a:r>
              <a:rPr lang="de-DE" dirty="0"/>
              <a:t> </a:t>
            </a:r>
            <a:r>
              <a:rPr lang="de-DE" dirty="0" err="1"/>
              <a:t>markings</a:t>
            </a:r>
            <a:r>
              <a:rPr lang="de-DE" dirty="0"/>
              <a:t> on a </a:t>
            </a:r>
            <a:r>
              <a:rPr lang="de-DE" dirty="0" err="1"/>
              <a:t>single</a:t>
            </a:r>
            <a:r>
              <a:rPr lang="de-DE" dirty="0"/>
              <a:t> </a:t>
            </a:r>
            <a:r>
              <a:rPr lang="de-DE" dirty="0" err="1"/>
              <a:t>function</a:t>
            </a:r>
            <a:r>
              <a:rPr lang="de-DE" dirty="0"/>
              <a:t> </a:t>
            </a:r>
            <a:r>
              <a:rPr lang="de-DE" dirty="0" err="1"/>
              <a:t>device</a:t>
            </a:r>
            <a:r>
              <a:rPr lang="de-DE" dirty="0"/>
              <a:t> </a:t>
            </a:r>
            <a:r>
              <a:rPr lang="de-DE" dirty="0" err="1"/>
              <a:t>according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par. 3.3.2. and 3.3.4. </a:t>
            </a:r>
            <a:r>
              <a:rPr lang="de-DE" dirty="0" err="1"/>
              <a:t>of</a:t>
            </a:r>
            <a:r>
              <a:rPr lang="de-DE" dirty="0"/>
              <a:t> Regulation </a:t>
            </a:r>
            <a:r>
              <a:rPr lang="de-DE" dirty="0" err="1"/>
              <a:t>No</a:t>
            </a:r>
            <a:r>
              <a:rPr lang="de-DE" dirty="0"/>
              <a:t>. [148]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2F62C859-0CA7-4BFB-B3E3-DE32159E9EC9}"/>
              </a:ext>
            </a:extLst>
          </p:cNvPr>
          <p:cNvSpPr txBox="1"/>
          <p:nvPr/>
        </p:nvSpPr>
        <p:spPr>
          <a:xfrm>
            <a:off x="2470822" y="2825880"/>
            <a:ext cx="1702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i="1"/>
              <a:t>2DE-2345-02PA</a:t>
            </a:r>
            <a:endParaRPr lang="de-DE" sz="1600" i="1" dirty="0"/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5CF54919-4F7E-43D0-8308-ACC5DCAA8E71}"/>
              </a:ext>
            </a:extLst>
          </p:cNvPr>
          <p:cNvSpPr txBox="1"/>
          <p:nvPr/>
        </p:nvSpPr>
        <p:spPr>
          <a:xfrm>
            <a:off x="4610007" y="5766559"/>
            <a:ext cx="70713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rgbClr val="FF0000"/>
                </a:solidFill>
              </a:rPr>
              <a:t>Question 2: </a:t>
            </a:r>
            <a:r>
              <a:rPr lang="de-DE" sz="2000" dirty="0" err="1">
                <a:solidFill>
                  <a:srgbClr val="FF0000"/>
                </a:solidFill>
              </a:rPr>
              <a:t>Which</a:t>
            </a:r>
            <a:r>
              <a:rPr lang="de-DE" sz="2000" dirty="0">
                <a:solidFill>
                  <a:srgbClr val="FF0000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of</a:t>
            </a:r>
            <a:r>
              <a:rPr lang="de-DE" sz="2000" dirty="0">
                <a:solidFill>
                  <a:srgbClr val="FF0000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these</a:t>
            </a:r>
            <a:r>
              <a:rPr lang="de-DE" sz="2000" dirty="0">
                <a:solidFill>
                  <a:srgbClr val="FF0000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information</a:t>
            </a:r>
            <a:r>
              <a:rPr lang="de-DE" sz="2000" dirty="0">
                <a:solidFill>
                  <a:srgbClr val="FF0000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parts</a:t>
            </a:r>
            <a:r>
              <a:rPr lang="de-DE" sz="2000" dirty="0">
                <a:solidFill>
                  <a:srgbClr val="FF0000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is</a:t>
            </a:r>
            <a:r>
              <a:rPr lang="de-DE" sz="2000" dirty="0">
                <a:solidFill>
                  <a:srgbClr val="FF0000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needed</a:t>
            </a:r>
            <a:r>
              <a:rPr lang="de-DE" sz="2000" dirty="0">
                <a:solidFill>
                  <a:srgbClr val="FF0000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when</a:t>
            </a:r>
            <a:r>
              <a:rPr lang="de-DE" sz="20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2D68859F-B37C-4339-947F-8198A0F30DCE}"/>
              </a:ext>
            </a:extLst>
          </p:cNvPr>
          <p:cNvSpPr txBox="1"/>
          <p:nvPr/>
        </p:nvSpPr>
        <p:spPr>
          <a:xfrm>
            <a:off x="918411" y="5246565"/>
            <a:ext cx="32548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On </a:t>
            </a:r>
            <a:r>
              <a:rPr lang="de-DE" sz="1600" dirty="0" err="1"/>
              <a:t>any</a:t>
            </a:r>
            <a:r>
              <a:rPr lang="de-DE" sz="1600" dirty="0"/>
              <a:t> </a:t>
            </a:r>
            <a:r>
              <a:rPr lang="de-DE" sz="1600" dirty="0" err="1"/>
              <a:t>fixed</a:t>
            </a:r>
            <a:r>
              <a:rPr lang="de-DE" sz="1600" dirty="0"/>
              <a:t> </a:t>
            </a:r>
            <a:r>
              <a:rPr lang="de-DE" sz="1600" dirty="0" err="1"/>
              <a:t>part</a:t>
            </a:r>
            <a:r>
              <a:rPr lang="de-DE" sz="1600" dirty="0"/>
              <a:t> visible after </a:t>
            </a:r>
            <a:r>
              <a:rPr lang="de-DE" sz="1600" dirty="0" err="1"/>
              <a:t>installation</a:t>
            </a:r>
            <a:r>
              <a:rPr lang="de-DE" sz="1600" dirty="0"/>
              <a:t> (par. 3.3.4.1.1.)</a:t>
            </a:r>
          </a:p>
          <a:p>
            <a:r>
              <a:rPr lang="de-DE" sz="1600" dirty="0"/>
              <a:t>Anywhere on </a:t>
            </a:r>
            <a:r>
              <a:rPr lang="de-DE" sz="1600" dirty="0" err="1"/>
              <a:t>the</a:t>
            </a:r>
            <a:r>
              <a:rPr lang="de-DE" sz="1600" dirty="0"/>
              <a:t> </a:t>
            </a:r>
            <a:r>
              <a:rPr lang="de-DE" sz="1600" dirty="0" err="1"/>
              <a:t>device</a:t>
            </a:r>
            <a:endParaRPr lang="de-DE" sz="1600" dirty="0"/>
          </a:p>
          <a:p>
            <a:r>
              <a:rPr lang="de-DE" sz="1600" dirty="0"/>
              <a:t>(par. 3.3.4.7.)</a:t>
            </a:r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AC6BCE25-7E6A-4B4F-B7F3-F789424249DF}"/>
              </a:ext>
            </a:extLst>
          </p:cNvPr>
          <p:cNvSpPr/>
          <p:nvPr/>
        </p:nvSpPr>
        <p:spPr>
          <a:xfrm>
            <a:off x="622200" y="5879516"/>
            <a:ext cx="179450" cy="180304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97C369F7-D3ED-428B-A236-3590E377D652}"/>
              </a:ext>
            </a:extLst>
          </p:cNvPr>
          <p:cNvSpPr/>
          <p:nvPr/>
        </p:nvSpPr>
        <p:spPr>
          <a:xfrm>
            <a:off x="620052" y="5336457"/>
            <a:ext cx="179450" cy="180304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543524AA-7FF1-41EF-AF5F-4DB001929F0F}"/>
              </a:ext>
            </a:extLst>
          </p:cNvPr>
          <p:cNvSpPr txBox="1"/>
          <p:nvPr/>
        </p:nvSpPr>
        <p:spPr>
          <a:xfrm>
            <a:off x="4610007" y="5277961"/>
            <a:ext cx="70713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rgbClr val="FF0000"/>
                </a:solidFill>
              </a:rPr>
              <a:t>Question 1: Who </a:t>
            </a:r>
            <a:r>
              <a:rPr lang="de-DE" sz="2000" dirty="0" err="1">
                <a:solidFill>
                  <a:srgbClr val="FF0000"/>
                </a:solidFill>
              </a:rPr>
              <a:t>is</a:t>
            </a:r>
            <a:r>
              <a:rPr lang="de-DE" sz="2000" dirty="0">
                <a:solidFill>
                  <a:srgbClr val="FF0000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the</a:t>
            </a:r>
            <a:r>
              <a:rPr lang="de-DE" sz="2000" dirty="0">
                <a:solidFill>
                  <a:srgbClr val="FF0000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addressee</a:t>
            </a:r>
            <a:r>
              <a:rPr lang="de-DE" sz="2000" dirty="0">
                <a:solidFill>
                  <a:srgbClr val="FF0000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of</a:t>
            </a:r>
            <a:r>
              <a:rPr lang="de-DE" sz="2000" dirty="0">
                <a:solidFill>
                  <a:srgbClr val="FF0000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each</a:t>
            </a:r>
            <a:r>
              <a:rPr lang="de-DE" sz="2000" dirty="0">
                <a:solidFill>
                  <a:srgbClr val="FF0000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part</a:t>
            </a:r>
            <a:r>
              <a:rPr lang="de-DE" sz="2000" dirty="0">
                <a:solidFill>
                  <a:srgbClr val="FF0000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of</a:t>
            </a:r>
            <a:r>
              <a:rPr lang="de-DE" sz="2000" dirty="0">
                <a:solidFill>
                  <a:srgbClr val="FF0000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these</a:t>
            </a:r>
            <a:r>
              <a:rPr lang="de-DE" sz="2000" dirty="0">
                <a:solidFill>
                  <a:srgbClr val="FF0000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markings</a:t>
            </a:r>
            <a:r>
              <a:rPr lang="de-DE" sz="20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0DBBC08A-DBF8-4D61-B852-A611BAB2DD5B}"/>
              </a:ext>
            </a:extLst>
          </p:cNvPr>
          <p:cNvSpPr/>
          <p:nvPr/>
        </p:nvSpPr>
        <p:spPr>
          <a:xfrm>
            <a:off x="2641651" y="2355324"/>
            <a:ext cx="1371931" cy="528742"/>
          </a:xfrm>
          <a:prstGeom prst="roundRect">
            <a:avLst>
              <a:gd name="adj" fmla="val 33405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5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A882F9D-8F93-4B40-AAE7-473C90A54C74}"/>
              </a:ext>
            </a:extLst>
          </p:cNvPr>
          <p:cNvSpPr txBox="1"/>
          <p:nvPr/>
        </p:nvSpPr>
        <p:spPr>
          <a:xfrm>
            <a:off x="2743181" y="2390351"/>
            <a:ext cx="11527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/>
              <a:t>ECME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48EA12E8-ABCA-4707-B881-497B012D8E4E}"/>
              </a:ext>
            </a:extLst>
          </p:cNvPr>
          <p:cNvSpPr txBox="1"/>
          <p:nvPr/>
        </p:nvSpPr>
        <p:spPr>
          <a:xfrm>
            <a:off x="2713692" y="2336477"/>
            <a:ext cx="11895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800" dirty="0"/>
              <a:t>EUROPEAN COMPANY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DDF32D57-EF2A-4C69-A923-B71B4E411245}"/>
              </a:ext>
            </a:extLst>
          </p:cNvPr>
          <p:cNvSpPr txBox="1"/>
          <p:nvPr/>
        </p:nvSpPr>
        <p:spPr>
          <a:xfrm>
            <a:off x="2549956" y="2678389"/>
            <a:ext cx="15496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800" dirty="0"/>
              <a:t>MANUFACTURING EVERYTHING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C007F946-35DC-44A1-88F9-473582150069}"/>
              </a:ext>
            </a:extLst>
          </p:cNvPr>
          <p:cNvSpPr txBox="1"/>
          <p:nvPr/>
        </p:nvSpPr>
        <p:spPr>
          <a:xfrm>
            <a:off x="530942" y="127819"/>
            <a:ext cx="11375923" cy="83099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b="1" dirty="0"/>
              <a:t>UNIQUE IDENTIFIER</a:t>
            </a:r>
          </a:p>
          <a:p>
            <a:r>
              <a:rPr lang="de-DE" sz="2400" dirty="0"/>
              <a:t>Impact and </a:t>
            </a:r>
            <a:r>
              <a:rPr lang="de-DE" sz="2400" dirty="0" err="1"/>
              <a:t>usage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UI in </a:t>
            </a:r>
            <a:r>
              <a:rPr lang="de-DE" sz="2400" dirty="0" err="1"/>
              <a:t>Regulations</a:t>
            </a:r>
            <a:r>
              <a:rPr lang="de-DE" sz="2400" dirty="0"/>
              <a:t> </a:t>
            </a:r>
            <a:r>
              <a:rPr lang="de-DE" sz="2400" dirty="0" err="1"/>
              <a:t>No</a:t>
            </a:r>
            <a:r>
              <a:rPr lang="de-DE" sz="2400" dirty="0"/>
              <a:t>. [148]/[149]/[150]</a:t>
            </a:r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3935C59D-8287-4C17-8B18-F7AD9EAA0F7A}"/>
              </a:ext>
            </a:extLst>
          </p:cNvPr>
          <p:cNvSpPr/>
          <p:nvPr/>
        </p:nvSpPr>
        <p:spPr>
          <a:xfrm>
            <a:off x="2592958" y="2166250"/>
            <a:ext cx="1453542" cy="1126628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9B74DBA4-9CE9-40D4-A2EF-CEB80491E32A}"/>
              </a:ext>
            </a:extLst>
          </p:cNvPr>
          <p:cNvSpPr/>
          <p:nvPr/>
        </p:nvSpPr>
        <p:spPr>
          <a:xfrm>
            <a:off x="643191" y="3966412"/>
            <a:ext cx="1453542" cy="1126628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BE7287EF-DB71-4A0C-A780-D15B9116FBAE}"/>
              </a:ext>
            </a:extLst>
          </p:cNvPr>
          <p:cNvSpPr/>
          <p:nvPr/>
        </p:nvSpPr>
        <p:spPr>
          <a:xfrm>
            <a:off x="2592773" y="3958099"/>
            <a:ext cx="1453542" cy="1126628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6" name="Gerade Verbindung mit Pfeil 35">
            <a:extLst>
              <a:ext uri="{FF2B5EF4-FFF2-40B4-BE49-F238E27FC236}">
                <a16:creationId xmlns:a16="http://schemas.microsoft.com/office/drawing/2014/main" id="{F649AF22-6F2F-428D-824D-5B3D4ED5399C}"/>
              </a:ext>
            </a:extLst>
          </p:cNvPr>
          <p:cNvCxnSpPr>
            <a:cxnSpLocks/>
          </p:cNvCxnSpPr>
          <p:nvPr/>
        </p:nvCxnSpPr>
        <p:spPr>
          <a:xfrm>
            <a:off x="1189705" y="2430396"/>
            <a:ext cx="372717" cy="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mit Pfeil 36">
            <a:extLst>
              <a:ext uri="{FF2B5EF4-FFF2-40B4-BE49-F238E27FC236}">
                <a16:creationId xmlns:a16="http://schemas.microsoft.com/office/drawing/2014/main" id="{573E0C74-359E-4D2E-B60B-7E574E1C4CED}"/>
              </a:ext>
            </a:extLst>
          </p:cNvPr>
          <p:cNvCxnSpPr>
            <a:cxnSpLocks/>
          </p:cNvCxnSpPr>
          <p:nvPr/>
        </p:nvCxnSpPr>
        <p:spPr>
          <a:xfrm>
            <a:off x="1002678" y="2624637"/>
            <a:ext cx="0" cy="320269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feld 39">
            <a:extLst>
              <a:ext uri="{FF2B5EF4-FFF2-40B4-BE49-F238E27FC236}">
                <a16:creationId xmlns:a16="http://schemas.microsoft.com/office/drawing/2014/main" id="{D491D509-09ED-42D9-837C-F49EA9DD65D8}"/>
              </a:ext>
            </a:extLst>
          </p:cNvPr>
          <p:cNvSpPr txBox="1"/>
          <p:nvPr/>
        </p:nvSpPr>
        <p:spPr>
          <a:xfrm>
            <a:off x="5003071" y="1702367"/>
            <a:ext cx="6215747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Par. 3.3.2. </a:t>
            </a:r>
          </a:p>
          <a:p>
            <a:r>
              <a:rPr lang="de-DE" sz="1600" b="1" dirty="0"/>
              <a:t>The </a:t>
            </a:r>
            <a:r>
              <a:rPr lang="de-DE" sz="1600" b="1" dirty="0" err="1"/>
              <a:t>approval</a:t>
            </a:r>
            <a:r>
              <a:rPr lang="de-DE" sz="1600" b="1" dirty="0"/>
              <a:t> </a:t>
            </a:r>
            <a:r>
              <a:rPr lang="de-DE" sz="1600" b="1" dirty="0" err="1"/>
              <a:t>marking</a:t>
            </a:r>
            <a:r>
              <a:rPr lang="de-DE" sz="1600" b="1" dirty="0"/>
              <a:t> </a:t>
            </a:r>
            <a:r>
              <a:rPr lang="de-DE" sz="1600" b="1" dirty="0" err="1"/>
              <a:t>shall</a:t>
            </a:r>
            <a:r>
              <a:rPr lang="de-DE" sz="1600" b="1" dirty="0"/>
              <a:t> </a:t>
            </a:r>
            <a:r>
              <a:rPr lang="de-DE" sz="1600" b="1" dirty="0" err="1"/>
              <a:t>consist</a:t>
            </a:r>
            <a:r>
              <a:rPr lang="de-DE" sz="1600" b="1" dirty="0"/>
              <a:t> </a:t>
            </a:r>
            <a:r>
              <a:rPr lang="de-DE" sz="1600" b="1" dirty="0" err="1"/>
              <a:t>of</a:t>
            </a:r>
            <a:r>
              <a:rPr lang="de-DE" sz="1600" b="1" dirty="0"/>
              <a:t>:</a:t>
            </a:r>
          </a:p>
          <a:p>
            <a:pPr marL="342900" indent="-342900">
              <a:buAutoNum type="arabicPeriod"/>
            </a:pPr>
            <a:endParaRPr lang="de-DE" sz="1600" dirty="0"/>
          </a:p>
          <a:p>
            <a:pPr marL="342900" indent="-342900">
              <a:buAutoNum type="arabicPeriod"/>
            </a:pPr>
            <a:r>
              <a:rPr lang="de-DE" sz="1600" dirty="0"/>
              <a:t>The </a:t>
            </a:r>
            <a:r>
              <a:rPr lang="de-DE" sz="1600" dirty="0" err="1"/>
              <a:t>circle</a:t>
            </a:r>
            <a:r>
              <a:rPr lang="de-DE" sz="1600" dirty="0"/>
              <a:t> </a:t>
            </a:r>
            <a:r>
              <a:rPr lang="de-DE" sz="1600" dirty="0" err="1"/>
              <a:t>surrounding</a:t>
            </a:r>
            <a:r>
              <a:rPr lang="de-DE" sz="1600" dirty="0"/>
              <a:t> </a:t>
            </a:r>
            <a:r>
              <a:rPr lang="de-DE" sz="1600" dirty="0" err="1"/>
              <a:t>the</a:t>
            </a:r>
            <a:r>
              <a:rPr lang="de-DE" sz="1600" dirty="0"/>
              <a:t> </a:t>
            </a:r>
            <a:r>
              <a:rPr lang="de-DE" sz="1600" dirty="0" err="1"/>
              <a:t>letter</a:t>
            </a:r>
            <a:r>
              <a:rPr lang="de-DE" sz="1600" dirty="0"/>
              <a:t> „E“ + </a:t>
            </a:r>
            <a:r>
              <a:rPr lang="de-DE" sz="1600" dirty="0" err="1"/>
              <a:t>number</a:t>
            </a:r>
            <a:r>
              <a:rPr lang="de-DE" sz="1600" dirty="0"/>
              <a:t> </a:t>
            </a:r>
            <a:r>
              <a:rPr lang="de-DE" sz="1600" dirty="0" err="1"/>
              <a:t>of</a:t>
            </a:r>
            <a:r>
              <a:rPr lang="de-DE" sz="1600" dirty="0"/>
              <a:t> </a:t>
            </a:r>
            <a:r>
              <a:rPr lang="de-DE" sz="1600" dirty="0" err="1"/>
              <a:t>authority</a:t>
            </a:r>
            <a:endParaRPr lang="de-DE" sz="1600" dirty="0"/>
          </a:p>
          <a:p>
            <a:pPr marL="342900" indent="-342900">
              <a:buAutoNum type="arabicPeriod"/>
            </a:pPr>
            <a:r>
              <a:rPr lang="de-DE" sz="1600" dirty="0"/>
              <a:t>The Regulation </a:t>
            </a:r>
            <a:r>
              <a:rPr lang="de-DE" sz="1600" dirty="0" err="1"/>
              <a:t>number</a:t>
            </a:r>
            <a:r>
              <a:rPr lang="de-DE" sz="1600" dirty="0"/>
              <a:t> (148) </a:t>
            </a:r>
            <a:r>
              <a:rPr lang="de-DE" sz="1600" dirty="0" err="1"/>
              <a:t>followed</a:t>
            </a:r>
            <a:r>
              <a:rPr lang="de-DE" sz="1600" dirty="0"/>
              <a:t> </a:t>
            </a:r>
            <a:r>
              <a:rPr lang="de-DE" sz="1600" dirty="0" err="1"/>
              <a:t>by</a:t>
            </a:r>
            <a:r>
              <a:rPr lang="de-DE" sz="1600" dirty="0"/>
              <a:t> „R“, </a:t>
            </a:r>
            <a:r>
              <a:rPr lang="de-DE" sz="1600" dirty="0" err="1"/>
              <a:t>the</a:t>
            </a:r>
            <a:r>
              <a:rPr lang="de-DE" sz="1600" dirty="0"/>
              <a:t> </a:t>
            </a:r>
            <a:r>
              <a:rPr lang="de-DE" sz="1600" dirty="0" err="1"/>
              <a:t>series</a:t>
            </a:r>
            <a:r>
              <a:rPr lang="de-DE" sz="1600" dirty="0"/>
              <a:t> </a:t>
            </a:r>
            <a:r>
              <a:rPr lang="de-DE" sz="1600" dirty="0" err="1"/>
              <a:t>of</a:t>
            </a:r>
            <a:r>
              <a:rPr lang="de-DE" sz="1600" dirty="0"/>
              <a:t> </a:t>
            </a:r>
            <a:r>
              <a:rPr lang="de-DE" sz="1600" dirty="0" err="1"/>
              <a:t>amendments</a:t>
            </a:r>
            <a:r>
              <a:rPr lang="de-DE" sz="1600" dirty="0"/>
              <a:t> (00), a </a:t>
            </a:r>
            <a:r>
              <a:rPr lang="de-DE" sz="1600" dirty="0" err="1"/>
              <a:t>dash</a:t>
            </a:r>
            <a:r>
              <a:rPr lang="de-DE" sz="1600" dirty="0"/>
              <a:t> „-“ and </a:t>
            </a:r>
            <a:r>
              <a:rPr lang="de-DE" sz="1600" dirty="0" err="1"/>
              <a:t>the</a:t>
            </a:r>
            <a:r>
              <a:rPr lang="de-DE" sz="1600" dirty="0"/>
              <a:t> </a:t>
            </a:r>
            <a:r>
              <a:rPr lang="de-DE" sz="1600" dirty="0" err="1"/>
              <a:t>approval</a:t>
            </a:r>
            <a:r>
              <a:rPr lang="de-DE" sz="1600" dirty="0"/>
              <a:t> </a:t>
            </a:r>
            <a:r>
              <a:rPr lang="de-DE" sz="1600" dirty="0" err="1"/>
              <a:t>number</a:t>
            </a:r>
            <a:r>
              <a:rPr lang="de-DE" sz="1600" dirty="0"/>
              <a:t> (1111)</a:t>
            </a:r>
          </a:p>
          <a:p>
            <a:pPr marL="342900" indent="-342900">
              <a:buAutoNum type="arabicPeriod"/>
            </a:pPr>
            <a:r>
              <a:rPr lang="de-DE" sz="1600" u="sng" dirty="0"/>
              <a:t>Symbols</a:t>
            </a:r>
            <a:r>
              <a:rPr lang="de-DE" sz="1600" dirty="0"/>
              <a:t> </a:t>
            </a:r>
            <a:r>
              <a:rPr lang="de-DE" sz="1600" dirty="0" err="1"/>
              <a:t>identifying</a:t>
            </a:r>
            <a:r>
              <a:rPr lang="de-DE" sz="1600" dirty="0"/>
              <a:t> </a:t>
            </a:r>
            <a:r>
              <a:rPr lang="de-DE" sz="1600" dirty="0" err="1"/>
              <a:t>the</a:t>
            </a:r>
            <a:r>
              <a:rPr lang="de-DE" sz="1600" dirty="0"/>
              <a:t> </a:t>
            </a:r>
            <a:r>
              <a:rPr lang="de-DE" sz="1600" dirty="0" err="1"/>
              <a:t>signalling</a:t>
            </a:r>
            <a:r>
              <a:rPr lang="de-DE" sz="1600" dirty="0"/>
              <a:t> </a:t>
            </a:r>
            <a:r>
              <a:rPr lang="de-DE" sz="1600" dirty="0" err="1"/>
              <a:t>function</a:t>
            </a:r>
            <a:r>
              <a:rPr lang="de-DE" sz="1600" dirty="0"/>
              <a:t> (R1)</a:t>
            </a:r>
          </a:p>
          <a:p>
            <a:pPr marL="342900" indent="-342900">
              <a:buAutoNum type="arabicPeriod"/>
            </a:pPr>
            <a:r>
              <a:rPr lang="de-DE" sz="1600" u="sng" dirty="0">
                <a:solidFill>
                  <a:schemeClr val="accent2">
                    <a:lumMod val="75000"/>
                  </a:schemeClr>
                </a:solidFill>
              </a:rPr>
              <a:t>Additional </a:t>
            </a:r>
            <a:r>
              <a:rPr lang="de-DE" sz="1600" u="sng" dirty="0" err="1">
                <a:solidFill>
                  <a:schemeClr val="accent2">
                    <a:lumMod val="75000"/>
                  </a:schemeClr>
                </a:solidFill>
              </a:rPr>
              <a:t>symbols</a:t>
            </a:r>
            <a:endParaRPr lang="de-DE" sz="1600" u="sng" dirty="0">
              <a:solidFill>
                <a:schemeClr val="accent2">
                  <a:lumMod val="75000"/>
                </a:schemeClr>
              </a:solidFill>
            </a:endParaRPr>
          </a:p>
          <a:p>
            <a:pPr marL="800100" lvl="1" indent="-342900">
              <a:buAutoNum type="arabicPeriod"/>
            </a:pPr>
            <a:r>
              <a:rPr lang="de-DE" sz="1600" dirty="0"/>
              <a:t>horizontal </a:t>
            </a:r>
            <a:r>
              <a:rPr lang="de-DE" sz="1600" dirty="0" err="1"/>
              <a:t>arrows</a:t>
            </a:r>
            <a:r>
              <a:rPr lang="de-DE" sz="1600" dirty="0"/>
              <a:t> </a:t>
            </a:r>
            <a:r>
              <a:rPr lang="de-DE" sz="1600" dirty="0" err="1"/>
              <a:t>for</a:t>
            </a:r>
            <a:r>
              <a:rPr lang="de-DE" sz="1600" dirty="0"/>
              <a:t> limited </a:t>
            </a:r>
            <a:r>
              <a:rPr lang="de-DE" sz="1600" dirty="0" err="1"/>
              <a:t>mounting</a:t>
            </a:r>
            <a:r>
              <a:rPr lang="de-DE" sz="1600" dirty="0"/>
              <a:t> </a:t>
            </a:r>
            <a:r>
              <a:rPr lang="de-DE" sz="1600" dirty="0" err="1"/>
              <a:t>positions</a:t>
            </a:r>
            <a:endParaRPr lang="de-DE" sz="1600" dirty="0"/>
          </a:p>
          <a:p>
            <a:pPr marL="800100" lvl="1" indent="-342900">
              <a:buAutoNum type="arabicPeriod"/>
            </a:pPr>
            <a:r>
              <a:rPr lang="de-DE" sz="1600" dirty="0"/>
              <a:t>„R“ </a:t>
            </a:r>
            <a:r>
              <a:rPr lang="de-DE" sz="1600" dirty="0" err="1"/>
              <a:t>or</a:t>
            </a:r>
            <a:r>
              <a:rPr lang="de-DE" sz="1600" dirty="0"/>
              <a:t> „L“</a:t>
            </a:r>
          </a:p>
          <a:p>
            <a:pPr marL="800100" lvl="1" indent="-342900">
              <a:buAutoNum type="arabicPeriod"/>
            </a:pPr>
            <a:r>
              <a:rPr lang="de-DE" sz="1600" dirty="0"/>
              <a:t>„D“ </a:t>
            </a:r>
            <a:r>
              <a:rPr lang="de-DE" sz="1600" dirty="0" err="1"/>
              <a:t>or</a:t>
            </a:r>
            <a:r>
              <a:rPr lang="de-DE" sz="1600" dirty="0"/>
              <a:t> „Y“ </a:t>
            </a:r>
            <a:r>
              <a:rPr lang="de-DE" sz="1600" dirty="0" err="1"/>
              <a:t>for</a:t>
            </a:r>
            <a:r>
              <a:rPr lang="de-DE" sz="1600" dirty="0"/>
              <a:t> </a:t>
            </a:r>
            <a:r>
              <a:rPr lang="de-DE" sz="1600" dirty="0" err="1"/>
              <a:t>single</a:t>
            </a:r>
            <a:r>
              <a:rPr lang="de-DE" sz="1600" dirty="0"/>
              <a:t> </a:t>
            </a:r>
            <a:r>
              <a:rPr lang="de-DE" sz="1600" dirty="0" err="1"/>
              <a:t>lamp</a:t>
            </a:r>
            <a:r>
              <a:rPr lang="de-DE" sz="1600" dirty="0"/>
              <a:t> </a:t>
            </a:r>
            <a:r>
              <a:rPr lang="de-DE" sz="1600" dirty="0" err="1"/>
              <a:t>combinations</a:t>
            </a:r>
            <a:endParaRPr lang="de-DE" sz="1600" dirty="0"/>
          </a:p>
          <a:p>
            <a:pPr marL="800100" lvl="1" indent="-342900">
              <a:buAutoNum type="arabicPeriod"/>
            </a:pPr>
            <a:r>
              <a:rPr lang="de-DE" sz="1600" dirty="0" err="1"/>
              <a:t>Vertical</a:t>
            </a:r>
            <a:r>
              <a:rPr lang="de-DE" sz="1600" dirty="0"/>
              <a:t> </a:t>
            </a:r>
            <a:r>
              <a:rPr lang="de-DE" sz="1600" dirty="0" err="1"/>
              <a:t>arrows</a:t>
            </a:r>
            <a:r>
              <a:rPr lang="de-DE" sz="1600" dirty="0"/>
              <a:t> </a:t>
            </a:r>
            <a:r>
              <a:rPr lang="de-DE" sz="1600" dirty="0" err="1"/>
              <a:t>for</a:t>
            </a:r>
            <a:r>
              <a:rPr lang="de-DE" sz="1600" dirty="0"/>
              <a:t> limited </a:t>
            </a:r>
            <a:r>
              <a:rPr lang="de-DE" sz="1600" dirty="0" err="1"/>
              <a:t>visibility</a:t>
            </a:r>
            <a:endParaRPr lang="de-DE" sz="1600" dirty="0"/>
          </a:p>
          <a:p>
            <a:pPr marL="800100" lvl="1" indent="-342900">
              <a:buAutoNum type="arabicPeriod"/>
            </a:pPr>
            <a:endParaRPr lang="de-DE" sz="1600" dirty="0"/>
          </a:p>
        </p:txBody>
      </p:sp>
      <p:sp>
        <p:nvSpPr>
          <p:cNvPr id="41" name="Foliennummernplatzhalter 40">
            <a:extLst>
              <a:ext uri="{FF2B5EF4-FFF2-40B4-BE49-F238E27FC236}">
                <a16:creationId xmlns:a16="http://schemas.microsoft.com/office/drawing/2014/main" id="{C271E9E2-A0CC-426C-A046-00B1FFFA7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02824-367F-4233-B96A-3B383EFE3CC8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9918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crollen: vertikal 35">
            <a:extLst>
              <a:ext uri="{FF2B5EF4-FFF2-40B4-BE49-F238E27FC236}">
                <a16:creationId xmlns:a16="http://schemas.microsoft.com/office/drawing/2014/main" id="{5FDA020F-2A9E-4228-BA82-949E94C2EF48}"/>
              </a:ext>
            </a:extLst>
          </p:cNvPr>
          <p:cNvSpPr/>
          <p:nvPr/>
        </p:nvSpPr>
        <p:spPr>
          <a:xfrm>
            <a:off x="7647460" y="3901581"/>
            <a:ext cx="3811752" cy="2167354"/>
          </a:xfrm>
          <a:prstGeom prst="verticalScroll">
            <a:avLst>
              <a:gd name="adj" fmla="val 125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F11572E5-870F-4B57-9EE2-9366FEC7D0AC}"/>
              </a:ext>
            </a:extLst>
          </p:cNvPr>
          <p:cNvSpPr txBox="1"/>
          <p:nvPr/>
        </p:nvSpPr>
        <p:spPr>
          <a:xfrm>
            <a:off x="530942" y="127819"/>
            <a:ext cx="11375923" cy="83099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b="1" dirty="0"/>
              <a:t>UNIQUE IDENTIFIER</a:t>
            </a:r>
          </a:p>
          <a:p>
            <a:r>
              <a:rPr lang="de-DE" sz="2400" dirty="0"/>
              <a:t>Impact and </a:t>
            </a:r>
            <a:r>
              <a:rPr lang="de-DE" sz="2400" dirty="0" err="1"/>
              <a:t>usage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UI in </a:t>
            </a:r>
            <a:r>
              <a:rPr lang="de-DE" sz="2400" dirty="0" err="1"/>
              <a:t>Regulations</a:t>
            </a:r>
            <a:r>
              <a:rPr lang="de-DE" sz="2400" dirty="0"/>
              <a:t> </a:t>
            </a:r>
            <a:r>
              <a:rPr lang="de-DE" sz="2400" dirty="0" err="1"/>
              <a:t>No</a:t>
            </a:r>
            <a:r>
              <a:rPr lang="de-DE" sz="2400" dirty="0"/>
              <a:t>. [148]/[149]/[150]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9514CDBA-3A25-42A9-B4E6-5A809868A24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7610"/>
          <a:stretch/>
        </p:blipFill>
        <p:spPr>
          <a:xfrm>
            <a:off x="6096000" y="1578734"/>
            <a:ext cx="5043948" cy="2167354"/>
          </a:xfrm>
          <a:prstGeom prst="rect">
            <a:avLst/>
          </a:prstGeom>
        </p:spPr>
      </p:pic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680D0206-441F-49A7-BB93-0B2F1EFF2286}"/>
              </a:ext>
            </a:extLst>
          </p:cNvPr>
          <p:cNvCxnSpPr/>
          <p:nvPr/>
        </p:nvCxnSpPr>
        <p:spPr>
          <a:xfrm>
            <a:off x="7138220" y="1748954"/>
            <a:ext cx="103238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01">
            <a:extLst>
              <a:ext uri="{FF2B5EF4-FFF2-40B4-BE49-F238E27FC236}">
                <a16:creationId xmlns:a16="http://schemas.microsoft.com/office/drawing/2014/main" id="{B2704126-C46C-44F3-A1BC-C8B7DB0AB410}"/>
              </a:ext>
            </a:extLst>
          </p:cNvPr>
          <p:cNvSpPr txBox="1"/>
          <p:nvPr/>
        </p:nvSpPr>
        <p:spPr>
          <a:xfrm>
            <a:off x="2085148" y="4667764"/>
            <a:ext cx="9797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E</a:t>
            </a:r>
            <a:r>
              <a:rPr lang="en-US" sz="2800" dirty="0"/>
              <a:t>4</a:t>
            </a:r>
          </a:p>
        </p:txBody>
      </p:sp>
      <p:sp>
        <p:nvSpPr>
          <p:cNvPr id="13" name="Oval 102">
            <a:extLst>
              <a:ext uri="{FF2B5EF4-FFF2-40B4-BE49-F238E27FC236}">
                <a16:creationId xmlns:a16="http://schemas.microsoft.com/office/drawing/2014/main" id="{B358BC6D-6916-49DE-A692-42C7CBCD13E2}"/>
              </a:ext>
            </a:extLst>
          </p:cNvPr>
          <p:cNvSpPr/>
          <p:nvPr/>
        </p:nvSpPr>
        <p:spPr>
          <a:xfrm>
            <a:off x="2001152" y="4658009"/>
            <a:ext cx="807328" cy="80732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4" name="TextBox 117">
            <a:extLst>
              <a:ext uri="{FF2B5EF4-FFF2-40B4-BE49-F238E27FC236}">
                <a16:creationId xmlns:a16="http://schemas.microsoft.com/office/drawing/2014/main" id="{8843F6F7-404D-4505-B28D-5C6EE3A1C22B}"/>
              </a:ext>
            </a:extLst>
          </p:cNvPr>
          <p:cNvSpPr txBox="1"/>
          <p:nvPr/>
        </p:nvSpPr>
        <p:spPr>
          <a:xfrm>
            <a:off x="1190595" y="5426905"/>
            <a:ext cx="2356735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3000"/>
              </a:lnSpc>
            </a:pPr>
            <a:r>
              <a:rPr lang="en-US" sz="2800" dirty="0"/>
              <a:t>[148]R00-1111</a:t>
            </a:r>
          </a:p>
        </p:txBody>
      </p:sp>
      <p:sp>
        <p:nvSpPr>
          <p:cNvPr id="17" name="TextBox 117">
            <a:extLst>
              <a:ext uri="{FF2B5EF4-FFF2-40B4-BE49-F238E27FC236}">
                <a16:creationId xmlns:a16="http://schemas.microsoft.com/office/drawing/2014/main" id="{CA21B875-E495-4A83-9363-217F95BAAB58}"/>
              </a:ext>
            </a:extLst>
          </p:cNvPr>
          <p:cNvSpPr txBox="1"/>
          <p:nvPr/>
        </p:nvSpPr>
        <p:spPr>
          <a:xfrm>
            <a:off x="2121451" y="4169316"/>
            <a:ext cx="562975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3000"/>
              </a:lnSpc>
            </a:pPr>
            <a:r>
              <a:rPr lang="en-US" sz="2800" dirty="0"/>
              <a:t>R1</a:t>
            </a:r>
          </a:p>
        </p:txBody>
      </p:sp>
      <p:sp>
        <p:nvSpPr>
          <p:cNvPr id="30" name="Pfeil: nach rechts 29">
            <a:extLst>
              <a:ext uri="{FF2B5EF4-FFF2-40B4-BE49-F238E27FC236}">
                <a16:creationId xmlns:a16="http://schemas.microsoft.com/office/drawing/2014/main" id="{8D6B6FBF-91BE-4437-BBD4-065F7ACB7B9F}"/>
              </a:ext>
            </a:extLst>
          </p:cNvPr>
          <p:cNvSpPr/>
          <p:nvPr/>
        </p:nvSpPr>
        <p:spPr>
          <a:xfrm>
            <a:off x="4484265" y="4621542"/>
            <a:ext cx="979771" cy="5899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: abgerundete Ecken 30">
            <a:extLst>
              <a:ext uri="{FF2B5EF4-FFF2-40B4-BE49-F238E27FC236}">
                <a16:creationId xmlns:a16="http://schemas.microsoft.com/office/drawing/2014/main" id="{0CC04CE3-311F-49B5-8446-0B20C2DA0C89}"/>
              </a:ext>
            </a:extLst>
          </p:cNvPr>
          <p:cNvSpPr/>
          <p:nvPr/>
        </p:nvSpPr>
        <p:spPr>
          <a:xfrm>
            <a:off x="5673210" y="4552720"/>
            <a:ext cx="592060" cy="432919"/>
          </a:xfrm>
          <a:prstGeom prst="roundRect">
            <a:avLst>
              <a:gd name="adj" fmla="val 33388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D2318596-B7AA-4689-8681-EBF9405005BF}"/>
              </a:ext>
            </a:extLst>
          </p:cNvPr>
          <p:cNvSpPr txBox="1"/>
          <p:nvPr/>
        </p:nvSpPr>
        <p:spPr>
          <a:xfrm>
            <a:off x="5593799" y="4433276"/>
            <a:ext cx="728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dirty="0"/>
              <a:t>UI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FCF1F3CD-D5B4-4AA6-8FF1-BC9FF3B00C27}"/>
              </a:ext>
            </a:extLst>
          </p:cNvPr>
          <p:cNvSpPr txBox="1"/>
          <p:nvPr/>
        </p:nvSpPr>
        <p:spPr>
          <a:xfrm>
            <a:off x="6217836" y="4519184"/>
            <a:ext cx="13235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270650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413E385F-B185-4CC5-A6B9-5D217AB51629}"/>
              </a:ext>
            </a:extLst>
          </p:cNvPr>
          <p:cNvSpPr txBox="1"/>
          <p:nvPr/>
        </p:nvSpPr>
        <p:spPr>
          <a:xfrm>
            <a:off x="8106431" y="4115497"/>
            <a:ext cx="31711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Regulation </a:t>
            </a:r>
            <a:r>
              <a:rPr lang="de-DE" sz="1200" dirty="0" err="1"/>
              <a:t>No</a:t>
            </a:r>
            <a:r>
              <a:rPr lang="de-DE" sz="1200" dirty="0"/>
              <a:t>.:	[148]</a:t>
            </a:r>
          </a:p>
          <a:p>
            <a:r>
              <a:rPr lang="de-DE" sz="1200" dirty="0"/>
              <a:t>Series </a:t>
            </a:r>
            <a:r>
              <a:rPr lang="de-DE" sz="1200" dirty="0" err="1"/>
              <a:t>of</a:t>
            </a:r>
            <a:r>
              <a:rPr lang="de-DE" sz="1200" dirty="0"/>
              <a:t> Amendments:	00</a:t>
            </a:r>
          </a:p>
          <a:p>
            <a:r>
              <a:rPr lang="de-DE" sz="1200" dirty="0"/>
              <a:t>Authority:		</a:t>
            </a:r>
            <a:r>
              <a:rPr lang="de-DE" sz="1200" dirty="0" err="1"/>
              <a:t>Netherlands</a:t>
            </a:r>
            <a:endParaRPr lang="de-DE" sz="1200" dirty="0"/>
          </a:p>
          <a:p>
            <a:r>
              <a:rPr lang="de-DE" sz="1200" dirty="0" err="1"/>
              <a:t>Function</a:t>
            </a:r>
            <a:r>
              <a:rPr lang="de-DE" sz="1200" dirty="0"/>
              <a:t>(s) </a:t>
            </a:r>
            <a:r>
              <a:rPr lang="de-DE" sz="1200" dirty="0" err="1"/>
              <a:t>included</a:t>
            </a:r>
            <a:r>
              <a:rPr lang="de-DE" sz="1200" dirty="0"/>
              <a:t>:	</a:t>
            </a:r>
            <a:r>
              <a:rPr lang="de-DE" sz="1200" dirty="0" err="1"/>
              <a:t>Rear</a:t>
            </a:r>
            <a:r>
              <a:rPr lang="de-DE" sz="1200" dirty="0"/>
              <a:t> </a:t>
            </a:r>
            <a:r>
              <a:rPr lang="de-DE" sz="1200" dirty="0" err="1"/>
              <a:t>position</a:t>
            </a:r>
            <a:r>
              <a:rPr lang="de-DE" sz="1200" dirty="0"/>
              <a:t> (R1)</a:t>
            </a:r>
          </a:p>
          <a:p>
            <a:r>
              <a:rPr lang="de-DE" sz="1200" dirty="0" err="1"/>
              <a:t>Approval</a:t>
            </a:r>
            <a:r>
              <a:rPr lang="de-DE" sz="1200" dirty="0"/>
              <a:t> </a:t>
            </a:r>
            <a:r>
              <a:rPr lang="de-DE" sz="1200" dirty="0" err="1"/>
              <a:t>number</a:t>
            </a:r>
            <a:r>
              <a:rPr lang="de-DE" sz="1200" dirty="0"/>
              <a:t>:	1111</a:t>
            </a:r>
          </a:p>
          <a:p>
            <a:r>
              <a:rPr lang="de-DE" sz="1200" dirty="0"/>
              <a:t>Extension </a:t>
            </a:r>
            <a:r>
              <a:rPr lang="de-DE" sz="1200" dirty="0" err="1"/>
              <a:t>number</a:t>
            </a:r>
            <a:r>
              <a:rPr lang="de-DE" sz="1200" dirty="0"/>
              <a:t>:	</a:t>
            </a:r>
            <a:r>
              <a:rPr lang="de-DE" sz="1200" dirty="0" err="1"/>
              <a:t>n.a</a:t>
            </a:r>
            <a:r>
              <a:rPr lang="de-DE" sz="1200" dirty="0"/>
              <a:t>.</a:t>
            </a:r>
          </a:p>
          <a:p>
            <a:r>
              <a:rPr lang="de-DE" sz="1200" dirty="0" err="1"/>
              <a:t>Mounting</a:t>
            </a:r>
            <a:r>
              <a:rPr lang="de-DE" sz="1200" dirty="0"/>
              <a:t> </a:t>
            </a:r>
            <a:r>
              <a:rPr lang="de-DE" sz="1200" dirty="0" err="1"/>
              <a:t>height</a:t>
            </a:r>
            <a:r>
              <a:rPr lang="de-DE" sz="1200" dirty="0"/>
              <a:t>:	</a:t>
            </a:r>
            <a:r>
              <a:rPr lang="de-DE" sz="1200" dirty="0" err="1"/>
              <a:t>below</a:t>
            </a:r>
            <a:r>
              <a:rPr lang="de-DE" sz="1200" dirty="0"/>
              <a:t> 750 mm</a:t>
            </a:r>
          </a:p>
          <a:p>
            <a:r>
              <a:rPr lang="de-DE" sz="1200" dirty="0" err="1"/>
              <a:t>Mounting</a:t>
            </a:r>
            <a:r>
              <a:rPr lang="de-DE" sz="1200" dirty="0"/>
              <a:t> </a:t>
            </a:r>
            <a:r>
              <a:rPr lang="de-DE" sz="1200" dirty="0" err="1"/>
              <a:t>side</a:t>
            </a:r>
            <a:r>
              <a:rPr lang="de-DE" sz="1200" dirty="0"/>
              <a:t>:	Right </a:t>
            </a:r>
            <a:r>
              <a:rPr lang="de-DE" sz="1200" dirty="0" err="1"/>
              <a:t>side</a:t>
            </a:r>
            <a:r>
              <a:rPr lang="de-DE" sz="1200" dirty="0"/>
              <a:t> </a:t>
            </a:r>
            <a:r>
              <a:rPr lang="de-DE" sz="1200" dirty="0" err="1"/>
              <a:t>only</a:t>
            </a:r>
            <a:endParaRPr lang="de-DE" sz="1200" dirty="0"/>
          </a:p>
          <a:p>
            <a:r>
              <a:rPr lang="de-DE" sz="1200" dirty="0"/>
              <a:t>Type „D“:		</a:t>
            </a:r>
            <a:r>
              <a:rPr lang="de-DE" sz="1200" dirty="0" err="1"/>
              <a:t>No</a:t>
            </a:r>
            <a:endParaRPr lang="de-DE" sz="1200" dirty="0"/>
          </a:p>
          <a:p>
            <a:r>
              <a:rPr lang="de-DE" sz="1200" dirty="0"/>
              <a:t>Type „Y“:		</a:t>
            </a:r>
            <a:r>
              <a:rPr lang="de-DE" sz="1200" dirty="0" err="1"/>
              <a:t>No</a:t>
            </a:r>
            <a:endParaRPr lang="de-DE" sz="1200" dirty="0"/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2E643D4C-0886-4FA7-B272-852EB93F479E}"/>
              </a:ext>
            </a:extLst>
          </p:cNvPr>
          <p:cNvSpPr txBox="1"/>
          <p:nvPr/>
        </p:nvSpPr>
        <p:spPr>
          <a:xfrm>
            <a:off x="8106435" y="3904628"/>
            <a:ext cx="28513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DETA Information (Level: </a:t>
            </a:r>
            <a:r>
              <a:rPr lang="de-DE" sz="1400" b="1" dirty="0" err="1"/>
              <a:t>public</a:t>
            </a:r>
            <a:r>
              <a:rPr lang="de-DE" sz="1400" b="1" dirty="0"/>
              <a:t>?)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F9C88AD3-9766-4255-8AF3-C1877A37C37C}"/>
              </a:ext>
            </a:extLst>
          </p:cNvPr>
          <p:cNvSpPr txBox="1"/>
          <p:nvPr/>
        </p:nvSpPr>
        <p:spPr>
          <a:xfrm>
            <a:off x="7455078" y="4622890"/>
            <a:ext cx="3637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b="1" dirty="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319F92C0-C30D-4AF9-84A1-742BC9B174FB}"/>
              </a:ext>
            </a:extLst>
          </p:cNvPr>
          <p:cNvSpPr txBox="1"/>
          <p:nvPr/>
        </p:nvSpPr>
        <p:spPr>
          <a:xfrm>
            <a:off x="754222" y="6264033"/>
            <a:ext cx="73284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rgbClr val="FF0000"/>
                </a:solidFill>
              </a:rPr>
              <a:t>Question: </a:t>
            </a:r>
            <a:r>
              <a:rPr lang="de-DE" sz="2000" dirty="0" err="1">
                <a:solidFill>
                  <a:srgbClr val="FF0000"/>
                </a:solidFill>
              </a:rPr>
              <a:t>Is</a:t>
            </a:r>
            <a:r>
              <a:rPr lang="de-DE" sz="2000" dirty="0">
                <a:solidFill>
                  <a:srgbClr val="FF0000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there</a:t>
            </a:r>
            <a:r>
              <a:rPr lang="de-DE" sz="2000" dirty="0">
                <a:solidFill>
                  <a:srgbClr val="FF0000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something</a:t>
            </a:r>
            <a:r>
              <a:rPr lang="de-DE" sz="2000" dirty="0">
                <a:solidFill>
                  <a:srgbClr val="FF0000"/>
                </a:solidFill>
              </a:rPr>
              <a:t> like a „</a:t>
            </a:r>
            <a:r>
              <a:rPr lang="de-DE" sz="2000" dirty="0" err="1">
                <a:solidFill>
                  <a:srgbClr val="FF0000"/>
                </a:solidFill>
              </a:rPr>
              <a:t>public</a:t>
            </a:r>
            <a:r>
              <a:rPr lang="de-DE" sz="2000" dirty="0">
                <a:solidFill>
                  <a:srgbClr val="FF0000"/>
                </a:solidFill>
              </a:rPr>
              <a:t>“ </a:t>
            </a:r>
            <a:r>
              <a:rPr lang="de-DE" sz="2000" dirty="0" err="1">
                <a:solidFill>
                  <a:srgbClr val="FF0000"/>
                </a:solidFill>
              </a:rPr>
              <a:t>level</a:t>
            </a:r>
            <a:r>
              <a:rPr lang="de-DE" sz="2000" dirty="0">
                <a:solidFill>
                  <a:srgbClr val="FF0000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to</a:t>
            </a:r>
            <a:r>
              <a:rPr lang="de-DE" sz="2000" dirty="0">
                <a:solidFill>
                  <a:srgbClr val="FF0000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the</a:t>
            </a:r>
            <a:r>
              <a:rPr lang="de-DE" sz="2000" dirty="0">
                <a:solidFill>
                  <a:srgbClr val="FF0000"/>
                </a:solidFill>
              </a:rPr>
              <a:t> DETA?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ABA768B1-9B1B-4979-A432-BF4383703411}"/>
              </a:ext>
            </a:extLst>
          </p:cNvPr>
          <p:cNvSpPr/>
          <p:nvPr/>
        </p:nvSpPr>
        <p:spPr>
          <a:xfrm>
            <a:off x="1200823" y="4165321"/>
            <a:ext cx="2345514" cy="1734643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7EAF0CC4-8990-4E6B-BE5D-93956623C923}"/>
              </a:ext>
            </a:extLst>
          </p:cNvPr>
          <p:cNvSpPr/>
          <p:nvPr/>
        </p:nvSpPr>
        <p:spPr>
          <a:xfrm>
            <a:off x="5578265" y="4371441"/>
            <a:ext cx="1783861" cy="804237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7C9F5B23-247E-4714-B42E-1E5FCC318E79}"/>
              </a:ext>
            </a:extLst>
          </p:cNvPr>
          <p:cNvSpPr txBox="1"/>
          <p:nvPr/>
        </p:nvSpPr>
        <p:spPr>
          <a:xfrm>
            <a:off x="5744600" y="5719851"/>
            <a:ext cx="172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device</a:t>
            </a:r>
            <a:endParaRPr lang="de-DE" dirty="0"/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B6E81F7F-2D69-4CB5-B903-026135D1CEB6}"/>
              </a:ext>
            </a:extLst>
          </p:cNvPr>
          <p:cNvSpPr txBox="1"/>
          <p:nvPr/>
        </p:nvSpPr>
        <p:spPr>
          <a:xfrm>
            <a:off x="8193536" y="6008653"/>
            <a:ext cx="2764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database</a:t>
            </a:r>
            <a:r>
              <a:rPr lang="de-DE" dirty="0"/>
              <a:t> (</a:t>
            </a:r>
            <a:r>
              <a:rPr lang="de-DE" dirty="0" err="1"/>
              <a:t>internet</a:t>
            </a:r>
            <a:r>
              <a:rPr lang="de-DE" dirty="0"/>
              <a:t>)</a:t>
            </a: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EE767A0E-888F-419C-8990-1DD6578602C2}"/>
              </a:ext>
            </a:extLst>
          </p:cNvPr>
          <p:cNvSpPr/>
          <p:nvPr/>
        </p:nvSpPr>
        <p:spPr>
          <a:xfrm>
            <a:off x="3656756" y="4165321"/>
            <a:ext cx="525042" cy="46634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D2856B-6759-4C52-A559-1DE6A262DED8}"/>
              </a:ext>
            </a:extLst>
          </p:cNvPr>
          <p:cNvSpPr/>
          <p:nvPr/>
        </p:nvSpPr>
        <p:spPr>
          <a:xfrm>
            <a:off x="3660833" y="4809548"/>
            <a:ext cx="525042" cy="46634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1E75437D-88E7-4C44-83C8-5F1EB1DBFBEF}"/>
              </a:ext>
            </a:extLst>
          </p:cNvPr>
          <p:cNvSpPr/>
          <p:nvPr/>
        </p:nvSpPr>
        <p:spPr>
          <a:xfrm>
            <a:off x="3667240" y="5433624"/>
            <a:ext cx="525042" cy="46634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D9751258-79EB-490B-BC17-1B356D4F3128}"/>
              </a:ext>
            </a:extLst>
          </p:cNvPr>
          <p:cNvSpPr/>
          <p:nvPr/>
        </p:nvSpPr>
        <p:spPr>
          <a:xfrm>
            <a:off x="6212261" y="5241345"/>
            <a:ext cx="525042" cy="46634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A5D3FDC1-AD49-4FE7-A282-13ED6A75088D}"/>
              </a:ext>
            </a:extLst>
          </p:cNvPr>
          <p:cNvSpPr/>
          <p:nvPr/>
        </p:nvSpPr>
        <p:spPr>
          <a:xfrm>
            <a:off x="6837084" y="5241345"/>
            <a:ext cx="525042" cy="46634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5EA94154-BA18-41FB-B286-CA568073959A}"/>
              </a:ext>
            </a:extLst>
          </p:cNvPr>
          <p:cNvSpPr/>
          <p:nvPr/>
        </p:nvSpPr>
        <p:spPr>
          <a:xfrm>
            <a:off x="5584665" y="5241345"/>
            <a:ext cx="525042" cy="46634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5" name="Gerade Verbindung mit Pfeil 34">
            <a:extLst>
              <a:ext uri="{FF2B5EF4-FFF2-40B4-BE49-F238E27FC236}">
                <a16:creationId xmlns:a16="http://schemas.microsoft.com/office/drawing/2014/main" id="{57C26133-BB5F-4DFB-899D-506E567032A3}"/>
              </a:ext>
            </a:extLst>
          </p:cNvPr>
          <p:cNvCxnSpPr>
            <a:cxnSpLocks/>
          </p:cNvCxnSpPr>
          <p:nvPr/>
        </p:nvCxnSpPr>
        <p:spPr>
          <a:xfrm>
            <a:off x="2222090" y="4573417"/>
            <a:ext cx="372717" cy="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>
            <a:extLst>
              <a:ext uri="{FF2B5EF4-FFF2-40B4-BE49-F238E27FC236}">
                <a16:creationId xmlns:a16="http://schemas.microsoft.com/office/drawing/2014/main" id="{661EE4FB-3440-4219-8128-250CAA06AB65}"/>
              </a:ext>
            </a:extLst>
          </p:cNvPr>
          <p:cNvCxnSpPr>
            <a:cxnSpLocks/>
          </p:cNvCxnSpPr>
          <p:nvPr/>
        </p:nvCxnSpPr>
        <p:spPr>
          <a:xfrm>
            <a:off x="1818755" y="4815244"/>
            <a:ext cx="0" cy="480229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feld 40">
            <a:extLst>
              <a:ext uri="{FF2B5EF4-FFF2-40B4-BE49-F238E27FC236}">
                <a16:creationId xmlns:a16="http://schemas.microsoft.com/office/drawing/2014/main" id="{9E4CB993-1AC1-4405-9AF6-BE70335AAF2C}"/>
              </a:ext>
            </a:extLst>
          </p:cNvPr>
          <p:cNvSpPr txBox="1"/>
          <p:nvPr/>
        </p:nvSpPr>
        <p:spPr>
          <a:xfrm>
            <a:off x="540777" y="1345605"/>
            <a:ext cx="537361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Par. 3.3.2. </a:t>
            </a:r>
          </a:p>
          <a:p>
            <a:r>
              <a:rPr lang="de-DE" sz="1400" b="1" dirty="0"/>
              <a:t>The </a:t>
            </a:r>
            <a:r>
              <a:rPr lang="de-DE" sz="1400" b="1" dirty="0" err="1"/>
              <a:t>approval</a:t>
            </a:r>
            <a:r>
              <a:rPr lang="de-DE" sz="1400" b="1" dirty="0"/>
              <a:t> </a:t>
            </a:r>
            <a:r>
              <a:rPr lang="de-DE" sz="1400" b="1" dirty="0" err="1"/>
              <a:t>marking</a:t>
            </a:r>
            <a:r>
              <a:rPr lang="de-DE" sz="1400" b="1" dirty="0"/>
              <a:t> </a:t>
            </a:r>
            <a:r>
              <a:rPr lang="de-DE" sz="1400" b="1" dirty="0" err="1"/>
              <a:t>shall</a:t>
            </a:r>
            <a:r>
              <a:rPr lang="de-DE" sz="1400" b="1" dirty="0"/>
              <a:t> </a:t>
            </a:r>
            <a:r>
              <a:rPr lang="de-DE" sz="1400" b="1" dirty="0" err="1"/>
              <a:t>consist</a:t>
            </a:r>
            <a:r>
              <a:rPr lang="de-DE" sz="1400" b="1" dirty="0"/>
              <a:t> </a:t>
            </a:r>
            <a:r>
              <a:rPr lang="de-DE" sz="1400" b="1" dirty="0" err="1"/>
              <a:t>of</a:t>
            </a:r>
            <a:r>
              <a:rPr lang="de-DE" sz="1400" b="1" dirty="0"/>
              <a:t>:</a:t>
            </a:r>
          </a:p>
          <a:p>
            <a:pPr marL="342900" indent="-342900">
              <a:buAutoNum type="arabicPeriod"/>
            </a:pPr>
            <a:endParaRPr lang="de-DE" sz="1400" dirty="0"/>
          </a:p>
          <a:p>
            <a:pPr marL="342900" indent="-342900">
              <a:buAutoNum type="arabicPeriod"/>
            </a:pPr>
            <a:r>
              <a:rPr lang="de-DE" sz="1400" dirty="0"/>
              <a:t>The </a:t>
            </a:r>
            <a:r>
              <a:rPr lang="de-DE" sz="1400" dirty="0" err="1"/>
              <a:t>circle</a:t>
            </a:r>
            <a:r>
              <a:rPr lang="de-DE" sz="1400" dirty="0"/>
              <a:t> </a:t>
            </a:r>
            <a:r>
              <a:rPr lang="de-DE" sz="1400" dirty="0" err="1"/>
              <a:t>surrounding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letter</a:t>
            </a:r>
            <a:r>
              <a:rPr lang="de-DE" sz="1400" dirty="0"/>
              <a:t> „E“ + </a:t>
            </a:r>
            <a:r>
              <a:rPr lang="de-DE" sz="1400" dirty="0" err="1"/>
              <a:t>number</a:t>
            </a:r>
            <a:r>
              <a:rPr lang="de-DE" sz="1400" dirty="0"/>
              <a:t> </a:t>
            </a:r>
            <a:r>
              <a:rPr lang="de-DE" sz="1400" dirty="0" err="1"/>
              <a:t>of</a:t>
            </a:r>
            <a:r>
              <a:rPr lang="de-DE" sz="1400" dirty="0"/>
              <a:t> </a:t>
            </a:r>
            <a:r>
              <a:rPr lang="de-DE" sz="1400" dirty="0" err="1"/>
              <a:t>authority</a:t>
            </a:r>
            <a:endParaRPr lang="de-DE" sz="1400" dirty="0"/>
          </a:p>
          <a:p>
            <a:pPr marL="342900" indent="-342900">
              <a:buAutoNum type="arabicPeriod"/>
            </a:pPr>
            <a:r>
              <a:rPr lang="de-DE" sz="1400" dirty="0"/>
              <a:t>The Regulation </a:t>
            </a:r>
            <a:r>
              <a:rPr lang="de-DE" sz="1400" dirty="0" err="1"/>
              <a:t>number</a:t>
            </a:r>
            <a:r>
              <a:rPr lang="de-DE" sz="1400" dirty="0"/>
              <a:t> (148) </a:t>
            </a:r>
            <a:r>
              <a:rPr lang="de-DE" sz="1400" dirty="0" err="1"/>
              <a:t>followed</a:t>
            </a:r>
            <a:r>
              <a:rPr lang="de-DE" sz="1400" dirty="0"/>
              <a:t> </a:t>
            </a:r>
            <a:r>
              <a:rPr lang="de-DE" sz="1400" dirty="0" err="1"/>
              <a:t>by</a:t>
            </a:r>
            <a:r>
              <a:rPr lang="de-DE" sz="1400" dirty="0"/>
              <a:t> „R“,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series</a:t>
            </a:r>
            <a:r>
              <a:rPr lang="de-DE" sz="1400" dirty="0"/>
              <a:t> </a:t>
            </a:r>
            <a:r>
              <a:rPr lang="de-DE" sz="1400" dirty="0" err="1"/>
              <a:t>of</a:t>
            </a:r>
            <a:r>
              <a:rPr lang="de-DE" sz="1400" dirty="0"/>
              <a:t> </a:t>
            </a:r>
            <a:r>
              <a:rPr lang="de-DE" sz="1400" dirty="0" err="1"/>
              <a:t>amendments</a:t>
            </a:r>
            <a:r>
              <a:rPr lang="de-DE" sz="1400" dirty="0"/>
              <a:t> (00), a </a:t>
            </a:r>
            <a:r>
              <a:rPr lang="de-DE" sz="1400" dirty="0" err="1"/>
              <a:t>dash</a:t>
            </a:r>
            <a:r>
              <a:rPr lang="de-DE" sz="1400" dirty="0"/>
              <a:t> „-“ and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approval</a:t>
            </a:r>
            <a:r>
              <a:rPr lang="de-DE" sz="1400" dirty="0"/>
              <a:t> </a:t>
            </a:r>
            <a:r>
              <a:rPr lang="de-DE" sz="1400" dirty="0" err="1"/>
              <a:t>number</a:t>
            </a:r>
            <a:r>
              <a:rPr lang="de-DE" sz="1400" dirty="0"/>
              <a:t> (1111)</a:t>
            </a:r>
          </a:p>
          <a:p>
            <a:pPr marL="342900" indent="-342900">
              <a:buAutoNum type="arabicPeriod"/>
            </a:pPr>
            <a:r>
              <a:rPr lang="de-DE" sz="1400" dirty="0"/>
              <a:t>Symbols </a:t>
            </a:r>
            <a:r>
              <a:rPr lang="de-DE" sz="1400" dirty="0" err="1"/>
              <a:t>identifying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signalling</a:t>
            </a:r>
            <a:r>
              <a:rPr lang="de-DE" sz="1400" dirty="0"/>
              <a:t> </a:t>
            </a:r>
            <a:r>
              <a:rPr lang="de-DE" sz="1400" dirty="0" err="1"/>
              <a:t>function</a:t>
            </a:r>
            <a:r>
              <a:rPr lang="de-DE" sz="1400" dirty="0"/>
              <a:t> (R1)</a:t>
            </a:r>
          </a:p>
          <a:p>
            <a:pPr marL="342900" indent="-342900">
              <a:buAutoNum type="arabicPeriod"/>
            </a:pPr>
            <a:r>
              <a:rPr lang="de-DE" sz="1400" dirty="0"/>
              <a:t>Additional </a:t>
            </a:r>
            <a:r>
              <a:rPr lang="de-DE" sz="1400" dirty="0" err="1"/>
              <a:t>symbols</a:t>
            </a:r>
            <a:endParaRPr lang="de-DE" sz="1400" dirty="0"/>
          </a:p>
          <a:p>
            <a:pPr marL="800100" lvl="1" indent="-342900">
              <a:buAutoNum type="arabicPeriod"/>
            </a:pPr>
            <a:r>
              <a:rPr lang="de-DE" sz="1400" dirty="0"/>
              <a:t>horizontal </a:t>
            </a:r>
            <a:r>
              <a:rPr lang="de-DE" sz="1400" dirty="0" err="1"/>
              <a:t>arrows</a:t>
            </a:r>
            <a:r>
              <a:rPr lang="de-DE" sz="1400" dirty="0"/>
              <a:t> </a:t>
            </a:r>
            <a:r>
              <a:rPr lang="de-DE" sz="1400" dirty="0" err="1"/>
              <a:t>for</a:t>
            </a:r>
            <a:r>
              <a:rPr lang="de-DE" sz="1400" dirty="0"/>
              <a:t> limited </a:t>
            </a:r>
            <a:r>
              <a:rPr lang="de-DE" sz="1400" dirty="0" err="1"/>
              <a:t>mounting</a:t>
            </a:r>
            <a:r>
              <a:rPr lang="de-DE" sz="1400" dirty="0"/>
              <a:t> </a:t>
            </a:r>
            <a:r>
              <a:rPr lang="de-DE" sz="1400" dirty="0" err="1"/>
              <a:t>positions</a:t>
            </a:r>
            <a:endParaRPr lang="de-DE" sz="1400" dirty="0"/>
          </a:p>
          <a:p>
            <a:pPr marL="800100" lvl="1" indent="-342900">
              <a:buAutoNum type="arabicPeriod"/>
            </a:pPr>
            <a:r>
              <a:rPr lang="de-DE" sz="1400" dirty="0"/>
              <a:t>„R“ </a:t>
            </a:r>
            <a:r>
              <a:rPr lang="de-DE" sz="1400" dirty="0" err="1"/>
              <a:t>or</a:t>
            </a:r>
            <a:r>
              <a:rPr lang="de-DE" sz="1400" dirty="0"/>
              <a:t> „L“</a:t>
            </a:r>
          </a:p>
          <a:p>
            <a:pPr marL="800100" lvl="1" indent="-342900">
              <a:buAutoNum type="arabicPeriod"/>
            </a:pPr>
            <a:r>
              <a:rPr lang="de-DE" sz="1400" dirty="0"/>
              <a:t>„D“ </a:t>
            </a:r>
            <a:r>
              <a:rPr lang="de-DE" sz="1400" dirty="0" err="1"/>
              <a:t>or</a:t>
            </a:r>
            <a:r>
              <a:rPr lang="de-DE" sz="1400" dirty="0"/>
              <a:t> „Y“ </a:t>
            </a:r>
            <a:r>
              <a:rPr lang="de-DE" sz="1400" dirty="0" err="1"/>
              <a:t>for</a:t>
            </a:r>
            <a:r>
              <a:rPr lang="de-DE" sz="1400" dirty="0"/>
              <a:t> </a:t>
            </a:r>
            <a:r>
              <a:rPr lang="de-DE" sz="1400" dirty="0" err="1"/>
              <a:t>single</a:t>
            </a:r>
            <a:r>
              <a:rPr lang="de-DE" sz="1400" dirty="0"/>
              <a:t> </a:t>
            </a:r>
            <a:r>
              <a:rPr lang="de-DE" sz="1400" dirty="0" err="1"/>
              <a:t>lamp</a:t>
            </a:r>
            <a:r>
              <a:rPr lang="de-DE" sz="1400" dirty="0"/>
              <a:t> </a:t>
            </a:r>
            <a:r>
              <a:rPr lang="de-DE" sz="1400" dirty="0" err="1"/>
              <a:t>combinations</a:t>
            </a:r>
            <a:endParaRPr lang="de-DE" sz="1400" dirty="0"/>
          </a:p>
          <a:p>
            <a:pPr marL="800100" lvl="1" indent="-342900">
              <a:buAutoNum type="arabicPeriod"/>
            </a:pPr>
            <a:r>
              <a:rPr lang="de-DE" sz="1400" dirty="0" err="1"/>
              <a:t>Vertical</a:t>
            </a:r>
            <a:r>
              <a:rPr lang="de-DE" sz="1400" dirty="0"/>
              <a:t> </a:t>
            </a:r>
            <a:r>
              <a:rPr lang="de-DE" sz="1400" dirty="0" err="1"/>
              <a:t>arrows</a:t>
            </a:r>
            <a:r>
              <a:rPr lang="de-DE" sz="1400" dirty="0"/>
              <a:t> </a:t>
            </a:r>
            <a:r>
              <a:rPr lang="de-DE" sz="1400" dirty="0" err="1"/>
              <a:t>for</a:t>
            </a:r>
            <a:r>
              <a:rPr lang="de-DE" sz="1400" dirty="0"/>
              <a:t> limited </a:t>
            </a:r>
            <a:r>
              <a:rPr lang="de-DE" sz="1400" dirty="0" err="1"/>
              <a:t>visibility</a:t>
            </a:r>
            <a:endParaRPr lang="de-DE" sz="1400" dirty="0"/>
          </a:p>
          <a:p>
            <a:pPr marL="800100" lvl="1" indent="-342900">
              <a:buAutoNum type="arabicPeriod"/>
            </a:pPr>
            <a:endParaRPr lang="de-DE" sz="1400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EF0621C-1E1A-4B71-8FC6-DA4B688CC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19534" y="6489085"/>
            <a:ext cx="2743200" cy="365125"/>
          </a:xfrm>
        </p:spPr>
        <p:txBody>
          <a:bodyPr/>
          <a:lstStyle/>
          <a:p>
            <a:fld id="{19402824-367F-4233-B96A-3B383EFE3CC8}" type="slidenum">
              <a:rPr lang="de-DE" smtClean="0"/>
              <a:t>3</a:t>
            </a:fld>
            <a:endParaRPr lang="de-DE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24E0B586-E373-4EB2-BED4-AF64A367294F}"/>
              </a:ext>
            </a:extLst>
          </p:cNvPr>
          <p:cNvSpPr txBox="1"/>
          <p:nvPr/>
        </p:nvSpPr>
        <p:spPr>
          <a:xfrm>
            <a:off x="540777" y="983228"/>
            <a:ext cx="7565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/>
              <a:t>Current</a:t>
            </a:r>
            <a:r>
              <a:rPr lang="de-DE" dirty="0"/>
              <a:t> </a:t>
            </a:r>
            <a:r>
              <a:rPr lang="de-DE" dirty="0" err="1"/>
              <a:t>understanding</a:t>
            </a:r>
            <a:r>
              <a:rPr lang="de-DE" dirty="0"/>
              <a:t> and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usage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Unique Identifier</a:t>
            </a:r>
          </a:p>
        </p:txBody>
      </p:sp>
      <p:cxnSp>
        <p:nvCxnSpPr>
          <p:cNvPr id="42" name="Gerader Verbinder 41">
            <a:extLst>
              <a:ext uri="{FF2B5EF4-FFF2-40B4-BE49-F238E27FC236}">
                <a16:creationId xmlns:a16="http://schemas.microsoft.com/office/drawing/2014/main" id="{E43C8E3F-2639-4188-87D2-D18ACF33D80C}"/>
              </a:ext>
            </a:extLst>
          </p:cNvPr>
          <p:cNvCxnSpPr>
            <a:cxnSpLocks/>
          </p:cNvCxnSpPr>
          <p:nvPr/>
        </p:nvCxnSpPr>
        <p:spPr>
          <a:xfrm>
            <a:off x="918548" y="1809914"/>
            <a:ext cx="1325888" cy="226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4761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crollen: vertikal 35">
            <a:extLst>
              <a:ext uri="{FF2B5EF4-FFF2-40B4-BE49-F238E27FC236}">
                <a16:creationId xmlns:a16="http://schemas.microsoft.com/office/drawing/2014/main" id="{5FDA020F-2A9E-4228-BA82-949E94C2EF48}"/>
              </a:ext>
            </a:extLst>
          </p:cNvPr>
          <p:cNvSpPr/>
          <p:nvPr/>
        </p:nvSpPr>
        <p:spPr>
          <a:xfrm>
            <a:off x="7590876" y="2906481"/>
            <a:ext cx="3713832" cy="3036246"/>
          </a:xfrm>
          <a:prstGeom prst="verticalScroll">
            <a:avLst>
              <a:gd name="adj" fmla="val 6609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46DDA371-9F56-4A8B-BE47-EB9EAF433103}"/>
              </a:ext>
            </a:extLst>
          </p:cNvPr>
          <p:cNvSpPr txBox="1"/>
          <p:nvPr/>
        </p:nvSpPr>
        <p:spPr>
          <a:xfrm>
            <a:off x="530941" y="953729"/>
            <a:ext cx="61353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DETA-33-08e, Par. 12, </a:t>
            </a:r>
            <a:r>
              <a:rPr lang="en-US" sz="1400" dirty="0"/>
              <a:t>Draft Guidelines for application of the Unique Identifier (UI)</a:t>
            </a:r>
            <a:endParaRPr lang="de-DE" sz="1400" dirty="0"/>
          </a:p>
        </p:txBody>
      </p:sp>
      <p:sp>
        <p:nvSpPr>
          <p:cNvPr id="12" name="TextBox 101">
            <a:extLst>
              <a:ext uri="{FF2B5EF4-FFF2-40B4-BE49-F238E27FC236}">
                <a16:creationId xmlns:a16="http://schemas.microsoft.com/office/drawing/2014/main" id="{B2704126-C46C-44F3-A1BC-C8B7DB0AB410}"/>
              </a:ext>
            </a:extLst>
          </p:cNvPr>
          <p:cNvSpPr txBox="1"/>
          <p:nvPr/>
        </p:nvSpPr>
        <p:spPr>
          <a:xfrm>
            <a:off x="1910576" y="3969323"/>
            <a:ext cx="9797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E</a:t>
            </a:r>
            <a:r>
              <a:rPr lang="en-US" sz="2800" dirty="0"/>
              <a:t>4</a:t>
            </a:r>
          </a:p>
        </p:txBody>
      </p:sp>
      <p:sp>
        <p:nvSpPr>
          <p:cNvPr id="13" name="Oval 102">
            <a:extLst>
              <a:ext uri="{FF2B5EF4-FFF2-40B4-BE49-F238E27FC236}">
                <a16:creationId xmlns:a16="http://schemas.microsoft.com/office/drawing/2014/main" id="{B358BC6D-6916-49DE-A692-42C7CBCD13E2}"/>
              </a:ext>
            </a:extLst>
          </p:cNvPr>
          <p:cNvSpPr/>
          <p:nvPr/>
        </p:nvSpPr>
        <p:spPr>
          <a:xfrm>
            <a:off x="1826580" y="3998896"/>
            <a:ext cx="769439" cy="769439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4" name="TextBox 117">
            <a:extLst>
              <a:ext uri="{FF2B5EF4-FFF2-40B4-BE49-F238E27FC236}">
                <a16:creationId xmlns:a16="http://schemas.microsoft.com/office/drawing/2014/main" id="{8843F6F7-404D-4505-B28D-5C6EE3A1C22B}"/>
              </a:ext>
            </a:extLst>
          </p:cNvPr>
          <p:cNvSpPr txBox="1"/>
          <p:nvPr/>
        </p:nvSpPr>
        <p:spPr>
          <a:xfrm>
            <a:off x="1016023" y="4777624"/>
            <a:ext cx="234551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3000"/>
              </a:lnSpc>
            </a:pPr>
            <a:r>
              <a:rPr lang="en-US" sz="2800" dirty="0"/>
              <a:t>[LSD]R00-1111</a:t>
            </a:r>
          </a:p>
        </p:txBody>
      </p:sp>
      <p:sp>
        <p:nvSpPr>
          <p:cNvPr id="17" name="TextBox 117">
            <a:extLst>
              <a:ext uri="{FF2B5EF4-FFF2-40B4-BE49-F238E27FC236}">
                <a16:creationId xmlns:a16="http://schemas.microsoft.com/office/drawing/2014/main" id="{CA21B875-E495-4A83-9363-217F95BAAB58}"/>
              </a:ext>
            </a:extLst>
          </p:cNvPr>
          <p:cNvSpPr txBox="1"/>
          <p:nvPr/>
        </p:nvSpPr>
        <p:spPr>
          <a:xfrm>
            <a:off x="1937047" y="3520035"/>
            <a:ext cx="53251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3000"/>
              </a:lnSpc>
            </a:pPr>
            <a:r>
              <a:rPr lang="en-US" sz="2800" dirty="0"/>
              <a:t>S1</a:t>
            </a:r>
          </a:p>
        </p:txBody>
      </p:sp>
      <p:sp>
        <p:nvSpPr>
          <p:cNvPr id="30" name="Pfeil: nach rechts 29">
            <a:extLst>
              <a:ext uri="{FF2B5EF4-FFF2-40B4-BE49-F238E27FC236}">
                <a16:creationId xmlns:a16="http://schemas.microsoft.com/office/drawing/2014/main" id="{8D6B6FBF-91BE-4437-BBD4-065F7ACB7B9F}"/>
              </a:ext>
            </a:extLst>
          </p:cNvPr>
          <p:cNvSpPr/>
          <p:nvPr/>
        </p:nvSpPr>
        <p:spPr>
          <a:xfrm>
            <a:off x="4368689" y="4103750"/>
            <a:ext cx="979771" cy="5899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: abgerundete Ecken 30">
            <a:extLst>
              <a:ext uri="{FF2B5EF4-FFF2-40B4-BE49-F238E27FC236}">
                <a16:creationId xmlns:a16="http://schemas.microsoft.com/office/drawing/2014/main" id="{0CC04CE3-311F-49B5-8446-0B20C2DA0C89}"/>
              </a:ext>
            </a:extLst>
          </p:cNvPr>
          <p:cNvSpPr/>
          <p:nvPr/>
        </p:nvSpPr>
        <p:spPr>
          <a:xfrm>
            <a:off x="5557634" y="4202072"/>
            <a:ext cx="592060" cy="432919"/>
          </a:xfrm>
          <a:prstGeom prst="roundRect">
            <a:avLst>
              <a:gd name="adj" fmla="val 33388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D2318596-B7AA-4689-8681-EBF9405005BF}"/>
              </a:ext>
            </a:extLst>
          </p:cNvPr>
          <p:cNvSpPr txBox="1"/>
          <p:nvPr/>
        </p:nvSpPr>
        <p:spPr>
          <a:xfrm>
            <a:off x="5478223" y="4082628"/>
            <a:ext cx="728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dirty="0"/>
              <a:t>UI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FCF1F3CD-D5B4-4AA6-8FF1-BC9FF3B00C27}"/>
              </a:ext>
            </a:extLst>
          </p:cNvPr>
          <p:cNvSpPr txBox="1"/>
          <p:nvPr/>
        </p:nvSpPr>
        <p:spPr>
          <a:xfrm>
            <a:off x="6102260" y="4168536"/>
            <a:ext cx="13235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1234567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413E385F-B185-4CC5-A6B9-5D217AB51629}"/>
              </a:ext>
            </a:extLst>
          </p:cNvPr>
          <p:cNvSpPr txBox="1"/>
          <p:nvPr/>
        </p:nvSpPr>
        <p:spPr>
          <a:xfrm>
            <a:off x="8049847" y="3083207"/>
            <a:ext cx="312074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Regulation </a:t>
            </a:r>
            <a:r>
              <a:rPr lang="de-DE" sz="1200" dirty="0" err="1"/>
              <a:t>No</a:t>
            </a:r>
            <a:r>
              <a:rPr lang="de-DE" sz="1200" dirty="0"/>
              <a:t>.:	[LSD]</a:t>
            </a:r>
          </a:p>
          <a:p>
            <a:r>
              <a:rPr lang="de-DE" sz="1200" dirty="0"/>
              <a:t>Series </a:t>
            </a:r>
            <a:r>
              <a:rPr lang="de-DE" sz="1200" dirty="0" err="1"/>
              <a:t>of</a:t>
            </a:r>
            <a:r>
              <a:rPr lang="de-DE" sz="1200" dirty="0"/>
              <a:t> Amendments:	00</a:t>
            </a:r>
          </a:p>
          <a:p>
            <a:r>
              <a:rPr lang="de-DE" sz="1200" dirty="0"/>
              <a:t>Authority:		</a:t>
            </a:r>
            <a:r>
              <a:rPr lang="de-DE" sz="1200" dirty="0" err="1"/>
              <a:t>Netherlands</a:t>
            </a:r>
            <a:endParaRPr lang="de-DE" sz="1200" dirty="0"/>
          </a:p>
          <a:p>
            <a:r>
              <a:rPr lang="de-DE" sz="1200" dirty="0" err="1"/>
              <a:t>Function</a:t>
            </a:r>
            <a:r>
              <a:rPr lang="de-DE" sz="1200" dirty="0"/>
              <a:t>(s) </a:t>
            </a:r>
            <a:r>
              <a:rPr lang="de-DE" sz="1200" dirty="0" err="1"/>
              <a:t>included</a:t>
            </a:r>
            <a:r>
              <a:rPr lang="de-DE" sz="1200" dirty="0"/>
              <a:t>:	</a:t>
            </a:r>
            <a:r>
              <a:rPr lang="de-DE" sz="1200" dirty="0" err="1"/>
              <a:t>Rear</a:t>
            </a:r>
            <a:r>
              <a:rPr lang="de-DE" sz="1200" dirty="0"/>
              <a:t> </a:t>
            </a:r>
            <a:r>
              <a:rPr lang="de-DE" sz="1200" dirty="0" err="1"/>
              <a:t>position</a:t>
            </a:r>
            <a:r>
              <a:rPr lang="de-DE" sz="1200" dirty="0"/>
              <a:t>(R1)</a:t>
            </a:r>
          </a:p>
          <a:p>
            <a:r>
              <a:rPr lang="de-DE" sz="1200" dirty="0" err="1"/>
              <a:t>Approval</a:t>
            </a:r>
            <a:r>
              <a:rPr lang="de-DE" sz="1200" dirty="0"/>
              <a:t> </a:t>
            </a:r>
            <a:r>
              <a:rPr lang="de-DE" sz="1200" dirty="0" err="1"/>
              <a:t>number</a:t>
            </a:r>
            <a:r>
              <a:rPr lang="de-DE" sz="1200" dirty="0"/>
              <a:t>:	1111</a:t>
            </a:r>
          </a:p>
          <a:p>
            <a:r>
              <a:rPr lang="de-DE" sz="1200" dirty="0"/>
              <a:t>Extension </a:t>
            </a:r>
            <a:r>
              <a:rPr lang="de-DE" sz="1200" dirty="0" err="1"/>
              <a:t>number</a:t>
            </a:r>
            <a:r>
              <a:rPr lang="de-DE" sz="1200" dirty="0"/>
              <a:t>:	</a:t>
            </a:r>
            <a:r>
              <a:rPr lang="de-DE" sz="1200" dirty="0" err="1"/>
              <a:t>n.a</a:t>
            </a:r>
            <a:r>
              <a:rPr lang="de-DE" sz="1200" dirty="0"/>
              <a:t>.</a:t>
            </a:r>
          </a:p>
          <a:p>
            <a:r>
              <a:rPr lang="de-DE" sz="1200" dirty="0" err="1"/>
              <a:t>Mounting</a:t>
            </a:r>
            <a:r>
              <a:rPr lang="de-DE" sz="1200" dirty="0"/>
              <a:t> </a:t>
            </a:r>
            <a:r>
              <a:rPr lang="de-DE" sz="1200" dirty="0" err="1"/>
              <a:t>height</a:t>
            </a:r>
            <a:r>
              <a:rPr lang="de-DE" sz="1200" dirty="0"/>
              <a:t>:	</a:t>
            </a:r>
            <a:r>
              <a:rPr lang="de-DE" sz="1200" dirty="0" err="1"/>
              <a:t>below</a:t>
            </a:r>
            <a:r>
              <a:rPr lang="de-DE" sz="1200" dirty="0"/>
              <a:t> 750</a:t>
            </a:r>
          </a:p>
          <a:p>
            <a:r>
              <a:rPr lang="de-DE" sz="1200" dirty="0" err="1"/>
              <a:t>Mounting</a:t>
            </a:r>
            <a:r>
              <a:rPr lang="de-DE" sz="1200" dirty="0"/>
              <a:t> </a:t>
            </a:r>
            <a:r>
              <a:rPr lang="de-DE" sz="1200" dirty="0" err="1"/>
              <a:t>side</a:t>
            </a:r>
            <a:r>
              <a:rPr lang="de-DE" sz="1200" dirty="0"/>
              <a:t>:	Right </a:t>
            </a:r>
            <a:r>
              <a:rPr lang="de-DE" sz="1200" dirty="0" err="1"/>
              <a:t>side</a:t>
            </a:r>
            <a:r>
              <a:rPr lang="de-DE" sz="1200" dirty="0"/>
              <a:t> </a:t>
            </a:r>
            <a:r>
              <a:rPr lang="de-DE" sz="1200" dirty="0" err="1"/>
              <a:t>only</a:t>
            </a:r>
            <a:endParaRPr lang="de-DE" sz="1200" dirty="0"/>
          </a:p>
          <a:p>
            <a:r>
              <a:rPr lang="de-DE" sz="1200" dirty="0"/>
              <a:t>Type „D“:		</a:t>
            </a:r>
            <a:r>
              <a:rPr lang="de-DE" sz="1200" dirty="0" err="1"/>
              <a:t>No</a:t>
            </a:r>
            <a:endParaRPr lang="de-DE" sz="1200" dirty="0"/>
          </a:p>
          <a:p>
            <a:r>
              <a:rPr lang="de-DE" sz="1200" dirty="0"/>
              <a:t>Type „Y“:		</a:t>
            </a:r>
            <a:r>
              <a:rPr lang="de-DE" sz="1200" dirty="0" err="1"/>
              <a:t>No</a:t>
            </a:r>
            <a:endParaRPr lang="de-DE" sz="1200" dirty="0"/>
          </a:p>
          <a:p>
            <a:r>
              <a:rPr lang="de-DE" sz="1200" b="1" dirty="0" err="1">
                <a:solidFill>
                  <a:schemeClr val="accent6">
                    <a:lumMod val="75000"/>
                  </a:schemeClr>
                </a:solidFill>
              </a:rPr>
              <a:t>Manufacturer</a:t>
            </a:r>
            <a:r>
              <a:rPr lang="de-DE" sz="1200" b="1" dirty="0">
                <a:solidFill>
                  <a:schemeClr val="accent6">
                    <a:lumMod val="75000"/>
                  </a:schemeClr>
                </a:solidFill>
              </a:rPr>
              <a:t> logo/</a:t>
            </a:r>
            <a:r>
              <a:rPr lang="de-DE" sz="1200" b="1" dirty="0" err="1">
                <a:solidFill>
                  <a:schemeClr val="accent6">
                    <a:lumMod val="75000"/>
                  </a:schemeClr>
                </a:solidFill>
              </a:rPr>
              <a:t>tm</a:t>
            </a:r>
            <a:r>
              <a:rPr lang="de-DE" sz="1200" b="1" dirty="0">
                <a:solidFill>
                  <a:schemeClr val="accent6">
                    <a:lumMod val="75000"/>
                  </a:schemeClr>
                </a:solidFill>
              </a:rPr>
              <a:t>:	   </a:t>
            </a:r>
          </a:p>
          <a:p>
            <a:r>
              <a:rPr lang="de-DE" sz="1200" b="1" dirty="0" err="1">
                <a:solidFill>
                  <a:schemeClr val="accent6">
                    <a:lumMod val="75000"/>
                  </a:schemeClr>
                </a:solidFill>
              </a:rPr>
              <a:t>Manufacturer</a:t>
            </a:r>
            <a:r>
              <a:rPr lang="de-DE" sz="1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200" b="1" dirty="0" err="1">
                <a:solidFill>
                  <a:schemeClr val="accent6">
                    <a:lumMod val="75000"/>
                  </a:schemeClr>
                </a:solidFill>
              </a:rPr>
              <a:t>name</a:t>
            </a:r>
            <a:r>
              <a:rPr lang="de-DE" sz="1200" b="1" dirty="0">
                <a:solidFill>
                  <a:schemeClr val="accent6">
                    <a:lumMod val="75000"/>
                  </a:schemeClr>
                </a:solidFill>
              </a:rPr>
              <a:t>:	ECME</a:t>
            </a:r>
          </a:p>
          <a:p>
            <a:r>
              <a:rPr lang="de-DE" sz="1200" b="1" dirty="0" err="1">
                <a:solidFill>
                  <a:schemeClr val="accent6">
                    <a:lumMod val="75000"/>
                  </a:schemeClr>
                </a:solidFill>
              </a:rPr>
              <a:t>Product</a:t>
            </a:r>
            <a:r>
              <a:rPr lang="de-DE" sz="1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200" b="1" dirty="0" err="1">
                <a:solidFill>
                  <a:schemeClr val="accent6">
                    <a:lumMod val="75000"/>
                  </a:schemeClr>
                </a:solidFill>
              </a:rPr>
              <a:t>number</a:t>
            </a:r>
            <a:r>
              <a:rPr lang="de-DE" sz="1200" b="1" dirty="0">
                <a:solidFill>
                  <a:schemeClr val="accent6">
                    <a:lumMod val="75000"/>
                  </a:schemeClr>
                </a:solidFill>
              </a:rPr>
              <a:t>:	2BA-2232-02F</a:t>
            </a:r>
          </a:p>
          <a:p>
            <a:r>
              <a:rPr lang="de-DE" sz="1200" b="1" dirty="0">
                <a:solidFill>
                  <a:schemeClr val="accent6">
                    <a:lumMod val="75000"/>
                  </a:schemeClr>
                </a:solidFill>
              </a:rPr>
              <a:t>Light Source(s):	P21/5W</a:t>
            </a:r>
          </a:p>
          <a:p>
            <a:r>
              <a:rPr lang="de-DE" sz="1200" b="1" dirty="0" err="1">
                <a:solidFill>
                  <a:schemeClr val="accent6">
                    <a:lumMod val="75000"/>
                  </a:schemeClr>
                </a:solidFill>
              </a:rPr>
              <a:t>Voltage</a:t>
            </a:r>
            <a:r>
              <a:rPr lang="de-DE" sz="1200" b="1" dirty="0">
                <a:solidFill>
                  <a:schemeClr val="accent6">
                    <a:lumMod val="75000"/>
                  </a:schemeClr>
                </a:solidFill>
              </a:rPr>
              <a:t>/</a:t>
            </a:r>
            <a:r>
              <a:rPr lang="de-DE" sz="1200" b="1" dirty="0" err="1">
                <a:solidFill>
                  <a:schemeClr val="accent6">
                    <a:lumMod val="75000"/>
                  </a:schemeClr>
                </a:solidFill>
              </a:rPr>
              <a:t>Voltage</a:t>
            </a:r>
            <a:r>
              <a:rPr lang="de-DE" sz="1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200" b="1" dirty="0" err="1">
                <a:solidFill>
                  <a:schemeClr val="accent6">
                    <a:lumMod val="75000"/>
                  </a:schemeClr>
                </a:solidFill>
              </a:rPr>
              <a:t>range</a:t>
            </a:r>
            <a:r>
              <a:rPr lang="de-DE" sz="1200" b="1" dirty="0">
                <a:solidFill>
                  <a:schemeClr val="accent6">
                    <a:lumMod val="75000"/>
                  </a:schemeClr>
                </a:solidFill>
              </a:rPr>
              <a:t>:	11-14V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2E643D4C-0886-4FA7-B272-852EB93F479E}"/>
              </a:ext>
            </a:extLst>
          </p:cNvPr>
          <p:cNvSpPr txBox="1"/>
          <p:nvPr/>
        </p:nvSpPr>
        <p:spPr>
          <a:xfrm>
            <a:off x="8049851" y="2855704"/>
            <a:ext cx="28513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DETA Information (Level: </a:t>
            </a:r>
            <a:r>
              <a:rPr lang="de-DE" sz="1400" b="1" dirty="0" err="1"/>
              <a:t>public</a:t>
            </a:r>
            <a:r>
              <a:rPr lang="de-DE" sz="1400" b="1" dirty="0"/>
              <a:t>)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F9C88AD3-9766-4255-8AF3-C1877A37C37C}"/>
              </a:ext>
            </a:extLst>
          </p:cNvPr>
          <p:cNvSpPr txBox="1"/>
          <p:nvPr/>
        </p:nvSpPr>
        <p:spPr>
          <a:xfrm>
            <a:off x="7402571" y="4059906"/>
            <a:ext cx="3637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b="1" dirty="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319F92C0-C30D-4AF9-84A1-742BC9B174FB}"/>
              </a:ext>
            </a:extLst>
          </p:cNvPr>
          <p:cNvSpPr txBox="1"/>
          <p:nvPr/>
        </p:nvSpPr>
        <p:spPr>
          <a:xfrm>
            <a:off x="834501" y="6139824"/>
            <a:ext cx="107688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rgbClr val="FF0000"/>
                </a:solidFill>
              </a:rPr>
              <a:t>Question: </a:t>
            </a:r>
            <a:r>
              <a:rPr lang="de-DE" sz="2000" dirty="0" err="1">
                <a:solidFill>
                  <a:srgbClr val="FF0000"/>
                </a:solidFill>
              </a:rPr>
              <a:t>Is</a:t>
            </a:r>
            <a:r>
              <a:rPr lang="de-DE" sz="2000" dirty="0">
                <a:solidFill>
                  <a:srgbClr val="FF0000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this</a:t>
            </a:r>
            <a:r>
              <a:rPr lang="de-DE" sz="2000" dirty="0">
                <a:solidFill>
                  <a:srgbClr val="FF0000"/>
                </a:solidFill>
              </a:rPr>
              <a:t> an </a:t>
            </a:r>
            <a:r>
              <a:rPr lang="de-DE" sz="2000" dirty="0" err="1">
                <a:solidFill>
                  <a:srgbClr val="FF0000"/>
                </a:solidFill>
              </a:rPr>
              <a:t>option</a:t>
            </a:r>
            <a:r>
              <a:rPr lang="de-DE" sz="2000" dirty="0">
                <a:solidFill>
                  <a:srgbClr val="FF0000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for</a:t>
            </a:r>
            <a:r>
              <a:rPr lang="de-DE" sz="2000" dirty="0">
                <a:solidFill>
                  <a:srgbClr val="FF0000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lighting</a:t>
            </a:r>
            <a:r>
              <a:rPr lang="de-DE" sz="2000" dirty="0">
                <a:solidFill>
                  <a:srgbClr val="FF0000"/>
                </a:solidFill>
              </a:rPr>
              <a:t> and light-</a:t>
            </a:r>
            <a:r>
              <a:rPr lang="de-DE" sz="2000" dirty="0" err="1">
                <a:solidFill>
                  <a:srgbClr val="FF0000"/>
                </a:solidFill>
              </a:rPr>
              <a:t>signalling</a:t>
            </a:r>
            <a:r>
              <a:rPr lang="de-DE" sz="20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ABA768B1-9B1B-4979-A432-BF4383703411}"/>
              </a:ext>
            </a:extLst>
          </p:cNvPr>
          <p:cNvSpPr/>
          <p:nvPr/>
        </p:nvSpPr>
        <p:spPr>
          <a:xfrm>
            <a:off x="1026251" y="3516040"/>
            <a:ext cx="2345514" cy="1734643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7EAF0CC4-8990-4E6B-BE5D-93956623C923}"/>
              </a:ext>
            </a:extLst>
          </p:cNvPr>
          <p:cNvSpPr/>
          <p:nvPr/>
        </p:nvSpPr>
        <p:spPr>
          <a:xfrm>
            <a:off x="5462689" y="4020793"/>
            <a:ext cx="1912406" cy="804237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7C9F5B23-247E-4714-B42E-1E5FCC318E79}"/>
              </a:ext>
            </a:extLst>
          </p:cNvPr>
          <p:cNvSpPr txBox="1"/>
          <p:nvPr/>
        </p:nvSpPr>
        <p:spPr>
          <a:xfrm>
            <a:off x="5648633" y="4826100"/>
            <a:ext cx="172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device</a:t>
            </a:r>
            <a:endParaRPr lang="de-DE" dirty="0"/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B6E81F7F-2D69-4CB5-B903-026135D1CEB6}"/>
              </a:ext>
            </a:extLst>
          </p:cNvPr>
          <p:cNvSpPr txBox="1"/>
          <p:nvPr/>
        </p:nvSpPr>
        <p:spPr>
          <a:xfrm>
            <a:off x="8136952" y="5882445"/>
            <a:ext cx="2764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database</a:t>
            </a:r>
            <a:r>
              <a:rPr lang="de-DE" dirty="0"/>
              <a:t> (</a:t>
            </a:r>
            <a:r>
              <a:rPr lang="de-DE" dirty="0" err="1"/>
              <a:t>internet</a:t>
            </a:r>
            <a:r>
              <a:rPr lang="de-DE" dirty="0"/>
              <a:t>)</a:t>
            </a: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EE767A0E-888F-419C-8990-1DD6578602C2}"/>
              </a:ext>
            </a:extLst>
          </p:cNvPr>
          <p:cNvSpPr/>
          <p:nvPr/>
        </p:nvSpPr>
        <p:spPr>
          <a:xfrm>
            <a:off x="3482184" y="3516040"/>
            <a:ext cx="525042" cy="46634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2D2856B-6759-4C52-A559-1DE6A262DED8}"/>
              </a:ext>
            </a:extLst>
          </p:cNvPr>
          <p:cNvSpPr/>
          <p:nvPr/>
        </p:nvSpPr>
        <p:spPr>
          <a:xfrm>
            <a:off x="3486261" y="4160267"/>
            <a:ext cx="525042" cy="46634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1E75437D-88E7-4C44-83C8-5F1EB1DBFBEF}"/>
              </a:ext>
            </a:extLst>
          </p:cNvPr>
          <p:cNvSpPr/>
          <p:nvPr/>
        </p:nvSpPr>
        <p:spPr>
          <a:xfrm>
            <a:off x="3492668" y="4784343"/>
            <a:ext cx="525042" cy="46634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0BDE1026-BE2E-4F6D-B82A-A881C5DEB58B}"/>
              </a:ext>
            </a:extLst>
          </p:cNvPr>
          <p:cNvSpPr/>
          <p:nvPr/>
        </p:nvSpPr>
        <p:spPr>
          <a:xfrm>
            <a:off x="1016023" y="1346376"/>
            <a:ext cx="1015457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  <a:buAutoNum type="arabicPeriod" startAt="12"/>
            </a:pPr>
            <a:r>
              <a:rPr lang="en-GB" sz="1600" dirty="0">
                <a:latin typeface="Times New Roman" panose="02020603050405020304" pitchFamily="18" charset="0"/>
                <a:ea typeface="MS Mincho" panose="02020609040205080304" pitchFamily="49" charset="-128"/>
              </a:rPr>
              <a:t> 	Utilizing the secure internet database and using the UI as marking is on a voluntary basis, unless a UN 	Regulation stipulates otherwise.</a:t>
            </a:r>
          </a:p>
          <a:p>
            <a:pPr algn="just">
              <a:spcAft>
                <a:spcPts val="1200"/>
              </a:spcAft>
            </a:pPr>
            <a:r>
              <a:rPr lang="en-GB" sz="1600" dirty="0">
                <a:latin typeface="Times New Roman" panose="02020603050405020304" pitchFamily="18" charset="0"/>
                <a:ea typeface="MS Mincho" panose="02020609040205080304" pitchFamily="49" charset="-128"/>
              </a:rPr>
              <a:t>	A UN Regulation may prohibit the use of the UI as marking for the items covered by that UN 	Regulation. </a:t>
            </a:r>
            <a:r>
              <a:rPr lang="en-GB" sz="1600" dirty="0">
                <a:highlight>
                  <a:srgbClr val="FFFF00"/>
                </a:highlight>
                <a:latin typeface="Times New Roman" panose="02020603050405020304" pitchFamily="18" charset="0"/>
                <a:ea typeface="MS Mincho" panose="02020609040205080304" pitchFamily="49" charset="-128"/>
              </a:rPr>
              <a:t>A UN Regulation may also specify that additional symbols and information to be marked on the </a:t>
            </a:r>
            <a:r>
              <a:rPr lang="en-GB" sz="1600" dirty="0">
                <a:latin typeface="Times New Roman" panose="02020603050405020304" pitchFamily="18" charset="0"/>
                <a:ea typeface="MS Mincho" panose="02020609040205080304" pitchFamily="49" charset="-128"/>
              </a:rPr>
              <a:t>	</a:t>
            </a:r>
            <a:r>
              <a:rPr lang="en-GB" sz="1600" dirty="0">
                <a:highlight>
                  <a:srgbClr val="FFFF00"/>
                </a:highlight>
                <a:latin typeface="Times New Roman" panose="02020603050405020304" pitchFamily="18" charset="0"/>
                <a:ea typeface="MS Mincho" panose="02020609040205080304" pitchFamily="49" charset="-128"/>
              </a:rPr>
              <a:t>product can be regarded as part of the approval marking and may be replaced </a:t>
            </a:r>
            <a:r>
              <a:rPr lang="en-GB" sz="1600" dirty="0">
                <a:latin typeface="Times New Roman" panose="02020603050405020304" pitchFamily="18" charset="0"/>
                <a:ea typeface="MS Mincho" panose="02020609040205080304" pitchFamily="49" charset="-128"/>
              </a:rPr>
              <a:t>	</a:t>
            </a:r>
            <a:r>
              <a:rPr lang="en-GB" sz="1600" dirty="0">
                <a:highlight>
                  <a:srgbClr val="FFFF00"/>
                </a:highlight>
                <a:latin typeface="Times New Roman" panose="02020603050405020304" pitchFamily="18" charset="0"/>
                <a:ea typeface="MS Mincho" panose="02020609040205080304" pitchFamily="49" charset="-128"/>
              </a:rPr>
              <a:t>by the UI marking accordingly</a:t>
            </a:r>
            <a:r>
              <a:rPr lang="en-GB" sz="1600" dirty="0">
                <a:latin typeface="Times New Roman" panose="02020603050405020304" pitchFamily="18" charset="0"/>
                <a:ea typeface="MS Mincho" panose="02020609040205080304" pitchFamily="49" charset="-128"/>
              </a:rPr>
              <a:t>.</a:t>
            </a:r>
            <a:endParaRPr lang="de-DE" sz="1600" dirty="0">
              <a:latin typeface="Times New Roman" panose="02020603050405020304" pitchFamily="18" charset="0"/>
              <a:ea typeface="MS Mincho" panose="02020609040205080304" pitchFamily="49" charset="-128"/>
            </a:endParaRPr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F0A20540-589F-4927-BEDB-2684B3954D76}"/>
              </a:ext>
            </a:extLst>
          </p:cNvPr>
          <p:cNvGrpSpPr/>
          <p:nvPr/>
        </p:nvGrpSpPr>
        <p:grpSpPr>
          <a:xfrm>
            <a:off x="9853287" y="4941331"/>
            <a:ext cx="751202" cy="252661"/>
            <a:chOff x="9705062" y="4675465"/>
            <a:chExt cx="751202" cy="252661"/>
          </a:xfrm>
        </p:grpSpPr>
        <p:sp>
          <p:nvSpPr>
            <p:cNvPr id="51" name="Rechteck: abgerundete Ecken 50">
              <a:extLst>
                <a:ext uri="{FF2B5EF4-FFF2-40B4-BE49-F238E27FC236}">
                  <a16:creationId xmlns:a16="http://schemas.microsoft.com/office/drawing/2014/main" id="{65B52B18-1319-45FB-B149-663E531E0158}"/>
                </a:ext>
              </a:extLst>
            </p:cNvPr>
            <p:cNvSpPr/>
            <p:nvPr/>
          </p:nvSpPr>
          <p:spPr>
            <a:xfrm>
              <a:off x="9820040" y="4709996"/>
              <a:ext cx="521564" cy="175658"/>
            </a:xfrm>
            <a:prstGeom prst="roundRect">
              <a:avLst>
                <a:gd name="adj" fmla="val 3340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00"/>
            </a:p>
          </p:txBody>
        </p:sp>
        <p:sp>
          <p:nvSpPr>
            <p:cNvPr id="52" name="Textfeld 51">
              <a:extLst>
                <a:ext uri="{FF2B5EF4-FFF2-40B4-BE49-F238E27FC236}">
                  <a16:creationId xmlns:a16="http://schemas.microsoft.com/office/drawing/2014/main" id="{C3C4631B-2A16-4021-BC91-D414A208A373}"/>
                </a:ext>
              </a:extLst>
            </p:cNvPr>
            <p:cNvSpPr txBox="1"/>
            <p:nvPr/>
          </p:nvSpPr>
          <p:spPr>
            <a:xfrm>
              <a:off x="9845192" y="4691336"/>
              <a:ext cx="45061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800" b="1" dirty="0"/>
                <a:t>ECME</a:t>
              </a:r>
            </a:p>
          </p:txBody>
        </p:sp>
        <p:sp>
          <p:nvSpPr>
            <p:cNvPr id="49" name="Textfeld 48">
              <a:extLst>
                <a:ext uri="{FF2B5EF4-FFF2-40B4-BE49-F238E27FC236}">
                  <a16:creationId xmlns:a16="http://schemas.microsoft.com/office/drawing/2014/main" id="{6736FD79-3DB3-497B-BA0A-229751C60B31}"/>
                </a:ext>
              </a:extLst>
            </p:cNvPr>
            <p:cNvSpPr txBox="1"/>
            <p:nvPr/>
          </p:nvSpPr>
          <p:spPr>
            <a:xfrm>
              <a:off x="9723929" y="4675465"/>
              <a:ext cx="702314" cy="1384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300" dirty="0"/>
                <a:t>EUROPEAN COMPANY</a:t>
              </a:r>
            </a:p>
          </p:txBody>
        </p:sp>
        <p:sp>
          <p:nvSpPr>
            <p:cNvPr id="50" name="Textfeld 49">
              <a:extLst>
                <a:ext uri="{FF2B5EF4-FFF2-40B4-BE49-F238E27FC236}">
                  <a16:creationId xmlns:a16="http://schemas.microsoft.com/office/drawing/2014/main" id="{10C39EBC-B880-411A-92C9-4FE86937C7AD}"/>
                </a:ext>
              </a:extLst>
            </p:cNvPr>
            <p:cNvSpPr txBox="1"/>
            <p:nvPr/>
          </p:nvSpPr>
          <p:spPr>
            <a:xfrm>
              <a:off x="9705062" y="4789627"/>
              <a:ext cx="751202" cy="1384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300" dirty="0"/>
                <a:t>MANUFACTURING EVERYTHING</a:t>
              </a:r>
            </a:p>
          </p:txBody>
        </p:sp>
      </p:grpSp>
      <p:sp>
        <p:nvSpPr>
          <p:cNvPr id="35" name="Textfeld 34">
            <a:extLst>
              <a:ext uri="{FF2B5EF4-FFF2-40B4-BE49-F238E27FC236}">
                <a16:creationId xmlns:a16="http://schemas.microsoft.com/office/drawing/2014/main" id="{1627CC89-6E3B-477E-8396-9410BB931791}"/>
              </a:ext>
            </a:extLst>
          </p:cNvPr>
          <p:cNvSpPr txBox="1"/>
          <p:nvPr/>
        </p:nvSpPr>
        <p:spPr>
          <a:xfrm>
            <a:off x="530942" y="127819"/>
            <a:ext cx="11375923" cy="83099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b="1" dirty="0"/>
              <a:t>UNIQUE IDENTIFIER</a:t>
            </a:r>
          </a:p>
          <a:p>
            <a:r>
              <a:rPr lang="de-DE" sz="2400" dirty="0"/>
              <a:t>Impact and </a:t>
            </a:r>
            <a:r>
              <a:rPr lang="de-DE" sz="2400" dirty="0" err="1"/>
              <a:t>usage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UI in </a:t>
            </a:r>
            <a:r>
              <a:rPr lang="de-DE" sz="2400" dirty="0" err="1"/>
              <a:t>Regulations</a:t>
            </a:r>
            <a:r>
              <a:rPr lang="de-DE" sz="2400" dirty="0"/>
              <a:t> </a:t>
            </a:r>
            <a:r>
              <a:rPr lang="de-DE" sz="2400" dirty="0" err="1"/>
              <a:t>No</a:t>
            </a:r>
            <a:r>
              <a:rPr lang="de-DE" sz="2400" dirty="0"/>
              <a:t>. [148]/[149]/[150]</a:t>
            </a:r>
          </a:p>
        </p:txBody>
      </p:sp>
      <p:cxnSp>
        <p:nvCxnSpPr>
          <p:cNvPr id="40" name="Gerade Verbindung mit Pfeil 39">
            <a:extLst>
              <a:ext uri="{FF2B5EF4-FFF2-40B4-BE49-F238E27FC236}">
                <a16:creationId xmlns:a16="http://schemas.microsoft.com/office/drawing/2014/main" id="{2B082A8D-1856-466D-B754-A2ACED4301E1}"/>
              </a:ext>
            </a:extLst>
          </p:cNvPr>
          <p:cNvCxnSpPr>
            <a:cxnSpLocks/>
          </p:cNvCxnSpPr>
          <p:nvPr/>
        </p:nvCxnSpPr>
        <p:spPr>
          <a:xfrm>
            <a:off x="2015614" y="3914033"/>
            <a:ext cx="372717" cy="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 Verbindung mit Pfeil 40">
            <a:extLst>
              <a:ext uri="{FF2B5EF4-FFF2-40B4-BE49-F238E27FC236}">
                <a16:creationId xmlns:a16="http://schemas.microsoft.com/office/drawing/2014/main" id="{1452A831-0584-4F33-8F74-C39A376ABF60}"/>
              </a:ext>
            </a:extLst>
          </p:cNvPr>
          <p:cNvCxnSpPr>
            <a:cxnSpLocks/>
          </p:cNvCxnSpPr>
          <p:nvPr/>
        </p:nvCxnSpPr>
        <p:spPr>
          <a:xfrm>
            <a:off x="1631942" y="4160267"/>
            <a:ext cx="0" cy="320269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02B03717-1D1A-4802-AB5A-176BF07A7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89085"/>
            <a:ext cx="2743200" cy="365125"/>
          </a:xfrm>
        </p:spPr>
        <p:txBody>
          <a:bodyPr/>
          <a:lstStyle/>
          <a:p>
            <a:fld id="{19402824-367F-4233-B96A-3B383EFE3CC8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3177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hteck 93">
            <a:extLst>
              <a:ext uri="{FF2B5EF4-FFF2-40B4-BE49-F238E27FC236}">
                <a16:creationId xmlns:a16="http://schemas.microsoft.com/office/drawing/2014/main" id="{48FB9AF6-E6BE-47E3-9B7C-F8DDB6A0D3EC}"/>
              </a:ext>
            </a:extLst>
          </p:cNvPr>
          <p:cNvSpPr/>
          <p:nvPr/>
        </p:nvSpPr>
        <p:spPr>
          <a:xfrm>
            <a:off x="4878326" y="1036106"/>
            <a:ext cx="7028538" cy="56977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E99087E4-CB85-4175-AEE0-A46D13A02354}"/>
              </a:ext>
            </a:extLst>
          </p:cNvPr>
          <p:cNvSpPr/>
          <p:nvPr/>
        </p:nvSpPr>
        <p:spPr>
          <a:xfrm>
            <a:off x="530942" y="1032388"/>
            <a:ext cx="1979502" cy="569779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9" name="Rechteck 58">
            <a:extLst>
              <a:ext uri="{FF2B5EF4-FFF2-40B4-BE49-F238E27FC236}">
                <a16:creationId xmlns:a16="http://schemas.microsoft.com/office/drawing/2014/main" id="{F455BDE8-3D7B-4262-8BFE-33286657A1CB}"/>
              </a:ext>
            </a:extLst>
          </p:cNvPr>
          <p:cNvSpPr/>
          <p:nvPr/>
        </p:nvSpPr>
        <p:spPr>
          <a:xfrm>
            <a:off x="5323655" y="3050147"/>
            <a:ext cx="1783861" cy="804237"/>
          </a:xfrm>
          <a:prstGeom prst="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9" name="Rechteck 88">
            <a:extLst>
              <a:ext uri="{FF2B5EF4-FFF2-40B4-BE49-F238E27FC236}">
                <a16:creationId xmlns:a16="http://schemas.microsoft.com/office/drawing/2014/main" id="{84E8C232-669A-47DE-8237-98A7CF1DA16A}"/>
              </a:ext>
            </a:extLst>
          </p:cNvPr>
          <p:cNvSpPr/>
          <p:nvPr/>
        </p:nvSpPr>
        <p:spPr>
          <a:xfrm>
            <a:off x="660262" y="3215401"/>
            <a:ext cx="1744858" cy="1126628"/>
          </a:xfrm>
          <a:prstGeom prst="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1627CC89-6E3B-477E-8396-9410BB931791}"/>
              </a:ext>
            </a:extLst>
          </p:cNvPr>
          <p:cNvSpPr txBox="1"/>
          <p:nvPr/>
        </p:nvSpPr>
        <p:spPr>
          <a:xfrm>
            <a:off x="530942" y="127819"/>
            <a:ext cx="11375923" cy="83099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b="1" dirty="0"/>
              <a:t>UNIQUE IDENTIFIER</a:t>
            </a:r>
          </a:p>
          <a:p>
            <a:r>
              <a:rPr lang="de-DE" sz="2400" dirty="0"/>
              <a:t>Impact and </a:t>
            </a:r>
            <a:r>
              <a:rPr lang="de-DE" sz="2400" dirty="0" err="1"/>
              <a:t>usage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UI in </a:t>
            </a:r>
            <a:r>
              <a:rPr lang="de-DE" sz="2400" dirty="0" err="1"/>
              <a:t>Regulations</a:t>
            </a:r>
            <a:r>
              <a:rPr lang="de-DE" sz="2400" dirty="0"/>
              <a:t> </a:t>
            </a:r>
            <a:r>
              <a:rPr lang="de-DE" sz="2400" dirty="0" err="1"/>
              <a:t>No</a:t>
            </a:r>
            <a:r>
              <a:rPr lang="de-DE" sz="2400" dirty="0"/>
              <a:t>. [148]/[149]/[150]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D4F19EB8-55F8-48D8-8F4E-750BAB387BE1}"/>
              </a:ext>
            </a:extLst>
          </p:cNvPr>
          <p:cNvSpPr txBox="1"/>
          <p:nvPr/>
        </p:nvSpPr>
        <p:spPr>
          <a:xfrm>
            <a:off x="615491" y="983219"/>
            <a:ext cx="17448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device</a:t>
            </a:r>
            <a:r>
              <a:rPr lang="de-DE" dirty="0"/>
              <a:t>, </a:t>
            </a:r>
          </a:p>
          <a:p>
            <a:pPr algn="ctr"/>
            <a:r>
              <a:rPr lang="de-DE" dirty="0"/>
              <a:t>original </a:t>
            </a:r>
            <a:r>
              <a:rPr lang="de-DE" dirty="0" err="1"/>
              <a:t>marking</a:t>
            </a:r>
            <a:endParaRPr lang="de-DE" dirty="0"/>
          </a:p>
        </p:txBody>
      </p:sp>
      <p:sp>
        <p:nvSpPr>
          <p:cNvPr id="42" name="Scrollen: vertikal 41">
            <a:extLst>
              <a:ext uri="{FF2B5EF4-FFF2-40B4-BE49-F238E27FC236}">
                <a16:creationId xmlns:a16="http://schemas.microsoft.com/office/drawing/2014/main" id="{8E39CDF4-0D85-4223-8273-280A91D097E1}"/>
              </a:ext>
            </a:extLst>
          </p:cNvPr>
          <p:cNvSpPr/>
          <p:nvPr/>
        </p:nvSpPr>
        <p:spPr>
          <a:xfrm>
            <a:off x="8020913" y="2805375"/>
            <a:ext cx="3436085" cy="1668521"/>
          </a:xfrm>
          <a:prstGeom prst="verticalScroll">
            <a:avLst>
              <a:gd name="adj" fmla="val 1485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Rechteck: abgerundete Ecken 47">
            <a:extLst>
              <a:ext uri="{FF2B5EF4-FFF2-40B4-BE49-F238E27FC236}">
                <a16:creationId xmlns:a16="http://schemas.microsoft.com/office/drawing/2014/main" id="{58810F2C-AED6-4E64-8360-FD824023E460}"/>
              </a:ext>
            </a:extLst>
          </p:cNvPr>
          <p:cNvSpPr/>
          <p:nvPr/>
        </p:nvSpPr>
        <p:spPr>
          <a:xfrm>
            <a:off x="5418600" y="3231426"/>
            <a:ext cx="592060" cy="432919"/>
          </a:xfrm>
          <a:prstGeom prst="roundRect">
            <a:avLst>
              <a:gd name="adj" fmla="val 33388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8A7271DE-1AFE-4556-BB53-5E31DEF4F86F}"/>
              </a:ext>
            </a:extLst>
          </p:cNvPr>
          <p:cNvSpPr txBox="1"/>
          <p:nvPr/>
        </p:nvSpPr>
        <p:spPr>
          <a:xfrm>
            <a:off x="5339189" y="3111982"/>
            <a:ext cx="728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dirty="0"/>
              <a:t>UI</a:t>
            </a: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E167D773-2089-46FF-B5E1-247B1044FF33}"/>
              </a:ext>
            </a:extLst>
          </p:cNvPr>
          <p:cNvSpPr txBox="1"/>
          <p:nvPr/>
        </p:nvSpPr>
        <p:spPr>
          <a:xfrm>
            <a:off x="5991614" y="3217052"/>
            <a:ext cx="13235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270650</a:t>
            </a: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BDF652E3-0A7E-4347-8A1A-57566DCB33CC}"/>
              </a:ext>
            </a:extLst>
          </p:cNvPr>
          <p:cNvSpPr txBox="1"/>
          <p:nvPr/>
        </p:nvSpPr>
        <p:spPr>
          <a:xfrm>
            <a:off x="8470052" y="3019290"/>
            <a:ext cx="30336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/>
              <a:t>Regulation </a:t>
            </a:r>
            <a:r>
              <a:rPr lang="de-DE" sz="900" dirty="0" err="1"/>
              <a:t>No</a:t>
            </a:r>
            <a:r>
              <a:rPr lang="de-DE" sz="900" dirty="0"/>
              <a:t>.:		[148]</a:t>
            </a:r>
          </a:p>
          <a:p>
            <a:r>
              <a:rPr lang="de-DE" sz="900" dirty="0"/>
              <a:t>Series </a:t>
            </a:r>
            <a:r>
              <a:rPr lang="de-DE" sz="900" dirty="0" err="1"/>
              <a:t>of</a:t>
            </a:r>
            <a:r>
              <a:rPr lang="de-DE" sz="900" dirty="0"/>
              <a:t> Amendments:	00</a:t>
            </a:r>
          </a:p>
          <a:p>
            <a:r>
              <a:rPr lang="de-DE" sz="900" dirty="0"/>
              <a:t>Authority:		</a:t>
            </a:r>
            <a:r>
              <a:rPr lang="de-DE" sz="900" dirty="0" err="1"/>
              <a:t>Netherlands</a:t>
            </a:r>
            <a:endParaRPr lang="de-DE" sz="900" dirty="0"/>
          </a:p>
          <a:p>
            <a:r>
              <a:rPr lang="de-DE" sz="900" dirty="0" err="1"/>
              <a:t>Function</a:t>
            </a:r>
            <a:r>
              <a:rPr lang="de-DE" sz="900" dirty="0"/>
              <a:t>(s) </a:t>
            </a:r>
            <a:r>
              <a:rPr lang="de-DE" sz="900" dirty="0" err="1"/>
              <a:t>included</a:t>
            </a:r>
            <a:r>
              <a:rPr lang="de-DE" sz="900" dirty="0"/>
              <a:t>:	</a:t>
            </a:r>
            <a:r>
              <a:rPr lang="de-DE" sz="900" dirty="0" err="1"/>
              <a:t>Rear</a:t>
            </a:r>
            <a:r>
              <a:rPr lang="de-DE" sz="900" dirty="0"/>
              <a:t> </a:t>
            </a:r>
            <a:r>
              <a:rPr lang="de-DE" sz="900" dirty="0" err="1"/>
              <a:t>position</a:t>
            </a:r>
            <a:r>
              <a:rPr lang="de-DE" sz="900" dirty="0"/>
              <a:t> (R1)</a:t>
            </a:r>
          </a:p>
          <a:p>
            <a:r>
              <a:rPr lang="de-DE" sz="900" dirty="0" err="1"/>
              <a:t>Approval</a:t>
            </a:r>
            <a:r>
              <a:rPr lang="de-DE" sz="900" dirty="0"/>
              <a:t> </a:t>
            </a:r>
            <a:r>
              <a:rPr lang="de-DE" sz="900" dirty="0" err="1"/>
              <a:t>number</a:t>
            </a:r>
            <a:r>
              <a:rPr lang="de-DE" sz="900" dirty="0"/>
              <a:t>:		1111</a:t>
            </a:r>
          </a:p>
          <a:p>
            <a:r>
              <a:rPr lang="de-DE" sz="900" dirty="0"/>
              <a:t>Extension </a:t>
            </a:r>
            <a:r>
              <a:rPr lang="de-DE" sz="900" dirty="0" err="1"/>
              <a:t>number</a:t>
            </a:r>
            <a:r>
              <a:rPr lang="de-DE" sz="900" dirty="0"/>
              <a:t>:		</a:t>
            </a:r>
            <a:r>
              <a:rPr lang="de-DE" sz="900" dirty="0" err="1"/>
              <a:t>n.a</a:t>
            </a:r>
            <a:r>
              <a:rPr lang="de-DE" sz="900" dirty="0"/>
              <a:t>.</a:t>
            </a:r>
          </a:p>
          <a:p>
            <a:r>
              <a:rPr lang="de-DE" sz="900" b="1" dirty="0" err="1">
                <a:solidFill>
                  <a:schemeClr val="accent2">
                    <a:lumMod val="75000"/>
                  </a:schemeClr>
                </a:solidFill>
              </a:rPr>
              <a:t>Mounting</a:t>
            </a:r>
            <a:r>
              <a:rPr lang="de-DE" sz="9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de-DE" sz="900" b="1" dirty="0" err="1">
                <a:solidFill>
                  <a:schemeClr val="accent2">
                    <a:lumMod val="75000"/>
                  </a:schemeClr>
                </a:solidFill>
              </a:rPr>
              <a:t>height</a:t>
            </a:r>
            <a:r>
              <a:rPr lang="de-DE" sz="900" b="1" dirty="0">
                <a:solidFill>
                  <a:schemeClr val="accent2">
                    <a:lumMod val="75000"/>
                  </a:schemeClr>
                </a:solidFill>
              </a:rPr>
              <a:t>:		</a:t>
            </a:r>
            <a:r>
              <a:rPr lang="de-DE" sz="900" b="1" dirty="0" err="1">
                <a:solidFill>
                  <a:schemeClr val="accent2">
                    <a:lumMod val="75000"/>
                  </a:schemeClr>
                </a:solidFill>
              </a:rPr>
              <a:t>below</a:t>
            </a:r>
            <a:r>
              <a:rPr lang="de-DE" sz="900" b="1" dirty="0">
                <a:solidFill>
                  <a:schemeClr val="accent2">
                    <a:lumMod val="75000"/>
                  </a:schemeClr>
                </a:solidFill>
              </a:rPr>
              <a:t> 750 mm</a:t>
            </a:r>
          </a:p>
          <a:p>
            <a:r>
              <a:rPr lang="de-DE" sz="900" b="1" dirty="0" err="1">
                <a:solidFill>
                  <a:schemeClr val="accent2">
                    <a:lumMod val="75000"/>
                  </a:schemeClr>
                </a:solidFill>
              </a:rPr>
              <a:t>Mounting</a:t>
            </a:r>
            <a:r>
              <a:rPr lang="de-DE" sz="9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de-DE" sz="900" b="1" dirty="0" err="1">
                <a:solidFill>
                  <a:schemeClr val="accent2">
                    <a:lumMod val="75000"/>
                  </a:schemeClr>
                </a:solidFill>
              </a:rPr>
              <a:t>side</a:t>
            </a:r>
            <a:r>
              <a:rPr lang="de-DE" sz="900" b="1" dirty="0">
                <a:solidFill>
                  <a:schemeClr val="accent2">
                    <a:lumMod val="75000"/>
                  </a:schemeClr>
                </a:solidFill>
              </a:rPr>
              <a:t>:		Right </a:t>
            </a:r>
            <a:r>
              <a:rPr lang="de-DE" sz="900" b="1" dirty="0" err="1">
                <a:solidFill>
                  <a:schemeClr val="accent2">
                    <a:lumMod val="75000"/>
                  </a:schemeClr>
                </a:solidFill>
              </a:rPr>
              <a:t>side</a:t>
            </a:r>
            <a:r>
              <a:rPr lang="de-DE" sz="9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de-DE" sz="900" b="1" dirty="0" err="1">
                <a:solidFill>
                  <a:schemeClr val="accent2">
                    <a:lumMod val="75000"/>
                  </a:schemeClr>
                </a:solidFill>
              </a:rPr>
              <a:t>only</a:t>
            </a:r>
            <a:endParaRPr lang="de-DE" sz="9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de-DE" sz="900" dirty="0"/>
              <a:t>Type „D“:		</a:t>
            </a:r>
            <a:r>
              <a:rPr lang="de-DE" sz="900" dirty="0" err="1"/>
              <a:t>No</a:t>
            </a:r>
            <a:endParaRPr lang="de-DE" sz="900" dirty="0"/>
          </a:p>
          <a:p>
            <a:r>
              <a:rPr lang="de-DE" sz="900" dirty="0"/>
              <a:t>Type „Y“:		</a:t>
            </a:r>
            <a:r>
              <a:rPr lang="de-DE" sz="900" dirty="0" err="1"/>
              <a:t>No</a:t>
            </a:r>
            <a:endParaRPr lang="de-DE" sz="900" dirty="0"/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EC373233-FA32-4F80-A290-D8FA5AA713B3}"/>
              </a:ext>
            </a:extLst>
          </p:cNvPr>
          <p:cNvSpPr txBox="1"/>
          <p:nvPr/>
        </p:nvSpPr>
        <p:spPr>
          <a:xfrm>
            <a:off x="8479888" y="2808421"/>
            <a:ext cx="28513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dirty="0"/>
              <a:t>DETA Information (Level: </a:t>
            </a:r>
            <a:r>
              <a:rPr lang="de-DE" sz="1100" b="1" dirty="0" err="1"/>
              <a:t>public</a:t>
            </a:r>
            <a:r>
              <a:rPr lang="de-DE" sz="1100" b="1" dirty="0"/>
              <a:t>?)</a:t>
            </a:r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8EFE6AD3-0E98-487D-BC30-79E5FED6D09F}"/>
              </a:ext>
            </a:extLst>
          </p:cNvPr>
          <p:cNvSpPr txBox="1"/>
          <p:nvPr/>
        </p:nvSpPr>
        <p:spPr>
          <a:xfrm>
            <a:off x="7510720" y="3288151"/>
            <a:ext cx="3637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b="1" dirty="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62" name="Rechteck 61">
            <a:extLst>
              <a:ext uri="{FF2B5EF4-FFF2-40B4-BE49-F238E27FC236}">
                <a16:creationId xmlns:a16="http://schemas.microsoft.com/office/drawing/2014/main" id="{3A0100AF-5D4C-4591-8074-712A058BEA14}"/>
              </a:ext>
            </a:extLst>
          </p:cNvPr>
          <p:cNvSpPr/>
          <p:nvPr/>
        </p:nvSpPr>
        <p:spPr>
          <a:xfrm>
            <a:off x="660262" y="4430339"/>
            <a:ext cx="525042" cy="46634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Rechteck 62">
            <a:extLst>
              <a:ext uri="{FF2B5EF4-FFF2-40B4-BE49-F238E27FC236}">
                <a16:creationId xmlns:a16="http://schemas.microsoft.com/office/drawing/2014/main" id="{6BEDDD5E-35AF-4A6B-823E-BC11FB609D72}"/>
              </a:ext>
            </a:extLst>
          </p:cNvPr>
          <p:cNvSpPr/>
          <p:nvPr/>
        </p:nvSpPr>
        <p:spPr>
          <a:xfrm>
            <a:off x="1274759" y="4430339"/>
            <a:ext cx="525042" cy="46634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4" name="Rechteck 63">
            <a:extLst>
              <a:ext uri="{FF2B5EF4-FFF2-40B4-BE49-F238E27FC236}">
                <a16:creationId xmlns:a16="http://schemas.microsoft.com/office/drawing/2014/main" id="{35A753BB-C674-4C7C-9E50-C15688955538}"/>
              </a:ext>
            </a:extLst>
          </p:cNvPr>
          <p:cNvSpPr/>
          <p:nvPr/>
        </p:nvSpPr>
        <p:spPr>
          <a:xfrm>
            <a:off x="1880078" y="4430339"/>
            <a:ext cx="525042" cy="46634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5" name="Rechteck 64">
            <a:extLst>
              <a:ext uri="{FF2B5EF4-FFF2-40B4-BE49-F238E27FC236}">
                <a16:creationId xmlns:a16="http://schemas.microsoft.com/office/drawing/2014/main" id="{47D2EDF5-BB60-40D0-AE05-12B7D5B51DA5}"/>
              </a:ext>
            </a:extLst>
          </p:cNvPr>
          <p:cNvSpPr/>
          <p:nvPr/>
        </p:nvSpPr>
        <p:spPr>
          <a:xfrm>
            <a:off x="5957651" y="3920051"/>
            <a:ext cx="525042" cy="46634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6" name="Rechteck 65">
            <a:extLst>
              <a:ext uri="{FF2B5EF4-FFF2-40B4-BE49-F238E27FC236}">
                <a16:creationId xmlns:a16="http://schemas.microsoft.com/office/drawing/2014/main" id="{6254A590-5789-44BF-996C-6F5889387088}"/>
              </a:ext>
            </a:extLst>
          </p:cNvPr>
          <p:cNvSpPr/>
          <p:nvPr/>
        </p:nvSpPr>
        <p:spPr>
          <a:xfrm>
            <a:off x="6582474" y="3920051"/>
            <a:ext cx="525042" cy="46634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7" name="Rechteck 66">
            <a:extLst>
              <a:ext uri="{FF2B5EF4-FFF2-40B4-BE49-F238E27FC236}">
                <a16:creationId xmlns:a16="http://schemas.microsoft.com/office/drawing/2014/main" id="{67DFAA7C-2E15-45E9-9251-16304716377F}"/>
              </a:ext>
            </a:extLst>
          </p:cNvPr>
          <p:cNvSpPr/>
          <p:nvPr/>
        </p:nvSpPr>
        <p:spPr>
          <a:xfrm>
            <a:off x="5330055" y="3920051"/>
            <a:ext cx="525042" cy="46634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0C0F1A8F-9331-4A96-8364-DC4A9AB00145}"/>
              </a:ext>
            </a:extLst>
          </p:cNvPr>
          <p:cNvGrpSpPr/>
          <p:nvPr/>
        </p:nvGrpSpPr>
        <p:grpSpPr>
          <a:xfrm>
            <a:off x="603060" y="4516752"/>
            <a:ext cx="623501" cy="333124"/>
            <a:chOff x="3907579" y="4283840"/>
            <a:chExt cx="1702468" cy="909591"/>
          </a:xfrm>
        </p:grpSpPr>
        <p:sp>
          <p:nvSpPr>
            <p:cNvPr id="70" name="Textfeld 69">
              <a:extLst>
                <a:ext uri="{FF2B5EF4-FFF2-40B4-BE49-F238E27FC236}">
                  <a16:creationId xmlns:a16="http://schemas.microsoft.com/office/drawing/2014/main" id="{9AF6C4AA-CBCF-4941-BA17-6471B1F7383E}"/>
                </a:ext>
              </a:extLst>
            </p:cNvPr>
            <p:cNvSpPr txBox="1"/>
            <p:nvPr/>
          </p:nvSpPr>
          <p:spPr>
            <a:xfrm>
              <a:off x="3907579" y="4773242"/>
              <a:ext cx="1702468" cy="4201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400" i="1" dirty="0"/>
                <a:t>2DE-2345-02PA</a:t>
              </a:r>
            </a:p>
          </p:txBody>
        </p:sp>
        <p:sp>
          <p:nvSpPr>
            <p:cNvPr id="71" name="Rechteck: abgerundete Ecken 70">
              <a:extLst>
                <a:ext uri="{FF2B5EF4-FFF2-40B4-BE49-F238E27FC236}">
                  <a16:creationId xmlns:a16="http://schemas.microsoft.com/office/drawing/2014/main" id="{8F9C3157-3769-49A2-B0EF-30B5375DE0E2}"/>
                </a:ext>
              </a:extLst>
            </p:cNvPr>
            <p:cNvSpPr/>
            <p:nvPr/>
          </p:nvSpPr>
          <p:spPr>
            <a:xfrm>
              <a:off x="4078408" y="4302687"/>
              <a:ext cx="1371931" cy="528742"/>
            </a:xfrm>
            <a:prstGeom prst="roundRect">
              <a:avLst>
                <a:gd name="adj" fmla="val 33405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00"/>
            </a:p>
          </p:txBody>
        </p:sp>
        <p:sp>
          <p:nvSpPr>
            <p:cNvPr id="72" name="Textfeld 71">
              <a:extLst>
                <a:ext uri="{FF2B5EF4-FFF2-40B4-BE49-F238E27FC236}">
                  <a16:creationId xmlns:a16="http://schemas.microsoft.com/office/drawing/2014/main" id="{F71F7A69-026A-45A1-A5EB-EB343C973292}"/>
                </a:ext>
              </a:extLst>
            </p:cNvPr>
            <p:cNvSpPr txBox="1"/>
            <p:nvPr/>
          </p:nvSpPr>
          <p:spPr>
            <a:xfrm>
              <a:off x="4179938" y="4337715"/>
              <a:ext cx="1152729" cy="5462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700" b="1" dirty="0"/>
                <a:t>ECME</a:t>
              </a:r>
            </a:p>
          </p:txBody>
        </p:sp>
        <p:sp>
          <p:nvSpPr>
            <p:cNvPr id="73" name="Textfeld 72">
              <a:extLst>
                <a:ext uri="{FF2B5EF4-FFF2-40B4-BE49-F238E27FC236}">
                  <a16:creationId xmlns:a16="http://schemas.microsoft.com/office/drawing/2014/main" id="{2E615C29-0C04-47E4-809E-2094F24EEE4B}"/>
                </a:ext>
              </a:extLst>
            </p:cNvPr>
            <p:cNvSpPr txBox="1"/>
            <p:nvPr/>
          </p:nvSpPr>
          <p:spPr>
            <a:xfrm>
              <a:off x="4150449" y="4283840"/>
              <a:ext cx="1189517" cy="2941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00" dirty="0"/>
                <a:t>EUROPEAN COMPANY</a:t>
              </a:r>
            </a:p>
          </p:txBody>
        </p:sp>
        <p:sp>
          <p:nvSpPr>
            <p:cNvPr id="74" name="Textfeld 73">
              <a:extLst>
                <a:ext uri="{FF2B5EF4-FFF2-40B4-BE49-F238E27FC236}">
                  <a16:creationId xmlns:a16="http://schemas.microsoft.com/office/drawing/2014/main" id="{289CDFE6-F308-4459-9DA8-0114B9A3E96B}"/>
                </a:ext>
              </a:extLst>
            </p:cNvPr>
            <p:cNvSpPr txBox="1"/>
            <p:nvPr/>
          </p:nvSpPr>
          <p:spPr>
            <a:xfrm>
              <a:off x="3986714" y="4625752"/>
              <a:ext cx="1549604" cy="2941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00" dirty="0"/>
                <a:t>MANUFACTURING EVERYTHING</a:t>
              </a:r>
            </a:p>
          </p:txBody>
        </p:sp>
      </p:grpSp>
      <p:sp>
        <p:nvSpPr>
          <p:cNvPr id="75" name="Textfeld 74">
            <a:extLst>
              <a:ext uri="{FF2B5EF4-FFF2-40B4-BE49-F238E27FC236}">
                <a16:creationId xmlns:a16="http://schemas.microsoft.com/office/drawing/2014/main" id="{90075986-5892-4194-8799-C167C477AFEF}"/>
              </a:ext>
            </a:extLst>
          </p:cNvPr>
          <p:cNvSpPr txBox="1"/>
          <p:nvPr/>
        </p:nvSpPr>
        <p:spPr>
          <a:xfrm>
            <a:off x="1137816" y="4532704"/>
            <a:ext cx="7997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50" b="1" dirty="0"/>
              <a:t>P21/5W</a:t>
            </a:r>
          </a:p>
        </p:txBody>
      </p:sp>
      <p:sp>
        <p:nvSpPr>
          <p:cNvPr id="76" name="Textfeld 75">
            <a:extLst>
              <a:ext uri="{FF2B5EF4-FFF2-40B4-BE49-F238E27FC236}">
                <a16:creationId xmlns:a16="http://schemas.microsoft.com/office/drawing/2014/main" id="{49DE411D-0F88-4C96-A4E3-376034991201}"/>
              </a:ext>
            </a:extLst>
          </p:cNvPr>
          <p:cNvSpPr txBox="1"/>
          <p:nvPr/>
        </p:nvSpPr>
        <p:spPr>
          <a:xfrm>
            <a:off x="1727520" y="4511965"/>
            <a:ext cx="7997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50" b="1" dirty="0"/>
              <a:t>11-14V</a:t>
            </a:r>
          </a:p>
        </p:txBody>
      </p:sp>
      <p:grpSp>
        <p:nvGrpSpPr>
          <p:cNvPr id="77" name="Gruppieren 76">
            <a:extLst>
              <a:ext uri="{FF2B5EF4-FFF2-40B4-BE49-F238E27FC236}">
                <a16:creationId xmlns:a16="http://schemas.microsoft.com/office/drawing/2014/main" id="{2DF873D6-6BC9-4142-B1AB-1F7B56267EC3}"/>
              </a:ext>
            </a:extLst>
          </p:cNvPr>
          <p:cNvGrpSpPr/>
          <p:nvPr/>
        </p:nvGrpSpPr>
        <p:grpSpPr>
          <a:xfrm>
            <a:off x="5273140" y="4017042"/>
            <a:ext cx="623501" cy="333124"/>
            <a:chOff x="3907579" y="4283840"/>
            <a:chExt cx="1702468" cy="909591"/>
          </a:xfrm>
        </p:grpSpPr>
        <p:sp>
          <p:nvSpPr>
            <p:cNvPr id="78" name="Textfeld 77">
              <a:extLst>
                <a:ext uri="{FF2B5EF4-FFF2-40B4-BE49-F238E27FC236}">
                  <a16:creationId xmlns:a16="http://schemas.microsoft.com/office/drawing/2014/main" id="{1E91B573-9974-497A-AE2E-A32CA0E4C128}"/>
                </a:ext>
              </a:extLst>
            </p:cNvPr>
            <p:cNvSpPr txBox="1"/>
            <p:nvPr/>
          </p:nvSpPr>
          <p:spPr>
            <a:xfrm>
              <a:off x="3907579" y="4773242"/>
              <a:ext cx="1702468" cy="4201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400" i="1" dirty="0"/>
                <a:t>2DE-2345-02PA</a:t>
              </a:r>
            </a:p>
          </p:txBody>
        </p:sp>
        <p:sp>
          <p:nvSpPr>
            <p:cNvPr id="79" name="Rechteck: abgerundete Ecken 78">
              <a:extLst>
                <a:ext uri="{FF2B5EF4-FFF2-40B4-BE49-F238E27FC236}">
                  <a16:creationId xmlns:a16="http://schemas.microsoft.com/office/drawing/2014/main" id="{C9EB7A9C-1548-415B-9C17-9D99E58E2780}"/>
                </a:ext>
              </a:extLst>
            </p:cNvPr>
            <p:cNvSpPr/>
            <p:nvPr/>
          </p:nvSpPr>
          <p:spPr>
            <a:xfrm>
              <a:off x="4078408" y="4302687"/>
              <a:ext cx="1371931" cy="528742"/>
            </a:xfrm>
            <a:prstGeom prst="roundRect">
              <a:avLst>
                <a:gd name="adj" fmla="val 33405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00"/>
            </a:p>
          </p:txBody>
        </p:sp>
        <p:sp>
          <p:nvSpPr>
            <p:cNvPr id="80" name="Textfeld 79">
              <a:extLst>
                <a:ext uri="{FF2B5EF4-FFF2-40B4-BE49-F238E27FC236}">
                  <a16:creationId xmlns:a16="http://schemas.microsoft.com/office/drawing/2014/main" id="{FC187C3C-7AEB-4FBF-B23E-F0BEF56C0585}"/>
                </a:ext>
              </a:extLst>
            </p:cNvPr>
            <p:cNvSpPr txBox="1"/>
            <p:nvPr/>
          </p:nvSpPr>
          <p:spPr>
            <a:xfrm>
              <a:off x="4179938" y="4337715"/>
              <a:ext cx="1152729" cy="5462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700" b="1" dirty="0"/>
                <a:t>ECME</a:t>
              </a:r>
            </a:p>
          </p:txBody>
        </p:sp>
        <p:sp>
          <p:nvSpPr>
            <p:cNvPr id="81" name="Textfeld 80">
              <a:extLst>
                <a:ext uri="{FF2B5EF4-FFF2-40B4-BE49-F238E27FC236}">
                  <a16:creationId xmlns:a16="http://schemas.microsoft.com/office/drawing/2014/main" id="{F46759BE-DC75-4665-9862-B01550412074}"/>
                </a:ext>
              </a:extLst>
            </p:cNvPr>
            <p:cNvSpPr txBox="1"/>
            <p:nvPr/>
          </p:nvSpPr>
          <p:spPr>
            <a:xfrm>
              <a:off x="4150449" y="4283840"/>
              <a:ext cx="1189517" cy="2941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00" dirty="0"/>
                <a:t>EUROPEAN COMPANY</a:t>
              </a:r>
            </a:p>
          </p:txBody>
        </p:sp>
        <p:sp>
          <p:nvSpPr>
            <p:cNvPr id="82" name="Textfeld 81">
              <a:extLst>
                <a:ext uri="{FF2B5EF4-FFF2-40B4-BE49-F238E27FC236}">
                  <a16:creationId xmlns:a16="http://schemas.microsoft.com/office/drawing/2014/main" id="{96E3F68E-46A1-4CBE-9514-0D02A845D937}"/>
                </a:ext>
              </a:extLst>
            </p:cNvPr>
            <p:cNvSpPr txBox="1"/>
            <p:nvPr/>
          </p:nvSpPr>
          <p:spPr>
            <a:xfrm>
              <a:off x="3986714" y="4625752"/>
              <a:ext cx="1549604" cy="2941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00" dirty="0"/>
                <a:t>MANUFACTURING EVERYTHING</a:t>
              </a:r>
            </a:p>
          </p:txBody>
        </p:sp>
      </p:grpSp>
      <p:sp>
        <p:nvSpPr>
          <p:cNvPr id="83" name="Textfeld 82">
            <a:extLst>
              <a:ext uri="{FF2B5EF4-FFF2-40B4-BE49-F238E27FC236}">
                <a16:creationId xmlns:a16="http://schemas.microsoft.com/office/drawing/2014/main" id="{F831F952-8855-4E83-9144-0967F17D81C8}"/>
              </a:ext>
            </a:extLst>
          </p:cNvPr>
          <p:cNvSpPr txBox="1"/>
          <p:nvPr/>
        </p:nvSpPr>
        <p:spPr>
          <a:xfrm>
            <a:off x="5810843" y="4018155"/>
            <a:ext cx="7997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50" b="1" dirty="0"/>
              <a:t>P21/5W</a:t>
            </a:r>
          </a:p>
        </p:txBody>
      </p:sp>
      <p:sp>
        <p:nvSpPr>
          <p:cNvPr id="84" name="Textfeld 83">
            <a:extLst>
              <a:ext uri="{FF2B5EF4-FFF2-40B4-BE49-F238E27FC236}">
                <a16:creationId xmlns:a16="http://schemas.microsoft.com/office/drawing/2014/main" id="{78EE79FA-D724-460E-8B93-980F9DDED185}"/>
              </a:ext>
            </a:extLst>
          </p:cNvPr>
          <p:cNvSpPr txBox="1"/>
          <p:nvPr/>
        </p:nvSpPr>
        <p:spPr>
          <a:xfrm>
            <a:off x="6419768" y="4010601"/>
            <a:ext cx="7997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50" b="1" dirty="0"/>
              <a:t>11-14V</a:t>
            </a:r>
          </a:p>
        </p:txBody>
      </p:sp>
      <p:sp>
        <p:nvSpPr>
          <p:cNvPr id="85" name="TextBox 101">
            <a:extLst>
              <a:ext uri="{FF2B5EF4-FFF2-40B4-BE49-F238E27FC236}">
                <a16:creationId xmlns:a16="http://schemas.microsoft.com/office/drawing/2014/main" id="{F3C4830C-E258-45C3-9981-C7B4A65E272E}"/>
              </a:ext>
            </a:extLst>
          </p:cNvPr>
          <p:cNvSpPr txBox="1"/>
          <p:nvPr/>
        </p:nvSpPr>
        <p:spPr>
          <a:xfrm>
            <a:off x="1298053" y="3492928"/>
            <a:ext cx="5671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E</a:t>
            </a:r>
            <a:r>
              <a:rPr lang="en-US" dirty="0"/>
              <a:t>4</a:t>
            </a:r>
          </a:p>
        </p:txBody>
      </p:sp>
      <p:sp>
        <p:nvSpPr>
          <p:cNvPr id="86" name="Oval 102">
            <a:extLst>
              <a:ext uri="{FF2B5EF4-FFF2-40B4-BE49-F238E27FC236}">
                <a16:creationId xmlns:a16="http://schemas.microsoft.com/office/drawing/2014/main" id="{FDBD1FE0-A3D8-4D96-A07F-11AB28E2D2A9}"/>
              </a:ext>
            </a:extLst>
          </p:cNvPr>
          <p:cNvSpPr/>
          <p:nvPr/>
        </p:nvSpPr>
        <p:spPr>
          <a:xfrm>
            <a:off x="1289650" y="3548552"/>
            <a:ext cx="532518" cy="53251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87" name="TextBox 117">
            <a:extLst>
              <a:ext uri="{FF2B5EF4-FFF2-40B4-BE49-F238E27FC236}">
                <a16:creationId xmlns:a16="http://schemas.microsoft.com/office/drawing/2014/main" id="{7E5A24A9-06B4-4527-B5E0-E92328C8C755}"/>
              </a:ext>
            </a:extLst>
          </p:cNvPr>
          <p:cNvSpPr txBox="1"/>
          <p:nvPr/>
        </p:nvSpPr>
        <p:spPr>
          <a:xfrm>
            <a:off x="851161" y="3931977"/>
            <a:ext cx="1453542" cy="434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en-US" sz="1600" dirty="0"/>
              <a:t>[148]R00-1111</a:t>
            </a:r>
          </a:p>
        </p:txBody>
      </p:sp>
      <p:sp>
        <p:nvSpPr>
          <p:cNvPr id="88" name="TextBox 117">
            <a:extLst>
              <a:ext uri="{FF2B5EF4-FFF2-40B4-BE49-F238E27FC236}">
                <a16:creationId xmlns:a16="http://schemas.microsoft.com/office/drawing/2014/main" id="{DD641661-C152-4F8E-8971-22D4F5BCA99B}"/>
              </a:ext>
            </a:extLst>
          </p:cNvPr>
          <p:cNvSpPr txBox="1"/>
          <p:nvPr/>
        </p:nvSpPr>
        <p:spPr>
          <a:xfrm>
            <a:off x="1272797" y="3090706"/>
            <a:ext cx="553688" cy="4417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en-US" dirty="0"/>
              <a:t>R1</a:t>
            </a:r>
          </a:p>
        </p:txBody>
      </p:sp>
      <p:cxnSp>
        <p:nvCxnSpPr>
          <p:cNvPr id="90" name="Gerade Verbindung mit Pfeil 89">
            <a:extLst>
              <a:ext uri="{FF2B5EF4-FFF2-40B4-BE49-F238E27FC236}">
                <a16:creationId xmlns:a16="http://schemas.microsoft.com/office/drawing/2014/main" id="{C62F6FAF-1AFD-46FB-A007-9091C989F866}"/>
              </a:ext>
            </a:extLst>
          </p:cNvPr>
          <p:cNvCxnSpPr>
            <a:cxnSpLocks/>
          </p:cNvCxnSpPr>
          <p:nvPr/>
        </p:nvCxnSpPr>
        <p:spPr>
          <a:xfrm>
            <a:off x="1380627" y="3482448"/>
            <a:ext cx="372717" cy="0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Gerade Verbindung mit Pfeil 90">
            <a:extLst>
              <a:ext uri="{FF2B5EF4-FFF2-40B4-BE49-F238E27FC236}">
                <a16:creationId xmlns:a16="http://schemas.microsoft.com/office/drawing/2014/main" id="{5709765C-674F-4F7A-86C5-EB7F69C1D57D}"/>
              </a:ext>
            </a:extLst>
          </p:cNvPr>
          <p:cNvCxnSpPr>
            <a:cxnSpLocks/>
          </p:cNvCxnSpPr>
          <p:nvPr/>
        </p:nvCxnSpPr>
        <p:spPr>
          <a:xfrm>
            <a:off x="1183768" y="3666857"/>
            <a:ext cx="0" cy="320269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feld 91">
            <a:extLst>
              <a:ext uri="{FF2B5EF4-FFF2-40B4-BE49-F238E27FC236}">
                <a16:creationId xmlns:a16="http://schemas.microsoft.com/office/drawing/2014/main" id="{650A7070-6698-4BA5-BD9A-081A55348F66}"/>
              </a:ext>
            </a:extLst>
          </p:cNvPr>
          <p:cNvSpPr txBox="1"/>
          <p:nvPr/>
        </p:nvSpPr>
        <p:spPr>
          <a:xfrm>
            <a:off x="5015168" y="1042013"/>
            <a:ext cx="2495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/>
              <a:t>Using</a:t>
            </a:r>
            <a:r>
              <a:rPr lang="de-DE" dirty="0"/>
              <a:t> UI,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device</a:t>
            </a:r>
            <a:endParaRPr lang="de-DE" dirty="0"/>
          </a:p>
        </p:txBody>
      </p:sp>
      <p:sp>
        <p:nvSpPr>
          <p:cNvPr id="93" name="Textfeld 92">
            <a:extLst>
              <a:ext uri="{FF2B5EF4-FFF2-40B4-BE49-F238E27FC236}">
                <a16:creationId xmlns:a16="http://schemas.microsoft.com/office/drawing/2014/main" id="{565DFE9D-80FF-4E39-95A2-E1F1DF8AD797}"/>
              </a:ext>
            </a:extLst>
          </p:cNvPr>
          <p:cNvSpPr txBox="1"/>
          <p:nvPr/>
        </p:nvSpPr>
        <p:spPr>
          <a:xfrm>
            <a:off x="8514736" y="1027639"/>
            <a:ext cx="2636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/>
              <a:t>Using</a:t>
            </a:r>
            <a:r>
              <a:rPr lang="de-DE" dirty="0"/>
              <a:t> UI,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database</a:t>
            </a:r>
            <a:endParaRPr lang="de-DE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1EE8B3F6-5666-4D42-8566-4D3885680F1B}"/>
              </a:ext>
            </a:extLst>
          </p:cNvPr>
          <p:cNvSpPr txBox="1"/>
          <p:nvPr/>
        </p:nvSpPr>
        <p:spPr>
          <a:xfrm>
            <a:off x="3431167" y="1730479"/>
            <a:ext cx="501445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/>
              <a:t>A</a:t>
            </a:r>
          </a:p>
        </p:txBody>
      </p:sp>
      <p:sp>
        <p:nvSpPr>
          <p:cNvPr id="95" name="Textfeld 94">
            <a:extLst>
              <a:ext uri="{FF2B5EF4-FFF2-40B4-BE49-F238E27FC236}">
                <a16:creationId xmlns:a16="http://schemas.microsoft.com/office/drawing/2014/main" id="{59552E13-AF80-405E-BFF4-23AC2DC23146}"/>
              </a:ext>
            </a:extLst>
          </p:cNvPr>
          <p:cNvSpPr txBox="1"/>
          <p:nvPr/>
        </p:nvSpPr>
        <p:spPr>
          <a:xfrm>
            <a:off x="3439840" y="3321018"/>
            <a:ext cx="501445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/>
              <a:t>B</a:t>
            </a:r>
          </a:p>
        </p:txBody>
      </p:sp>
      <p:sp>
        <p:nvSpPr>
          <p:cNvPr id="96" name="Textfeld 95">
            <a:extLst>
              <a:ext uri="{FF2B5EF4-FFF2-40B4-BE49-F238E27FC236}">
                <a16:creationId xmlns:a16="http://schemas.microsoft.com/office/drawing/2014/main" id="{FD2EA18A-3615-4626-AE63-A4215261216F}"/>
              </a:ext>
            </a:extLst>
          </p:cNvPr>
          <p:cNvSpPr txBox="1"/>
          <p:nvPr/>
        </p:nvSpPr>
        <p:spPr>
          <a:xfrm>
            <a:off x="3431167" y="5233393"/>
            <a:ext cx="501445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/>
              <a:t>C</a:t>
            </a:r>
          </a:p>
        </p:txBody>
      </p:sp>
      <p:sp>
        <p:nvSpPr>
          <p:cNvPr id="97" name="Rechteck 96">
            <a:extLst>
              <a:ext uri="{FF2B5EF4-FFF2-40B4-BE49-F238E27FC236}">
                <a16:creationId xmlns:a16="http://schemas.microsoft.com/office/drawing/2014/main" id="{020A4D73-D18E-4105-AEE8-6A424D422AEA}"/>
              </a:ext>
            </a:extLst>
          </p:cNvPr>
          <p:cNvSpPr/>
          <p:nvPr/>
        </p:nvSpPr>
        <p:spPr>
          <a:xfrm>
            <a:off x="5318743" y="1403233"/>
            <a:ext cx="1783861" cy="804237"/>
          </a:xfrm>
          <a:prstGeom prst="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8" name="Scrollen: vertikal 97">
            <a:extLst>
              <a:ext uri="{FF2B5EF4-FFF2-40B4-BE49-F238E27FC236}">
                <a16:creationId xmlns:a16="http://schemas.microsoft.com/office/drawing/2014/main" id="{710949DD-0383-4CFF-9718-0C258836E765}"/>
              </a:ext>
            </a:extLst>
          </p:cNvPr>
          <p:cNvSpPr/>
          <p:nvPr/>
        </p:nvSpPr>
        <p:spPr>
          <a:xfrm>
            <a:off x="8035665" y="1355105"/>
            <a:ext cx="3421333" cy="1384681"/>
          </a:xfrm>
          <a:prstGeom prst="verticalScroll">
            <a:avLst>
              <a:gd name="adj" fmla="val 1676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9" name="Rechteck: abgerundete Ecken 98">
            <a:extLst>
              <a:ext uri="{FF2B5EF4-FFF2-40B4-BE49-F238E27FC236}">
                <a16:creationId xmlns:a16="http://schemas.microsoft.com/office/drawing/2014/main" id="{89DF3BAC-B483-4A89-89A1-FE2FF239E215}"/>
              </a:ext>
            </a:extLst>
          </p:cNvPr>
          <p:cNvSpPr/>
          <p:nvPr/>
        </p:nvSpPr>
        <p:spPr>
          <a:xfrm>
            <a:off x="5413688" y="1584512"/>
            <a:ext cx="592060" cy="432919"/>
          </a:xfrm>
          <a:prstGeom prst="roundRect">
            <a:avLst>
              <a:gd name="adj" fmla="val 33388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0" name="Textfeld 99">
            <a:extLst>
              <a:ext uri="{FF2B5EF4-FFF2-40B4-BE49-F238E27FC236}">
                <a16:creationId xmlns:a16="http://schemas.microsoft.com/office/drawing/2014/main" id="{68E39D4B-31AE-4954-9333-48A9C23A8739}"/>
              </a:ext>
            </a:extLst>
          </p:cNvPr>
          <p:cNvSpPr txBox="1"/>
          <p:nvPr/>
        </p:nvSpPr>
        <p:spPr>
          <a:xfrm>
            <a:off x="5334277" y="1465068"/>
            <a:ext cx="728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dirty="0"/>
              <a:t>UI</a:t>
            </a:r>
          </a:p>
        </p:txBody>
      </p:sp>
      <p:sp>
        <p:nvSpPr>
          <p:cNvPr id="101" name="Textfeld 100">
            <a:extLst>
              <a:ext uri="{FF2B5EF4-FFF2-40B4-BE49-F238E27FC236}">
                <a16:creationId xmlns:a16="http://schemas.microsoft.com/office/drawing/2014/main" id="{9F3A1AE4-25A8-4090-9BB1-E59F22AC2082}"/>
              </a:ext>
            </a:extLst>
          </p:cNvPr>
          <p:cNvSpPr txBox="1"/>
          <p:nvPr/>
        </p:nvSpPr>
        <p:spPr>
          <a:xfrm>
            <a:off x="6035862" y="1570138"/>
            <a:ext cx="13235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270650</a:t>
            </a:r>
          </a:p>
        </p:txBody>
      </p:sp>
      <p:sp>
        <p:nvSpPr>
          <p:cNvPr id="102" name="Textfeld 101">
            <a:extLst>
              <a:ext uri="{FF2B5EF4-FFF2-40B4-BE49-F238E27FC236}">
                <a16:creationId xmlns:a16="http://schemas.microsoft.com/office/drawing/2014/main" id="{9874865A-1991-444A-8383-9853CB241216}"/>
              </a:ext>
            </a:extLst>
          </p:cNvPr>
          <p:cNvSpPr txBox="1"/>
          <p:nvPr/>
        </p:nvSpPr>
        <p:spPr>
          <a:xfrm>
            <a:off x="8465140" y="1569020"/>
            <a:ext cx="30336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/>
              <a:t>Regulation </a:t>
            </a:r>
            <a:r>
              <a:rPr lang="de-DE" sz="900" dirty="0" err="1"/>
              <a:t>No</a:t>
            </a:r>
            <a:r>
              <a:rPr lang="de-DE" sz="900" dirty="0"/>
              <a:t>.:		[148]</a:t>
            </a:r>
          </a:p>
          <a:p>
            <a:r>
              <a:rPr lang="de-DE" sz="900" dirty="0"/>
              <a:t>Series </a:t>
            </a:r>
            <a:r>
              <a:rPr lang="de-DE" sz="900" dirty="0" err="1"/>
              <a:t>of</a:t>
            </a:r>
            <a:r>
              <a:rPr lang="de-DE" sz="900" dirty="0"/>
              <a:t> Amendments:	00</a:t>
            </a:r>
          </a:p>
          <a:p>
            <a:r>
              <a:rPr lang="de-DE" sz="900" dirty="0"/>
              <a:t>Authority:		</a:t>
            </a:r>
            <a:r>
              <a:rPr lang="de-DE" sz="900" dirty="0" err="1"/>
              <a:t>Netherlands</a:t>
            </a:r>
            <a:endParaRPr lang="de-DE" sz="900" dirty="0"/>
          </a:p>
          <a:p>
            <a:r>
              <a:rPr lang="de-DE" sz="900" dirty="0" err="1"/>
              <a:t>Function</a:t>
            </a:r>
            <a:r>
              <a:rPr lang="de-DE" sz="900" dirty="0"/>
              <a:t>(s) </a:t>
            </a:r>
            <a:r>
              <a:rPr lang="de-DE" sz="900" dirty="0" err="1"/>
              <a:t>included</a:t>
            </a:r>
            <a:r>
              <a:rPr lang="de-DE" sz="900" dirty="0"/>
              <a:t>:	</a:t>
            </a:r>
            <a:r>
              <a:rPr lang="de-DE" sz="900" dirty="0" err="1"/>
              <a:t>Rear</a:t>
            </a:r>
            <a:r>
              <a:rPr lang="de-DE" sz="900" dirty="0"/>
              <a:t> </a:t>
            </a:r>
            <a:r>
              <a:rPr lang="de-DE" sz="900" dirty="0" err="1"/>
              <a:t>position</a:t>
            </a:r>
            <a:r>
              <a:rPr lang="de-DE" sz="900" dirty="0"/>
              <a:t> (R1)</a:t>
            </a:r>
          </a:p>
          <a:p>
            <a:r>
              <a:rPr lang="de-DE" sz="900" dirty="0" err="1"/>
              <a:t>Approval</a:t>
            </a:r>
            <a:r>
              <a:rPr lang="de-DE" sz="900" dirty="0"/>
              <a:t> </a:t>
            </a:r>
            <a:r>
              <a:rPr lang="de-DE" sz="900" dirty="0" err="1"/>
              <a:t>number</a:t>
            </a:r>
            <a:r>
              <a:rPr lang="de-DE" sz="900" dirty="0"/>
              <a:t>:		1111</a:t>
            </a:r>
          </a:p>
          <a:p>
            <a:r>
              <a:rPr lang="de-DE" sz="900" dirty="0"/>
              <a:t>Extension </a:t>
            </a:r>
            <a:r>
              <a:rPr lang="de-DE" sz="900" dirty="0" err="1"/>
              <a:t>number</a:t>
            </a:r>
            <a:r>
              <a:rPr lang="de-DE" sz="900" dirty="0"/>
              <a:t>:		</a:t>
            </a:r>
            <a:r>
              <a:rPr lang="de-DE" sz="900" dirty="0" err="1"/>
              <a:t>n.a</a:t>
            </a:r>
            <a:r>
              <a:rPr lang="de-DE" sz="900" dirty="0"/>
              <a:t>.</a:t>
            </a:r>
          </a:p>
          <a:p>
            <a:r>
              <a:rPr lang="de-DE" sz="900" dirty="0"/>
              <a:t>Type „D“:		</a:t>
            </a:r>
            <a:r>
              <a:rPr lang="de-DE" sz="900" dirty="0" err="1"/>
              <a:t>No</a:t>
            </a:r>
            <a:endParaRPr lang="de-DE" sz="900" dirty="0"/>
          </a:p>
          <a:p>
            <a:r>
              <a:rPr lang="de-DE" sz="900" dirty="0"/>
              <a:t>Type „Y“:		</a:t>
            </a:r>
            <a:r>
              <a:rPr lang="de-DE" sz="900" dirty="0" err="1"/>
              <a:t>No</a:t>
            </a:r>
            <a:endParaRPr lang="de-DE" sz="900" dirty="0"/>
          </a:p>
        </p:txBody>
      </p:sp>
      <p:sp>
        <p:nvSpPr>
          <p:cNvPr id="103" name="Textfeld 102">
            <a:extLst>
              <a:ext uri="{FF2B5EF4-FFF2-40B4-BE49-F238E27FC236}">
                <a16:creationId xmlns:a16="http://schemas.microsoft.com/office/drawing/2014/main" id="{C2A455B7-7B0F-489F-BE3B-95A7E6AD17F2}"/>
              </a:ext>
            </a:extLst>
          </p:cNvPr>
          <p:cNvSpPr txBox="1"/>
          <p:nvPr/>
        </p:nvSpPr>
        <p:spPr>
          <a:xfrm>
            <a:off x="8474976" y="1358151"/>
            <a:ext cx="28513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dirty="0"/>
              <a:t>DETA Information (Level: </a:t>
            </a:r>
            <a:r>
              <a:rPr lang="de-DE" sz="1100" b="1" dirty="0" err="1"/>
              <a:t>public</a:t>
            </a:r>
            <a:r>
              <a:rPr lang="de-DE" sz="1100" b="1" dirty="0"/>
              <a:t>?)</a:t>
            </a:r>
          </a:p>
        </p:txBody>
      </p:sp>
      <p:sp>
        <p:nvSpPr>
          <p:cNvPr id="104" name="Textfeld 103">
            <a:extLst>
              <a:ext uri="{FF2B5EF4-FFF2-40B4-BE49-F238E27FC236}">
                <a16:creationId xmlns:a16="http://schemas.microsoft.com/office/drawing/2014/main" id="{A45166B1-5DFA-4C37-ABA6-7A7C63657EA4}"/>
              </a:ext>
            </a:extLst>
          </p:cNvPr>
          <p:cNvSpPr txBox="1"/>
          <p:nvPr/>
        </p:nvSpPr>
        <p:spPr>
          <a:xfrm>
            <a:off x="7505808" y="1641237"/>
            <a:ext cx="3637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b="1" dirty="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105" name="Rechteck 104">
            <a:extLst>
              <a:ext uri="{FF2B5EF4-FFF2-40B4-BE49-F238E27FC236}">
                <a16:creationId xmlns:a16="http://schemas.microsoft.com/office/drawing/2014/main" id="{4200FE6F-6D27-4DF7-8F7D-9EC0DF8F25A0}"/>
              </a:ext>
            </a:extLst>
          </p:cNvPr>
          <p:cNvSpPr/>
          <p:nvPr/>
        </p:nvSpPr>
        <p:spPr>
          <a:xfrm>
            <a:off x="5952739" y="2273137"/>
            <a:ext cx="525042" cy="46634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6" name="Rechteck 105">
            <a:extLst>
              <a:ext uri="{FF2B5EF4-FFF2-40B4-BE49-F238E27FC236}">
                <a16:creationId xmlns:a16="http://schemas.microsoft.com/office/drawing/2014/main" id="{49C3A1BD-F050-4665-858C-9DA0AE9444CE}"/>
              </a:ext>
            </a:extLst>
          </p:cNvPr>
          <p:cNvSpPr/>
          <p:nvPr/>
        </p:nvSpPr>
        <p:spPr>
          <a:xfrm>
            <a:off x="6577562" y="2273137"/>
            <a:ext cx="525042" cy="46634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7" name="Rechteck 106">
            <a:extLst>
              <a:ext uri="{FF2B5EF4-FFF2-40B4-BE49-F238E27FC236}">
                <a16:creationId xmlns:a16="http://schemas.microsoft.com/office/drawing/2014/main" id="{250475C3-D6E3-4928-BA10-530462F717E0}"/>
              </a:ext>
            </a:extLst>
          </p:cNvPr>
          <p:cNvSpPr/>
          <p:nvPr/>
        </p:nvSpPr>
        <p:spPr>
          <a:xfrm>
            <a:off x="5325143" y="2273137"/>
            <a:ext cx="525042" cy="46634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08" name="Gruppieren 107">
            <a:extLst>
              <a:ext uri="{FF2B5EF4-FFF2-40B4-BE49-F238E27FC236}">
                <a16:creationId xmlns:a16="http://schemas.microsoft.com/office/drawing/2014/main" id="{137A4553-9FC5-499E-AC7C-97E750BF102D}"/>
              </a:ext>
            </a:extLst>
          </p:cNvPr>
          <p:cNvGrpSpPr/>
          <p:nvPr/>
        </p:nvGrpSpPr>
        <p:grpSpPr>
          <a:xfrm>
            <a:off x="5268228" y="2379965"/>
            <a:ext cx="623501" cy="333124"/>
            <a:chOff x="3907579" y="4283840"/>
            <a:chExt cx="1702468" cy="909591"/>
          </a:xfrm>
        </p:grpSpPr>
        <p:sp>
          <p:nvSpPr>
            <p:cNvPr id="109" name="Textfeld 108">
              <a:extLst>
                <a:ext uri="{FF2B5EF4-FFF2-40B4-BE49-F238E27FC236}">
                  <a16:creationId xmlns:a16="http://schemas.microsoft.com/office/drawing/2014/main" id="{C389A5BC-E50F-46AD-9A78-C976024CF482}"/>
                </a:ext>
              </a:extLst>
            </p:cNvPr>
            <p:cNvSpPr txBox="1"/>
            <p:nvPr/>
          </p:nvSpPr>
          <p:spPr>
            <a:xfrm>
              <a:off x="3907579" y="4773242"/>
              <a:ext cx="1702468" cy="4201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400" i="1" dirty="0"/>
                <a:t>2DE-2345-02PA</a:t>
              </a:r>
            </a:p>
          </p:txBody>
        </p:sp>
        <p:sp>
          <p:nvSpPr>
            <p:cNvPr id="110" name="Rechteck: abgerundete Ecken 109">
              <a:extLst>
                <a:ext uri="{FF2B5EF4-FFF2-40B4-BE49-F238E27FC236}">
                  <a16:creationId xmlns:a16="http://schemas.microsoft.com/office/drawing/2014/main" id="{D2C6B01E-7B08-42E9-AA90-C8690A75C92D}"/>
                </a:ext>
              </a:extLst>
            </p:cNvPr>
            <p:cNvSpPr/>
            <p:nvPr/>
          </p:nvSpPr>
          <p:spPr>
            <a:xfrm>
              <a:off x="4078408" y="4302687"/>
              <a:ext cx="1371931" cy="528742"/>
            </a:xfrm>
            <a:prstGeom prst="roundRect">
              <a:avLst>
                <a:gd name="adj" fmla="val 33405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00"/>
            </a:p>
          </p:txBody>
        </p:sp>
        <p:sp>
          <p:nvSpPr>
            <p:cNvPr id="111" name="Textfeld 110">
              <a:extLst>
                <a:ext uri="{FF2B5EF4-FFF2-40B4-BE49-F238E27FC236}">
                  <a16:creationId xmlns:a16="http://schemas.microsoft.com/office/drawing/2014/main" id="{1A1FB669-015E-4A18-946E-53E72CDA5551}"/>
                </a:ext>
              </a:extLst>
            </p:cNvPr>
            <p:cNvSpPr txBox="1"/>
            <p:nvPr/>
          </p:nvSpPr>
          <p:spPr>
            <a:xfrm>
              <a:off x="4179938" y="4337715"/>
              <a:ext cx="1152729" cy="5462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700" b="1" dirty="0"/>
                <a:t>ECME</a:t>
              </a:r>
            </a:p>
          </p:txBody>
        </p:sp>
        <p:sp>
          <p:nvSpPr>
            <p:cNvPr id="112" name="Textfeld 111">
              <a:extLst>
                <a:ext uri="{FF2B5EF4-FFF2-40B4-BE49-F238E27FC236}">
                  <a16:creationId xmlns:a16="http://schemas.microsoft.com/office/drawing/2014/main" id="{1AC612A6-D51B-4E57-A8AC-DF13DB77BF0A}"/>
                </a:ext>
              </a:extLst>
            </p:cNvPr>
            <p:cNvSpPr txBox="1"/>
            <p:nvPr/>
          </p:nvSpPr>
          <p:spPr>
            <a:xfrm>
              <a:off x="4150449" y="4283840"/>
              <a:ext cx="1189517" cy="2941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00" dirty="0"/>
                <a:t>EUROPEAN COMPANY</a:t>
              </a:r>
            </a:p>
          </p:txBody>
        </p:sp>
        <p:sp>
          <p:nvSpPr>
            <p:cNvPr id="113" name="Textfeld 112">
              <a:extLst>
                <a:ext uri="{FF2B5EF4-FFF2-40B4-BE49-F238E27FC236}">
                  <a16:creationId xmlns:a16="http://schemas.microsoft.com/office/drawing/2014/main" id="{39C69585-705E-47E3-89A3-CD903F438672}"/>
                </a:ext>
              </a:extLst>
            </p:cNvPr>
            <p:cNvSpPr txBox="1"/>
            <p:nvPr/>
          </p:nvSpPr>
          <p:spPr>
            <a:xfrm>
              <a:off x="3986714" y="4625752"/>
              <a:ext cx="1549604" cy="2941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00" dirty="0"/>
                <a:t>MANUFACTURING EVERYTHING</a:t>
              </a:r>
            </a:p>
          </p:txBody>
        </p:sp>
      </p:grpSp>
      <p:sp>
        <p:nvSpPr>
          <p:cNvPr id="114" name="Textfeld 113">
            <a:extLst>
              <a:ext uri="{FF2B5EF4-FFF2-40B4-BE49-F238E27FC236}">
                <a16:creationId xmlns:a16="http://schemas.microsoft.com/office/drawing/2014/main" id="{9A161457-B17E-4C44-A896-655A1B967888}"/>
              </a:ext>
            </a:extLst>
          </p:cNvPr>
          <p:cNvSpPr txBox="1"/>
          <p:nvPr/>
        </p:nvSpPr>
        <p:spPr>
          <a:xfrm>
            <a:off x="5805931" y="2381078"/>
            <a:ext cx="7997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50" b="1" dirty="0"/>
              <a:t>P21/5W</a:t>
            </a:r>
          </a:p>
        </p:txBody>
      </p:sp>
      <p:sp>
        <p:nvSpPr>
          <p:cNvPr id="115" name="Textfeld 114">
            <a:extLst>
              <a:ext uri="{FF2B5EF4-FFF2-40B4-BE49-F238E27FC236}">
                <a16:creationId xmlns:a16="http://schemas.microsoft.com/office/drawing/2014/main" id="{E9A25B65-0C74-4E2C-8D4B-A274DAF2C24D}"/>
              </a:ext>
            </a:extLst>
          </p:cNvPr>
          <p:cNvSpPr txBox="1"/>
          <p:nvPr/>
        </p:nvSpPr>
        <p:spPr>
          <a:xfrm>
            <a:off x="6434520" y="2373524"/>
            <a:ext cx="7997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50" b="1" dirty="0"/>
              <a:t>11-14V</a:t>
            </a:r>
          </a:p>
        </p:txBody>
      </p:sp>
      <p:cxnSp>
        <p:nvCxnSpPr>
          <p:cNvPr id="116" name="Gerade Verbindung mit Pfeil 115">
            <a:extLst>
              <a:ext uri="{FF2B5EF4-FFF2-40B4-BE49-F238E27FC236}">
                <a16:creationId xmlns:a16="http://schemas.microsoft.com/office/drawing/2014/main" id="{D6796021-49EF-4F04-B781-1606F1F7C214}"/>
              </a:ext>
            </a:extLst>
          </p:cNvPr>
          <p:cNvCxnSpPr>
            <a:cxnSpLocks/>
          </p:cNvCxnSpPr>
          <p:nvPr/>
        </p:nvCxnSpPr>
        <p:spPr>
          <a:xfrm>
            <a:off x="6291422" y="1992475"/>
            <a:ext cx="372717" cy="0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Gerade Verbindung mit Pfeil 116">
            <a:extLst>
              <a:ext uri="{FF2B5EF4-FFF2-40B4-BE49-F238E27FC236}">
                <a16:creationId xmlns:a16="http://schemas.microsoft.com/office/drawing/2014/main" id="{76D8C58A-8278-4457-BDA3-8BB52553AD86}"/>
              </a:ext>
            </a:extLst>
          </p:cNvPr>
          <p:cNvCxnSpPr>
            <a:cxnSpLocks/>
          </p:cNvCxnSpPr>
          <p:nvPr/>
        </p:nvCxnSpPr>
        <p:spPr>
          <a:xfrm>
            <a:off x="6062621" y="1641237"/>
            <a:ext cx="0" cy="320269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Scrollen: vertikal 131">
            <a:extLst>
              <a:ext uri="{FF2B5EF4-FFF2-40B4-BE49-F238E27FC236}">
                <a16:creationId xmlns:a16="http://schemas.microsoft.com/office/drawing/2014/main" id="{9A3C781D-5E59-4528-99B2-6816D2BED4E9}"/>
              </a:ext>
            </a:extLst>
          </p:cNvPr>
          <p:cNvSpPr/>
          <p:nvPr/>
        </p:nvSpPr>
        <p:spPr>
          <a:xfrm>
            <a:off x="8024760" y="4555750"/>
            <a:ext cx="3436085" cy="2115718"/>
          </a:xfrm>
          <a:prstGeom prst="verticalScroll">
            <a:avLst>
              <a:gd name="adj" fmla="val 939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6" name="Textfeld 135">
            <a:extLst>
              <a:ext uri="{FF2B5EF4-FFF2-40B4-BE49-F238E27FC236}">
                <a16:creationId xmlns:a16="http://schemas.microsoft.com/office/drawing/2014/main" id="{F992E9EF-5970-42FE-BA4C-21696BF33BF9}"/>
              </a:ext>
            </a:extLst>
          </p:cNvPr>
          <p:cNvSpPr txBox="1"/>
          <p:nvPr/>
        </p:nvSpPr>
        <p:spPr>
          <a:xfrm>
            <a:off x="8483731" y="4732476"/>
            <a:ext cx="27447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Regulation </a:t>
            </a:r>
            <a:r>
              <a:rPr lang="de-DE" sz="800" dirty="0" err="1"/>
              <a:t>No</a:t>
            </a:r>
            <a:r>
              <a:rPr lang="de-DE" sz="800" dirty="0"/>
              <a:t>.:		[148]</a:t>
            </a:r>
          </a:p>
          <a:p>
            <a:r>
              <a:rPr lang="de-DE" sz="800" dirty="0"/>
              <a:t>Series </a:t>
            </a:r>
            <a:r>
              <a:rPr lang="de-DE" sz="800" dirty="0" err="1"/>
              <a:t>of</a:t>
            </a:r>
            <a:r>
              <a:rPr lang="de-DE" sz="800" dirty="0"/>
              <a:t> Amendments:	00</a:t>
            </a:r>
          </a:p>
          <a:p>
            <a:r>
              <a:rPr lang="de-DE" sz="800" dirty="0"/>
              <a:t>Authority:		</a:t>
            </a:r>
            <a:r>
              <a:rPr lang="de-DE" sz="800" dirty="0" err="1"/>
              <a:t>Netherlands</a:t>
            </a:r>
            <a:endParaRPr lang="de-DE" sz="800" dirty="0"/>
          </a:p>
          <a:p>
            <a:r>
              <a:rPr lang="de-DE" sz="800" dirty="0" err="1"/>
              <a:t>Function</a:t>
            </a:r>
            <a:r>
              <a:rPr lang="de-DE" sz="800" dirty="0"/>
              <a:t>(s) </a:t>
            </a:r>
            <a:r>
              <a:rPr lang="de-DE" sz="800" dirty="0" err="1"/>
              <a:t>included</a:t>
            </a:r>
            <a:r>
              <a:rPr lang="de-DE" sz="800" dirty="0"/>
              <a:t>:		</a:t>
            </a:r>
            <a:r>
              <a:rPr lang="de-DE" sz="800" dirty="0" err="1"/>
              <a:t>Rear</a:t>
            </a:r>
            <a:r>
              <a:rPr lang="de-DE" sz="800" dirty="0"/>
              <a:t> </a:t>
            </a:r>
            <a:r>
              <a:rPr lang="de-DE" sz="800" dirty="0" err="1"/>
              <a:t>position</a:t>
            </a:r>
            <a:r>
              <a:rPr lang="de-DE" sz="800" dirty="0"/>
              <a:t>(R1)</a:t>
            </a:r>
          </a:p>
          <a:p>
            <a:r>
              <a:rPr lang="de-DE" sz="800" dirty="0" err="1"/>
              <a:t>Approval</a:t>
            </a:r>
            <a:r>
              <a:rPr lang="de-DE" sz="800" dirty="0"/>
              <a:t> </a:t>
            </a:r>
            <a:r>
              <a:rPr lang="de-DE" sz="800" dirty="0" err="1"/>
              <a:t>number</a:t>
            </a:r>
            <a:r>
              <a:rPr lang="de-DE" sz="800" dirty="0"/>
              <a:t>:		1111</a:t>
            </a:r>
          </a:p>
          <a:p>
            <a:r>
              <a:rPr lang="de-DE" sz="800" dirty="0"/>
              <a:t>Extension </a:t>
            </a:r>
            <a:r>
              <a:rPr lang="de-DE" sz="800" dirty="0" err="1"/>
              <a:t>number</a:t>
            </a:r>
            <a:r>
              <a:rPr lang="de-DE" sz="800" dirty="0"/>
              <a:t>:		</a:t>
            </a:r>
            <a:r>
              <a:rPr lang="de-DE" sz="800" dirty="0" err="1"/>
              <a:t>n.a</a:t>
            </a:r>
            <a:r>
              <a:rPr lang="de-DE" sz="800" dirty="0"/>
              <a:t>.</a:t>
            </a:r>
          </a:p>
          <a:p>
            <a:r>
              <a:rPr lang="de-DE" sz="800" b="1" dirty="0" err="1">
                <a:solidFill>
                  <a:schemeClr val="accent2">
                    <a:lumMod val="75000"/>
                  </a:schemeClr>
                </a:solidFill>
              </a:rPr>
              <a:t>Mounting</a:t>
            </a:r>
            <a:r>
              <a:rPr lang="de-DE" sz="8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de-DE" sz="800" b="1" dirty="0" err="1">
                <a:solidFill>
                  <a:schemeClr val="accent2">
                    <a:lumMod val="75000"/>
                  </a:schemeClr>
                </a:solidFill>
              </a:rPr>
              <a:t>height</a:t>
            </a:r>
            <a:r>
              <a:rPr lang="de-DE" sz="800" b="1" dirty="0">
                <a:solidFill>
                  <a:schemeClr val="accent2">
                    <a:lumMod val="75000"/>
                  </a:schemeClr>
                </a:solidFill>
              </a:rPr>
              <a:t>:		</a:t>
            </a:r>
            <a:r>
              <a:rPr lang="de-DE" sz="800" b="1" dirty="0" err="1">
                <a:solidFill>
                  <a:schemeClr val="accent2">
                    <a:lumMod val="75000"/>
                  </a:schemeClr>
                </a:solidFill>
              </a:rPr>
              <a:t>below</a:t>
            </a:r>
            <a:r>
              <a:rPr lang="de-DE" sz="800" b="1" dirty="0">
                <a:solidFill>
                  <a:schemeClr val="accent2">
                    <a:lumMod val="75000"/>
                  </a:schemeClr>
                </a:solidFill>
              </a:rPr>
              <a:t> 750</a:t>
            </a:r>
          </a:p>
          <a:p>
            <a:r>
              <a:rPr lang="de-DE" sz="800" b="1" dirty="0" err="1">
                <a:solidFill>
                  <a:schemeClr val="accent2">
                    <a:lumMod val="75000"/>
                  </a:schemeClr>
                </a:solidFill>
              </a:rPr>
              <a:t>Mounting</a:t>
            </a:r>
            <a:r>
              <a:rPr lang="de-DE" sz="8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de-DE" sz="800" b="1" dirty="0" err="1">
                <a:solidFill>
                  <a:schemeClr val="accent2">
                    <a:lumMod val="75000"/>
                  </a:schemeClr>
                </a:solidFill>
              </a:rPr>
              <a:t>side</a:t>
            </a:r>
            <a:r>
              <a:rPr lang="de-DE" sz="800" b="1" dirty="0">
                <a:solidFill>
                  <a:schemeClr val="accent2">
                    <a:lumMod val="75000"/>
                  </a:schemeClr>
                </a:solidFill>
              </a:rPr>
              <a:t>:		Right </a:t>
            </a:r>
            <a:r>
              <a:rPr lang="de-DE" sz="800" b="1" dirty="0" err="1">
                <a:solidFill>
                  <a:schemeClr val="accent2">
                    <a:lumMod val="75000"/>
                  </a:schemeClr>
                </a:solidFill>
              </a:rPr>
              <a:t>side</a:t>
            </a:r>
            <a:r>
              <a:rPr lang="de-DE" sz="8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de-DE" sz="800" b="1" dirty="0" err="1">
                <a:solidFill>
                  <a:schemeClr val="accent2">
                    <a:lumMod val="75000"/>
                  </a:schemeClr>
                </a:solidFill>
              </a:rPr>
              <a:t>only</a:t>
            </a:r>
            <a:endParaRPr lang="de-DE" sz="8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de-DE" sz="800" dirty="0"/>
              <a:t>Type „D“:		</a:t>
            </a:r>
            <a:r>
              <a:rPr lang="de-DE" sz="800" dirty="0" err="1"/>
              <a:t>No</a:t>
            </a:r>
            <a:endParaRPr lang="de-DE" sz="800" dirty="0"/>
          </a:p>
          <a:p>
            <a:r>
              <a:rPr lang="de-DE" sz="800" dirty="0"/>
              <a:t>Type „Y“:		</a:t>
            </a:r>
            <a:r>
              <a:rPr lang="de-DE" sz="800" dirty="0" err="1"/>
              <a:t>No</a:t>
            </a:r>
            <a:endParaRPr lang="de-DE" sz="800" dirty="0"/>
          </a:p>
          <a:p>
            <a:r>
              <a:rPr lang="de-DE" sz="800" b="1" dirty="0" err="1">
                <a:solidFill>
                  <a:schemeClr val="accent6">
                    <a:lumMod val="75000"/>
                  </a:schemeClr>
                </a:solidFill>
              </a:rPr>
              <a:t>Manufacturer</a:t>
            </a:r>
            <a:r>
              <a:rPr lang="de-DE" sz="800" b="1" dirty="0">
                <a:solidFill>
                  <a:schemeClr val="accent6">
                    <a:lumMod val="75000"/>
                  </a:schemeClr>
                </a:solidFill>
              </a:rPr>
              <a:t> logo/</a:t>
            </a:r>
            <a:r>
              <a:rPr lang="de-DE" sz="800" b="1" dirty="0" err="1">
                <a:solidFill>
                  <a:schemeClr val="accent6">
                    <a:lumMod val="75000"/>
                  </a:schemeClr>
                </a:solidFill>
              </a:rPr>
              <a:t>tm</a:t>
            </a:r>
            <a:r>
              <a:rPr lang="de-DE" sz="800" b="1" dirty="0">
                <a:solidFill>
                  <a:schemeClr val="accent6">
                    <a:lumMod val="75000"/>
                  </a:schemeClr>
                </a:solidFill>
              </a:rPr>
              <a:t>:	   </a:t>
            </a:r>
          </a:p>
          <a:p>
            <a:r>
              <a:rPr lang="de-DE" sz="800" b="1" dirty="0" err="1">
                <a:solidFill>
                  <a:schemeClr val="accent6">
                    <a:lumMod val="75000"/>
                  </a:schemeClr>
                </a:solidFill>
              </a:rPr>
              <a:t>Manufacturer</a:t>
            </a:r>
            <a:r>
              <a:rPr lang="de-DE" sz="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800" b="1" dirty="0" err="1">
                <a:solidFill>
                  <a:schemeClr val="accent6">
                    <a:lumMod val="75000"/>
                  </a:schemeClr>
                </a:solidFill>
              </a:rPr>
              <a:t>name</a:t>
            </a:r>
            <a:r>
              <a:rPr lang="de-DE" sz="800" b="1" dirty="0">
                <a:solidFill>
                  <a:schemeClr val="accent6">
                    <a:lumMod val="75000"/>
                  </a:schemeClr>
                </a:solidFill>
              </a:rPr>
              <a:t>:		ECME</a:t>
            </a:r>
          </a:p>
          <a:p>
            <a:r>
              <a:rPr lang="de-DE" sz="800" b="1" dirty="0" err="1">
                <a:solidFill>
                  <a:schemeClr val="accent6">
                    <a:lumMod val="75000"/>
                  </a:schemeClr>
                </a:solidFill>
              </a:rPr>
              <a:t>Product</a:t>
            </a:r>
            <a:r>
              <a:rPr lang="de-DE" sz="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800" b="1" dirty="0" err="1">
                <a:solidFill>
                  <a:schemeClr val="accent6">
                    <a:lumMod val="75000"/>
                  </a:schemeClr>
                </a:solidFill>
              </a:rPr>
              <a:t>number</a:t>
            </a:r>
            <a:r>
              <a:rPr lang="de-DE" sz="800" b="1" dirty="0">
                <a:solidFill>
                  <a:schemeClr val="accent6">
                    <a:lumMod val="75000"/>
                  </a:schemeClr>
                </a:solidFill>
              </a:rPr>
              <a:t>:		2BA-2232-02F</a:t>
            </a:r>
          </a:p>
          <a:p>
            <a:r>
              <a:rPr lang="de-DE" sz="800" b="1" dirty="0">
                <a:solidFill>
                  <a:schemeClr val="accent6">
                    <a:lumMod val="75000"/>
                  </a:schemeClr>
                </a:solidFill>
              </a:rPr>
              <a:t>Light Source(s):		P21/5W</a:t>
            </a:r>
          </a:p>
          <a:p>
            <a:r>
              <a:rPr lang="de-DE" sz="800" b="1" dirty="0" err="1">
                <a:solidFill>
                  <a:schemeClr val="accent6">
                    <a:lumMod val="75000"/>
                  </a:schemeClr>
                </a:solidFill>
              </a:rPr>
              <a:t>Voltage</a:t>
            </a:r>
            <a:r>
              <a:rPr lang="de-DE" sz="800" b="1" dirty="0">
                <a:solidFill>
                  <a:schemeClr val="accent6">
                    <a:lumMod val="75000"/>
                  </a:schemeClr>
                </a:solidFill>
              </a:rPr>
              <a:t>/</a:t>
            </a:r>
            <a:r>
              <a:rPr lang="de-DE" sz="800" b="1" dirty="0" err="1">
                <a:solidFill>
                  <a:schemeClr val="accent6">
                    <a:lumMod val="75000"/>
                  </a:schemeClr>
                </a:solidFill>
              </a:rPr>
              <a:t>Voltage</a:t>
            </a:r>
            <a:r>
              <a:rPr lang="de-DE" sz="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800" b="1" dirty="0" err="1">
                <a:solidFill>
                  <a:schemeClr val="accent6">
                    <a:lumMod val="75000"/>
                  </a:schemeClr>
                </a:solidFill>
              </a:rPr>
              <a:t>range</a:t>
            </a:r>
            <a:r>
              <a:rPr lang="de-DE" sz="800" b="1" dirty="0">
                <a:solidFill>
                  <a:schemeClr val="accent6">
                    <a:lumMod val="75000"/>
                  </a:schemeClr>
                </a:solidFill>
              </a:rPr>
              <a:t>:	11-14V</a:t>
            </a:r>
          </a:p>
        </p:txBody>
      </p:sp>
      <p:sp>
        <p:nvSpPr>
          <p:cNvPr id="137" name="Textfeld 136">
            <a:extLst>
              <a:ext uri="{FF2B5EF4-FFF2-40B4-BE49-F238E27FC236}">
                <a16:creationId xmlns:a16="http://schemas.microsoft.com/office/drawing/2014/main" id="{1E431A4F-7445-42E5-B3C7-A9DD06EEE9A9}"/>
              </a:ext>
            </a:extLst>
          </p:cNvPr>
          <p:cNvSpPr txBox="1"/>
          <p:nvPr/>
        </p:nvSpPr>
        <p:spPr>
          <a:xfrm>
            <a:off x="8483735" y="4524637"/>
            <a:ext cx="28513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dirty="0"/>
              <a:t>DETA Information (Level: </a:t>
            </a:r>
            <a:r>
              <a:rPr lang="de-DE" sz="1100" b="1" dirty="0" err="1"/>
              <a:t>public</a:t>
            </a:r>
            <a:r>
              <a:rPr lang="de-DE" sz="1100" b="1" dirty="0"/>
              <a:t>?)</a:t>
            </a:r>
          </a:p>
        </p:txBody>
      </p:sp>
      <p:grpSp>
        <p:nvGrpSpPr>
          <p:cNvPr id="141" name="Gruppieren 140">
            <a:extLst>
              <a:ext uri="{FF2B5EF4-FFF2-40B4-BE49-F238E27FC236}">
                <a16:creationId xmlns:a16="http://schemas.microsoft.com/office/drawing/2014/main" id="{0617ED6B-ED3A-42A4-87CD-036A31759D07}"/>
              </a:ext>
            </a:extLst>
          </p:cNvPr>
          <p:cNvGrpSpPr/>
          <p:nvPr/>
        </p:nvGrpSpPr>
        <p:grpSpPr>
          <a:xfrm>
            <a:off x="10513313" y="5922003"/>
            <a:ext cx="665964" cy="237273"/>
            <a:chOff x="9705062" y="4675465"/>
            <a:chExt cx="751202" cy="237273"/>
          </a:xfrm>
        </p:grpSpPr>
        <p:sp>
          <p:nvSpPr>
            <p:cNvPr id="142" name="Rechteck: abgerundete Ecken 141">
              <a:extLst>
                <a:ext uri="{FF2B5EF4-FFF2-40B4-BE49-F238E27FC236}">
                  <a16:creationId xmlns:a16="http://schemas.microsoft.com/office/drawing/2014/main" id="{C7161EFC-9A4D-46B4-81C1-52DAEB6C913A}"/>
                </a:ext>
              </a:extLst>
            </p:cNvPr>
            <p:cNvSpPr/>
            <p:nvPr/>
          </p:nvSpPr>
          <p:spPr>
            <a:xfrm>
              <a:off x="9820040" y="4709996"/>
              <a:ext cx="521564" cy="175658"/>
            </a:xfrm>
            <a:prstGeom prst="roundRect">
              <a:avLst>
                <a:gd name="adj" fmla="val 3340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00"/>
            </a:p>
          </p:txBody>
        </p:sp>
        <p:sp>
          <p:nvSpPr>
            <p:cNvPr id="143" name="Textfeld 142">
              <a:extLst>
                <a:ext uri="{FF2B5EF4-FFF2-40B4-BE49-F238E27FC236}">
                  <a16:creationId xmlns:a16="http://schemas.microsoft.com/office/drawing/2014/main" id="{F22F4771-8B8B-491E-8E30-77882CE1CD02}"/>
                </a:ext>
              </a:extLst>
            </p:cNvPr>
            <p:cNvSpPr txBox="1"/>
            <p:nvPr/>
          </p:nvSpPr>
          <p:spPr>
            <a:xfrm>
              <a:off x="9845192" y="4691336"/>
              <a:ext cx="450616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700" b="1" dirty="0"/>
                <a:t>ECME</a:t>
              </a:r>
            </a:p>
          </p:txBody>
        </p:sp>
        <p:sp>
          <p:nvSpPr>
            <p:cNvPr id="144" name="Textfeld 143">
              <a:extLst>
                <a:ext uri="{FF2B5EF4-FFF2-40B4-BE49-F238E27FC236}">
                  <a16:creationId xmlns:a16="http://schemas.microsoft.com/office/drawing/2014/main" id="{4C3EA39F-8F9A-45D1-8038-3B7F284CC488}"/>
                </a:ext>
              </a:extLst>
            </p:cNvPr>
            <p:cNvSpPr txBox="1"/>
            <p:nvPr/>
          </p:nvSpPr>
          <p:spPr>
            <a:xfrm>
              <a:off x="9723929" y="4675465"/>
              <a:ext cx="702314" cy="1231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" dirty="0"/>
                <a:t>EUROPEAN COMPANY</a:t>
              </a:r>
            </a:p>
          </p:txBody>
        </p:sp>
        <p:sp>
          <p:nvSpPr>
            <p:cNvPr id="145" name="Textfeld 144">
              <a:extLst>
                <a:ext uri="{FF2B5EF4-FFF2-40B4-BE49-F238E27FC236}">
                  <a16:creationId xmlns:a16="http://schemas.microsoft.com/office/drawing/2014/main" id="{48CE09AC-C302-405F-ABD8-C6652ECBD8AC}"/>
                </a:ext>
              </a:extLst>
            </p:cNvPr>
            <p:cNvSpPr txBox="1"/>
            <p:nvPr/>
          </p:nvSpPr>
          <p:spPr>
            <a:xfrm>
              <a:off x="9705062" y="4789627"/>
              <a:ext cx="751202" cy="1231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" dirty="0"/>
                <a:t>MANUFACTURING EVERYTHING</a:t>
              </a:r>
            </a:p>
          </p:txBody>
        </p:sp>
      </p:grpSp>
      <p:sp>
        <p:nvSpPr>
          <p:cNvPr id="146" name="Rechteck 145">
            <a:extLst>
              <a:ext uri="{FF2B5EF4-FFF2-40B4-BE49-F238E27FC236}">
                <a16:creationId xmlns:a16="http://schemas.microsoft.com/office/drawing/2014/main" id="{DC4252FE-EB2F-4F28-8742-84B3B6FB6461}"/>
              </a:ext>
            </a:extLst>
          </p:cNvPr>
          <p:cNvSpPr/>
          <p:nvPr/>
        </p:nvSpPr>
        <p:spPr>
          <a:xfrm>
            <a:off x="5322100" y="5152720"/>
            <a:ext cx="1783861" cy="804237"/>
          </a:xfrm>
          <a:prstGeom prst="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7" name="Rechteck: abgerundete Ecken 146">
            <a:extLst>
              <a:ext uri="{FF2B5EF4-FFF2-40B4-BE49-F238E27FC236}">
                <a16:creationId xmlns:a16="http://schemas.microsoft.com/office/drawing/2014/main" id="{4B6D8527-C813-4089-85EA-0F4AE49B1EF1}"/>
              </a:ext>
            </a:extLst>
          </p:cNvPr>
          <p:cNvSpPr/>
          <p:nvPr/>
        </p:nvSpPr>
        <p:spPr>
          <a:xfrm>
            <a:off x="5417045" y="5333999"/>
            <a:ext cx="592060" cy="432919"/>
          </a:xfrm>
          <a:prstGeom prst="roundRect">
            <a:avLst>
              <a:gd name="adj" fmla="val 33388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8" name="Textfeld 147">
            <a:extLst>
              <a:ext uri="{FF2B5EF4-FFF2-40B4-BE49-F238E27FC236}">
                <a16:creationId xmlns:a16="http://schemas.microsoft.com/office/drawing/2014/main" id="{D48A94D6-174C-4EA5-A6E2-BBE0AB572562}"/>
              </a:ext>
            </a:extLst>
          </p:cNvPr>
          <p:cNvSpPr txBox="1"/>
          <p:nvPr/>
        </p:nvSpPr>
        <p:spPr>
          <a:xfrm>
            <a:off x="5337634" y="5214555"/>
            <a:ext cx="728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dirty="0"/>
              <a:t>UI</a:t>
            </a:r>
          </a:p>
        </p:txBody>
      </p:sp>
      <p:sp>
        <p:nvSpPr>
          <p:cNvPr id="149" name="Textfeld 148">
            <a:extLst>
              <a:ext uri="{FF2B5EF4-FFF2-40B4-BE49-F238E27FC236}">
                <a16:creationId xmlns:a16="http://schemas.microsoft.com/office/drawing/2014/main" id="{F3575517-09C1-4CED-BBF9-01534D8C56B4}"/>
              </a:ext>
            </a:extLst>
          </p:cNvPr>
          <p:cNvSpPr txBox="1"/>
          <p:nvPr/>
        </p:nvSpPr>
        <p:spPr>
          <a:xfrm>
            <a:off x="5990059" y="5319625"/>
            <a:ext cx="13235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270650</a:t>
            </a:r>
          </a:p>
        </p:txBody>
      </p:sp>
      <p:sp>
        <p:nvSpPr>
          <p:cNvPr id="150" name="Textfeld 149">
            <a:extLst>
              <a:ext uri="{FF2B5EF4-FFF2-40B4-BE49-F238E27FC236}">
                <a16:creationId xmlns:a16="http://schemas.microsoft.com/office/drawing/2014/main" id="{7CA67F4D-2B84-4285-9151-1AC59E60A1B1}"/>
              </a:ext>
            </a:extLst>
          </p:cNvPr>
          <p:cNvSpPr txBox="1"/>
          <p:nvPr/>
        </p:nvSpPr>
        <p:spPr>
          <a:xfrm>
            <a:off x="7509165" y="5184248"/>
            <a:ext cx="3637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b="1" dirty="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D7D8343-E167-403B-9012-94323901A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02824-367F-4233-B96A-3B383EFE3CC8}" type="slidenum">
              <a:rPr lang="de-DE" smtClean="0"/>
              <a:t>5</a:t>
            </a:fld>
            <a:endParaRPr lang="de-DE"/>
          </a:p>
        </p:txBody>
      </p:sp>
      <p:sp>
        <p:nvSpPr>
          <p:cNvPr id="118" name="Textfeld 117">
            <a:extLst>
              <a:ext uri="{FF2B5EF4-FFF2-40B4-BE49-F238E27FC236}">
                <a16:creationId xmlns:a16="http://schemas.microsoft.com/office/drawing/2014/main" id="{BC431AFD-B21B-406D-A84D-53A27A517248}"/>
              </a:ext>
            </a:extLst>
          </p:cNvPr>
          <p:cNvSpPr txBox="1"/>
          <p:nvPr/>
        </p:nvSpPr>
        <p:spPr>
          <a:xfrm>
            <a:off x="2821113" y="1001396"/>
            <a:ext cx="17448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Possible alternatives</a:t>
            </a:r>
          </a:p>
        </p:txBody>
      </p:sp>
      <p:sp>
        <p:nvSpPr>
          <p:cNvPr id="119" name="Textfeld 118">
            <a:extLst>
              <a:ext uri="{FF2B5EF4-FFF2-40B4-BE49-F238E27FC236}">
                <a16:creationId xmlns:a16="http://schemas.microsoft.com/office/drawing/2014/main" id="{FB236BC9-2628-4247-AEAA-988570BAD75E}"/>
              </a:ext>
            </a:extLst>
          </p:cNvPr>
          <p:cNvSpPr txBox="1"/>
          <p:nvPr/>
        </p:nvSpPr>
        <p:spPr>
          <a:xfrm>
            <a:off x="2382775" y="6405005"/>
            <a:ext cx="2495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o</a:t>
            </a:r>
            <a:r>
              <a:rPr lang="de-DE"/>
              <a:t>r</a:t>
            </a:r>
            <a:r>
              <a:rPr lang="de-DE" dirty="0"/>
              <a:t> </a:t>
            </a:r>
            <a:r>
              <a:rPr lang="de-DE" dirty="0" err="1"/>
              <a:t>even</a:t>
            </a:r>
            <a:r>
              <a:rPr lang="de-DE" dirty="0"/>
              <a:t> 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dirty="0" err="1"/>
              <a:t>solutions</a:t>
            </a:r>
            <a:endParaRPr lang="de-DE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772FF991-137D-4398-A4B0-13326761E918}"/>
              </a:ext>
            </a:extLst>
          </p:cNvPr>
          <p:cNvSpPr txBox="1"/>
          <p:nvPr/>
        </p:nvSpPr>
        <p:spPr>
          <a:xfrm>
            <a:off x="2626820" y="2274306"/>
            <a:ext cx="21323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err="1"/>
              <a:t>Replacing</a:t>
            </a:r>
            <a:r>
              <a:rPr lang="de-DE" sz="1400" dirty="0"/>
              <a:t> </a:t>
            </a:r>
            <a:r>
              <a:rPr lang="de-DE" sz="1400" dirty="0" err="1"/>
              <a:t>only</a:t>
            </a:r>
            <a:r>
              <a:rPr lang="de-DE" sz="1400" dirty="0"/>
              <a:t> a </a:t>
            </a:r>
            <a:r>
              <a:rPr lang="de-DE" sz="1400" dirty="0" err="1"/>
              <a:t>part</a:t>
            </a:r>
            <a:r>
              <a:rPr lang="de-DE" sz="1400" dirty="0"/>
              <a:t> </a:t>
            </a:r>
            <a:r>
              <a:rPr lang="de-DE" sz="1400" dirty="0" err="1"/>
              <a:t>of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approval</a:t>
            </a:r>
            <a:r>
              <a:rPr lang="de-DE" sz="1400" dirty="0"/>
              <a:t> </a:t>
            </a:r>
            <a:r>
              <a:rPr lang="de-DE" sz="1400" dirty="0" err="1"/>
              <a:t>marking</a:t>
            </a:r>
            <a:endParaRPr lang="de-DE" sz="1400" dirty="0"/>
          </a:p>
        </p:txBody>
      </p:sp>
      <p:sp>
        <p:nvSpPr>
          <p:cNvPr id="120" name="Textfeld 119">
            <a:extLst>
              <a:ext uri="{FF2B5EF4-FFF2-40B4-BE49-F238E27FC236}">
                <a16:creationId xmlns:a16="http://schemas.microsoft.com/office/drawing/2014/main" id="{16823CDB-BE6F-49B2-A376-E93323EF5246}"/>
              </a:ext>
            </a:extLst>
          </p:cNvPr>
          <p:cNvSpPr txBox="1"/>
          <p:nvPr/>
        </p:nvSpPr>
        <p:spPr>
          <a:xfrm>
            <a:off x="2655272" y="3875190"/>
            <a:ext cx="21323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err="1"/>
              <a:t>Replacing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complete</a:t>
            </a:r>
            <a:r>
              <a:rPr lang="de-DE" sz="1400" dirty="0"/>
              <a:t> </a:t>
            </a:r>
            <a:r>
              <a:rPr lang="de-DE" sz="1400" dirty="0" err="1"/>
              <a:t>approval</a:t>
            </a:r>
            <a:r>
              <a:rPr lang="de-DE" sz="1400" dirty="0"/>
              <a:t> </a:t>
            </a:r>
            <a:r>
              <a:rPr lang="de-DE" sz="1400" dirty="0" err="1"/>
              <a:t>marking</a:t>
            </a:r>
            <a:endParaRPr lang="de-DE" sz="1400" dirty="0"/>
          </a:p>
        </p:txBody>
      </p:sp>
      <p:sp>
        <p:nvSpPr>
          <p:cNvPr id="121" name="Textfeld 120">
            <a:extLst>
              <a:ext uri="{FF2B5EF4-FFF2-40B4-BE49-F238E27FC236}">
                <a16:creationId xmlns:a16="http://schemas.microsoft.com/office/drawing/2014/main" id="{F7B16F8B-5B51-4B81-85ED-0EAD0B676567}"/>
              </a:ext>
            </a:extLst>
          </p:cNvPr>
          <p:cNvSpPr txBox="1"/>
          <p:nvPr/>
        </p:nvSpPr>
        <p:spPr>
          <a:xfrm>
            <a:off x="2399967" y="5779556"/>
            <a:ext cx="25860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err="1"/>
              <a:t>Replacing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complete</a:t>
            </a:r>
            <a:r>
              <a:rPr lang="de-DE" sz="1400" dirty="0"/>
              <a:t> </a:t>
            </a:r>
            <a:r>
              <a:rPr lang="de-DE" sz="1400" dirty="0" err="1"/>
              <a:t>approval</a:t>
            </a:r>
            <a:r>
              <a:rPr lang="de-DE" sz="1400" dirty="0"/>
              <a:t> and </a:t>
            </a:r>
            <a:r>
              <a:rPr lang="de-DE" sz="1400" dirty="0" err="1"/>
              <a:t>the</a:t>
            </a:r>
            <a:r>
              <a:rPr lang="de-DE" sz="1400" dirty="0"/>
              <a:t> additional </a:t>
            </a:r>
            <a:r>
              <a:rPr lang="de-DE" sz="1400" dirty="0" err="1"/>
              <a:t>markings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3784138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hteck 49">
            <a:extLst>
              <a:ext uri="{FF2B5EF4-FFF2-40B4-BE49-F238E27FC236}">
                <a16:creationId xmlns:a16="http://schemas.microsoft.com/office/drawing/2014/main" id="{EBACCAB5-CEDA-4BC3-8F24-749A1A4D112F}"/>
              </a:ext>
            </a:extLst>
          </p:cNvPr>
          <p:cNvSpPr/>
          <p:nvPr/>
        </p:nvSpPr>
        <p:spPr>
          <a:xfrm>
            <a:off x="619906" y="1025668"/>
            <a:ext cx="10984662" cy="209115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E91C5A6C-3F70-4D48-A0E8-1B267A6AAB8A}"/>
              </a:ext>
            </a:extLst>
          </p:cNvPr>
          <p:cNvSpPr/>
          <p:nvPr/>
        </p:nvSpPr>
        <p:spPr>
          <a:xfrm>
            <a:off x="619906" y="3291877"/>
            <a:ext cx="10984662" cy="274430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CBACBC7B-05F5-49FB-A075-6FC6D5A2C041}"/>
              </a:ext>
            </a:extLst>
          </p:cNvPr>
          <p:cNvSpPr txBox="1"/>
          <p:nvPr/>
        </p:nvSpPr>
        <p:spPr>
          <a:xfrm>
            <a:off x="7592943" y="1905463"/>
            <a:ext cx="38453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/>
              <a:t>Headlamp</a:t>
            </a:r>
            <a:r>
              <a:rPr lang="de-DE" dirty="0"/>
              <a:t> </a:t>
            </a:r>
            <a:r>
              <a:rPr lang="de-DE" dirty="0" err="1"/>
              <a:t>marking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device</a:t>
            </a:r>
            <a:r>
              <a:rPr lang="de-DE" dirty="0"/>
              <a:t> (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approval</a:t>
            </a:r>
            <a:r>
              <a:rPr lang="de-DE" dirty="0"/>
              <a:t> </a:t>
            </a:r>
            <a:r>
              <a:rPr lang="de-DE" dirty="0" err="1"/>
              <a:t>marking</a:t>
            </a:r>
            <a:r>
              <a:rPr lang="de-DE" dirty="0"/>
              <a:t> </a:t>
            </a:r>
            <a:r>
              <a:rPr lang="de-DE" dirty="0" err="1"/>
              <a:t>only</a:t>
            </a:r>
            <a:r>
              <a:rPr lang="de-DE" dirty="0"/>
              <a:t>!)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F2278545-8F1E-410E-A11D-2E0CA9739A59}"/>
              </a:ext>
            </a:extLst>
          </p:cNvPr>
          <p:cNvSpPr txBox="1"/>
          <p:nvPr/>
        </p:nvSpPr>
        <p:spPr>
          <a:xfrm>
            <a:off x="803766" y="6178115"/>
            <a:ext cx="107688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rgbClr val="FF0000"/>
                </a:solidFill>
              </a:rPr>
              <a:t>Question: Will </a:t>
            </a:r>
            <a:r>
              <a:rPr lang="de-DE" sz="2000" dirty="0" err="1">
                <a:solidFill>
                  <a:srgbClr val="FF0000"/>
                </a:solidFill>
              </a:rPr>
              <a:t>there</a:t>
            </a:r>
            <a:r>
              <a:rPr lang="de-DE" sz="2000" dirty="0">
                <a:solidFill>
                  <a:srgbClr val="FF0000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be</a:t>
            </a:r>
            <a:r>
              <a:rPr lang="de-DE" sz="2000" dirty="0">
                <a:solidFill>
                  <a:srgbClr val="FF0000"/>
                </a:solidFill>
              </a:rPr>
              <a:t> a </a:t>
            </a:r>
            <a:r>
              <a:rPr lang="de-DE" sz="2000" dirty="0" err="1">
                <a:solidFill>
                  <a:srgbClr val="FF0000"/>
                </a:solidFill>
              </a:rPr>
              <a:t>difference</a:t>
            </a:r>
            <a:r>
              <a:rPr lang="de-DE" sz="2000" dirty="0">
                <a:solidFill>
                  <a:srgbClr val="FF0000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when</a:t>
            </a:r>
            <a:r>
              <a:rPr lang="de-DE" sz="2000" dirty="0">
                <a:solidFill>
                  <a:srgbClr val="FF0000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dealing</a:t>
            </a:r>
            <a:r>
              <a:rPr lang="de-DE" sz="2000" dirty="0">
                <a:solidFill>
                  <a:srgbClr val="FF0000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with</a:t>
            </a:r>
            <a:r>
              <a:rPr lang="de-DE" sz="2000" dirty="0">
                <a:solidFill>
                  <a:srgbClr val="FF0000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more</a:t>
            </a:r>
            <a:r>
              <a:rPr lang="de-DE" sz="2000" dirty="0">
                <a:solidFill>
                  <a:srgbClr val="FF0000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complicated</a:t>
            </a:r>
            <a:r>
              <a:rPr lang="de-DE" sz="2000" dirty="0">
                <a:solidFill>
                  <a:srgbClr val="FF0000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devices</a:t>
            </a:r>
            <a:r>
              <a:rPr lang="de-DE" sz="2000" dirty="0">
                <a:solidFill>
                  <a:srgbClr val="FF0000"/>
                </a:solidFill>
              </a:rPr>
              <a:t> (</a:t>
            </a:r>
            <a:r>
              <a:rPr lang="de-DE" sz="2000" dirty="0" err="1">
                <a:solidFill>
                  <a:srgbClr val="FF0000"/>
                </a:solidFill>
              </a:rPr>
              <a:t>more</a:t>
            </a:r>
            <a:r>
              <a:rPr lang="de-DE" sz="2000" dirty="0">
                <a:solidFill>
                  <a:srgbClr val="FF0000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functions</a:t>
            </a:r>
            <a:r>
              <a:rPr lang="de-DE" sz="2000" dirty="0">
                <a:solidFill>
                  <a:srgbClr val="FF0000"/>
                </a:solidFill>
              </a:rPr>
              <a:t>)?</a:t>
            </a:r>
          </a:p>
        </p:txBody>
      </p:sp>
      <p:pic>
        <p:nvPicPr>
          <p:cNvPr id="1026" name="Grafik 1" descr="image001">
            <a:extLst>
              <a:ext uri="{FF2B5EF4-FFF2-40B4-BE49-F238E27FC236}">
                <a16:creationId xmlns:a16="http://schemas.microsoft.com/office/drawing/2014/main" id="{4F0A348D-ABF8-4BC7-BA39-CACB4E99625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2" t="69948" r="19170"/>
          <a:stretch/>
        </p:blipFill>
        <p:spPr bwMode="auto">
          <a:xfrm>
            <a:off x="766064" y="1580776"/>
            <a:ext cx="6680720" cy="1286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Grafik 1" descr="image001">
            <a:extLst>
              <a:ext uri="{FF2B5EF4-FFF2-40B4-BE49-F238E27FC236}">
                <a16:creationId xmlns:a16="http://schemas.microsoft.com/office/drawing/2014/main" id="{7FA8C50E-CEAE-401A-9351-F803879E8B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756021" y="1445118"/>
            <a:ext cx="1177527" cy="5157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Grafik 2" descr="image002">
            <a:extLst>
              <a:ext uri="{FF2B5EF4-FFF2-40B4-BE49-F238E27FC236}">
                <a16:creationId xmlns:a16="http://schemas.microsoft.com/office/drawing/2014/main" id="{09A9B690-2D5E-436F-97F0-5A6F6B11BB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064" y="4798394"/>
            <a:ext cx="5157440" cy="1117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Textfeld 46">
            <a:extLst>
              <a:ext uri="{FF2B5EF4-FFF2-40B4-BE49-F238E27FC236}">
                <a16:creationId xmlns:a16="http://schemas.microsoft.com/office/drawing/2014/main" id="{5F3D3A79-7D20-4EAB-8571-A67757096CA1}"/>
              </a:ext>
            </a:extLst>
          </p:cNvPr>
          <p:cNvSpPr txBox="1"/>
          <p:nvPr/>
        </p:nvSpPr>
        <p:spPr>
          <a:xfrm>
            <a:off x="6057285" y="3297315"/>
            <a:ext cx="5368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/>
              <a:t>Rear</a:t>
            </a:r>
            <a:r>
              <a:rPr lang="de-DE" dirty="0"/>
              <a:t> </a:t>
            </a:r>
            <a:r>
              <a:rPr lang="de-DE" dirty="0" err="1"/>
              <a:t>combination</a:t>
            </a:r>
            <a:r>
              <a:rPr lang="de-DE" dirty="0"/>
              <a:t> </a:t>
            </a:r>
            <a:r>
              <a:rPr lang="de-DE" dirty="0" err="1"/>
              <a:t>lamp</a:t>
            </a:r>
            <a:r>
              <a:rPr lang="de-DE" dirty="0"/>
              <a:t> </a:t>
            </a:r>
            <a:r>
              <a:rPr lang="de-DE" dirty="0" err="1"/>
              <a:t>marking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device</a:t>
            </a:r>
            <a:r>
              <a:rPr lang="de-DE" dirty="0"/>
              <a:t> (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approval</a:t>
            </a:r>
            <a:r>
              <a:rPr lang="de-DE" dirty="0"/>
              <a:t> </a:t>
            </a:r>
            <a:r>
              <a:rPr lang="de-DE" dirty="0" err="1"/>
              <a:t>marking</a:t>
            </a:r>
            <a:r>
              <a:rPr lang="de-DE" dirty="0"/>
              <a:t> </a:t>
            </a:r>
            <a:r>
              <a:rPr lang="de-DE" dirty="0" err="1"/>
              <a:t>only</a:t>
            </a:r>
            <a:r>
              <a:rPr lang="de-DE" dirty="0"/>
              <a:t>!) (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device</a:t>
            </a:r>
            <a:r>
              <a:rPr lang="de-DE" dirty="0"/>
              <a:t> </a:t>
            </a:r>
            <a:r>
              <a:rPr lang="de-DE" dirty="0" err="1"/>
              <a:t>part</a:t>
            </a:r>
            <a:r>
              <a:rPr lang="de-DE" dirty="0"/>
              <a:t> 1 and </a:t>
            </a:r>
            <a:r>
              <a:rPr lang="de-DE" dirty="0" err="1"/>
              <a:t>part</a:t>
            </a:r>
            <a:r>
              <a:rPr lang="de-DE" dirty="0"/>
              <a:t> 2) 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47EE454A-5522-44A5-B2FB-F12532510A48}"/>
              </a:ext>
            </a:extLst>
          </p:cNvPr>
          <p:cNvSpPr/>
          <p:nvPr/>
        </p:nvSpPr>
        <p:spPr>
          <a:xfrm>
            <a:off x="6092573" y="4017105"/>
            <a:ext cx="536865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Remember: R[148] and R48</a:t>
            </a:r>
          </a:p>
          <a:p>
            <a:pPr algn="just"/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3.3.5.4. 	Lamps reciprocally incorporated with other lamps, of 	which the lens may also be used for other types of devices. 	The provisions laid down in paragraph 3.3.5. are 	applicable.</a:t>
            </a:r>
          </a:p>
          <a:p>
            <a:pPr algn="just"/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5.22. 	With the exception of retro-reflectors, a lamp even bearing 	an approval 	mark is deemed not to be present when it 	cannot be made to operate by the sole installation of a light 	source and/or a fuse. </a:t>
            </a:r>
            <a:endParaRPr lang="de-DE" sz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D602F283-B6E2-4686-A091-03C59E2B5224}"/>
              </a:ext>
            </a:extLst>
          </p:cNvPr>
          <p:cNvSpPr txBox="1"/>
          <p:nvPr/>
        </p:nvSpPr>
        <p:spPr>
          <a:xfrm>
            <a:off x="530942" y="127819"/>
            <a:ext cx="11375923" cy="83099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b="1" dirty="0"/>
              <a:t>UNIQUE IDENTIFIER</a:t>
            </a:r>
          </a:p>
          <a:p>
            <a:r>
              <a:rPr lang="de-DE" sz="2400" dirty="0"/>
              <a:t>Impact and </a:t>
            </a:r>
            <a:r>
              <a:rPr lang="de-DE" sz="2400" dirty="0" err="1"/>
              <a:t>usage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UI in </a:t>
            </a:r>
            <a:r>
              <a:rPr lang="de-DE" sz="2400" dirty="0" err="1"/>
              <a:t>Regulations</a:t>
            </a:r>
            <a:r>
              <a:rPr lang="de-DE" sz="2400" dirty="0"/>
              <a:t> </a:t>
            </a:r>
            <a:r>
              <a:rPr lang="de-DE" sz="2400" dirty="0" err="1"/>
              <a:t>No</a:t>
            </a:r>
            <a:r>
              <a:rPr lang="de-DE" sz="2400" dirty="0"/>
              <a:t>. [148]/[149]/[150]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CB260F3-6CA8-49FD-94E0-A82DFDB26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02824-367F-4233-B96A-3B383EFE3CC8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9434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89AF7847-7872-4445-A83B-B197CF7353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9295" y="1154777"/>
            <a:ext cx="6057900" cy="4648200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EF53BE8D-2648-4E52-AA75-4A094CE82C7A}"/>
              </a:ext>
            </a:extLst>
          </p:cNvPr>
          <p:cNvSpPr/>
          <p:nvPr/>
        </p:nvSpPr>
        <p:spPr>
          <a:xfrm>
            <a:off x="7452020" y="4580314"/>
            <a:ext cx="850669" cy="473825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A55BC5AE-404B-4B29-BDC2-D6FBC5E4E1F3}"/>
              </a:ext>
            </a:extLst>
          </p:cNvPr>
          <p:cNvSpPr txBox="1"/>
          <p:nvPr/>
        </p:nvSpPr>
        <p:spPr>
          <a:xfrm>
            <a:off x="5367929" y="6045030"/>
            <a:ext cx="51427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part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whole</a:t>
            </a:r>
            <a:r>
              <a:rPr lang="de-DE" dirty="0"/>
              <a:t> </a:t>
            </a:r>
            <a:r>
              <a:rPr lang="de-DE" dirty="0" err="1"/>
              <a:t>marking</a:t>
            </a:r>
            <a:r>
              <a:rPr lang="de-DE" dirty="0"/>
              <a:t> </a:t>
            </a:r>
            <a:r>
              <a:rPr lang="de-DE" dirty="0" err="1"/>
              <a:t>could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replaced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UI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/>
              <a:t>talk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approval</a:t>
            </a:r>
            <a:r>
              <a:rPr lang="de-DE" dirty="0"/>
              <a:t> </a:t>
            </a:r>
            <a:r>
              <a:rPr lang="de-DE" dirty="0" err="1"/>
              <a:t>marking</a:t>
            </a:r>
            <a:endParaRPr lang="de-DE" dirty="0"/>
          </a:p>
        </p:txBody>
      </p: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189C9BF7-930E-4397-8BF0-BD1E692D67ED}"/>
              </a:ext>
            </a:extLst>
          </p:cNvPr>
          <p:cNvCxnSpPr>
            <a:cxnSpLocks/>
            <a:stCxn id="4" idx="2"/>
          </p:cNvCxnSpPr>
          <p:nvPr/>
        </p:nvCxnSpPr>
        <p:spPr>
          <a:xfrm>
            <a:off x="7877355" y="5054139"/>
            <a:ext cx="73428" cy="104452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Grafik 8">
            <a:extLst>
              <a:ext uri="{FF2B5EF4-FFF2-40B4-BE49-F238E27FC236}">
                <a16:creationId xmlns:a16="http://schemas.microsoft.com/office/drawing/2014/main" id="{B2BF3AC4-B1DF-49A3-AEF1-8154A3AF64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134" y="1242212"/>
            <a:ext cx="3507192" cy="1731073"/>
          </a:xfrm>
          <a:prstGeom prst="rect">
            <a:avLst/>
          </a:prstGeom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54FE2579-6C0D-425D-A16A-2EAF8E8134FE}"/>
              </a:ext>
            </a:extLst>
          </p:cNvPr>
          <p:cNvSpPr txBox="1"/>
          <p:nvPr/>
        </p:nvSpPr>
        <p:spPr>
          <a:xfrm>
            <a:off x="477974" y="3561550"/>
            <a:ext cx="4052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 </a:t>
            </a:r>
            <a:r>
              <a:rPr lang="de-DE" dirty="0" err="1"/>
              <a:t>lot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mandatory</a:t>
            </a:r>
            <a:r>
              <a:rPr lang="de-DE" dirty="0"/>
              <a:t> additional </a:t>
            </a:r>
            <a:r>
              <a:rPr lang="de-DE" dirty="0" err="1"/>
              <a:t>markings</a:t>
            </a:r>
            <a:r>
              <a:rPr lang="de-DE" dirty="0"/>
              <a:t>!!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B1154407-C069-4D09-AD6C-0A540DA675D8}"/>
              </a:ext>
            </a:extLst>
          </p:cNvPr>
          <p:cNvSpPr txBox="1"/>
          <p:nvPr/>
        </p:nvSpPr>
        <p:spPr>
          <a:xfrm>
            <a:off x="2187224" y="2853664"/>
            <a:ext cx="3637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b="1" dirty="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ACC4A051-1006-4848-9516-AF144C0A7B7C}"/>
              </a:ext>
            </a:extLst>
          </p:cNvPr>
          <p:cNvSpPr txBox="1"/>
          <p:nvPr/>
        </p:nvSpPr>
        <p:spPr>
          <a:xfrm>
            <a:off x="530942" y="4131425"/>
            <a:ext cx="459801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Additional </a:t>
            </a:r>
            <a:r>
              <a:rPr lang="de-DE" sz="1400" dirty="0" err="1"/>
              <a:t>info</a:t>
            </a:r>
            <a:r>
              <a:rPr lang="de-DE" sz="1400" dirty="0"/>
              <a:t>:</a:t>
            </a:r>
          </a:p>
          <a:p>
            <a:r>
              <a:rPr lang="de-DE" sz="1400" dirty="0"/>
              <a:t>A </a:t>
            </a:r>
            <a:r>
              <a:rPr lang="de-DE" sz="1400" dirty="0" err="1"/>
              <a:t>tyre</a:t>
            </a:r>
            <a:r>
              <a:rPr lang="de-DE" sz="1400" dirty="0"/>
              <a:t> </a:t>
            </a:r>
            <a:r>
              <a:rPr lang="de-DE" sz="1400" dirty="0" err="1"/>
              <a:t>needs</a:t>
            </a:r>
            <a:r>
              <a:rPr lang="de-DE" sz="1400" dirty="0"/>
              <a:t> a TA </a:t>
            </a:r>
            <a:r>
              <a:rPr lang="de-DE" sz="1400" dirty="0" err="1"/>
              <a:t>for</a:t>
            </a:r>
            <a:r>
              <a:rPr lang="de-DE" sz="1400" dirty="0"/>
              <a:t> Regulation </a:t>
            </a:r>
            <a:r>
              <a:rPr lang="de-DE" sz="1400" dirty="0" err="1"/>
              <a:t>No</a:t>
            </a:r>
            <a:r>
              <a:rPr lang="de-DE" sz="1400" dirty="0"/>
              <a:t>. 30 (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tyre</a:t>
            </a:r>
            <a:r>
              <a:rPr lang="de-DE" sz="1400" dirty="0"/>
              <a:t> </a:t>
            </a:r>
            <a:r>
              <a:rPr lang="de-DE" sz="1400" dirty="0" err="1"/>
              <a:t>itself</a:t>
            </a:r>
            <a:r>
              <a:rPr lang="de-DE" sz="1400" dirty="0"/>
              <a:t>) and </a:t>
            </a:r>
            <a:r>
              <a:rPr lang="de-DE" sz="1400" dirty="0" err="1"/>
              <a:t>secondly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TA </a:t>
            </a:r>
            <a:r>
              <a:rPr lang="de-DE" sz="1400" dirty="0" err="1"/>
              <a:t>for</a:t>
            </a:r>
            <a:r>
              <a:rPr lang="de-DE" sz="1400" dirty="0"/>
              <a:t> Regulation </a:t>
            </a:r>
            <a:r>
              <a:rPr lang="de-DE" sz="1400" dirty="0" err="1"/>
              <a:t>No</a:t>
            </a:r>
            <a:r>
              <a:rPr lang="de-DE" sz="1400" dirty="0"/>
              <a:t>. 117 (</a:t>
            </a:r>
            <a:r>
              <a:rPr lang="de-DE" sz="1400" dirty="0" err="1"/>
              <a:t>rolling</a:t>
            </a:r>
            <a:r>
              <a:rPr lang="de-DE" sz="1400" dirty="0"/>
              <a:t> </a:t>
            </a:r>
            <a:r>
              <a:rPr lang="de-DE" sz="1400" dirty="0" err="1"/>
              <a:t>noise</a:t>
            </a:r>
            <a:r>
              <a:rPr lang="de-DE" sz="1400" dirty="0"/>
              <a:t>).</a:t>
            </a:r>
          </a:p>
          <a:p>
            <a:pPr marL="285750" indent="-285750">
              <a:buFontTx/>
              <a:buChar char="-"/>
            </a:pPr>
            <a:r>
              <a:rPr lang="de-DE" sz="1400" dirty="0"/>
              <a:t>R30 </a:t>
            </a:r>
            <a:r>
              <a:rPr lang="de-DE" sz="1400" dirty="0" err="1"/>
              <a:t>is</a:t>
            </a:r>
            <a:r>
              <a:rPr lang="de-DE" sz="1400" dirty="0"/>
              <a:t> </a:t>
            </a:r>
            <a:r>
              <a:rPr lang="de-DE" sz="1400" dirty="0" err="1"/>
              <a:t>bound</a:t>
            </a:r>
            <a:r>
              <a:rPr lang="de-DE" sz="1400" dirty="0"/>
              <a:t> </a:t>
            </a:r>
            <a:r>
              <a:rPr lang="de-DE" sz="1400" dirty="0" err="1"/>
              <a:t>to</a:t>
            </a:r>
            <a:r>
              <a:rPr lang="de-DE" sz="1400" dirty="0"/>
              <a:t> a </a:t>
            </a:r>
            <a:r>
              <a:rPr lang="de-DE" sz="1400" dirty="0" err="1"/>
              <a:t>tyre</a:t>
            </a:r>
            <a:r>
              <a:rPr lang="de-DE" sz="1400" dirty="0"/>
              <a:t> </a:t>
            </a:r>
            <a:r>
              <a:rPr lang="de-DE" sz="1400" dirty="0" err="1"/>
              <a:t>size</a:t>
            </a:r>
            <a:r>
              <a:rPr lang="de-DE" sz="1400" dirty="0"/>
              <a:t>, </a:t>
            </a:r>
          </a:p>
          <a:p>
            <a:pPr marL="285750" indent="-285750">
              <a:buFontTx/>
              <a:buChar char="-"/>
            </a:pPr>
            <a:r>
              <a:rPr lang="de-DE" sz="1400" dirty="0"/>
              <a:t>R117 </a:t>
            </a:r>
            <a:r>
              <a:rPr lang="de-DE" sz="1400" dirty="0" err="1"/>
              <a:t>is</a:t>
            </a:r>
            <a:r>
              <a:rPr lang="de-DE" sz="1400" dirty="0"/>
              <a:t> not </a:t>
            </a:r>
            <a:r>
              <a:rPr lang="de-DE" sz="1400" dirty="0" err="1"/>
              <a:t>bound</a:t>
            </a:r>
            <a:r>
              <a:rPr lang="de-DE" sz="1400" dirty="0"/>
              <a:t> </a:t>
            </a:r>
            <a:r>
              <a:rPr lang="de-DE" sz="1400" dirty="0" err="1"/>
              <a:t>to</a:t>
            </a:r>
            <a:r>
              <a:rPr lang="de-DE" sz="1400" dirty="0"/>
              <a:t> a </a:t>
            </a:r>
            <a:r>
              <a:rPr lang="de-DE" sz="1400" dirty="0" err="1"/>
              <a:t>tyre</a:t>
            </a:r>
            <a:r>
              <a:rPr lang="de-DE" sz="1400" dirty="0"/>
              <a:t> </a:t>
            </a:r>
            <a:r>
              <a:rPr lang="de-DE" sz="1400" dirty="0" err="1"/>
              <a:t>size</a:t>
            </a:r>
            <a:r>
              <a:rPr lang="de-DE" sz="1400" dirty="0"/>
              <a:t>.</a:t>
            </a:r>
          </a:p>
          <a:p>
            <a:r>
              <a:rPr lang="de-DE" sz="1400" dirty="0" err="1"/>
              <a:t>If</a:t>
            </a:r>
            <a:r>
              <a:rPr lang="de-DE" sz="1400" dirty="0"/>
              <a:t> a </a:t>
            </a:r>
            <a:r>
              <a:rPr lang="de-DE" sz="1400" dirty="0" err="1"/>
              <a:t>tyre</a:t>
            </a:r>
            <a:r>
              <a:rPr lang="de-DE" sz="1400" dirty="0"/>
              <a:t> </a:t>
            </a:r>
            <a:r>
              <a:rPr lang="de-DE" sz="1400" dirty="0" err="1"/>
              <a:t>is</a:t>
            </a:r>
            <a:r>
              <a:rPr lang="de-DE" sz="1400" dirty="0"/>
              <a:t> </a:t>
            </a:r>
            <a:r>
              <a:rPr lang="de-DE" sz="1400" dirty="0" err="1"/>
              <a:t>retreaded</a:t>
            </a:r>
            <a:r>
              <a:rPr lang="de-DE" sz="1400" dirty="0"/>
              <a:t>, </a:t>
            </a:r>
            <a:r>
              <a:rPr lang="de-DE" sz="1400" dirty="0" err="1"/>
              <a:t>it</a:t>
            </a:r>
            <a:r>
              <a:rPr lang="de-DE" sz="1400" dirty="0"/>
              <a:t> </a:t>
            </a:r>
            <a:r>
              <a:rPr lang="de-DE" sz="1400" dirty="0" err="1"/>
              <a:t>needs</a:t>
            </a:r>
            <a:r>
              <a:rPr lang="de-DE" sz="1400" dirty="0"/>
              <a:t> a TA acc. </a:t>
            </a:r>
            <a:r>
              <a:rPr lang="de-DE" sz="1400" dirty="0" err="1"/>
              <a:t>To</a:t>
            </a:r>
            <a:r>
              <a:rPr lang="de-DE" sz="1400" dirty="0"/>
              <a:t> R108 and </a:t>
            </a:r>
            <a:r>
              <a:rPr lang="de-DE" sz="1400" dirty="0" err="1"/>
              <a:t>this</a:t>
            </a:r>
            <a:r>
              <a:rPr lang="de-DE" sz="1400" dirty="0"/>
              <a:t> TA </a:t>
            </a:r>
            <a:r>
              <a:rPr lang="de-DE" sz="1400" dirty="0" err="1"/>
              <a:t>is</a:t>
            </a:r>
            <a:r>
              <a:rPr lang="de-DE" sz="1400" dirty="0"/>
              <a:t> </a:t>
            </a:r>
            <a:r>
              <a:rPr lang="de-DE" sz="1400" dirty="0" err="1"/>
              <a:t>bound</a:t>
            </a:r>
            <a:r>
              <a:rPr lang="de-DE" sz="1400" dirty="0"/>
              <a:t> </a:t>
            </a:r>
            <a:r>
              <a:rPr lang="de-DE" sz="1400" dirty="0" err="1"/>
              <a:t>to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procedure</a:t>
            </a:r>
            <a:r>
              <a:rPr lang="de-DE" sz="1400" dirty="0"/>
              <a:t> </a:t>
            </a:r>
            <a:r>
              <a:rPr lang="de-DE" sz="1400" dirty="0" err="1"/>
              <a:t>of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factory</a:t>
            </a:r>
            <a:r>
              <a:rPr lang="de-DE" sz="1400" dirty="0"/>
              <a:t> </a:t>
            </a:r>
            <a:r>
              <a:rPr lang="de-DE" sz="1400" dirty="0" err="1"/>
              <a:t>instead</a:t>
            </a:r>
            <a:r>
              <a:rPr lang="de-DE" sz="1400" dirty="0"/>
              <a:t> </a:t>
            </a:r>
            <a:r>
              <a:rPr lang="de-DE" sz="1400" dirty="0" err="1"/>
              <a:t>of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tyre</a:t>
            </a:r>
            <a:r>
              <a:rPr lang="de-DE" sz="1400" dirty="0"/>
              <a:t>.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88CDE800-0AFD-4ED5-8CD1-C2E91749C5F7}"/>
              </a:ext>
            </a:extLst>
          </p:cNvPr>
          <p:cNvSpPr txBox="1"/>
          <p:nvPr/>
        </p:nvSpPr>
        <p:spPr>
          <a:xfrm>
            <a:off x="530942" y="127819"/>
            <a:ext cx="11375923" cy="83099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de-DE" sz="2400" b="1" dirty="0"/>
              <a:t>UNIQUE IDENTIFIER</a:t>
            </a:r>
          </a:p>
          <a:p>
            <a:r>
              <a:rPr lang="de-DE" sz="2400" dirty="0"/>
              <a:t>Impact and </a:t>
            </a:r>
            <a:r>
              <a:rPr lang="de-DE" sz="2400" dirty="0" err="1"/>
              <a:t>usage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UI in </a:t>
            </a:r>
            <a:r>
              <a:rPr lang="de-DE" sz="2400" dirty="0" err="1"/>
              <a:t>Regulations</a:t>
            </a:r>
            <a:r>
              <a:rPr lang="de-DE" sz="2400" dirty="0"/>
              <a:t> </a:t>
            </a:r>
            <a:r>
              <a:rPr lang="de-DE" sz="2400" dirty="0" err="1"/>
              <a:t>No</a:t>
            </a:r>
            <a:r>
              <a:rPr lang="de-DE" sz="2400" dirty="0"/>
              <a:t>. [148]/[149]/[150]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CC5510E9-2BE4-4696-9D1E-AABEA71FB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02824-367F-4233-B96A-3B383EFE3CC8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5645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906</Words>
  <Application>Microsoft Office PowerPoint</Application>
  <PresentationFormat>Widescreen</PresentationFormat>
  <Paragraphs>226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MS Mincho</vt:lpstr>
      <vt:lpstr>Arial</vt:lpstr>
      <vt:lpstr>Calibri</vt:lpstr>
      <vt:lpstr>Calibri Light</vt:lpstr>
      <vt:lpstr>Times New Roman</vt:lpstr>
      <vt:lpstr>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Bauckhage, Thomas</dc:creator>
  <cp:lastModifiedBy>Konstantin Glukhenkiy</cp:lastModifiedBy>
  <cp:revision>43</cp:revision>
  <dcterms:created xsi:type="dcterms:W3CDTF">2019-02-21T10:30:17Z</dcterms:created>
  <dcterms:modified xsi:type="dcterms:W3CDTF">2019-04-16T15:38:47Z</dcterms:modified>
</cp:coreProperties>
</file>