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sldIdLst>
    <p:sldId id="267" r:id="rId2"/>
    <p:sldId id="257" r:id="rId3"/>
    <p:sldId id="270" r:id="rId4"/>
    <p:sldId id="275" r:id="rId5"/>
    <p:sldId id="256" r:id="rId6"/>
    <p:sldId id="259" r:id="rId7"/>
    <p:sldId id="271" r:id="rId8"/>
    <p:sldId id="260" r:id="rId9"/>
    <p:sldId id="264" r:id="rId10"/>
    <p:sldId id="258" r:id="rId11"/>
    <p:sldId id="276" r:id="rId12"/>
    <p:sldId id="263" r:id="rId13"/>
  </p:sldIdLst>
  <p:sldSz cx="1188085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87283" autoAdjust="0"/>
  </p:normalViewPr>
  <p:slideViewPr>
    <p:cSldViewPr>
      <p:cViewPr varScale="1">
        <p:scale>
          <a:sx n="64" d="100"/>
          <a:sy n="64" d="100"/>
        </p:scale>
        <p:origin x="1230" y="72"/>
      </p:cViewPr>
      <p:guideLst>
        <p:guide orient="horz" pos="2160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ugnanovama\AppData\Local\Microsoft\Windows\INetCache\Content.Outlook\Z0WP7RP2\&#1084;&#1077;&#1089;&#1090;&#1086;_&#1056;&#1046;&#1044;_17052019_&#1080;&#1089;&#1093;&#1086;&#1076;&#1085;&#1080;&#108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1\AppData\Local\Temp\Temp1_Attachments_trofim_rzd@mail.ru_2019-05-17_22-00-15.zip\&#1084;&#1077;&#1089;&#1090;&#1086;_&#1056;&#1046;&#1044;_17052019_&#1080;&#1089;&#1093;&#1086;&#1076;&#1085;&#1080;&#1082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1\AppData\Local\Temp\Temp1_Attachments_trofim_rzd@mail.ru_2019-05-17_22-00-15.zip\&#1084;&#1077;&#1089;&#1090;&#1086;_&#1056;&#1046;&#1044;_17052019_&#1080;&#1089;&#1093;&#1086;&#1076;&#1085;&#1080;&#1082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ugnanovama\Desktop\&#1044;&#1086;&#1082;&#1083;&#1072;&#1076;%20&#1062;&#1047;-1%20&#1085;&#1072;%20&#1086;&#1087;&#1077;&#1088;&#1072;&#1090;&#1080;&#1074;&#1082;&#1077;%20&#1062;_10%2006%202019_&#1040;&#1058;&#1056;\&#1054;&#1041;&#1054;%20&#1042;&#1057;&#1045;&#1052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1\AppData\Local\Temp\Temp1_Attachments_trofim_rzd@mail.ru_2019-05-17_22-00-15.zip\&#1084;&#1077;&#1089;&#1090;&#1086;_&#1056;&#1046;&#1044;_17052019_&#1080;&#1089;&#1093;&#1086;&#1076;&#1085;&#1080;&#1082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1\AppData\Local\Temp\Temp1_Attachments_trofim_rzd@mail.ru_2019-05-17_22-00-15.zip\&#1084;&#1077;&#1089;&#1090;&#1086;_&#1056;&#1046;&#1044;_17052019_&#1080;&#1089;&#1093;&#1086;&#1076;&#1085;&#1080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/>
            </a:pPr>
            <a:r>
              <a:rPr lang="en-US" sz="1200" dirty="0"/>
              <a:t>RAILWAY</a:t>
            </a:r>
            <a:r>
              <a:rPr lang="en-US" sz="1200" baseline="0" dirty="0"/>
              <a:t> NETWORK</a:t>
            </a:r>
            <a:r>
              <a:rPr lang="ru-RU" sz="1200" dirty="0"/>
              <a:t>(</a:t>
            </a:r>
            <a:r>
              <a:rPr lang="en-US" sz="1200" dirty="0"/>
              <a:t>KM</a:t>
            </a:r>
            <a:r>
              <a:rPr lang="ru-RU" sz="1200" dirty="0"/>
              <a:t>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E677E">
                <a:alpha val="92000"/>
              </a:srgb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E677E">
                  <a:alpha val="91765"/>
                </a:srgb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6A-7C47-88D0-1C7A48B7BA67}"/>
              </c:ext>
            </c:extLst>
          </c:dPt>
          <c:dPt>
            <c:idx val="1"/>
            <c:invertIfNegative val="0"/>
            <c:bubble3D val="0"/>
            <c:spPr>
              <a:solidFill>
                <a:srgbClr val="3E677E">
                  <a:alpha val="91765"/>
                </a:srgb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6A-7C47-88D0-1C7A48B7BA67}"/>
              </c:ext>
            </c:extLst>
          </c:dPt>
          <c:dPt>
            <c:idx val="2"/>
            <c:invertIfNegative val="0"/>
            <c:bubble3D val="0"/>
            <c:spPr>
              <a:solidFill>
                <a:srgbClr val="3E677E">
                  <a:alpha val="92000"/>
                </a:srgbClr>
              </a:solidFill>
              <a:ln>
                <a:solidFill>
                  <a:srgbClr val="3E677E"/>
                </a:solidFill>
              </a:ln>
              <a:effectLst>
                <a:outerShdw blurRad="50800" dist="38100" dir="2700000" algn="tl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6A-7C47-88D0-1C7A48B7BA67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>
                  <a:alpha val="92000"/>
                </a:srgbClr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16A-7C47-88D0-1C7A48B7BA6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sz="1000" b="0"/>
                      <a:t>6</a:t>
                    </a:r>
                    <a:r>
                      <a:rPr lang="en-US"/>
                      <a:t>5000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6A-7C47-88D0-1C7A48B7BA6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="0"/>
                      <a:t>8</a:t>
                    </a:r>
                    <a:r>
                      <a:rPr lang="en-US"/>
                      <a:t>5600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6A-7C47-88D0-1C7A48B7BA67}"/>
                </c:ext>
              </c:extLst>
            </c:dLbl>
            <c:dLbl>
              <c:idx val="5"/>
              <c:layout>
                <c:manualLayout>
                  <c:x val="6.5038179518515059E-3"/>
                  <c:y val="-8.8840202580589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6A-7C47-88D0-1C7A48B7B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Лист1!$B$6:$B$11</c:f>
              <c:strCache>
                <c:ptCount val="6"/>
                <c:pt idx="0">
                  <c:v>Япония</c:v>
                </c:pt>
                <c:pt idx="1">
                  <c:v>Германия</c:v>
                </c:pt>
                <c:pt idx="2">
                  <c:v>Россия</c:v>
                </c:pt>
                <c:pt idx="3">
                  <c:v>Индия</c:v>
                </c:pt>
                <c:pt idx="4">
                  <c:v>Китай</c:v>
                </c:pt>
                <c:pt idx="5">
                  <c:v>США</c:v>
                </c:pt>
              </c:strCache>
            </c:strRef>
          </c:cat>
          <c:val>
            <c:numRef>
              <c:f>Лист1!$C$6:$C$11</c:f>
              <c:numCache>
                <c:formatCode>General</c:formatCode>
                <c:ptCount val="6"/>
                <c:pt idx="0">
                  <c:v>27000</c:v>
                </c:pt>
                <c:pt idx="1">
                  <c:v>43468</c:v>
                </c:pt>
                <c:pt idx="2">
                  <c:v>85600</c:v>
                </c:pt>
                <c:pt idx="3">
                  <c:v>115000</c:v>
                </c:pt>
                <c:pt idx="4">
                  <c:v>131000</c:v>
                </c:pt>
                <c:pt idx="5">
                  <c:v>257722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16A-7C47-88D0-1C7A48B7BA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axId val="99789440"/>
        <c:axId val="99807616"/>
      </c:barChart>
      <c:catAx>
        <c:axId val="9978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/>
            </a:pPr>
            <a:endParaRPr lang="en-US"/>
          </a:p>
        </c:txPr>
        <c:crossAx val="99807616"/>
        <c:crosses val="autoZero"/>
        <c:auto val="1"/>
        <c:lblAlgn val="ctr"/>
        <c:lblOffset val="100"/>
        <c:noMultiLvlLbl val="0"/>
      </c:catAx>
      <c:valAx>
        <c:axId val="99807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99789440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/>
            </a:pPr>
            <a:r>
              <a:rPr lang="en-US" sz="1200" dirty="0"/>
              <a:t>CARGO TURNOVER</a:t>
            </a:r>
            <a:r>
              <a:rPr lang="ru-RU" sz="1200" dirty="0"/>
              <a:t> </a:t>
            </a:r>
          </a:p>
          <a:p>
            <a:pPr>
              <a:defRPr sz="1200"/>
            </a:pPr>
            <a:r>
              <a:rPr lang="ru-RU" sz="1200" dirty="0"/>
              <a:t>(</a:t>
            </a:r>
            <a:r>
              <a:rPr lang="en-US" sz="1200" dirty="0"/>
              <a:t>BLN</a:t>
            </a:r>
            <a:r>
              <a:rPr lang="ru-RU" sz="1200" dirty="0"/>
              <a:t>. </a:t>
            </a:r>
            <a:r>
              <a:rPr lang="en-US" sz="1200" dirty="0"/>
              <a:t>T</a:t>
            </a:r>
            <a:r>
              <a:rPr lang="ru-RU" sz="1200" dirty="0"/>
              <a:t>/</a:t>
            </a:r>
            <a:r>
              <a:rPr lang="en-US" sz="1200" dirty="0"/>
              <a:t>KM</a:t>
            </a:r>
            <a:r>
              <a:rPr lang="ru-RU" sz="1200" dirty="0"/>
              <a:t>)</a:t>
            </a:r>
          </a:p>
        </c:rich>
      </c:tx>
      <c:layout>
        <c:manualLayout>
          <c:xMode val="edge"/>
          <c:yMode val="edge"/>
          <c:x val="0.28922802615427834"/>
          <c:y val="4.846480989328508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E677E"/>
            </a:solidFill>
            <a:ln>
              <a:noFill/>
            </a:ln>
            <a:effectLst>
              <a:outerShdw blurRad="50800" dist="38100" dir="27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ctr" rotWithShape="0">
                  <a:schemeClr val="tx1"/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78-A748-B6A8-C63FB835E056}"/>
              </c:ext>
            </c:extLst>
          </c:dPt>
          <c:dPt>
            <c:idx val="6"/>
            <c:invertIfNegative val="0"/>
            <c:bubble3D val="0"/>
            <c:spPr>
              <a:solidFill>
                <a:srgbClr val="3E677E"/>
              </a:solidFill>
              <a:ln>
                <a:noFill/>
              </a:ln>
              <a:effectLst>
                <a:outerShdw blurRad="50800" dist="38100" dir="2700000" algn="ctr" rotWithShape="0">
                  <a:schemeClr val="tx1"/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78-A748-B6A8-C63FB835E056}"/>
              </c:ext>
            </c:extLst>
          </c:dPt>
          <c:dLbls>
            <c:dLbl>
              <c:idx val="0"/>
              <c:layout>
                <c:manualLayout>
                  <c:x val="2.8860430560128141E-2"/>
                  <c:y val="-2.5510557654764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78-A748-B6A8-C63FB835E056}"/>
                </c:ext>
              </c:extLst>
            </c:dLbl>
            <c:dLbl>
              <c:idx val="1"/>
              <c:layout>
                <c:manualLayout>
                  <c:x val="2.5252876740112142E-2"/>
                  <c:y val="2.5510557654764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78-A748-B6A8-C63FB835E056}"/>
                </c:ext>
              </c:extLst>
            </c:dLbl>
            <c:dLbl>
              <c:idx val="2"/>
              <c:layout>
                <c:manualLayout>
                  <c:x val="9.8987490412650678E-3"/>
                  <c:y val="2.4232409798670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78-A748-B6A8-C63FB835E056}"/>
                </c:ext>
              </c:extLst>
            </c:dLbl>
            <c:dLbl>
              <c:idx val="3"/>
              <c:layout>
                <c:manualLayout>
                  <c:x val="9.5027564014238067E-3"/>
                  <c:y val="-1.278402721662172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78-A748-B6A8-C63FB835E056}"/>
                </c:ext>
              </c:extLst>
            </c:dLbl>
            <c:dLbl>
              <c:idx val="4"/>
              <c:layout>
                <c:manualLayout>
                  <c:x val="2.0941426012479211E-2"/>
                  <c:y val="2.4232409798670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78-A748-B6A8-C63FB835E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Лист1!$B$49:$B$53</c:f>
              <c:strCache>
                <c:ptCount val="5"/>
                <c:pt idx="0">
                  <c:v>Канада</c:v>
                </c:pt>
                <c:pt idx="1">
                  <c:v>Индия</c:v>
                </c:pt>
                <c:pt idx="2">
                  <c:v>США</c:v>
                </c:pt>
                <c:pt idx="3">
                  <c:v>Китай</c:v>
                </c:pt>
                <c:pt idx="4">
                  <c:v>Россия</c:v>
                </c:pt>
              </c:strCache>
            </c:strRef>
          </c:cat>
          <c:val>
            <c:numRef>
              <c:f>Лист1!$C$49:$C$53</c:f>
              <c:numCache>
                <c:formatCode>General</c:formatCode>
                <c:ptCount val="5"/>
                <c:pt idx="0">
                  <c:v>540.1</c:v>
                </c:pt>
                <c:pt idx="1">
                  <c:v>654</c:v>
                </c:pt>
                <c:pt idx="2">
                  <c:v>2445</c:v>
                </c:pt>
                <c:pt idx="3">
                  <c:v>2580</c:v>
                </c:pt>
                <c:pt idx="4">
                  <c:v>2597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78-A748-B6A8-C63FB835E0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2435968"/>
        <c:axId val="92437504"/>
      </c:barChart>
      <c:catAx>
        <c:axId val="9243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2437504"/>
        <c:crosses val="autoZero"/>
        <c:auto val="1"/>
        <c:lblAlgn val="ctr"/>
        <c:lblOffset val="100"/>
        <c:noMultiLvlLbl val="0"/>
      </c:catAx>
      <c:valAx>
        <c:axId val="92437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92435968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/>
            </a:pPr>
            <a:r>
              <a:rPr lang="en-US" sz="1200" dirty="0"/>
              <a:t>CARGO</a:t>
            </a:r>
            <a:r>
              <a:rPr lang="en-US" sz="1200" baseline="0" dirty="0"/>
              <a:t> CARRIED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(</a:t>
            </a:r>
            <a:r>
              <a:rPr lang="en-US" sz="1200" dirty="0"/>
              <a:t>MLN</a:t>
            </a:r>
            <a:r>
              <a:rPr lang="ru-RU" sz="1200" dirty="0"/>
              <a:t>. Т)</a:t>
            </a:r>
          </a:p>
        </c:rich>
      </c:tx>
      <c:layout>
        <c:manualLayout>
          <c:xMode val="edge"/>
          <c:yMode val="edge"/>
          <c:x val="0.17468531874097792"/>
          <c:y val="5.156220585941508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E677E"/>
            </a:solidFill>
            <a:ln>
              <a:noFill/>
            </a:ln>
            <a:effectLst>
              <a:outerShdw blurRad="50800" dist="38100" dir="27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ctr" rotWithShape="0">
                  <a:schemeClr val="tx1"/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3DC-BC4B-AB56-0B7FC96DE741}"/>
              </c:ext>
            </c:extLst>
          </c:dPt>
          <c:dPt>
            <c:idx val="4"/>
            <c:invertIfNegative val="0"/>
            <c:bubble3D val="0"/>
            <c:spPr>
              <a:solidFill>
                <a:srgbClr val="3E677E"/>
              </a:solidFill>
              <a:ln>
                <a:noFill/>
              </a:ln>
              <a:effectLst>
                <a:outerShdw blurRad="50800" dist="38100" dir="2700000" algn="ctr" rotWithShape="0">
                  <a:schemeClr val="tx1"/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3DC-BC4B-AB56-0B7FC96DE741}"/>
              </c:ext>
            </c:extLst>
          </c:dPt>
          <c:dLbls>
            <c:dLbl>
              <c:idx val="0"/>
              <c:layout>
                <c:manualLayout>
                  <c:x val="2.6148493145285764E-2"/>
                  <c:y val="-2.4630885811989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DC-BC4B-AB56-0B7FC96DE741}"/>
                </c:ext>
              </c:extLst>
            </c:dLbl>
            <c:dLbl>
              <c:idx val="1"/>
              <c:layout>
                <c:manualLayout>
                  <c:x val="2.6148493145285764E-2"/>
                  <c:y val="-9.03122046830014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DC-BC4B-AB56-0B7FC96DE741}"/>
                </c:ext>
              </c:extLst>
            </c:dLbl>
            <c:dLbl>
              <c:idx val="2"/>
              <c:layout>
                <c:manualLayout>
                  <c:x val="2.2412994124530655E-2"/>
                  <c:y val="-2.4630885811989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DC-BC4B-AB56-0B7FC96DE741}"/>
                </c:ext>
              </c:extLst>
            </c:dLbl>
            <c:dLbl>
              <c:idx val="3"/>
              <c:layout>
                <c:manualLayout>
                  <c:x val="3.5487240697174231E-2"/>
                  <c:y val="-4.9261771623978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DC-BC4B-AB56-0B7FC96DE741}"/>
                </c:ext>
              </c:extLst>
            </c:dLbl>
            <c:dLbl>
              <c:idx val="4"/>
              <c:layout>
                <c:manualLayout>
                  <c:x val="2.4280743634908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DC-BC4B-AB56-0B7FC96DE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Лист1!$B$64:$B$68</c:f>
              <c:strCache>
                <c:ptCount val="5"/>
                <c:pt idx="0">
                  <c:v>Германия</c:v>
                </c:pt>
                <c:pt idx="1">
                  <c:v>Индия</c:v>
                </c:pt>
                <c:pt idx="2">
                  <c:v>Россия</c:v>
                </c:pt>
                <c:pt idx="3">
                  <c:v>США</c:v>
                </c:pt>
                <c:pt idx="4">
                  <c:v>Китай</c:v>
                </c:pt>
              </c:strCache>
            </c:strRef>
          </c:cat>
          <c:val>
            <c:numRef>
              <c:f>Лист1!$C$64:$C$68</c:f>
              <c:numCache>
                <c:formatCode>General</c:formatCode>
                <c:ptCount val="5"/>
                <c:pt idx="0">
                  <c:v>255.5</c:v>
                </c:pt>
                <c:pt idx="1">
                  <c:v>1159</c:v>
                </c:pt>
                <c:pt idx="2">
                  <c:v>1289.5999999999999</c:v>
                </c:pt>
                <c:pt idx="3">
                  <c:v>1409</c:v>
                </c:pt>
                <c:pt idx="4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DC-BC4B-AB56-0B7FC96DE7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842560"/>
        <c:axId val="107844352"/>
      </c:barChart>
      <c:catAx>
        <c:axId val="10784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07844352"/>
        <c:crosses val="autoZero"/>
        <c:auto val="1"/>
        <c:lblAlgn val="ctr"/>
        <c:lblOffset val="100"/>
        <c:noMultiLvlLbl val="0"/>
      </c:catAx>
      <c:valAx>
        <c:axId val="107844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07842560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REVENUE</a:t>
            </a:r>
            <a:r>
              <a:rPr lang="ru-RU" sz="1200" dirty="0"/>
              <a:t> , </a:t>
            </a:r>
            <a:r>
              <a:rPr lang="en-US" sz="1200" dirty="0"/>
              <a:t>BLN</a:t>
            </a:r>
            <a:r>
              <a:rPr lang="ru-RU" sz="1200" dirty="0"/>
              <a:t>.</a:t>
            </a:r>
            <a:r>
              <a:rPr lang="en-US" sz="1200" dirty="0"/>
              <a:t>$</a:t>
            </a:r>
            <a:endParaRPr lang="ru-RU" sz="1200" dirty="0"/>
          </a:p>
        </c:rich>
      </c:tx>
      <c:layout>
        <c:manualLayout>
          <c:xMode val="edge"/>
          <c:yMode val="edge"/>
          <c:x val="0.25230391235737581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E677E"/>
            </a:solidFill>
            <a:ln w="9525"/>
            <a:effectLst>
              <a:outerShdw blurRad="50800" dist="38100" dir="2700000" algn="c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 prstMaterial="translucentPowder"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 w="9525"/>
              <a:effectLst>
                <a:outerShdw blurRad="50800" dist="38100" dir="2700000" algn="ctr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 prstMaterial="translucentPowder"/>
            </c:spPr>
            <c:extLst>
              <c:ext xmlns:c16="http://schemas.microsoft.com/office/drawing/2014/chart" uri="{C3380CC4-5D6E-409C-BE32-E72D297353CC}">
                <c16:uniqueId val="{00000001-F8A2-D641-85D7-3AF4C59B93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Лист1!$A$12:$A$18</c:f>
              <c:strCache>
                <c:ptCount val="7"/>
                <c:pt idx="0">
                  <c:v>Р.Корея</c:v>
                </c:pt>
                <c:pt idx="1">
                  <c:v>Индия</c:v>
                </c:pt>
                <c:pt idx="2">
                  <c:v>Россия</c:v>
                </c:pt>
                <c:pt idx="3">
                  <c:v>Франция</c:v>
                </c:pt>
                <c:pt idx="4">
                  <c:v>Германия</c:v>
                </c:pt>
                <c:pt idx="5">
                  <c:v>Япония </c:v>
                </c:pt>
                <c:pt idx="6">
                  <c:v>Китай</c:v>
                </c:pt>
              </c:strCache>
            </c:strRef>
          </c:cat>
          <c:val>
            <c:numRef>
              <c:f>Лист1!$B$12:$B$18</c:f>
              <c:numCache>
                <c:formatCode>General</c:formatCode>
                <c:ptCount val="7"/>
                <c:pt idx="0">
                  <c:v>5</c:v>
                </c:pt>
                <c:pt idx="1">
                  <c:v>27.7</c:v>
                </c:pt>
                <c:pt idx="2">
                  <c:v>38</c:v>
                </c:pt>
                <c:pt idx="3">
                  <c:v>39.300000000000004</c:v>
                </c:pt>
                <c:pt idx="4">
                  <c:v>52</c:v>
                </c:pt>
                <c:pt idx="5">
                  <c:v>58.7</c:v>
                </c:pt>
                <c:pt idx="6">
                  <c:v>115.9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A2-D641-85D7-3AF4C59B93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axId val="107877888"/>
        <c:axId val="107879424"/>
      </c:barChart>
      <c:catAx>
        <c:axId val="1078778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crossAx val="107879424"/>
        <c:crosses val="autoZero"/>
        <c:auto val="1"/>
        <c:lblAlgn val="ctr"/>
        <c:lblOffset val="100"/>
        <c:noMultiLvlLbl val="0"/>
      </c:catAx>
      <c:valAx>
        <c:axId val="107879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0787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/>
            </a:pPr>
            <a:r>
              <a:rPr lang="en-US" sz="1200" dirty="0"/>
              <a:t>PASSENGE</a:t>
            </a:r>
            <a:r>
              <a:rPr lang="en-US" sz="1200" baseline="0" dirty="0"/>
              <a:t>R TURNOVER</a:t>
            </a:r>
            <a:endParaRPr lang="ru-RU" sz="1200" dirty="0"/>
          </a:p>
          <a:p>
            <a:pPr>
              <a:defRPr sz="1200"/>
            </a:pPr>
            <a:r>
              <a:rPr lang="ru-RU" sz="1200" dirty="0"/>
              <a:t>(</a:t>
            </a:r>
            <a:r>
              <a:rPr lang="en-US" sz="1200" dirty="0"/>
              <a:t>BLN</a:t>
            </a:r>
            <a:r>
              <a:rPr lang="ru-RU" sz="1200" dirty="0"/>
              <a:t>. </a:t>
            </a:r>
            <a:r>
              <a:rPr lang="en-US" sz="1200" dirty="0"/>
              <a:t>PASS</a:t>
            </a:r>
            <a:r>
              <a:rPr lang="ru-RU" sz="1200" dirty="0"/>
              <a:t>-</a:t>
            </a:r>
            <a:r>
              <a:rPr lang="en-US" sz="1200" dirty="0"/>
              <a:t>KM</a:t>
            </a:r>
            <a:r>
              <a:rPr lang="ru-RU" sz="1200" dirty="0"/>
              <a:t>)</a:t>
            </a:r>
          </a:p>
        </c:rich>
      </c:tx>
      <c:layout>
        <c:manualLayout>
          <c:xMode val="edge"/>
          <c:yMode val="edge"/>
          <c:x val="0.20010883961050918"/>
          <c:y val="8.539972586153384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E677E"/>
            </a:solidFill>
            <a:ln>
              <a:noFill/>
            </a:ln>
            <a:effectLst>
              <a:outerShdw blurRad="50800" dist="38100" dir="27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9ED-0947-975D-6E9A5631CF20}"/>
              </c:ext>
            </c:extLst>
          </c:dPt>
          <c:dLbls>
            <c:dLbl>
              <c:idx val="0"/>
              <c:layout>
                <c:manualLayout>
                  <c:x val="2.4747996358787487E-2"/>
                  <c:y val="-5.1825375417714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ED-0947-975D-6E9A5631CF20}"/>
                </c:ext>
              </c:extLst>
            </c:dLbl>
            <c:dLbl>
              <c:idx val="1"/>
              <c:layout>
                <c:manualLayout>
                  <c:x val="2.1212568307532133E-2"/>
                  <c:y val="-2.5912687708858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ED-0947-975D-6E9A5631CF20}"/>
                </c:ext>
              </c:extLst>
            </c:dLbl>
            <c:dLbl>
              <c:idx val="2"/>
              <c:layout>
                <c:manualLayout>
                  <c:x val="3.3586566486925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ED-0947-975D-6E9A5631CF20}"/>
                </c:ext>
              </c:extLst>
            </c:dLbl>
            <c:dLbl>
              <c:idx val="3"/>
              <c:layout>
                <c:manualLayout>
                  <c:x val="2.4747996358787487E-2"/>
                  <c:y val="-2.5912687708857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ED-0947-975D-6E9A5631CF20}"/>
                </c:ext>
              </c:extLst>
            </c:dLbl>
            <c:dLbl>
              <c:idx val="4"/>
              <c:layout>
                <c:manualLayout>
                  <c:x val="1.3436304278128662E-2"/>
                  <c:y val="4.9850311682204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ED-0947-975D-6E9A5631CF20}"/>
                </c:ext>
              </c:extLst>
            </c:dLbl>
            <c:dLbl>
              <c:idx val="5"/>
              <c:layout>
                <c:manualLayout>
                  <c:x val="0"/>
                  <c:y val="-3.116674048666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ED-0947-975D-6E9A5631C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Лист1!$B$22:$B$27</c:f>
              <c:strCache>
                <c:ptCount val="6"/>
                <c:pt idx="0">
                  <c:v>Франция</c:v>
                </c:pt>
                <c:pt idx="1">
                  <c:v>Германия</c:v>
                </c:pt>
                <c:pt idx="2">
                  <c:v>Россия</c:v>
                </c:pt>
                <c:pt idx="3">
                  <c:v>Япония</c:v>
                </c:pt>
                <c:pt idx="4">
                  <c:v>Индия</c:v>
                </c:pt>
                <c:pt idx="5">
                  <c:v>Китай</c:v>
                </c:pt>
              </c:strCache>
            </c:strRef>
          </c:cat>
          <c:val>
            <c:numRef>
              <c:f>Лист1!$C$22:$C$27</c:f>
              <c:numCache>
                <c:formatCode>General</c:formatCode>
                <c:ptCount val="6"/>
                <c:pt idx="0">
                  <c:v>86.8</c:v>
                </c:pt>
                <c:pt idx="1">
                  <c:v>97.7</c:v>
                </c:pt>
                <c:pt idx="2">
                  <c:v>129.4</c:v>
                </c:pt>
                <c:pt idx="3">
                  <c:v>266.29999999999899</c:v>
                </c:pt>
                <c:pt idx="4">
                  <c:v>1149</c:v>
                </c:pt>
                <c:pt idx="5">
                  <c:v>1406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ED-0947-975D-6E9A5631CF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8071552"/>
        <c:axId val="108089728"/>
      </c:barChart>
      <c:catAx>
        <c:axId val="108071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08089728"/>
        <c:crosses val="autoZero"/>
        <c:auto val="1"/>
        <c:lblAlgn val="ctr"/>
        <c:lblOffset val="100"/>
        <c:noMultiLvlLbl val="0"/>
      </c:catAx>
      <c:valAx>
        <c:axId val="108089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08071552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 b="1"/>
            </a:pPr>
            <a:r>
              <a:rPr lang="en-US" sz="1200" b="1" dirty="0"/>
              <a:t>PASSENGER</a:t>
            </a:r>
            <a:r>
              <a:rPr lang="en-US" sz="1200" b="1" baseline="0" dirty="0"/>
              <a:t>S CARRIED</a:t>
            </a:r>
            <a:endParaRPr lang="ru-RU" sz="1200" b="1" dirty="0"/>
          </a:p>
          <a:p>
            <a:pPr>
              <a:defRPr sz="1200" b="1"/>
            </a:pPr>
            <a:r>
              <a:rPr lang="ru-RU" sz="1200" b="1" dirty="0"/>
              <a:t>(</a:t>
            </a:r>
            <a:r>
              <a:rPr lang="en-US" sz="1200" b="1" dirty="0"/>
              <a:t>MLN</a:t>
            </a:r>
            <a:r>
              <a:rPr lang="ru-RU" sz="1200" b="1" dirty="0"/>
              <a:t>. </a:t>
            </a:r>
            <a:r>
              <a:rPr lang="en-US" sz="1200" b="1" dirty="0"/>
              <a:t>PPL</a:t>
            </a:r>
            <a:r>
              <a:rPr lang="ru-RU" sz="1200" b="1" dirty="0"/>
              <a:t>.)</a:t>
            </a:r>
          </a:p>
        </c:rich>
      </c:tx>
      <c:layout>
        <c:manualLayout>
          <c:xMode val="edge"/>
          <c:yMode val="edge"/>
          <c:x val="0.26558966714526927"/>
          <c:y val="5.124594272666164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E677E"/>
            </a:solidFill>
            <a:ln>
              <a:noFill/>
            </a:ln>
            <a:effectLst>
              <a:outerShdw blurRad="50800" dist="381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B95-1A49-A739-4E1420CD92C9}"/>
              </c:ext>
            </c:extLst>
          </c:dPt>
          <c:dPt>
            <c:idx val="1"/>
            <c:invertIfNegative val="0"/>
            <c:bubble3D val="0"/>
            <c:spPr>
              <a:solidFill>
                <a:srgbClr val="3E677E"/>
              </a:solidFill>
              <a:ln>
                <a:noFill/>
              </a:ln>
              <a:effectLst>
                <a:outerShdw blurRad="50800" dist="38100" dir="2700000" algn="tl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B95-1A49-A739-4E1420CD92C9}"/>
              </c:ext>
            </c:extLst>
          </c:dPt>
          <c:dLbls>
            <c:dLbl>
              <c:idx val="0"/>
              <c:layout>
                <c:manualLayout>
                  <c:x val="2.2479596124305588E-2"/>
                  <c:y val="-5.1825375417714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95-1A49-A739-4E1420CD92C9}"/>
                </c:ext>
              </c:extLst>
            </c:dLbl>
            <c:dLbl>
              <c:idx val="1"/>
              <c:layout>
                <c:manualLayout>
                  <c:x val="2.2479596124305588E-2"/>
                  <c:y val="5.1825375417714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95-1A49-A739-4E1420CD92C9}"/>
                </c:ext>
              </c:extLst>
            </c:dLbl>
            <c:dLbl>
              <c:idx val="2"/>
              <c:layout>
                <c:manualLayout>
                  <c:x val="3.45839940373926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95-1A49-A739-4E1420CD92C9}"/>
                </c:ext>
              </c:extLst>
            </c:dLbl>
            <c:dLbl>
              <c:idx val="3"/>
              <c:layout>
                <c:manualLayout>
                  <c:x val="3.6313193739262346E-2"/>
                  <c:y val="-2.5912687708857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95-1A49-A739-4E1420CD92C9}"/>
                </c:ext>
              </c:extLst>
            </c:dLbl>
            <c:dLbl>
              <c:idx val="4"/>
              <c:layout>
                <c:manualLayout>
                  <c:x val="3.6189868100384152E-2"/>
                  <c:y val="7.5762660703471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95-1A49-A739-4E1420CD92C9}"/>
                </c:ext>
              </c:extLst>
            </c:dLbl>
            <c:dLbl>
              <c:idx val="5"/>
              <c:layout>
                <c:manualLayout>
                  <c:x val="0"/>
                  <c:y val="-5.0404200858897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3E-4BE8-B88E-AE0106E485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Лист1!$B$35:$B$40</c:f>
              <c:strCache>
                <c:ptCount val="6"/>
                <c:pt idx="0">
                  <c:v>Россия</c:v>
                </c:pt>
                <c:pt idx="1">
                  <c:v>Франция</c:v>
                </c:pt>
                <c:pt idx="2">
                  <c:v>Германия</c:v>
                </c:pt>
                <c:pt idx="3">
                  <c:v>Китай</c:v>
                </c:pt>
                <c:pt idx="4">
                  <c:v>Индия</c:v>
                </c:pt>
                <c:pt idx="5">
                  <c:v>Япония</c:v>
                </c:pt>
              </c:strCache>
            </c:strRef>
          </c:cat>
          <c:val>
            <c:numRef>
              <c:f>Лист1!$C$35:$C$40</c:f>
              <c:numCache>
                <c:formatCode>General</c:formatCode>
                <c:ptCount val="6"/>
                <c:pt idx="0">
                  <c:v>1157</c:v>
                </c:pt>
                <c:pt idx="1">
                  <c:v>1213</c:v>
                </c:pt>
                <c:pt idx="2">
                  <c:v>2581</c:v>
                </c:pt>
                <c:pt idx="3">
                  <c:v>3317</c:v>
                </c:pt>
                <c:pt idx="4">
                  <c:v>8290</c:v>
                </c:pt>
                <c:pt idx="5">
                  <c:v>9236.5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95-1A49-A739-4E1420CD92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8016000"/>
        <c:axId val="108017536"/>
      </c:barChart>
      <c:catAx>
        <c:axId val="108016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08017536"/>
        <c:crosses val="autoZero"/>
        <c:auto val="1"/>
        <c:lblAlgn val="ctr"/>
        <c:lblOffset val="100"/>
        <c:noMultiLvlLbl val="0"/>
      </c:catAx>
      <c:valAx>
        <c:axId val="108017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08016000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0.00833</cdr:x>
      <cdr:y>0.53746</cdr:y>
    </cdr:from>
    <cdr:to>
      <cdr:x>0.20949</cdr:x>
      <cdr:y>0.75555</cdr:y>
    </cdr:to>
    <cdr:grpSp>
      <cdr:nvGrpSpPr>
        <cdr:cNvPr id="5" name="Группа 4">
          <a:extLst xmlns:a="http://schemas.openxmlformats.org/drawingml/2006/main">
            <a:ext uri="{FF2B5EF4-FFF2-40B4-BE49-F238E27FC236}">
              <a16:creationId xmlns:a16="http://schemas.microsoft.com/office/drawing/2014/main" id="{92CFF12C-993D-5A4A-A6A9-BCA80B6E3C72}"/>
            </a:ext>
          </a:extLst>
        </cdr:cNvPr>
        <cdr:cNvGrpSpPr/>
      </cdr:nvGrpSpPr>
      <cdr:grpSpPr>
        <a:xfrm xmlns:a="http://schemas.openxmlformats.org/drawingml/2006/main">
          <a:off x="31191" y="1164272"/>
          <a:ext cx="753227" cy="472437"/>
          <a:chOff x="-131233" y="910017"/>
          <a:chExt cx="412781" cy="272118"/>
        </a:xfrm>
      </cdr:grpSpPr>
      <cdr:sp macro="" textlink="">
        <cdr:nvSpPr>
          <cdr:cNvPr id="3" name="TextBox 1"/>
          <cdr:cNvSpPr txBox="1"/>
        </cdr:nvSpPr>
        <cdr:spPr>
          <a:xfrm xmlns:a="http://schemas.openxmlformats.org/drawingml/2006/main">
            <a:off x="-131233" y="910017"/>
            <a:ext cx="412781" cy="16151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2700" cap="flat">
            <a:noFill/>
            <a:miter lim="400000"/>
          </a:ln>
          <a:effectLst xmlns:a="http://schemas.openxmlformats.org/drawingml/2006/main">
            <a:softEdge rad="31750"/>
          </a:effectLst>
          <a:sp3d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none"/>
        </cdr:style>
        <cdr:txBody>
          <a:bodyPr xmlns:a="http://schemas.openxmlformats.org/drawingml/2006/main" rot="0" spcFirstLastPara="1" vert="horz" wrap="square" lIns="50800" tIns="50800" rIns="50800" bIns="50800" numCol="1" spcCol="38100" rtlCol="0" anchor="ctr">
            <a:spAutoFit/>
          </a:bodyPr>
          <a:lstStyle xmlns:a="http://schemas.openxmlformats.org/drawingml/2006/main">
            <a:lvl1pPr marL="0" indent="0">
              <a:defRPr sz="1100">
                <a:latin typeface="Helvetica"/>
                <a:ea typeface="Helvetica"/>
                <a:cs typeface="Helvetica"/>
              </a:defRPr>
            </a:lvl1pPr>
            <a:lvl2pPr marL="457200" indent="0">
              <a:defRPr sz="1100">
                <a:latin typeface="Helvetica"/>
                <a:ea typeface="Helvetica"/>
                <a:cs typeface="Helvetica"/>
              </a:defRPr>
            </a:lvl2pPr>
            <a:lvl3pPr marL="914400" indent="0">
              <a:defRPr sz="1100">
                <a:latin typeface="Helvetica"/>
                <a:ea typeface="Helvetica"/>
                <a:cs typeface="Helvetica"/>
              </a:defRPr>
            </a:lvl3pPr>
            <a:lvl4pPr marL="1371600" indent="0">
              <a:defRPr sz="1100">
                <a:latin typeface="Helvetica"/>
                <a:ea typeface="Helvetica"/>
                <a:cs typeface="Helvetica"/>
              </a:defRPr>
            </a:lvl4pPr>
            <a:lvl5pPr marL="1828800" indent="0">
              <a:defRPr sz="1100">
                <a:latin typeface="Helvetica"/>
                <a:ea typeface="Helvetica"/>
                <a:cs typeface="Helvetica"/>
              </a:defRPr>
            </a:lvl5pPr>
            <a:lvl6pPr marL="2286000" indent="0">
              <a:defRPr sz="1100">
                <a:latin typeface="Helvetica"/>
                <a:ea typeface="Helvetica"/>
                <a:cs typeface="Helvetica"/>
              </a:defRPr>
            </a:lvl6pPr>
            <a:lvl7pPr marL="2743200" indent="0">
              <a:defRPr sz="1100">
                <a:latin typeface="Helvetica"/>
                <a:ea typeface="Helvetica"/>
                <a:cs typeface="Helvetica"/>
              </a:defRPr>
            </a:lvl7pPr>
            <a:lvl8pPr marL="3200400" indent="0">
              <a:defRPr sz="1100">
                <a:latin typeface="Helvetica"/>
                <a:ea typeface="Helvetica"/>
                <a:cs typeface="Helvetica"/>
              </a:defRPr>
            </a:lvl8pPr>
            <a:lvl9pPr marL="3657600" indent="0">
              <a:defRPr sz="1100">
                <a:latin typeface="Helvetica"/>
                <a:ea typeface="Helvetica"/>
                <a:cs typeface="Helvetica"/>
              </a:defRPr>
            </a:lvl9pPr>
          </a:lstStyle>
          <a:p xmlns:a="http://schemas.openxmlformats.org/drawingml/2006/main">
            <a:pPr marL="0" marR="0" indent="0" algn="r" defTabSz="4868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Helvetica Light"/>
                <a:cs typeface="Arial" pitchFamily="34" charset="0"/>
                <a:sym typeface="Helvetica Light"/>
              </a:rPr>
              <a:t>Russia</a:t>
            </a:r>
            <a:endParaRPr kumimoji="0" lang="ru-RU" sz="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ea typeface="Helvetica Light"/>
              <a:cs typeface="Arial" pitchFamily="34" charset="0"/>
              <a:sym typeface="Helvetica Light"/>
            </a:endParaRPr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-131233" y="1020619"/>
            <a:ext cx="412781" cy="16151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2700" cap="flat">
            <a:noFill/>
            <a:miter lim="400000"/>
          </a:ln>
          <a:effectLst xmlns:a="http://schemas.openxmlformats.org/drawingml/2006/main">
            <a:softEdge rad="31750"/>
          </a:effectLst>
          <a:sp3d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none"/>
        </cdr:style>
        <cdr:txBody>
          <a:bodyPr xmlns:a="http://schemas.openxmlformats.org/drawingml/2006/main" rot="0" spcFirstLastPara="1" vert="horz" wrap="square" lIns="50800" tIns="50800" rIns="50800" bIns="50800" numCol="1" spcCol="38100" rtlCol="0" anchor="ctr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marL="0" marR="0" indent="0" algn="r" defTabSz="4868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Helvetica Light"/>
                <a:cs typeface="Arial" pitchFamily="34" charset="0"/>
                <a:sym typeface="Helvetica Light"/>
              </a:rPr>
              <a:t>India</a:t>
            </a:r>
            <a:endParaRPr kumimoji="0" lang="ru-RU" sz="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ea typeface="Helvetica Light"/>
              <a:cs typeface="Arial" pitchFamily="34" charset="0"/>
              <a:sym typeface="Helvetica Light"/>
            </a:endParaRPr>
          </a:p>
        </cdr:txBody>
      </cdr:sp>
    </cdr:grpSp>
  </cdr:relSizeAnchor>
  <cdr:relSizeAnchor xmlns:cdr="http://schemas.openxmlformats.org/drawingml/2006/chartDrawing">
    <cdr:from>
      <cdr:x>0</cdr:x>
      <cdr:y>0.14492</cdr:y>
    </cdr:from>
    <cdr:to>
      <cdr:x>0.2046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313926"/>
          <a:ext cx="736644" cy="18523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>
            <a:lnSpc>
              <a:spcPct val="17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USA</a:t>
          </a:r>
        </a:p>
        <a:p xmlns:a="http://schemas.openxmlformats.org/drawingml/2006/main">
          <a:pPr algn="l">
            <a:lnSpc>
              <a:spcPct val="17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China</a:t>
          </a:r>
        </a:p>
        <a:p xmlns:a="http://schemas.openxmlformats.org/drawingml/2006/main">
          <a:pPr algn="l">
            <a:lnSpc>
              <a:spcPct val="17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Russia</a:t>
          </a:r>
        </a:p>
        <a:p xmlns:a="http://schemas.openxmlformats.org/drawingml/2006/main">
          <a:pPr algn="l">
            <a:lnSpc>
              <a:spcPct val="17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India</a:t>
          </a:r>
        </a:p>
        <a:p xmlns:a="http://schemas.openxmlformats.org/drawingml/2006/main">
          <a:pPr algn="l">
            <a:lnSpc>
              <a:spcPct val="17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Germany</a:t>
          </a:r>
        </a:p>
        <a:p xmlns:a="http://schemas.openxmlformats.org/drawingml/2006/main">
          <a:pPr algn="l">
            <a:lnSpc>
              <a:spcPct val="17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Japan</a:t>
          </a:r>
          <a:endParaRPr lang="ru-RU" sz="11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0.20206</cdr:y>
    </cdr:from>
    <cdr:to>
      <cdr:x>0.20008</cdr:x>
      <cdr:y>0.93991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25836"/>
          <a:ext cx="683227" cy="192020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lnSpc>
              <a:spcPct val="21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Russia</a:t>
          </a:r>
        </a:p>
        <a:p xmlns:a="http://schemas.openxmlformats.org/drawingml/2006/main">
          <a:pPr>
            <a:lnSpc>
              <a:spcPct val="21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China</a:t>
          </a:r>
        </a:p>
        <a:p xmlns:a="http://schemas.openxmlformats.org/drawingml/2006/main">
          <a:pPr>
            <a:lnSpc>
              <a:spcPct val="229000"/>
            </a:lnSpc>
          </a:pPr>
          <a:r>
            <a:rPr lang="en-US" sz="1100" dirty="0" smtClean="0">
              <a:latin typeface="Arial" pitchFamily="34" charset="0"/>
              <a:cs typeface="Arial" pitchFamily="34" charset="0"/>
            </a:rPr>
            <a:t>USA</a:t>
          </a:r>
          <a:endParaRPr lang="en-US" sz="110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229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India</a:t>
          </a:r>
        </a:p>
        <a:p xmlns:a="http://schemas.openxmlformats.org/drawingml/2006/main">
          <a:pPr>
            <a:lnSpc>
              <a:spcPct val="229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Canada</a:t>
          </a:r>
          <a:endParaRPr lang="ru-RU" sz="11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0.01034</cdr:x>
      <cdr:y>0.25085</cdr:y>
    </cdr:from>
    <cdr:to>
      <cdr:x>0.18673</cdr:x>
      <cdr:y>0.94799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85" y="621850"/>
          <a:ext cx="648072" cy="172819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lnSpc>
              <a:spcPct val="180000"/>
            </a:lnSpc>
          </a:pPr>
          <a:r>
            <a:rPr lang="en-US" dirty="0">
              <a:latin typeface="Arial" pitchFamily="34" charset="0"/>
              <a:cs typeface="Arial" pitchFamily="34" charset="0"/>
            </a:rPr>
            <a:t>China</a:t>
          </a:r>
        </a:p>
        <a:p xmlns:a="http://schemas.openxmlformats.org/drawingml/2006/main">
          <a:pPr>
            <a:lnSpc>
              <a:spcPct val="180000"/>
            </a:lnSpc>
          </a:pPr>
          <a:r>
            <a:rPr lang="en-US" dirty="0">
              <a:latin typeface="Arial" pitchFamily="34" charset="0"/>
              <a:cs typeface="Arial" pitchFamily="34" charset="0"/>
            </a:rPr>
            <a:t>USA</a:t>
          </a:r>
        </a:p>
        <a:p xmlns:a="http://schemas.openxmlformats.org/drawingml/2006/main">
          <a:pPr>
            <a:lnSpc>
              <a:spcPct val="210000"/>
            </a:lnSpc>
          </a:pPr>
          <a:r>
            <a:rPr lang="en-US" dirty="0">
              <a:latin typeface="Arial" pitchFamily="34" charset="0"/>
              <a:cs typeface="Arial" pitchFamily="34" charset="0"/>
            </a:rPr>
            <a:t>Russia</a:t>
          </a:r>
        </a:p>
        <a:p xmlns:a="http://schemas.openxmlformats.org/drawingml/2006/main">
          <a:pPr>
            <a:lnSpc>
              <a:spcPct val="210000"/>
            </a:lnSpc>
          </a:pPr>
          <a:r>
            <a:rPr lang="en-US" dirty="0">
              <a:latin typeface="Arial" pitchFamily="34" charset="0"/>
              <a:cs typeface="Arial" pitchFamily="34" charset="0"/>
            </a:rPr>
            <a:t>India</a:t>
          </a:r>
        </a:p>
        <a:p xmlns:a="http://schemas.openxmlformats.org/drawingml/2006/main">
          <a:pPr>
            <a:lnSpc>
              <a:spcPct val="210000"/>
            </a:lnSpc>
          </a:pPr>
          <a:r>
            <a:rPr lang="en-US" dirty="0">
              <a:latin typeface="Arial" pitchFamily="34" charset="0"/>
              <a:cs typeface="Arial" pitchFamily="34" charset="0"/>
            </a:rPr>
            <a:t>Germany</a:t>
          </a:r>
          <a:endParaRPr lang="ru-RU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0.00733</cdr:x>
      <cdr:y>0.13097</cdr:y>
    </cdr:from>
    <cdr:to>
      <cdr:x>0.18011</cdr:x>
      <cdr:y>0.93832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81" y="338770"/>
          <a:ext cx="666639" cy="208823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lnSpc>
              <a:spcPct val="17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China</a:t>
          </a:r>
        </a:p>
        <a:p xmlns:a="http://schemas.openxmlformats.org/drawingml/2006/main">
          <a:pPr>
            <a:lnSpc>
              <a:spcPct val="17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Japan</a:t>
          </a:r>
        </a:p>
        <a:p xmlns:a="http://schemas.openxmlformats.org/drawingml/2006/main">
          <a:pPr>
            <a:lnSpc>
              <a:spcPct val="17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Germany</a:t>
          </a:r>
        </a:p>
        <a:p xmlns:a="http://schemas.openxmlformats.org/drawingml/2006/main">
          <a:pPr>
            <a:lnSpc>
              <a:spcPct val="17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France</a:t>
          </a:r>
        </a:p>
        <a:p xmlns:a="http://schemas.openxmlformats.org/drawingml/2006/main">
          <a:pPr>
            <a:lnSpc>
              <a:spcPct val="17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Russia</a:t>
          </a:r>
        </a:p>
        <a:p xmlns:a="http://schemas.openxmlformats.org/drawingml/2006/main">
          <a:pPr>
            <a:lnSpc>
              <a:spcPct val="17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India</a:t>
          </a:r>
        </a:p>
        <a:p xmlns:a="http://schemas.openxmlformats.org/drawingml/2006/main">
          <a:pPr>
            <a:lnSpc>
              <a:spcPct val="17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S. Korea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0.00737</cdr:x>
      <cdr:y>0.21896</cdr:y>
    </cdr:from>
    <cdr:to>
      <cdr:x>0.18467</cdr:x>
      <cdr:y>0.93186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50" y="589770"/>
          <a:ext cx="648072" cy="192022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lnSpc>
              <a:spcPct val="18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China</a:t>
          </a:r>
        </a:p>
        <a:p xmlns:a="http://schemas.openxmlformats.org/drawingml/2006/main">
          <a:pPr>
            <a:lnSpc>
              <a:spcPct val="18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India</a:t>
          </a:r>
        </a:p>
        <a:p xmlns:a="http://schemas.openxmlformats.org/drawingml/2006/main">
          <a:pPr>
            <a:lnSpc>
              <a:spcPct val="18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Japan</a:t>
          </a:r>
        </a:p>
        <a:p xmlns:a="http://schemas.openxmlformats.org/drawingml/2006/main">
          <a:pPr>
            <a:lnSpc>
              <a:spcPct val="18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Russia</a:t>
          </a:r>
        </a:p>
        <a:p xmlns:a="http://schemas.openxmlformats.org/drawingml/2006/main">
          <a:pPr>
            <a:lnSpc>
              <a:spcPct val="18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Germany</a:t>
          </a:r>
        </a:p>
        <a:p xmlns:a="http://schemas.openxmlformats.org/drawingml/2006/main">
          <a:pPr>
            <a:lnSpc>
              <a:spcPct val="18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France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0.01093</cdr:x>
      <cdr:y>0.19222</cdr:y>
    </cdr:from>
    <cdr:to>
      <cdr:x>0.23445</cdr:x>
      <cdr:y>0.92295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84" y="517762"/>
          <a:ext cx="776765" cy="196823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lnSpc>
              <a:spcPct val="20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Japan</a:t>
          </a:r>
        </a:p>
        <a:p xmlns:a="http://schemas.openxmlformats.org/drawingml/2006/main">
          <a:pPr>
            <a:lnSpc>
              <a:spcPct val="20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India</a:t>
          </a:r>
        </a:p>
        <a:p xmlns:a="http://schemas.openxmlformats.org/drawingml/2006/main">
          <a:pPr>
            <a:lnSpc>
              <a:spcPct val="200000"/>
            </a:lnSpc>
          </a:pPr>
          <a:r>
            <a:rPr lang="en-US" sz="1100" dirty="0" smtClean="0">
              <a:latin typeface="Arial" pitchFamily="34" charset="0"/>
              <a:cs typeface="Arial" pitchFamily="34" charset="0"/>
            </a:rPr>
            <a:t>China</a:t>
          </a:r>
          <a:endParaRPr lang="en-US" sz="110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>
            <a:lnSpc>
              <a:spcPct val="18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Germany</a:t>
          </a:r>
        </a:p>
        <a:p xmlns:a="http://schemas.openxmlformats.org/drawingml/2006/main">
          <a:pPr>
            <a:lnSpc>
              <a:spcPct val="18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France</a:t>
          </a:r>
        </a:p>
        <a:p xmlns:a="http://schemas.openxmlformats.org/drawingml/2006/main">
          <a:pPr>
            <a:lnSpc>
              <a:spcPct val="180000"/>
            </a:lnSpc>
          </a:pPr>
          <a:r>
            <a:rPr lang="en-US" sz="1100" dirty="0">
              <a:latin typeface="Arial" pitchFamily="34" charset="0"/>
              <a:cs typeface="Arial" pitchFamily="34" charset="0"/>
            </a:rPr>
            <a:t>Russia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E626C-EB39-4F54-868E-917D6142C244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44738" y="514350"/>
            <a:ext cx="44545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2967B-4DEC-4A11-BB78-9A0E53B641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8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46325" y="514350"/>
            <a:ext cx="445452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/>
          </a:p>
        </p:txBody>
      </p:sp>
      <p:sp>
        <p:nvSpPr>
          <p:cNvPr id="30724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2F4A4-D339-4C55-87BA-7E5FD1BE2391}" type="slidenum">
              <a:rPr lang="ru-RU" altLang="ru-RU"/>
              <a:pPr/>
              <a:t>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27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44738" y="514350"/>
            <a:ext cx="445452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2967B-4DEC-4A11-BB78-9A0E53B6419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5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44738" y="514350"/>
            <a:ext cx="445452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2967B-4DEC-4A11-BB78-9A0E53B6419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54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44738" y="514350"/>
            <a:ext cx="445452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2967B-4DEC-4A11-BB78-9A0E53B6419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5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44738" y="514350"/>
            <a:ext cx="445452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2967B-4DEC-4A11-BB78-9A0E53B6419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5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44738" y="514350"/>
            <a:ext cx="445452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2967B-4DEC-4A11-BB78-9A0E53B6419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44738" y="514350"/>
            <a:ext cx="445452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2967B-4DEC-4A11-BB78-9A0E53B6419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5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5" y="2130427"/>
            <a:ext cx="1009872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29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660-69C4-4D6F-BB28-0F6A03CFAD19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91C3-2F8C-4D22-B878-7E514884B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660-69C4-4D6F-BB28-0F6A03CFAD19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91C3-2F8C-4D22-B878-7E514884B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2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6" y="274640"/>
            <a:ext cx="267319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2" y="274640"/>
            <a:ext cx="782156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660-69C4-4D6F-BB28-0F6A03CFAD19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91C3-2F8C-4D22-B878-7E514884B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0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660-69C4-4D6F-BB28-0F6A03CFAD19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91C3-2F8C-4D22-B878-7E514884B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6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5" y="4406902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5" y="2906714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660-69C4-4D6F-BB28-0F6A03CFAD19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91C3-2F8C-4D22-B878-7E514884B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6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4043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9432" y="1600202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660-69C4-4D6F-BB28-0F6A03CFAD19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91C3-2F8C-4D22-B878-7E514884B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9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043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8" y="1535113"/>
            <a:ext cx="5251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35308" y="2174875"/>
            <a:ext cx="52515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660-69C4-4D6F-BB28-0F6A03CFAD19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91C3-2F8C-4D22-B878-7E514884B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660-69C4-4D6F-BB28-0F6A03CFAD19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91C3-2F8C-4D22-B878-7E514884B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660-69C4-4D6F-BB28-0F6A03CFAD19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91C3-2F8C-4D22-B878-7E514884B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6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5083" y="273052"/>
            <a:ext cx="664172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435102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660-69C4-4D6F-BB28-0F6A03CFAD19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91C3-2F8C-4D22-B878-7E514884B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67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8660-69C4-4D6F-BB28-0F6A03CFAD19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91C3-2F8C-4D22-B878-7E514884B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6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4" y="1600202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35635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8660-69C4-4D6F-BB28-0F6A03CFAD19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2" y="6356352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6356352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691C3-2F8C-4D22-B878-7E514884B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4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17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chart" Target="../charts/chart6.xml"/><Relationship Id="rId4" Type="http://schemas.openxmlformats.org/officeDocument/2006/relationships/image" Target="../media/image8.png"/><Relationship Id="rId9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cid:image001.jpg@01D57EB8.5E784440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7.jpeg"/><Relationship Id="rId7" Type="http://schemas.openxmlformats.org/officeDocument/2006/relationships/image" Target="../media/image2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8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мир без городов.JPG">
            <a:extLst>
              <a:ext uri="{FF2B5EF4-FFF2-40B4-BE49-F238E27FC236}">
                <a16:creationId xmlns:a16="http://schemas.microsoft.com/office/drawing/2014/main" id="{C2A7E214-7871-6246-A6F3-3FD9CCE72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" y="-99392"/>
            <a:ext cx="11880848" cy="6957392"/>
          </a:xfrm>
          <a:prstGeom prst="rect">
            <a:avLst/>
          </a:prstGeom>
        </p:spPr>
      </p:pic>
      <p:pic>
        <p:nvPicPr>
          <p:cNvPr id="3076" name="Рисунок 8" descr="Polosa_01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28070"/>
            <a:ext cx="11880850" cy="132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5">
            <a:extLst/>
          </p:cNvPr>
          <p:cNvSpPr txBox="1">
            <a:spLocks noChangeArrowheads="1"/>
          </p:cNvSpPr>
          <p:nvPr/>
        </p:nvSpPr>
        <p:spPr bwMode="auto">
          <a:xfrm>
            <a:off x="2196011" y="5589240"/>
            <a:ext cx="6525693" cy="166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43" tIns="44971" rIns="89943" bIns="44971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Liudmila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Renne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Deputy Head of the Foreign Projects and </a:t>
            </a:r>
          </a:p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International Cooperation Department </a:t>
            </a:r>
          </a:p>
          <a:p>
            <a:pPr>
              <a:defRPr/>
            </a:pP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JSC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Russian Railways </a:t>
            </a:r>
          </a:p>
          <a:p>
            <a:pPr>
              <a:defRPr/>
            </a:pP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1288759" y="2348883"/>
            <a:ext cx="9303329" cy="1583537"/>
          </a:xfrm>
          <a:prstGeom prst="rect">
            <a:avLst/>
          </a:prstGeom>
          <a:noFill/>
          <a:ln cmpd="dbl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89943" tIns="44971" rIns="89943" bIns="44971">
            <a:spAutoFit/>
          </a:bodyPr>
          <a:lstStyle/>
          <a:p>
            <a:pPr algn="ctr" eaLnBrk="1" hangingPunct="1">
              <a:defRPr/>
            </a:pPr>
            <a:r>
              <a:rPr lang="en-US" sz="3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INTERTRAN</a:t>
            </a:r>
            <a:endParaRPr lang="ru-RU" sz="37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Project of the Asia-Pacific Regional Assembly of the International Union of Railways </a:t>
            </a:r>
            <a:endParaRPr lang="ru-RU" sz="3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14" descr="C:\Natarius\RZD 2012\Форма хоккеистов\вставка красный1.png"/>
          <p:cNvPicPr>
            <a:picLocks noChangeAspect="1" noChangeArrowheads="1"/>
          </p:cNvPicPr>
          <p:nvPr/>
        </p:nvPicPr>
        <p:blipFill rotWithShape="1">
          <a:blip r:embed="rId5" cstate="print"/>
          <a:srcRect l="86766" t="80282" r="2348" b="5868"/>
          <a:stretch/>
        </p:blipFill>
        <p:spPr bwMode="auto">
          <a:xfrm>
            <a:off x="9813180" y="5832454"/>
            <a:ext cx="1557822" cy="78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uic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825" y="332657"/>
            <a:ext cx="1496966" cy="731601"/>
          </a:xfrm>
          <a:prstGeom prst="rect">
            <a:avLst/>
          </a:prstGeom>
        </p:spPr>
      </p:pic>
      <p:pic>
        <p:nvPicPr>
          <p:cNvPr id="10" name="Рисунок 9" descr="C:\Users\1\AppData\Local\Microsoft\Windows\Temporary Internet Files\Content.Outlook\XSEKET66\escap-logo-master-trans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95720" y="356661"/>
            <a:ext cx="1871208" cy="51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mfa.kz/assets/thumbnails/59/59aedd7e81bea012d8754fdaa2b166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8257" y="0"/>
            <a:ext cx="2258921" cy="1268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rozova\Desktop\моя\Инфографика\IT and BUSSINES\analitica-digit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4"/>
          <a:stretch/>
        </p:blipFill>
        <p:spPr bwMode="auto">
          <a:xfrm>
            <a:off x="-1" y="-1647"/>
            <a:ext cx="11880852" cy="10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1396"/>
            <a:ext cx="11880850" cy="1012516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8780" tIns="54391" rIns="108780" bIns="54391" anchor="ctr"/>
          <a:lstStyle/>
          <a:p>
            <a:endParaRPr lang="en-US" sz="2900" dirty="0">
              <a:solidFill>
                <a:schemeClr val="l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-1" y="143961"/>
            <a:ext cx="11880852" cy="932723"/>
            <a:chOff x="0" y="1377"/>
            <a:chExt cx="5760" cy="48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377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0" y="1494"/>
              <a:ext cx="5753" cy="334"/>
            </a:xfrm>
            <a:custGeom>
              <a:avLst/>
              <a:gdLst>
                <a:gd name="T0" fmla="*/ 4522 w 5753"/>
                <a:gd name="T1" fmla="*/ 296 h 334"/>
                <a:gd name="T2" fmla="*/ 4478 w 5753"/>
                <a:gd name="T3" fmla="*/ 325 h 334"/>
                <a:gd name="T4" fmla="*/ 4423 w 5753"/>
                <a:gd name="T5" fmla="*/ 334 h 334"/>
                <a:gd name="T6" fmla="*/ 0 w 5753"/>
                <a:gd name="T7" fmla="*/ 334 h 334"/>
                <a:gd name="T8" fmla="*/ 4437 w 5753"/>
                <a:gd name="T9" fmla="*/ 324 h 334"/>
                <a:gd name="T10" fmla="*/ 4471 w 5753"/>
                <a:gd name="T11" fmla="*/ 312 h 334"/>
                <a:gd name="T12" fmla="*/ 5091 w 5753"/>
                <a:gd name="T13" fmla="*/ 0 h 334"/>
                <a:gd name="T14" fmla="*/ 5753 w 5753"/>
                <a:gd name="T15" fmla="*/ 118 h 334"/>
                <a:gd name="T16" fmla="*/ 5126 w 5753"/>
                <a:gd name="T17" fmla="*/ 122 h 334"/>
                <a:gd name="T18" fmla="*/ 5091 w 5753"/>
                <a:gd name="T19" fmla="*/ 141 h 334"/>
                <a:gd name="T20" fmla="*/ 4971 w 5753"/>
                <a:gd name="T21" fmla="*/ 156 h 334"/>
                <a:gd name="T22" fmla="*/ 4995 w 5753"/>
                <a:gd name="T23" fmla="*/ 122 h 334"/>
                <a:gd name="T24" fmla="*/ 5032 w 5753"/>
                <a:gd name="T25" fmla="*/ 75 h 334"/>
                <a:gd name="T26" fmla="*/ 5086 w 5753"/>
                <a:gd name="T27" fmla="*/ 7 h 334"/>
                <a:gd name="T28" fmla="*/ 4808 w 5753"/>
                <a:gd name="T29" fmla="*/ 0 h 334"/>
                <a:gd name="T30" fmla="*/ 4987 w 5753"/>
                <a:gd name="T31" fmla="*/ 31 h 334"/>
                <a:gd name="T32" fmla="*/ 4938 w 5753"/>
                <a:gd name="T33" fmla="*/ 94 h 334"/>
                <a:gd name="T34" fmla="*/ 4904 w 5753"/>
                <a:gd name="T35" fmla="*/ 139 h 334"/>
                <a:gd name="T36" fmla="*/ 4695 w 5753"/>
                <a:gd name="T37" fmla="*/ 156 h 334"/>
                <a:gd name="T38" fmla="*/ 4650 w 5753"/>
                <a:gd name="T39" fmla="*/ 165 h 334"/>
                <a:gd name="T40" fmla="*/ 4613 w 5753"/>
                <a:gd name="T41" fmla="*/ 190 h 334"/>
                <a:gd name="T42" fmla="*/ 4571 w 5753"/>
                <a:gd name="T43" fmla="*/ 240 h 334"/>
                <a:gd name="T44" fmla="*/ 4527 w 5753"/>
                <a:gd name="T45" fmla="*/ 291 h 334"/>
                <a:gd name="T46" fmla="*/ 4510 w 5753"/>
                <a:gd name="T47" fmla="*/ 270 h 334"/>
                <a:gd name="T48" fmla="*/ 4541 w 5753"/>
                <a:gd name="T49" fmla="*/ 235 h 334"/>
                <a:gd name="T50" fmla="*/ 4557 w 5753"/>
                <a:gd name="T51" fmla="*/ 216 h 334"/>
                <a:gd name="T52" fmla="*/ 4574 w 5753"/>
                <a:gd name="T53" fmla="*/ 198 h 334"/>
                <a:gd name="T54" fmla="*/ 4597 w 5753"/>
                <a:gd name="T55" fmla="*/ 170 h 334"/>
                <a:gd name="T56" fmla="*/ 4630 w 5753"/>
                <a:gd name="T57" fmla="*/ 127 h 334"/>
                <a:gd name="T58" fmla="*/ 4672 w 5753"/>
                <a:gd name="T59" fmla="*/ 75 h 334"/>
                <a:gd name="T60" fmla="*/ 4709 w 5753"/>
                <a:gd name="T61" fmla="*/ 36 h 334"/>
                <a:gd name="T62" fmla="*/ 4751 w 5753"/>
                <a:gd name="T63" fmla="*/ 10 h 334"/>
                <a:gd name="T64" fmla="*/ 4808 w 5753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753" h="334">
                  <a:moveTo>
                    <a:pt x="4487" y="296"/>
                  </a:moveTo>
                  <a:lnTo>
                    <a:pt x="4522" y="296"/>
                  </a:lnTo>
                  <a:lnTo>
                    <a:pt x="4501" y="313"/>
                  </a:lnTo>
                  <a:lnTo>
                    <a:pt x="4478" y="325"/>
                  </a:lnTo>
                  <a:lnTo>
                    <a:pt x="4454" y="331"/>
                  </a:lnTo>
                  <a:lnTo>
                    <a:pt x="4423" y="334"/>
                  </a:lnTo>
                  <a:lnTo>
                    <a:pt x="4382" y="334"/>
                  </a:lnTo>
                  <a:lnTo>
                    <a:pt x="0" y="334"/>
                  </a:lnTo>
                  <a:lnTo>
                    <a:pt x="0" y="324"/>
                  </a:lnTo>
                  <a:lnTo>
                    <a:pt x="4437" y="324"/>
                  </a:lnTo>
                  <a:lnTo>
                    <a:pt x="4454" y="320"/>
                  </a:lnTo>
                  <a:lnTo>
                    <a:pt x="4471" y="312"/>
                  </a:lnTo>
                  <a:lnTo>
                    <a:pt x="4487" y="296"/>
                  </a:lnTo>
                  <a:close/>
                  <a:moveTo>
                    <a:pt x="5091" y="0"/>
                  </a:moveTo>
                  <a:lnTo>
                    <a:pt x="5753" y="0"/>
                  </a:lnTo>
                  <a:lnTo>
                    <a:pt x="5753" y="118"/>
                  </a:lnTo>
                  <a:lnTo>
                    <a:pt x="5149" y="118"/>
                  </a:lnTo>
                  <a:lnTo>
                    <a:pt x="5126" y="122"/>
                  </a:lnTo>
                  <a:lnTo>
                    <a:pt x="5107" y="129"/>
                  </a:lnTo>
                  <a:lnTo>
                    <a:pt x="5091" y="141"/>
                  </a:lnTo>
                  <a:lnTo>
                    <a:pt x="5077" y="156"/>
                  </a:lnTo>
                  <a:lnTo>
                    <a:pt x="4971" y="156"/>
                  </a:lnTo>
                  <a:lnTo>
                    <a:pt x="4983" y="141"/>
                  </a:lnTo>
                  <a:lnTo>
                    <a:pt x="4995" y="122"/>
                  </a:lnTo>
                  <a:lnTo>
                    <a:pt x="5013" y="101"/>
                  </a:lnTo>
                  <a:lnTo>
                    <a:pt x="5032" y="75"/>
                  </a:lnTo>
                  <a:lnTo>
                    <a:pt x="5056" y="45"/>
                  </a:lnTo>
                  <a:lnTo>
                    <a:pt x="5086" y="7"/>
                  </a:lnTo>
                  <a:lnTo>
                    <a:pt x="5091" y="0"/>
                  </a:lnTo>
                  <a:close/>
                  <a:moveTo>
                    <a:pt x="4808" y="0"/>
                  </a:moveTo>
                  <a:lnTo>
                    <a:pt x="5011" y="0"/>
                  </a:lnTo>
                  <a:lnTo>
                    <a:pt x="4987" y="31"/>
                  </a:lnTo>
                  <a:lnTo>
                    <a:pt x="4960" y="66"/>
                  </a:lnTo>
                  <a:lnTo>
                    <a:pt x="4938" y="94"/>
                  </a:lnTo>
                  <a:lnTo>
                    <a:pt x="4918" y="118"/>
                  </a:lnTo>
                  <a:lnTo>
                    <a:pt x="4904" y="139"/>
                  </a:lnTo>
                  <a:lnTo>
                    <a:pt x="4891" y="156"/>
                  </a:lnTo>
                  <a:lnTo>
                    <a:pt x="4695" y="156"/>
                  </a:lnTo>
                  <a:lnTo>
                    <a:pt x="4671" y="158"/>
                  </a:lnTo>
                  <a:lnTo>
                    <a:pt x="4650" y="165"/>
                  </a:lnTo>
                  <a:lnTo>
                    <a:pt x="4632" y="174"/>
                  </a:lnTo>
                  <a:lnTo>
                    <a:pt x="4613" y="190"/>
                  </a:lnTo>
                  <a:lnTo>
                    <a:pt x="4594" y="210"/>
                  </a:lnTo>
                  <a:lnTo>
                    <a:pt x="4571" y="240"/>
                  </a:lnTo>
                  <a:lnTo>
                    <a:pt x="4548" y="268"/>
                  </a:lnTo>
                  <a:lnTo>
                    <a:pt x="4527" y="291"/>
                  </a:lnTo>
                  <a:lnTo>
                    <a:pt x="4492" y="291"/>
                  </a:lnTo>
                  <a:lnTo>
                    <a:pt x="4510" y="270"/>
                  </a:lnTo>
                  <a:lnTo>
                    <a:pt x="4531" y="245"/>
                  </a:lnTo>
                  <a:lnTo>
                    <a:pt x="4541" y="235"/>
                  </a:lnTo>
                  <a:lnTo>
                    <a:pt x="4550" y="224"/>
                  </a:lnTo>
                  <a:lnTo>
                    <a:pt x="4557" y="216"/>
                  </a:lnTo>
                  <a:lnTo>
                    <a:pt x="4566" y="207"/>
                  </a:lnTo>
                  <a:lnTo>
                    <a:pt x="4574" y="198"/>
                  </a:lnTo>
                  <a:lnTo>
                    <a:pt x="4585" y="186"/>
                  </a:lnTo>
                  <a:lnTo>
                    <a:pt x="4597" y="170"/>
                  </a:lnTo>
                  <a:lnTo>
                    <a:pt x="4611" y="151"/>
                  </a:lnTo>
                  <a:lnTo>
                    <a:pt x="4630" y="127"/>
                  </a:lnTo>
                  <a:lnTo>
                    <a:pt x="4655" y="97"/>
                  </a:lnTo>
                  <a:lnTo>
                    <a:pt x="4672" y="75"/>
                  </a:lnTo>
                  <a:lnTo>
                    <a:pt x="4690" y="54"/>
                  </a:lnTo>
                  <a:lnTo>
                    <a:pt x="4709" y="36"/>
                  </a:lnTo>
                  <a:lnTo>
                    <a:pt x="4728" y="21"/>
                  </a:lnTo>
                  <a:lnTo>
                    <a:pt x="4751" y="10"/>
                  </a:lnTo>
                  <a:lnTo>
                    <a:pt x="4777" y="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0" y="1650"/>
              <a:ext cx="5753" cy="140"/>
            </a:xfrm>
            <a:custGeom>
              <a:avLst/>
              <a:gdLst>
                <a:gd name="T0" fmla="*/ 4527 w 5753"/>
                <a:gd name="T1" fmla="*/ 135 h 140"/>
                <a:gd name="T2" fmla="*/ 4782 w 5753"/>
                <a:gd name="T3" fmla="*/ 135 h 140"/>
                <a:gd name="T4" fmla="*/ 4775 w 5753"/>
                <a:gd name="T5" fmla="*/ 140 h 140"/>
                <a:gd name="T6" fmla="*/ 4522 w 5753"/>
                <a:gd name="T7" fmla="*/ 140 h 140"/>
                <a:gd name="T8" fmla="*/ 4527 w 5753"/>
                <a:gd name="T9" fmla="*/ 135 h 140"/>
                <a:gd name="T10" fmla="*/ 0 w 5753"/>
                <a:gd name="T11" fmla="*/ 135 h 140"/>
                <a:gd name="T12" fmla="*/ 4492 w 5753"/>
                <a:gd name="T13" fmla="*/ 135 h 140"/>
                <a:gd name="T14" fmla="*/ 4487 w 5753"/>
                <a:gd name="T15" fmla="*/ 140 h 140"/>
                <a:gd name="T16" fmla="*/ 0 w 5753"/>
                <a:gd name="T17" fmla="*/ 140 h 140"/>
                <a:gd name="T18" fmla="*/ 0 w 5753"/>
                <a:gd name="T19" fmla="*/ 135 h 140"/>
                <a:gd name="T20" fmla="*/ 5753 w 5753"/>
                <a:gd name="T21" fmla="*/ 0 h 140"/>
                <a:gd name="T22" fmla="*/ 5753 w 5753"/>
                <a:gd name="T23" fmla="*/ 46 h 140"/>
                <a:gd name="T24" fmla="*/ 5088 w 5753"/>
                <a:gd name="T25" fmla="*/ 46 h 140"/>
                <a:gd name="T26" fmla="*/ 5074 w 5753"/>
                <a:gd name="T27" fmla="*/ 48 h 140"/>
                <a:gd name="T28" fmla="*/ 5062 w 5753"/>
                <a:gd name="T29" fmla="*/ 51 h 140"/>
                <a:gd name="T30" fmla="*/ 5049 w 5753"/>
                <a:gd name="T31" fmla="*/ 60 h 140"/>
                <a:gd name="T32" fmla="*/ 5037 w 5753"/>
                <a:gd name="T33" fmla="*/ 72 h 140"/>
                <a:gd name="T34" fmla="*/ 5023 w 5753"/>
                <a:gd name="T35" fmla="*/ 89 h 140"/>
                <a:gd name="T36" fmla="*/ 5006 w 5753"/>
                <a:gd name="T37" fmla="*/ 110 h 140"/>
                <a:gd name="T38" fmla="*/ 4994 w 5753"/>
                <a:gd name="T39" fmla="*/ 124 h 140"/>
                <a:gd name="T40" fmla="*/ 4980 w 5753"/>
                <a:gd name="T41" fmla="*/ 133 h 140"/>
                <a:gd name="T42" fmla="*/ 4966 w 5753"/>
                <a:gd name="T43" fmla="*/ 138 h 140"/>
                <a:gd name="T44" fmla="*/ 4946 w 5753"/>
                <a:gd name="T45" fmla="*/ 140 h 140"/>
                <a:gd name="T46" fmla="*/ 4924 w 5753"/>
                <a:gd name="T47" fmla="*/ 140 h 140"/>
                <a:gd name="T48" fmla="*/ 4863 w 5753"/>
                <a:gd name="T49" fmla="*/ 140 h 140"/>
                <a:gd name="T50" fmla="*/ 4868 w 5753"/>
                <a:gd name="T51" fmla="*/ 135 h 140"/>
                <a:gd name="T52" fmla="*/ 4952 w 5753"/>
                <a:gd name="T53" fmla="*/ 135 h 140"/>
                <a:gd name="T54" fmla="*/ 4966 w 5753"/>
                <a:gd name="T55" fmla="*/ 131 h 140"/>
                <a:gd name="T56" fmla="*/ 4976 w 5753"/>
                <a:gd name="T57" fmla="*/ 122 h 140"/>
                <a:gd name="T58" fmla="*/ 4988 w 5753"/>
                <a:gd name="T59" fmla="*/ 108 h 140"/>
                <a:gd name="T60" fmla="*/ 5002 w 5753"/>
                <a:gd name="T61" fmla="*/ 93 h 140"/>
                <a:gd name="T62" fmla="*/ 5009 w 5753"/>
                <a:gd name="T63" fmla="*/ 86 h 140"/>
                <a:gd name="T64" fmla="*/ 5014 w 5753"/>
                <a:gd name="T65" fmla="*/ 79 h 140"/>
                <a:gd name="T66" fmla="*/ 5021 w 5753"/>
                <a:gd name="T67" fmla="*/ 72 h 140"/>
                <a:gd name="T68" fmla="*/ 5028 w 5753"/>
                <a:gd name="T69" fmla="*/ 63 h 140"/>
                <a:gd name="T70" fmla="*/ 5037 w 5753"/>
                <a:gd name="T71" fmla="*/ 51 h 140"/>
                <a:gd name="T72" fmla="*/ 5049 w 5753"/>
                <a:gd name="T73" fmla="*/ 35 h 140"/>
                <a:gd name="T74" fmla="*/ 5067 w 5753"/>
                <a:gd name="T75" fmla="*/ 14 h 140"/>
                <a:gd name="T76" fmla="*/ 5077 w 5753"/>
                <a:gd name="T77" fmla="*/ 0 h 140"/>
                <a:gd name="T78" fmla="*/ 5753 w 5753"/>
                <a:gd name="T79" fmla="*/ 0 h 1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53" h="140">
                  <a:moveTo>
                    <a:pt x="4527" y="135"/>
                  </a:moveTo>
                  <a:lnTo>
                    <a:pt x="4782" y="135"/>
                  </a:lnTo>
                  <a:lnTo>
                    <a:pt x="4775" y="140"/>
                  </a:lnTo>
                  <a:lnTo>
                    <a:pt x="4522" y="140"/>
                  </a:lnTo>
                  <a:lnTo>
                    <a:pt x="4527" y="135"/>
                  </a:lnTo>
                  <a:close/>
                  <a:moveTo>
                    <a:pt x="0" y="135"/>
                  </a:moveTo>
                  <a:lnTo>
                    <a:pt x="4492" y="135"/>
                  </a:lnTo>
                  <a:lnTo>
                    <a:pt x="4487" y="140"/>
                  </a:lnTo>
                  <a:lnTo>
                    <a:pt x="0" y="140"/>
                  </a:lnTo>
                  <a:lnTo>
                    <a:pt x="0" y="135"/>
                  </a:lnTo>
                  <a:close/>
                  <a:moveTo>
                    <a:pt x="5753" y="0"/>
                  </a:moveTo>
                  <a:lnTo>
                    <a:pt x="5753" y="46"/>
                  </a:lnTo>
                  <a:lnTo>
                    <a:pt x="5088" y="46"/>
                  </a:lnTo>
                  <a:lnTo>
                    <a:pt x="5074" y="48"/>
                  </a:lnTo>
                  <a:lnTo>
                    <a:pt x="5062" y="51"/>
                  </a:lnTo>
                  <a:lnTo>
                    <a:pt x="5049" y="60"/>
                  </a:lnTo>
                  <a:lnTo>
                    <a:pt x="5037" y="72"/>
                  </a:lnTo>
                  <a:lnTo>
                    <a:pt x="5023" y="89"/>
                  </a:lnTo>
                  <a:lnTo>
                    <a:pt x="5006" y="110"/>
                  </a:lnTo>
                  <a:lnTo>
                    <a:pt x="4994" y="124"/>
                  </a:lnTo>
                  <a:lnTo>
                    <a:pt x="4980" y="133"/>
                  </a:lnTo>
                  <a:lnTo>
                    <a:pt x="4966" y="138"/>
                  </a:lnTo>
                  <a:lnTo>
                    <a:pt x="4946" y="140"/>
                  </a:lnTo>
                  <a:lnTo>
                    <a:pt x="4924" y="140"/>
                  </a:lnTo>
                  <a:lnTo>
                    <a:pt x="4863" y="140"/>
                  </a:lnTo>
                  <a:lnTo>
                    <a:pt x="4868" y="135"/>
                  </a:lnTo>
                  <a:lnTo>
                    <a:pt x="4952" y="135"/>
                  </a:lnTo>
                  <a:lnTo>
                    <a:pt x="4966" y="131"/>
                  </a:lnTo>
                  <a:lnTo>
                    <a:pt x="4976" y="122"/>
                  </a:lnTo>
                  <a:lnTo>
                    <a:pt x="4988" y="108"/>
                  </a:lnTo>
                  <a:lnTo>
                    <a:pt x="5002" y="93"/>
                  </a:lnTo>
                  <a:lnTo>
                    <a:pt x="5009" y="86"/>
                  </a:lnTo>
                  <a:lnTo>
                    <a:pt x="5014" y="79"/>
                  </a:lnTo>
                  <a:lnTo>
                    <a:pt x="5021" y="72"/>
                  </a:lnTo>
                  <a:lnTo>
                    <a:pt x="5028" y="63"/>
                  </a:lnTo>
                  <a:lnTo>
                    <a:pt x="5037" y="51"/>
                  </a:lnTo>
                  <a:lnTo>
                    <a:pt x="5049" y="35"/>
                  </a:lnTo>
                  <a:lnTo>
                    <a:pt x="5067" y="14"/>
                  </a:lnTo>
                  <a:lnTo>
                    <a:pt x="5077" y="0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4487" y="1612"/>
              <a:ext cx="1266" cy="178"/>
            </a:xfrm>
            <a:custGeom>
              <a:avLst/>
              <a:gdLst>
                <a:gd name="T0" fmla="*/ 5 w 1266"/>
                <a:gd name="T1" fmla="*/ 173 h 178"/>
                <a:gd name="T2" fmla="*/ 40 w 1266"/>
                <a:gd name="T3" fmla="*/ 173 h 178"/>
                <a:gd name="T4" fmla="*/ 35 w 1266"/>
                <a:gd name="T5" fmla="*/ 178 h 178"/>
                <a:gd name="T6" fmla="*/ 0 w 1266"/>
                <a:gd name="T7" fmla="*/ 178 h 178"/>
                <a:gd name="T8" fmla="*/ 5 w 1266"/>
                <a:gd name="T9" fmla="*/ 173 h 178"/>
                <a:gd name="T10" fmla="*/ 662 w 1266"/>
                <a:gd name="T11" fmla="*/ 0 h 178"/>
                <a:gd name="T12" fmla="*/ 1266 w 1266"/>
                <a:gd name="T13" fmla="*/ 0 h 178"/>
                <a:gd name="T14" fmla="*/ 1266 w 1266"/>
                <a:gd name="T15" fmla="*/ 38 h 178"/>
                <a:gd name="T16" fmla="*/ 590 w 1266"/>
                <a:gd name="T17" fmla="*/ 38 h 178"/>
                <a:gd name="T18" fmla="*/ 604 w 1266"/>
                <a:gd name="T19" fmla="*/ 23 h 178"/>
                <a:gd name="T20" fmla="*/ 620 w 1266"/>
                <a:gd name="T21" fmla="*/ 11 h 178"/>
                <a:gd name="T22" fmla="*/ 639 w 1266"/>
                <a:gd name="T23" fmla="*/ 4 h 178"/>
                <a:gd name="T24" fmla="*/ 662 w 1266"/>
                <a:gd name="T25" fmla="*/ 0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6" h="178">
                  <a:moveTo>
                    <a:pt x="5" y="173"/>
                  </a:moveTo>
                  <a:lnTo>
                    <a:pt x="40" y="173"/>
                  </a:lnTo>
                  <a:lnTo>
                    <a:pt x="35" y="178"/>
                  </a:lnTo>
                  <a:lnTo>
                    <a:pt x="0" y="178"/>
                  </a:lnTo>
                  <a:lnTo>
                    <a:pt x="5" y="173"/>
                  </a:lnTo>
                  <a:close/>
                  <a:moveTo>
                    <a:pt x="662" y="0"/>
                  </a:moveTo>
                  <a:lnTo>
                    <a:pt x="1266" y="0"/>
                  </a:lnTo>
                  <a:lnTo>
                    <a:pt x="1266" y="38"/>
                  </a:lnTo>
                  <a:lnTo>
                    <a:pt x="590" y="38"/>
                  </a:lnTo>
                  <a:lnTo>
                    <a:pt x="604" y="23"/>
                  </a:lnTo>
                  <a:lnTo>
                    <a:pt x="620" y="11"/>
                  </a:lnTo>
                  <a:lnTo>
                    <a:pt x="639" y="4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0" y="1379"/>
              <a:ext cx="5753" cy="484"/>
            </a:xfrm>
            <a:custGeom>
              <a:avLst/>
              <a:gdLst>
                <a:gd name="T0" fmla="*/ 4775 w 5753"/>
                <a:gd name="T1" fmla="*/ 411 h 484"/>
                <a:gd name="T2" fmla="*/ 4863 w 5753"/>
                <a:gd name="T3" fmla="*/ 411 h 484"/>
                <a:gd name="T4" fmla="*/ 4833 w 5753"/>
                <a:gd name="T5" fmla="*/ 439 h 484"/>
                <a:gd name="T6" fmla="*/ 4805 w 5753"/>
                <a:gd name="T7" fmla="*/ 458 h 484"/>
                <a:gd name="T8" fmla="*/ 4777 w 5753"/>
                <a:gd name="T9" fmla="*/ 472 h 484"/>
                <a:gd name="T10" fmla="*/ 4747 w 5753"/>
                <a:gd name="T11" fmla="*/ 479 h 484"/>
                <a:gd name="T12" fmla="*/ 4716 w 5753"/>
                <a:gd name="T13" fmla="*/ 482 h 484"/>
                <a:gd name="T14" fmla="*/ 4681 w 5753"/>
                <a:gd name="T15" fmla="*/ 484 h 484"/>
                <a:gd name="T16" fmla="*/ 4636 w 5753"/>
                <a:gd name="T17" fmla="*/ 482 h 484"/>
                <a:gd name="T18" fmla="*/ 4585 w 5753"/>
                <a:gd name="T19" fmla="*/ 482 h 484"/>
                <a:gd name="T20" fmla="*/ 0 w 5753"/>
                <a:gd name="T21" fmla="*/ 482 h 484"/>
                <a:gd name="T22" fmla="*/ 0 w 5753"/>
                <a:gd name="T23" fmla="*/ 465 h 484"/>
                <a:gd name="T24" fmla="*/ 4671 w 5753"/>
                <a:gd name="T25" fmla="*/ 465 h 484"/>
                <a:gd name="T26" fmla="*/ 4698 w 5753"/>
                <a:gd name="T27" fmla="*/ 461 h 484"/>
                <a:gd name="T28" fmla="*/ 4725 w 5753"/>
                <a:gd name="T29" fmla="*/ 451 h 484"/>
                <a:gd name="T30" fmla="*/ 4751 w 5753"/>
                <a:gd name="T31" fmla="*/ 435 h 484"/>
                <a:gd name="T32" fmla="*/ 4775 w 5753"/>
                <a:gd name="T33" fmla="*/ 411 h 484"/>
                <a:gd name="T34" fmla="*/ 4971 w 5753"/>
                <a:gd name="T35" fmla="*/ 271 h 484"/>
                <a:gd name="T36" fmla="*/ 4959 w 5753"/>
                <a:gd name="T37" fmla="*/ 289 h 484"/>
                <a:gd name="T38" fmla="*/ 4948 w 5753"/>
                <a:gd name="T39" fmla="*/ 305 h 484"/>
                <a:gd name="T40" fmla="*/ 4934 w 5753"/>
                <a:gd name="T41" fmla="*/ 324 h 484"/>
                <a:gd name="T42" fmla="*/ 4918 w 5753"/>
                <a:gd name="T43" fmla="*/ 343 h 484"/>
                <a:gd name="T44" fmla="*/ 4899 w 5753"/>
                <a:gd name="T45" fmla="*/ 369 h 484"/>
                <a:gd name="T46" fmla="*/ 4868 w 5753"/>
                <a:gd name="T47" fmla="*/ 406 h 484"/>
                <a:gd name="T48" fmla="*/ 4782 w 5753"/>
                <a:gd name="T49" fmla="*/ 406 h 484"/>
                <a:gd name="T50" fmla="*/ 4814 w 5753"/>
                <a:gd name="T51" fmla="*/ 371 h 484"/>
                <a:gd name="T52" fmla="*/ 4829 w 5753"/>
                <a:gd name="T53" fmla="*/ 353 h 484"/>
                <a:gd name="T54" fmla="*/ 4842 w 5753"/>
                <a:gd name="T55" fmla="*/ 338 h 484"/>
                <a:gd name="T56" fmla="*/ 4854 w 5753"/>
                <a:gd name="T57" fmla="*/ 324 h 484"/>
                <a:gd name="T58" fmla="*/ 4864 w 5753"/>
                <a:gd name="T59" fmla="*/ 310 h 484"/>
                <a:gd name="T60" fmla="*/ 4877 w 5753"/>
                <a:gd name="T61" fmla="*/ 292 h 484"/>
                <a:gd name="T62" fmla="*/ 4891 w 5753"/>
                <a:gd name="T63" fmla="*/ 271 h 484"/>
                <a:gd name="T64" fmla="*/ 4971 w 5753"/>
                <a:gd name="T65" fmla="*/ 271 h 484"/>
                <a:gd name="T66" fmla="*/ 5219 w 5753"/>
                <a:gd name="T67" fmla="*/ 0 h 484"/>
                <a:gd name="T68" fmla="*/ 5753 w 5753"/>
                <a:gd name="T69" fmla="*/ 0 h 484"/>
                <a:gd name="T70" fmla="*/ 5753 w 5753"/>
                <a:gd name="T71" fmla="*/ 17 h 484"/>
                <a:gd name="T72" fmla="*/ 5254 w 5753"/>
                <a:gd name="T73" fmla="*/ 17 h 484"/>
                <a:gd name="T74" fmla="*/ 5219 w 5753"/>
                <a:gd name="T75" fmla="*/ 21 h 484"/>
                <a:gd name="T76" fmla="*/ 5187 w 5753"/>
                <a:gd name="T77" fmla="*/ 31 h 484"/>
                <a:gd name="T78" fmla="*/ 5159 w 5753"/>
                <a:gd name="T79" fmla="*/ 47 h 484"/>
                <a:gd name="T80" fmla="*/ 5135 w 5753"/>
                <a:gd name="T81" fmla="*/ 66 h 484"/>
                <a:gd name="T82" fmla="*/ 5112 w 5753"/>
                <a:gd name="T83" fmla="*/ 90 h 484"/>
                <a:gd name="T84" fmla="*/ 5091 w 5753"/>
                <a:gd name="T85" fmla="*/ 115 h 484"/>
                <a:gd name="T86" fmla="*/ 5011 w 5753"/>
                <a:gd name="T87" fmla="*/ 115 h 484"/>
                <a:gd name="T88" fmla="*/ 5034 w 5753"/>
                <a:gd name="T89" fmla="*/ 87 h 484"/>
                <a:gd name="T90" fmla="*/ 5058 w 5753"/>
                <a:gd name="T91" fmla="*/ 62 h 484"/>
                <a:gd name="T92" fmla="*/ 5083 w 5753"/>
                <a:gd name="T93" fmla="*/ 42 h 484"/>
                <a:gd name="T94" fmla="*/ 5110 w 5753"/>
                <a:gd name="T95" fmla="*/ 24 h 484"/>
                <a:gd name="T96" fmla="*/ 5142 w 5753"/>
                <a:gd name="T97" fmla="*/ 10 h 484"/>
                <a:gd name="T98" fmla="*/ 5177 w 5753"/>
                <a:gd name="T99" fmla="*/ 3 h 484"/>
                <a:gd name="T100" fmla="*/ 5219 w 5753"/>
                <a:gd name="T101" fmla="*/ 0 h 4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3" h="484">
                  <a:moveTo>
                    <a:pt x="4775" y="411"/>
                  </a:moveTo>
                  <a:lnTo>
                    <a:pt x="4863" y="411"/>
                  </a:lnTo>
                  <a:lnTo>
                    <a:pt x="4833" y="439"/>
                  </a:lnTo>
                  <a:lnTo>
                    <a:pt x="4805" y="458"/>
                  </a:lnTo>
                  <a:lnTo>
                    <a:pt x="4777" y="472"/>
                  </a:lnTo>
                  <a:lnTo>
                    <a:pt x="4747" y="479"/>
                  </a:lnTo>
                  <a:lnTo>
                    <a:pt x="4716" y="482"/>
                  </a:lnTo>
                  <a:lnTo>
                    <a:pt x="4681" y="484"/>
                  </a:lnTo>
                  <a:lnTo>
                    <a:pt x="4636" y="482"/>
                  </a:lnTo>
                  <a:lnTo>
                    <a:pt x="4585" y="482"/>
                  </a:lnTo>
                  <a:lnTo>
                    <a:pt x="0" y="482"/>
                  </a:lnTo>
                  <a:lnTo>
                    <a:pt x="0" y="465"/>
                  </a:lnTo>
                  <a:lnTo>
                    <a:pt x="4671" y="465"/>
                  </a:lnTo>
                  <a:lnTo>
                    <a:pt x="4698" y="461"/>
                  </a:lnTo>
                  <a:lnTo>
                    <a:pt x="4725" y="451"/>
                  </a:lnTo>
                  <a:lnTo>
                    <a:pt x="4751" y="435"/>
                  </a:lnTo>
                  <a:lnTo>
                    <a:pt x="4775" y="411"/>
                  </a:lnTo>
                  <a:close/>
                  <a:moveTo>
                    <a:pt x="4971" y="271"/>
                  </a:moveTo>
                  <a:lnTo>
                    <a:pt x="4959" y="289"/>
                  </a:lnTo>
                  <a:lnTo>
                    <a:pt x="4948" y="305"/>
                  </a:lnTo>
                  <a:lnTo>
                    <a:pt x="4934" y="324"/>
                  </a:lnTo>
                  <a:lnTo>
                    <a:pt x="4918" y="343"/>
                  </a:lnTo>
                  <a:lnTo>
                    <a:pt x="4899" y="369"/>
                  </a:lnTo>
                  <a:lnTo>
                    <a:pt x="4868" y="406"/>
                  </a:lnTo>
                  <a:lnTo>
                    <a:pt x="4782" y="406"/>
                  </a:lnTo>
                  <a:lnTo>
                    <a:pt x="4814" y="371"/>
                  </a:lnTo>
                  <a:lnTo>
                    <a:pt x="4829" y="353"/>
                  </a:lnTo>
                  <a:lnTo>
                    <a:pt x="4842" y="338"/>
                  </a:lnTo>
                  <a:lnTo>
                    <a:pt x="4854" y="324"/>
                  </a:lnTo>
                  <a:lnTo>
                    <a:pt x="4864" y="310"/>
                  </a:lnTo>
                  <a:lnTo>
                    <a:pt x="4877" y="292"/>
                  </a:lnTo>
                  <a:lnTo>
                    <a:pt x="4891" y="271"/>
                  </a:lnTo>
                  <a:lnTo>
                    <a:pt x="4971" y="271"/>
                  </a:lnTo>
                  <a:close/>
                  <a:moveTo>
                    <a:pt x="5219" y="0"/>
                  </a:moveTo>
                  <a:lnTo>
                    <a:pt x="5753" y="0"/>
                  </a:lnTo>
                  <a:lnTo>
                    <a:pt x="5753" y="17"/>
                  </a:lnTo>
                  <a:lnTo>
                    <a:pt x="5254" y="17"/>
                  </a:lnTo>
                  <a:lnTo>
                    <a:pt x="5219" y="21"/>
                  </a:lnTo>
                  <a:lnTo>
                    <a:pt x="5187" y="31"/>
                  </a:lnTo>
                  <a:lnTo>
                    <a:pt x="5159" y="47"/>
                  </a:lnTo>
                  <a:lnTo>
                    <a:pt x="5135" y="66"/>
                  </a:lnTo>
                  <a:lnTo>
                    <a:pt x="5112" y="90"/>
                  </a:lnTo>
                  <a:lnTo>
                    <a:pt x="5091" y="115"/>
                  </a:lnTo>
                  <a:lnTo>
                    <a:pt x="5011" y="115"/>
                  </a:lnTo>
                  <a:lnTo>
                    <a:pt x="5034" y="87"/>
                  </a:lnTo>
                  <a:lnTo>
                    <a:pt x="5058" y="62"/>
                  </a:lnTo>
                  <a:lnTo>
                    <a:pt x="5083" y="42"/>
                  </a:lnTo>
                  <a:lnTo>
                    <a:pt x="5110" y="24"/>
                  </a:lnTo>
                  <a:lnTo>
                    <a:pt x="5142" y="10"/>
                  </a:lnTo>
                  <a:lnTo>
                    <a:pt x="5177" y="3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91" y="1494"/>
              <a:ext cx="200" cy="156"/>
            </a:xfrm>
            <a:custGeom>
              <a:avLst/>
              <a:gdLst>
                <a:gd name="T0" fmla="*/ 120 w 200"/>
                <a:gd name="T1" fmla="*/ 0 h 156"/>
                <a:gd name="T2" fmla="*/ 200 w 200"/>
                <a:gd name="T3" fmla="*/ 0 h 156"/>
                <a:gd name="T4" fmla="*/ 195 w 200"/>
                <a:gd name="T5" fmla="*/ 7 h 156"/>
                <a:gd name="T6" fmla="*/ 165 w 200"/>
                <a:gd name="T7" fmla="*/ 45 h 156"/>
                <a:gd name="T8" fmla="*/ 141 w 200"/>
                <a:gd name="T9" fmla="*/ 75 h 156"/>
                <a:gd name="T10" fmla="*/ 122 w 200"/>
                <a:gd name="T11" fmla="*/ 101 h 156"/>
                <a:gd name="T12" fmla="*/ 104 w 200"/>
                <a:gd name="T13" fmla="*/ 122 h 156"/>
                <a:gd name="T14" fmla="*/ 92 w 200"/>
                <a:gd name="T15" fmla="*/ 141 h 156"/>
                <a:gd name="T16" fmla="*/ 80 w 200"/>
                <a:gd name="T17" fmla="*/ 156 h 156"/>
                <a:gd name="T18" fmla="*/ 0 w 200"/>
                <a:gd name="T19" fmla="*/ 156 h 156"/>
                <a:gd name="T20" fmla="*/ 13 w 200"/>
                <a:gd name="T21" fmla="*/ 139 h 156"/>
                <a:gd name="T22" fmla="*/ 27 w 200"/>
                <a:gd name="T23" fmla="*/ 118 h 156"/>
                <a:gd name="T24" fmla="*/ 47 w 200"/>
                <a:gd name="T25" fmla="*/ 94 h 156"/>
                <a:gd name="T26" fmla="*/ 69 w 200"/>
                <a:gd name="T27" fmla="*/ 66 h 156"/>
                <a:gd name="T28" fmla="*/ 96 w 200"/>
                <a:gd name="T29" fmla="*/ 31 h 156"/>
                <a:gd name="T30" fmla="*/ 120 w 200"/>
                <a:gd name="T31" fmla="*/ 0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0" h="156">
                  <a:moveTo>
                    <a:pt x="120" y="0"/>
                  </a:moveTo>
                  <a:lnTo>
                    <a:pt x="200" y="0"/>
                  </a:lnTo>
                  <a:lnTo>
                    <a:pt x="195" y="7"/>
                  </a:lnTo>
                  <a:lnTo>
                    <a:pt x="165" y="45"/>
                  </a:lnTo>
                  <a:lnTo>
                    <a:pt x="141" y="75"/>
                  </a:lnTo>
                  <a:lnTo>
                    <a:pt x="122" y="101"/>
                  </a:lnTo>
                  <a:lnTo>
                    <a:pt x="104" y="122"/>
                  </a:lnTo>
                  <a:lnTo>
                    <a:pt x="92" y="141"/>
                  </a:lnTo>
                  <a:lnTo>
                    <a:pt x="80" y="156"/>
                  </a:lnTo>
                  <a:lnTo>
                    <a:pt x="0" y="156"/>
                  </a:lnTo>
                  <a:lnTo>
                    <a:pt x="13" y="139"/>
                  </a:lnTo>
                  <a:lnTo>
                    <a:pt x="27" y="118"/>
                  </a:lnTo>
                  <a:lnTo>
                    <a:pt x="47" y="94"/>
                  </a:lnTo>
                  <a:lnTo>
                    <a:pt x="69" y="66"/>
                  </a:lnTo>
                  <a:lnTo>
                    <a:pt x="96" y="3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775" y="1785"/>
              <a:ext cx="93" cy="5"/>
            </a:xfrm>
            <a:custGeom>
              <a:avLst/>
              <a:gdLst>
                <a:gd name="T0" fmla="*/ 7 w 93"/>
                <a:gd name="T1" fmla="*/ 0 h 5"/>
                <a:gd name="T2" fmla="*/ 93 w 93"/>
                <a:gd name="T3" fmla="*/ 0 h 5"/>
                <a:gd name="T4" fmla="*/ 88 w 93"/>
                <a:gd name="T5" fmla="*/ 5 h 5"/>
                <a:gd name="T6" fmla="*/ 0 w 93"/>
                <a:gd name="T7" fmla="*/ 5 h 5"/>
                <a:gd name="T8" fmla="*/ 7 w 9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5">
                  <a:moveTo>
                    <a:pt x="7" y="0"/>
                  </a:moveTo>
                  <a:lnTo>
                    <a:pt x="93" y="0"/>
                  </a:lnTo>
                  <a:lnTo>
                    <a:pt x="88" y="5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0" y="1586"/>
              <a:ext cx="5753" cy="221"/>
            </a:xfrm>
            <a:custGeom>
              <a:avLst/>
              <a:gdLst>
                <a:gd name="T0" fmla="*/ 5388 w 5753"/>
                <a:gd name="T1" fmla="*/ 0 h 221"/>
                <a:gd name="T2" fmla="*/ 5753 w 5753"/>
                <a:gd name="T3" fmla="*/ 0 h 221"/>
                <a:gd name="T4" fmla="*/ 5753 w 5753"/>
                <a:gd name="T5" fmla="*/ 7 h 221"/>
                <a:gd name="T6" fmla="*/ 5440 w 5753"/>
                <a:gd name="T7" fmla="*/ 7 h 221"/>
                <a:gd name="T8" fmla="*/ 5420 w 5753"/>
                <a:gd name="T9" fmla="*/ 10 h 221"/>
                <a:gd name="T10" fmla="*/ 5402 w 5753"/>
                <a:gd name="T11" fmla="*/ 17 h 221"/>
                <a:gd name="T12" fmla="*/ 5388 w 5753"/>
                <a:gd name="T13" fmla="*/ 28 h 221"/>
                <a:gd name="T14" fmla="*/ 5374 w 5753"/>
                <a:gd name="T15" fmla="*/ 42 h 221"/>
                <a:gd name="T16" fmla="*/ 5362 w 5753"/>
                <a:gd name="T17" fmla="*/ 56 h 221"/>
                <a:gd name="T18" fmla="*/ 5344 w 5753"/>
                <a:gd name="T19" fmla="*/ 78 h 221"/>
                <a:gd name="T20" fmla="*/ 5330 w 5753"/>
                <a:gd name="T21" fmla="*/ 98 h 221"/>
                <a:gd name="T22" fmla="*/ 5320 w 5753"/>
                <a:gd name="T23" fmla="*/ 112 h 221"/>
                <a:gd name="T24" fmla="*/ 5311 w 5753"/>
                <a:gd name="T25" fmla="*/ 122 h 221"/>
                <a:gd name="T26" fmla="*/ 5304 w 5753"/>
                <a:gd name="T27" fmla="*/ 132 h 221"/>
                <a:gd name="T28" fmla="*/ 5297 w 5753"/>
                <a:gd name="T29" fmla="*/ 143 h 221"/>
                <a:gd name="T30" fmla="*/ 5289 w 5753"/>
                <a:gd name="T31" fmla="*/ 155 h 221"/>
                <a:gd name="T32" fmla="*/ 5276 w 5753"/>
                <a:gd name="T33" fmla="*/ 169 h 221"/>
                <a:gd name="T34" fmla="*/ 5257 w 5753"/>
                <a:gd name="T35" fmla="*/ 192 h 221"/>
                <a:gd name="T36" fmla="*/ 5240 w 5753"/>
                <a:gd name="T37" fmla="*/ 206 h 221"/>
                <a:gd name="T38" fmla="*/ 5222 w 5753"/>
                <a:gd name="T39" fmla="*/ 216 h 221"/>
                <a:gd name="T40" fmla="*/ 5205 w 5753"/>
                <a:gd name="T41" fmla="*/ 220 h 221"/>
                <a:gd name="T42" fmla="*/ 5184 w 5753"/>
                <a:gd name="T43" fmla="*/ 221 h 221"/>
                <a:gd name="T44" fmla="*/ 5161 w 5753"/>
                <a:gd name="T45" fmla="*/ 221 h 221"/>
                <a:gd name="T46" fmla="*/ 5131 w 5753"/>
                <a:gd name="T47" fmla="*/ 221 h 221"/>
                <a:gd name="T48" fmla="*/ 0 w 5753"/>
                <a:gd name="T49" fmla="*/ 221 h 221"/>
                <a:gd name="T50" fmla="*/ 0 w 5753"/>
                <a:gd name="T51" fmla="*/ 214 h 221"/>
                <a:gd name="T52" fmla="*/ 5137 w 5753"/>
                <a:gd name="T53" fmla="*/ 214 h 221"/>
                <a:gd name="T54" fmla="*/ 5154 w 5753"/>
                <a:gd name="T55" fmla="*/ 211 h 221"/>
                <a:gd name="T56" fmla="*/ 5170 w 5753"/>
                <a:gd name="T57" fmla="*/ 202 h 221"/>
                <a:gd name="T58" fmla="*/ 5186 w 5753"/>
                <a:gd name="T59" fmla="*/ 188 h 221"/>
                <a:gd name="T60" fmla="*/ 5203 w 5753"/>
                <a:gd name="T61" fmla="*/ 171 h 221"/>
                <a:gd name="T62" fmla="*/ 5210 w 5753"/>
                <a:gd name="T63" fmla="*/ 160 h 221"/>
                <a:gd name="T64" fmla="*/ 5217 w 5753"/>
                <a:gd name="T65" fmla="*/ 153 h 221"/>
                <a:gd name="T66" fmla="*/ 5222 w 5753"/>
                <a:gd name="T67" fmla="*/ 145 h 221"/>
                <a:gd name="T68" fmla="*/ 5229 w 5753"/>
                <a:gd name="T69" fmla="*/ 136 h 221"/>
                <a:gd name="T70" fmla="*/ 5236 w 5753"/>
                <a:gd name="T71" fmla="*/ 125 h 221"/>
                <a:gd name="T72" fmla="*/ 5247 w 5753"/>
                <a:gd name="T73" fmla="*/ 112 h 221"/>
                <a:gd name="T74" fmla="*/ 5262 w 5753"/>
                <a:gd name="T75" fmla="*/ 92 h 221"/>
                <a:gd name="T76" fmla="*/ 5282 w 5753"/>
                <a:gd name="T77" fmla="*/ 66 h 221"/>
                <a:gd name="T78" fmla="*/ 5296 w 5753"/>
                <a:gd name="T79" fmla="*/ 49 h 221"/>
                <a:gd name="T80" fmla="*/ 5310 w 5753"/>
                <a:gd name="T81" fmla="*/ 31 h 221"/>
                <a:gd name="T82" fmla="*/ 5325 w 5753"/>
                <a:gd name="T83" fmla="*/ 19 h 221"/>
                <a:gd name="T84" fmla="*/ 5343 w 5753"/>
                <a:gd name="T85" fmla="*/ 9 h 221"/>
                <a:gd name="T86" fmla="*/ 5364 w 5753"/>
                <a:gd name="T87" fmla="*/ 2 h 221"/>
                <a:gd name="T88" fmla="*/ 5388 w 5753"/>
                <a:gd name="T89" fmla="*/ 0 h 2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53" h="221">
                  <a:moveTo>
                    <a:pt x="5388" y="0"/>
                  </a:moveTo>
                  <a:lnTo>
                    <a:pt x="5753" y="0"/>
                  </a:lnTo>
                  <a:lnTo>
                    <a:pt x="5753" y="7"/>
                  </a:lnTo>
                  <a:lnTo>
                    <a:pt x="5440" y="7"/>
                  </a:lnTo>
                  <a:lnTo>
                    <a:pt x="5420" y="10"/>
                  </a:lnTo>
                  <a:lnTo>
                    <a:pt x="5402" y="17"/>
                  </a:lnTo>
                  <a:lnTo>
                    <a:pt x="5388" y="28"/>
                  </a:lnTo>
                  <a:lnTo>
                    <a:pt x="5374" y="42"/>
                  </a:lnTo>
                  <a:lnTo>
                    <a:pt x="5362" y="56"/>
                  </a:lnTo>
                  <a:lnTo>
                    <a:pt x="5344" y="78"/>
                  </a:lnTo>
                  <a:lnTo>
                    <a:pt x="5330" y="98"/>
                  </a:lnTo>
                  <a:lnTo>
                    <a:pt x="5320" y="112"/>
                  </a:lnTo>
                  <a:lnTo>
                    <a:pt x="5311" y="122"/>
                  </a:lnTo>
                  <a:lnTo>
                    <a:pt x="5304" y="132"/>
                  </a:lnTo>
                  <a:lnTo>
                    <a:pt x="5297" y="143"/>
                  </a:lnTo>
                  <a:lnTo>
                    <a:pt x="5289" y="155"/>
                  </a:lnTo>
                  <a:lnTo>
                    <a:pt x="5276" y="169"/>
                  </a:lnTo>
                  <a:lnTo>
                    <a:pt x="5257" y="192"/>
                  </a:lnTo>
                  <a:lnTo>
                    <a:pt x="5240" y="206"/>
                  </a:lnTo>
                  <a:lnTo>
                    <a:pt x="5222" y="216"/>
                  </a:lnTo>
                  <a:lnTo>
                    <a:pt x="5205" y="220"/>
                  </a:lnTo>
                  <a:lnTo>
                    <a:pt x="5184" y="221"/>
                  </a:lnTo>
                  <a:lnTo>
                    <a:pt x="5161" y="221"/>
                  </a:lnTo>
                  <a:lnTo>
                    <a:pt x="5131" y="221"/>
                  </a:lnTo>
                  <a:lnTo>
                    <a:pt x="0" y="221"/>
                  </a:lnTo>
                  <a:lnTo>
                    <a:pt x="0" y="214"/>
                  </a:lnTo>
                  <a:lnTo>
                    <a:pt x="5137" y="214"/>
                  </a:lnTo>
                  <a:lnTo>
                    <a:pt x="5154" y="211"/>
                  </a:lnTo>
                  <a:lnTo>
                    <a:pt x="5170" y="202"/>
                  </a:lnTo>
                  <a:lnTo>
                    <a:pt x="5186" y="188"/>
                  </a:lnTo>
                  <a:lnTo>
                    <a:pt x="5203" y="171"/>
                  </a:lnTo>
                  <a:lnTo>
                    <a:pt x="5210" y="160"/>
                  </a:lnTo>
                  <a:lnTo>
                    <a:pt x="5217" y="153"/>
                  </a:lnTo>
                  <a:lnTo>
                    <a:pt x="5222" y="145"/>
                  </a:lnTo>
                  <a:lnTo>
                    <a:pt x="5229" y="136"/>
                  </a:lnTo>
                  <a:lnTo>
                    <a:pt x="5236" y="125"/>
                  </a:lnTo>
                  <a:lnTo>
                    <a:pt x="5247" y="112"/>
                  </a:lnTo>
                  <a:lnTo>
                    <a:pt x="5262" y="92"/>
                  </a:lnTo>
                  <a:lnTo>
                    <a:pt x="5282" y="66"/>
                  </a:lnTo>
                  <a:lnTo>
                    <a:pt x="5296" y="49"/>
                  </a:lnTo>
                  <a:lnTo>
                    <a:pt x="5310" y="31"/>
                  </a:lnTo>
                  <a:lnTo>
                    <a:pt x="5325" y="19"/>
                  </a:lnTo>
                  <a:lnTo>
                    <a:pt x="5343" y="9"/>
                  </a:lnTo>
                  <a:lnTo>
                    <a:pt x="5364" y="2"/>
                  </a:lnTo>
                  <a:lnTo>
                    <a:pt x="5388" y="0"/>
                  </a:lnTo>
                  <a:close/>
                </a:path>
              </a:pathLst>
            </a:custGeom>
            <a:solidFill>
              <a:srgbClr val="FF1300"/>
            </a:solidFill>
            <a:ln w="0">
              <a:solidFill>
                <a:srgbClr val="FF13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-1" y="6647619"/>
            <a:ext cx="11880852" cy="210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79" y="6647618"/>
            <a:ext cx="8796772" cy="23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67">
            <a:extLst>
              <a:ext uri="{FF2B5EF4-FFF2-40B4-BE49-F238E27FC236}">
                <a16:creationId xmlns:a16="http://schemas.microsoft.com/office/drawing/2014/main" id="{16C83F26-5CA9-4756-BA0B-328E65A97935}"/>
              </a:ext>
            </a:extLst>
          </p:cNvPr>
          <p:cNvSpPr>
            <a:spLocks noEditPoints="1"/>
          </p:cNvSpPr>
          <p:nvPr/>
        </p:nvSpPr>
        <p:spPr bwMode="auto">
          <a:xfrm>
            <a:off x="260263" y="367056"/>
            <a:ext cx="251999" cy="252000"/>
          </a:xfrm>
          <a:custGeom>
            <a:avLst/>
            <a:gdLst>
              <a:gd name="T0" fmla="*/ 87 w 179"/>
              <a:gd name="T1" fmla="*/ 0 h 185"/>
              <a:gd name="T2" fmla="*/ 179 w 179"/>
              <a:gd name="T3" fmla="*/ 93 h 185"/>
              <a:gd name="T4" fmla="*/ 87 w 179"/>
              <a:gd name="T5" fmla="*/ 185 h 185"/>
              <a:gd name="T6" fmla="*/ 66 w 179"/>
              <a:gd name="T7" fmla="*/ 165 h 185"/>
              <a:gd name="T8" fmla="*/ 140 w 179"/>
              <a:gd name="T9" fmla="*/ 93 h 185"/>
              <a:gd name="T10" fmla="*/ 66 w 179"/>
              <a:gd name="T11" fmla="*/ 20 h 185"/>
              <a:gd name="T12" fmla="*/ 87 w 179"/>
              <a:gd name="T13" fmla="*/ 0 h 185"/>
              <a:gd name="T14" fmla="*/ 19 w 179"/>
              <a:gd name="T15" fmla="*/ 0 h 185"/>
              <a:gd name="T16" fmla="*/ 19 w 179"/>
              <a:gd name="T17" fmla="*/ 0 h 185"/>
              <a:gd name="T18" fmla="*/ 114 w 179"/>
              <a:gd name="T19" fmla="*/ 93 h 185"/>
              <a:gd name="T20" fmla="*/ 19 w 179"/>
              <a:gd name="T21" fmla="*/ 185 h 185"/>
              <a:gd name="T22" fmla="*/ 0 w 179"/>
              <a:gd name="T23" fmla="*/ 165 h 185"/>
              <a:gd name="T24" fmla="*/ 73 w 179"/>
              <a:gd name="T25" fmla="*/ 93 h 185"/>
              <a:gd name="T26" fmla="*/ 0 w 179"/>
              <a:gd name="T27" fmla="*/ 20 h 185"/>
              <a:gd name="T28" fmla="*/ 19 w 179"/>
              <a:gd name="T2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" h="185">
                <a:moveTo>
                  <a:pt x="87" y="0"/>
                </a:moveTo>
                <a:lnTo>
                  <a:pt x="179" y="93"/>
                </a:lnTo>
                <a:lnTo>
                  <a:pt x="87" y="185"/>
                </a:lnTo>
                <a:lnTo>
                  <a:pt x="66" y="165"/>
                </a:lnTo>
                <a:lnTo>
                  <a:pt x="140" y="93"/>
                </a:lnTo>
                <a:lnTo>
                  <a:pt x="66" y="20"/>
                </a:lnTo>
                <a:lnTo>
                  <a:pt x="87" y="0"/>
                </a:lnTo>
                <a:close/>
                <a:moveTo>
                  <a:pt x="19" y="0"/>
                </a:moveTo>
                <a:lnTo>
                  <a:pt x="19" y="0"/>
                </a:lnTo>
                <a:lnTo>
                  <a:pt x="114" y="93"/>
                </a:lnTo>
                <a:lnTo>
                  <a:pt x="19" y="185"/>
                </a:lnTo>
                <a:lnTo>
                  <a:pt x="0" y="165"/>
                </a:lnTo>
                <a:lnTo>
                  <a:pt x="73" y="93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latin typeface="+mn-lt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 rot="16200000">
            <a:off x="5842824" y="-4473393"/>
            <a:ext cx="204376" cy="11871675"/>
            <a:chOff x="6458746" y="2221422"/>
            <a:chExt cx="324098" cy="465089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650079" y="2229477"/>
              <a:ext cx="132765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529006" y="2221422"/>
              <a:ext cx="127970" cy="46508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458746" y="2229477"/>
              <a:ext cx="72501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9" y="1073788"/>
            <a:ext cx="616742" cy="6270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TextBox 25"/>
          <p:cNvSpPr txBox="1"/>
          <p:nvPr/>
        </p:nvSpPr>
        <p:spPr>
          <a:xfrm>
            <a:off x="579932" y="291290"/>
            <a:ext cx="10041013" cy="456166"/>
          </a:xfrm>
          <a:prstGeom prst="rect">
            <a:avLst/>
          </a:prstGeom>
          <a:noFill/>
        </p:spPr>
        <p:txBody>
          <a:bodyPr wrap="square" lIns="146953" tIns="73477" rIns="146953" bIns="73477" rtlCol="0">
            <a:spAutoFit/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GB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 TRANSPORTATION UNDER INTERTRAN PROJECT</a:t>
            </a:r>
            <a:endParaRPr lang="ru-R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707065" y="2424200"/>
            <a:ext cx="1911147" cy="3291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24" tIns="59962" rIns="119924" bIns="59962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75882" y="2468894"/>
            <a:ext cx="1911147" cy="3291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24" tIns="59962" rIns="119924" bIns="59962" rtlCol="0" anchor="ctr"/>
          <a:lstStyle/>
          <a:p>
            <a:pPr algn="ctr"/>
            <a:endParaRPr lang="ru-RU"/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2198785" y="6308726"/>
            <a:ext cx="1309781" cy="419100"/>
          </a:xfrm>
          <a:prstGeom prst="rect">
            <a:avLst/>
          </a:prstGeom>
        </p:spPr>
        <p:txBody>
          <a:bodyPr lIns="119924" tIns="59962" rIns="119924" bIns="59962" anchor="ctr"/>
          <a:lstStyle/>
          <a:p>
            <a:pPr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19945" y="3105209"/>
            <a:ext cx="9823841" cy="675093"/>
          </a:xfrm>
          <a:prstGeom prst="rect">
            <a:avLst/>
          </a:prstGeom>
        </p:spPr>
        <p:txBody>
          <a:bodyPr wrap="square" lIns="119924" tIns="59962" rIns="119924" bIns="59962">
            <a:spAutoFit/>
          </a:bodyPr>
          <a:lstStyle/>
          <a:p>
            <a:endParaRPr lang="ru-RU" b="1" dirty="0"/>
          </a:p>
          <a:p>
            <a:pPr lvl="0"/>
            <a:endParaRPr lang="ru-RU" b="1" dirty="0"/>
          </a:p>
        </p:txBody>
      </p:sp>
      <p:sp useBgFill="1"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2053ED2-C054-4140-B78E-8193C3AE6B8F}"/>
              </a:ext>
            </a:extLst>
          </p:cNvPr>
          <p:cNvSpPr/>
          <p:nvPr/>
        </p:nvSpPr>
        <p:spPr>
          <a:xfrm>
            <a:off x="1187896" y="1110899"/>
            <a:ext cx="10297146" cy="613538"/>
          </a:xfrm>
          <a:prstGeom prst="rect">
            <a:avLst/>
          </a:prstGeom>
        </p:spPr>
        <p:txBody>
          <a:bodyPr wrap="square" lIns="119924" tIns="59962" rIns="119924" bIns="59962">
            <a:spAutoFit/>
          </a:bodyPr>
          <a:lstStyle/>
          <a:p>
            <a:pPr marL="374761" indent="-374761" algn="ctr">
              <a:spcBef>
                <a:spcPts val="787"/>
              </a:spcBef>
              <a:spcAft>
                <a:spcPts val="787"/>
              </a:spcAft>
            </a:pPr>
            <a:r>
              <a:rPr lang="en-US" sz="1600" b="1" dirty="0">
                <a:solidFill>
                  <a:srgbClr val="0070C0"/>
                </a:solidFill>
              </a:rPr>
              <a:t>INTERNATIONAL INTERMODAL TRANSPORTATION USING PAPERLESS TECHNOLOGY IN COOPERATION BETWEEN THE CUSTOMER, CARRIERS (SEA AND RAIL) AND REGULATORS</a:t>
            </a:r>
            <a:endParaRPr lang="en-US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Группа 22">
            <a:extLst>
              <a:ext uri="{FF2B5EF4-FFF2-40B4-BE49-F238E27FC236}">
                <a16:creationId xmlns:a16="http://schemas.microsoft.com/office/drawing/2014/main" id="{515BA620-2C6F-4966-A4CF-00EEED42D0E9}"/>
              </a:ext>
            </a:extLst>
          </p:cNvPr>
          <p:cNvGrpSpPr/>
          <p:nvPr/>
        </p:nvGrpSpPr>
        <p:grpSpPr>
          <a:xfrm>
            <a:off x="497220" y="2570904"/>
            <a:ext cx="11133687" cy="3015963"/>
            <a:chOff x="2100685" y="2313927"/>
            <a:chExt cx="8190236" cy="2530985"/>
          </a:xfrm>
        </p:grpSpPr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3E5510D0-99AC-4135-B708-5F46DD242975}"/>
                </a:ext>
              </a:extLst>
            </p:cNvPr>
            <p:cNvSpPr/>
            <p:nvPr/>
          </p:nvSpPr>
          <p:spPr>
            <a:xfrm>
              <a:off x="3661005" y="4363649"/>
              <a:ext cx="676360" cy="284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38097"/>
              <a:r>
                <a:rPr lang="ru-RU" sz="1600" dirty="0">
                  <a:solidFill>
                    <a:srgbClr val="6464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 </a:t>
              </a:r>
              <a:r>
                <a:rPr lang="en-US" sz="1600" dirty="0">
                  <a:solidFill>
                    <a:srgbClr val="6464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days</a:t>
              </a:r>
              <a:endParaRPr lang="ru-RU" sz="16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019B9CA0-1CDD-4193-9589-E2EC7AAEAFCF}"/>
                </a:ext>
              </a:extLst>
            </p:cNvPr>
            <p:cNvSpPr/>
            <p:nvPr/>
          </p:nvSpPr>
          <p:spPr>
            <a:xfrm>
              <a:off x="4728341" y="4378001"/>
              <a:ext cx="686591" cy="284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38097"/>
              <a:r>
                <a:rPr lang="ru-RU" sz="1600" dirty="0">
                  <a:solidFill>
                    <a:schemeClr val="accent3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 </a:t>
              </a:r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days</a:t>
              </a:r>
              <a:endParaRPr lang="ru-RU" sz="16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5518C83F-42D0-4553-B32D-F54F833D1DFE}"/>
                </a:ext>
              </a:extLst>
            </p:cNvPr>
            <p:cNvSpPr/>
            <p:nvPr/>
          </p:nvSpPr>
          <p:spPr>
            <a:xfrm>
              <a:off x="7056264" y="4356042"/>
              <a:ext cx="924136" cy="284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38097"/>
              <a:r>
                <a:rPr lang="ru-RU" sz="1600" dirty="0">
                  <a:solidFill>
                    <a:srgbClr val="6464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 </a:t>
              </a:r>
              <a:r>
                <a:rPr lang="en-US" sz="1600" dirty="0">
                  <a:solidFill>
                    <a:srgbClr val="6464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days</a:t>
              </a:r>
              <a:endParaRPr lang="ru-RU" sz="16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F85CC122-15BC-462A-BF95-7B8A09A0517C}"/>
                </a:ext>
              </a:extLst>
            </p:cNvPr>
            <p:cNvSpPr/>
            <p:nvPr/>
          </p:nvSpPr>
          <p:spPr>
            <a:xfrm>
              <a:off x="9158184" y="4378001"/>
              <a:ext cx="1007502" cy="284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38097"/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ru-RU" sz="1600" dirty="0">
                  <a:solidFill>
                    <a:schemeClr val="accent3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day</a:t>
              </a:r>
              <a:endParaRPr lang="ru-RU" sz="16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DD12EA66-4BEF-4944-979B-E4FEF275DEFD}"/>
                </a:ext>
              </a:extLst>
            </p:cNvPr>
            <p:cNvSpPr/>
            <p:nvPr/>
          </p:nvSpPr>
          <p:spPr>
            <a:xfrm>
              <a:off x="2302056" y="4321354"/>
              <a:ext cx="924136" cy="284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38097"/>
              <a:r>
                <a:rPr lang="ru-RU" sz="1600" dirty="0">
                  <a:solidFill>
                    <a:srgbClr val="6464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</a:t>
              </a:r>
              <a:r>
                <a:rPr lang="en-US" sz="1600" dirty="0">
                  <a:solidFill>
                    <a:srgbClr val="6464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hours</a:t>
              </a:r>
              <a:endParaRPr lang="ru-RU" sz="16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Группа 3">
              <a:extLst>
                <a:ext uri="{FF2B5EF4-FFF2-40B4-BE49-F238E27FC236}">
                  <a16:creationId xmlns:a16="http://schemas.microsoft.com/office/drawing/2014/main" id="{024917AF-89AB-4CDB-9C8A-06F1093CE244}"/>
                </a:ext>
              </a:extLst>
            </p:cNvPr>
            <p:cNvGrpSpPr/>
            <p:nvPr/>
          </p:nvGrpSpPr>
          <p:grpSpPr>
            <a:xfrm>
              <a:off x="2100685" y="2390246"/>
              <a:ext cx="8190236" cy="2454666"/>
              <a:chOff x="2100685" y="2390246"/>
              <a:chExt cx="8190236" cy="2454666"/>
            </a:xfrm>
          </p:grpSpPr>
          <p:grpSp>
            <p:nvGrpSpPr>
              <p:cNvPr id="43" name="Группа 218">
                <a:extLst>
                  <a:ext uri="{FF2B5EF4-FFF2-40B4-BE49-F238E27FC236}">
                    <a16:creationId xmlns:a16="http://schemas.microsoft.com/office/drawing/2014/main" id="{157A6BB8-6973-4D8C-A25D-BA51DEFDE642}"/>
                  </a:ext>
                </a:extLst>
              </p:cNvPr>
              <p:cNvGrpSpPr/>
              <p:nvPr/>
            </p:nvGrpSpPr>
            <p:grpSpPr>
              <a:xfrm>
                <a:off x="2201490" y="2997545"/>
                <a:ext cx="8089431" cy="902208"/>
                <a:chOff x="1031709" y="2450592"/>
                <a:chExt cx="8089431" cy="902208"/>
              </a:xfrm>
            </p:grpSpPr>
            <p:pic>
              <p:nvPicPr>
                <p:cNvPr id="67" name="Picture 9">
                  <a:extLst>
                    <a:ext uri="{FF2B5EF4-FFF2-40B4-BE49-F238E27FC236}">
                      <a16:creationId xmlns:a16="http://schemas.microsoft.com/office/drawing/2014/main" id="{A102B50A-89F5-4ADC-86A2-B4B24367FE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57217" y="2676641"/>
                  <a:ext cx="513987" cy="513987"/>
                </a:xfrm>
                <a:prstGeom prst="rect">
                  <a:avLst/>
                </a:prstGeom>
              </p:spPr>
            </p:pic>
            <p:pic>
              <p:nvPicPr>
                <p:cNvPr id="68" name="Picture 4">
                  <a:extLst>
                    <a:ext uri="{FF2B5EF4-FFF2-40B4-BE49-F238E27FC236}">
                      <a16:creationId xmlns:a16="http://schemas.microsoft.com/office/drawing/2014/main" id="{78387F0F-8231-4476-B8BA-2DBA294136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8593" y="2653107"/>
                  <a:ext cx="537521" cy="537521"/>
                </a:xfrm>
                <a:prstGeom prst="rect">
                  <a:avLst/>
                </a:prstGeom>
              </p:spPr>
            </p:pic>
            <p:grpSp>
              <p:nvGrpSpPr>
                <p:cNvPr id="69" name="Группа 221">
                  <a:extLst>
                    <a:ext uri="{FF2B5EF4-FFF2-40B4-BE49-F238E27FC236}">
                      <a16:creationId xmlns:a16="http://schemas.microsoft.com/office/drawing/2014/main" id="{6D716639-7E14-4EA3-8042-5A0BDC46E621}"/>
                    </a:ext>
                  </a:extLst>
                </p:cNvPr>
                <p:cNvGrpSpPr/>
                <p:nvPr/>
              </p:nvGrpSpPr>
              <p:grpSpPr>
                <a:xfrm>
                  <a:off x="5584441" y="2664377"/>
                  <a:ext cx="1570205" cy="526251"/>
                  <a:chOff x="5419849" y="2628897"/>
                  <a:chExt cx="1570205" cy="526251"/>
                </a:xfrm>
              </p:grpSpPr>
              <p:pic>
                <p:nvPicPr>
                  <p:cNvPr id="74" name="Picture 13">
                    <a:extLst>
                      <a:ext uri="{FF2B5EF4-FFF2-40B4-BE49-F238E27FC236}">
                        <a16:creationId xmlns:a16="http://schemas.microsoft.com/office/drawing/2014/main" id="{180C1921-19ED-413A-B294-F3BC3C5E80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19849" y="2628897"/>
                    <a:ext cx="526251" cy="526251"/>
                  </a:xfrm>
                  <a:prstGeom prst="rect">
                    <a:avLst/>
                  </a:prstGeom>
                </p:spPr>
              </p:pic>
              <p:pic>
                <p:nvPicPr>
                  <p:cNvPr id="75" name="Picture 13">
                    <a:extLst>
                      <a:ext uri="{FF2B5EF4-FFF2-40B4-BE49-F238E27FC236}">
                        <a16:creationId xmlns:a16="http://schemas.microsoft.com/office/drawing/2014/main" id="{DB194E8F-8AF2-4A92-94E5-A1EC1FC70E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39921" y="2628897"/>
                    <a:ext cx="526251" cy="526251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13">
                    <a:extLst>
                      <a:ext uri="{FF2B5EF4-FFF2-40B4-BE49-F238E27FC236}">
                        <a16:creationId xmlns:a16="http://schemas.microsoft.com/office/drawing/2014/main" id="{8BD4011E-A696-4146-9E3E-D89AED5461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63803" y="2628897"/>
                    <a:ext cx="526251" cy="52625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0" name="Picture 8">
                  <a:extLst>
                    <a:ext uri="{FF2B5EF4-FFF2-40B4-BE49-F238E27FC236}">
                      <a16:creationId xmlns:a16="http://schemas.microsoft.com/office/drawing/2014/main" id="{317D9692-991C-4664-8156-6650FCDA9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9099" y="2493579"/>
                  <a:ext cx="697049" cy="697049"/>
                </a:xfrm>
                <a:prstGeom prst="rect">
                  <a:avLst/>
                </a:prstGeom>
              </p:spPr>
            </p:pic>
            <p:pic>
              <p:nvPicPr>
                <p:cNvPr id="71" name="Picture 8">
                  <a:extLst>
                    <a:ext uri="{FF2B5EF4-FFF2-40B4-BE49-F238E27FC236}">
                      <a16:creationId xmlns:a16="http://schemas.microsoft.com/office/drawing/2014/main" id="{2922E176-EBA4-4B2D-B9B1-AC1BB0ECBE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10792" y="2522968"/>
                  <a:ext cx="667660" cy="667660"/>
                </a:xfrm>
                <a:prstGeom prst="rect">
                  <a:avLst/>
                </a:prstGeom>
              </p:spPr>
            </p:pic>
            <p:sp>
              <p:nvSpPr>
                <p:cNvPr id="72" name="Прямоугольник 71">
                  <a:extLst>
                    <a:ext uri="{FF2B5EF4-FFF2-40B4-BE49-F238E27FC236}">
                      <a16:creationId xmlns:a16="http://schemas.microsoft.com/office/drawing/2014/main" id="{9A242D11-3D3B-43D3-A304-B87D90380691}"/>
                    </a:ext>
                  </a:extLst>
                </p:cNvPr>
                <p:cNvSpPr/>
                <p:nvPr/>
              </p:nvSpPr>
              <p:spPr>
                <a:xfrm>
                  <a:off x="1031709" y="2450592"/>
                  <a:ext cx="8089431" cy="902208"/>
                </a:xfrm>
                <a:prstGeom prst="rect">
                  <a:avLst/>
                </a:prstGeom>
                <a:no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dirty="0" err="1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3" name="Прямая соединительная линия 72">
                  <a:extLst>
                    <a:ext uri="{FF2B5EF4-FFF2-40B4-BE49-F238E27FC236}">
                      <a16:creationId xmlns:a16="http://schemas.microsoft.com/office/drawing/2014/main" id="{6DD3ECFB-544C-4F81-8AB2-0D4DC232ECD8}"/>
                    </a:ext>
                  </a:extLst>
                </p:cNvPr>
                <p:cNvCxnSpPr/>
                <p:nvPr/>
              </p:nvCxnSpPr>
              <p:spPr>
                <a:xfrm>
                  <a:off x="1058160" y="3251034"/>
                  <a:ext cx="8006592" cy="10326"/>
                </a:xfrm>
                <a:prstGeom prst="line">
                  <a:avLst/>
                </a:prstGeom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9">
                <a:extLst>
                  <a:ext uri="{FF2B5EF4-FFF2-40B4-BE49-F238E27FC236}">
                    <a16:creationId xmlns:a16="http://schemas.microsoft.com/office/drawing/2014/main" id="{6775CF5D-23EF-4BE3-A569-8AFDEF7C720F}"/>
                  </a:ext>
                </a:extLst>
              </p:cNvPr>
              <p:cNvSpPr/>
              <p:nvPr/>
            </p:nvSpPr>
            <p:spPr>
              <a:xfrm>
                <a:off x="2100685" y="2730965"/>
                <a:ext cx="1446536" cy="258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38097"/>
                <a:r>
                  <a:rPr lang="ru-RU" sz="1400" dirty="0">
                    <a:solidFill>
                      <a:srgbClr val="6464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Иокогама</a:t>
                </a:r>
              </a:p>
            </p:txBody>
          </p:sp>
          <p:sp>
            <p:nvSpPr>
              <p:cNvPr id="45" name="Rectangle 9">
                <a:extLst>
                  <a:ext uri="{FF2B5EF4-FFF2-40B4-BE49-F238E27FC236}">
                    <a16:creationId xmlns:a16="http://schemas.microsoft.com/office/drawing/2014/main" id="{B95CF786-DE13-403D-A223-F8BA863C4D56}"/>
                  </a:ext>
                </a:extLst>
              </p:cNvPr>
              <p:cNvSpPr/>
              <p:nvPr/>
            </p:nvSpPr>
            <p:spPr>
              <a:xfrm>
                <a:off x="4024967" y="2711617"/>
                <a:ext cx="2281527" cy="258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38097"/>
                <a:r>
                  <a:rPr lang="ru-RU" sz="1400" dirty="0">
                    <a:solidFill>
                      <a:srgbClr val="6464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1400" dirty="0">
                    <a:solidFill>
                      <a:srgbClr val="6464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Vladivostok Commercial Seaport</a:t>
                </a:r>
                <a:endParaRPr lang="ru-RU" sz="1400" dirty="0">
                  <a:solidFill>
                    <a:srgbClr val="6464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Rectangle 9">
                <a:extLst>
                  <a:ext uri="{FF2B5EF4-FFF2-40B4-BE49-F238E27FC236}">
                    <a16:creationId xmlns:a16="http://schemas.microsoft.com/office/drawing/2014/main" id="{B4A8B29E-9617-4D70-82DD-F2333F1FC341}"/>
                  </a:ext>
                </a:extLst>
              </p:cNvPr>
              <p:cNvSpPr/>
              <p:nvPr/>
            </p:nvSpPr>
            <p:spPr>
              <a:xfrm>
                <a:off x="9272688" y="2730965"/>
                <a:ext cx="950742" cy="258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38097"/>
                <a:r>
                  <a:rPr lang="en-US" sz="1400" dirty="0">
                    <a:solidFill>
                      <a:srgbClr val="6464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Terminal</a:t>
                </a:r>
                <a:endParaRPr lang="ru-RU" sz="1400" dirty="0">
                  <a:solidFill>
                    <a:srgbClr val="6464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Rectangle 9">
                <a:extLst>
                  <a:ext uri="{FF2B5EF4-FFF2-40B4-BE49-F238E27FC236}">
                    <a16:creationId xmlns:a16="http://schemas.microsoft.com/office/drawing/2014/main" id="{E70F1DDD-A65F-41C8-9D2B-8E2426EA0592}"/>
                  </a:ext>
                </a:extLst>
              </p:cNvPr>
              <p:cNvSpPr/>
              <p:nvPr/>
            </p:nvSpPr>
            <p:spPr>
              <a:xfrm>
                <a:off x="6306495" y="2730965"/>
                <a:ext cx="2483285" cy="258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38097"/>
                <a:r>
                  <a:rPr lang="en-US" sz="1400" dirty="0">
                    <a:solidFill>
                      <a:srgbClr val="6464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Vladivostok railway station – Moscow</a:t>
                </a:r>
                <a:endParaRPr lang="ru-RU" sz="1400" dirty="0">
                  <a:solidFill>
                    <a:srgbClr val="6464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Группа 239">
                <a:extLst>
                  <a:ext uri="{FF2B5EF4-FFF2-40B4-BE49-F238E27FC236}">
                    <a16:creationId xmlns:a16="http://schemas.microsoft.com/office/drawing/2014/main" id="{C5534459-B02C-47A3-8FAA-317753B91424}"/>
                  </a:ext>
                </a:extLst>
              </p:cNvPr>
              <p:cNvGrpSpPr/>
              <p:nvPr/>
            </p:nvGrpSpPr>
            <p:grpSpPr>
              <a:xfrm>
                <a:off x="3107681" y="2450864"/>
                <a:ext cx="430135" cy="2336977"/>
                <a:chOff x="1033932" y="1640974"/>
                <a:chExt cx="773267" cy="4047078"/>
              </a:xfrm>
            </p:grpSpPr>
            <p:sp>
              <p:nvSpPr>
                <p:cNvPr id="64" name="Овал 63">
                  <a:extLst>
                    <a:ext uri="{FF2B5EF4-FFF2-40B4-BE49-F238E27FC236}">
                      <a16:creationId xmlns:a16="http://schemas.microsoft.com/office/drawing/2014/main" id="{B3CF98CA-2ACC-4B27-A989-C9316083279D}"/>
                    </a:ext>
                  </a:extLst>
                </p:cNvPr>
                <p:cNvSpPr/>
                <p:nvPr/>
              </p:nvSpPr>
              <p:spPr>
                <a:xfrm>
                  <a:off x="1033932" y="1640974"/>
                  <a:ext cx="743421" cy="721459"/>
                </a:xfrm>
                <a:prstGeom prst="ellipse">
                  <a:avLst/>
                </a:prstGeom>
                <a:noFill/>
                <a:ln w="22225">
                  <a:solidFill>
                    <a:srgbClr val="009A46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5" name="Рисунок 64">
                  <a:extLst>
                    <a:ext uri="{FF2B5EF4-FFF2-40B4-BE49-F238E27FC236}">
                      <a16:creationId xmlns:a16="http://schemas.microsoft.com/office/drawing/2014/main" id="{FB638FDC-97D7-4130-8090-5CD3BED9EC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226788" y="1713480"/>
                  <a:ext cx="417406" cy="537525"/>
                </a:xfrm>
                <a:prstGeom prst="rect">
                  <a:avLst/>
                </a:prstGeom>
              </p:spPr>
            </p:pic>
            <p:sp>
              <p:nvSpPr>
                <p:cNvPr id="66" name="Овал 65">
                  <a:extLst>
                    <a:ext uri="{FF2B5EF4-FFF2-40B4-BE49-F238E27FC236}">
                      <a16:creationId xmlns:a16="http://schemas.microsoft.com/office/drawing/2014/main" id="{B3CF98CA-2ACC-4B27-A989-C9316083279D}"/>
                    </a:ext>
                  </a:extLst>
                </p:cNvPr>
                <p:cNvSpPr/>
                <p:nvPr/>
              </p:nvSpPr>
              <p:spPr>
                <a:xfrm>
                  <a:off x="1063778" y="4966593"/>
                  <a:ext cx="743421" cy="721459"/>
                </a:xfrm>
                <a:prstGeom prst="ellipse">
                  <a:avLst/>
                </a:prstGeom>
                <a:noFill/>
                <a:ln w="22225">
                  <a:solidFill>
                    <a:srgbClr val="009A46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9" name="Группа 243">
                <a:extLst>
                  <a:ext uri="{FF2B5EF4-FFF2-40B4-BE49-F238E27FC236}">
                    <a16:creationId xmlns:a16="http://schemas.microsoft.com/office/drawing/2014/main" id="{EDBE04D2-B927-480E-A640-49697B097558}"/>
                  </a:ext>
                </a:extLst>
              </p:cNvPr>
              <p:cNvGrpSpPr/>
              <p:nvPr/>
            </p:nvGrpSpPr>
            <p:grpSpPr>
              <a:xfrm>
                <a:off x="5683899" y="2405837"/>
                <a:ext cx="414529" cy="2359129"/>
                <a:chOff x="2012418" y="1553078"/>
                <a:chExt cx="745212" cy="4085441"/>
              </a:xfrm>
            </p:grpSpPr>
            <p:sp>
              <p:nvSpPr>
                <p:cNvPr id="61" name="Овал 60">
                  <a:extLst>
                    <a:ext uri="{FF2B5EF4-FFF2-40B4-BE49-F238E27FC236}">
                      <a16:creationId xmlns:a16="http://schemas.microsoft.com/office/drawing/2014/main" id="{6439B8CD-7C88-4F0C-BD81-69E087083172}"/>
                    </a:ext>
                  </a:extLst>
                </p:cNvPr>
                <p:cNvSpPr/>
                <p:nvPr/>
              </p:nvSpPr>
              <p:spPr>
                <a:xfrm>
                  <a:off x="2012418" y="1553078"/>
                  <a:ext cx="743421" cy="721459"/>
                </a:xfrm>
                <a:prstGeom prst="ellipse">
                  <a:avLst/>
                </a:prstGeom>
                <a:noFill/>
                <a:ln w="22225">
                  <a:solidFill>
                    <a:srgbClr val="009A46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2" name="Рисунок 61">
                  <a:extLst>
                    <a:ext uri="{FF2B5EF4-FFF2-40B4-BE49-F238E27FC236}">
                      <a16:creationId xmlns:a16="http://schemas.microsoft.com/office/drawing/2014/main" id="{5F84F672-A860-4B6D-B13A-7EEB9FEAF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2177214" y="5001375"/>
                  <a:ext cx="417406" cy="537524"/>
                </a:xfrm>
                <a:prstGeom prst="rect">
                  <a:avLst/>
                </a:prstGeom>
              </p:spPr>
            </p:pic>
            <p:sp>
              <p:nvSpPr>
                <p:cNvPr id="63" name="Овал 62">
                  <a:extLst>
                    <a:ext uri="{FF2B5EF4-FFF2-40B4-BE49-F238E27FC236}">
                      <a16:creationId xmlns:a16="http://schemas.microsoft.com/office/drawing/2014/main" id="{6439B8CD-7C88-4F0C-BD81-69E087083172}"/>
                    </a:ext>
                  </a:extLst>
                </p:cNvPr>
                <p:cNvSpPr/>
                <p:nvPr/>
              </p:nvSpPr>
              <p:spPr>
                <a:xfrm>
                  <a:off x="2014207" y="4917060"/>
                  <a:ext cx="743423" cy="721459"/>
                </a:xfrm>
                <a:prstGeom prst="ellipse">
                  <a:avLst/>
                </a:prstGeom>
                <a:noFill/>
                <a:ln w="22225">
                  <a:solidFill>
                    <a:srgbClr val="009A46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0" name="Группа 247">
                <a:extLst>
                  <a:ext uri="{FF2B5EF4-FFF2-40B4-BE49-F238E27FC236}">
                    <a16:creationId xmlns:a16="http://schemas.microsoft.com/office/drawing/2014/main" id="{13036F24-D846-4756-AB53-64C02BC2565B}"/>
                  </a:ext>
                </a:extLst>
              </p:cNvPr>
              <p:cNvGrpSpPr/>
              <p:nvPr/>
            </p:nvGrpSpPr>
            <p:grpSpPr>
              <a:xfrm>
                <a:off x="8630503" y="2390246"/>
                <a:ext cx="421556" cy="2454666"/>
                <a:chOff x="1752384" y="1528304"/>
                <a:chExt cx="757845" cy="4250887"/>
              </a:xfrm>
            </p:grpSpPr>
            <p:sp>
              <p:nvSpPr>
                <p:cNvPr id="58" name="Овал 57">
                  <a:extLst>
                    <a:ext uri="{FF2B5EF4-FFF2-40B4-BE49-F238E27FC236}">
                      <a16:creationId xmlns:a16="http://schemas.microsoft.com/office/drawing/2014/main" id="{6D82A2DC-9B61-42D9-B11C-541C1672F5C2}"/>
                    </a:ext>
                  </a:extLst>
                </p:cNvPr>
                <p:cNvSpPr/>
                <p:nvPr/>
              </p:nvSpPr>
              <p:spPr>
                <a:xfrm>
                  <a:off x="1752384" y="1528304"/>
                  <a:ext cx="743421" cy="721459"/>
                </a:xfrm>
                <a:prstGeom prst="ellipse">
                  <a:avLst/>
                </a:prstGeom>
                <a:noFill/>
                <a:ln w="22225">
                  <a:solidFill>
                    <a:srgbClr val="009A46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9" name="Рисунок 58">
                  <a:extLst>
                    <a:ext uri="{FF2B5EF4-FFF2-40B4-BE49-F238E27FC236}">
                      <a16:creationId xmlns:a16="http://schemas.microsoft.com/office/drawing/2014/main" id="{C2C2C7A4-00A4-4682-89C4-27A6A1D53D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983899" y="5105923"/>
                  <a:ext cx="417406" cy="537524"/>
                </a:xfrm>
                <a:prstGeom prst="rect">
                  <a:avLst/>
                </a:prstGeom>
              </p:spPr>
            </p:pic>
            <p:sp>
              <p:nvSpPr>
                <p:cNvPr id="60" name="Овал 59">
                  <a:extLst>
                    <a:ext uri="{FF2B5EF4-FFF2-40B4-BE49-F238E27FC236}">
                      <a16:creationId xmlns:a16="http://schemas.microsoft.com/office/drawing/2014/main" id="{6D82A2DC-9B61-42D9-B11C-541C1672F5C2}"/>
                    </a:ext>
                  </a:extLst>
                </p:cNvPr>
                <p:cNvSpPr/>
                <p:nvPr/>
              </p:nvSpPr>
              <p:spPr>
                <a:xfrm>
                  <a:off x="1766809" y="5057732"/>
                  <a:ext cx="743420" cy="721459"/>
                </a:xfrm>
                <a:prstGeom prst="ellipse">
                  <a:avLst/>
                </a:prstGeom>
                <a:noFill/>
                <a:ln w="22225">
                  <a:solidFill>
                    <a:srgbClr val="009A46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1" name="Равнобедренный треугольник 50">
                <a:extLst>
                  <a:ext uri="{FF2B5EF4-FFF2-40B4-BE49-F238E27FC236}">
                    <a16:creationId xmlns:a16="http://schemas.microsoft.com/office/drawing/2014/main" id="{A86A465A-D69F-48C7-A18F-A9F9F9D748C3}"/>
                  </a:ext>
                </a:extLst>
              </p:cNvPr>
              <p:cNvSpPr/>
              <p:nvPr/>
            </p:nvSpPr>
            <p:spPr>
              <a:xfrm rot="5400000">
                <a:off x="4240002" y="3340204"/>
                <a:ext cx="669687" cy="124577"/>
              </a:xfrm>
              <a:prstGeom prst="triangle">
                <a:avLst>
                  <a:gd name="adj" fmla="val 47768"/>
                </a:avLst>
              </a:prstGeom>
              <a:solidFill>
                <a:schemeClr val="bg1">
                  <a:lumMod val="6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Равнобедренный треугольник 51">
                <a:extLst>
                  <a:ext uri="{FF2B5EF4-FFF2-40B4-BE49-F238E27FC236}">
                    <a16:creationId xmlns:a16="http://schemas.microsoft.com/office/drawing/2014/main" id="{D9CF99AD-5B08-45F4-B6C4-540CF9E35839}"/>
                  </a:ext>
                </a:extLst>
              </p:cNvPr>
              <p:cNvSpPr/>
              <p:nvPr/>
            </p:nvSpPr>
            <p:spPr>
              <a:xfrm rot="5400000">
                <a:off x="5645892" y="3340204"/>
                <a:ext cx="669687" cy="124577"/>
              </a:xfrm>
              <a:prstGeom prst="triangle">
                <a:avLst>
                  <a:gd name="adj" fmla="val 47768"/>
                </a:avLst>
              </a:prstGeom>
              <a:solidFill>
                <a:schemeClr val="bg1">
                  <a:lumMod val="6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Равнобедренный треугольник 52">
                <a:extLst>
                  <a:ext uri="{FF2B5EF4-FFF2-40B4-BE49-F238E27FC236}">
                    <a16:creationId xmlns:a16="http://schemas.microsoft.com/office/drawing/2014/main" id="{990BAD70-0D3C-49C2-AAAD-5E896C0D8C9C}"/>
                  </a:ext>
                </a:extLst>
              </p:cNvPr>
              <p:cNvSpPr/>
              <p:nvPr/>
            </p:nvSpPr>
            <p:spPr>
              <a:xfrm rot="5400000">
                <a:off x="8613939" y="3340202"/>
                <a:ext cx="669687" cy="124577"/>
              </a:xfrm>
              <a:prstGeom prst="triangle">
                <a:avLst>
                  <a:gd name="adj" fmla="val 47768"/>
                </a:avLst>
              </a:prstGeom>
              <a:solidFill>
                <a:schemeClr val="bg1">
                  <a:lumMod val="6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Равнобедренный треугольник 53">
                <a:extLst>
                  <a:ext uri="{FF2B5EF4-FFF2-40B4-BE49-F238E27FC236}">
                    <a16:creationId xmlns:a16="http://schemas.microsoft.com/office/drawing/2014/main" id="{8207B644-C76D-472E-B61F-72E06F699F3F}"/>
                  </a:ext>
                </a:extLst>
              </p:cNvPr>
              <p:cNvSpPr/>
              <p:nvPr/>
            </p:nvSpPr>
            <p:spPr>
              <a:xfrm rot="5400000">
                <a:off x="3112242" y="3340204"/>
                <a:ext cx="669687" cy="124577"/>
              </a:xfrm>
              <a:prstGeom prst="triangle">
                <a:avLst>
                  <a:gd name="adj" fmla="val 47768"/>
                </a:avLst>
              </a:prstGeom>
              <a:solidFill>
                <a:schemeClr val="bg1">
                  <a:lumMod val="6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2745186A-B499-48ED-A755-5005EED793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biLevel thresh="75000"/>
              </a:blip>
              <a:stretch>
                <a:fillRect/>
              </a:stretch>
            </p:blipFill>
            <p:spPr>
              <a:xfrm>
                <a:off x="3062082" y="4238625"/>
                <a:ext cx="636721" cy="111855"/>
              </a:xfrm>
              <a:prstGeom prst="rect">
                <a:avLst/>
              </a:prstGeom>
              <a:solidFill>
                <a:srgbClr val="009A46"/>
              </a:solidFill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12FD190-D8C4-4093-AA99-E5F8F4A33A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biLevel thresh="75000"/>
              </a:blip>
              <a:stretch>
                <a:fillRect/>
              </a:stretch>
            </p:blipFill>
            <p:spPr>
              <a:xfrm>
                <a:off x="5624706" y="4206889"/>
                <a:ext cx="636721" cy="124079"/>
              </a:xfrm>
              <a:prstGeom prst="rect">
                <a:avLst/>
              </a:prstGeom>
              <a:solidFill>
                <a:srgbClr val="009A46"/>
              </a:solidFill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0ABA3A89-2906-42C1-AF5F-4C39FBE62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biLevel thresh="75000"/>
              </a:blip>
              <a:stretch>
                <a:fillRect/>
              </a:stretch>
            </p:blipFill>
            <p:spPr>
              <a:xfrm>
                <a:off x="8526933" y="4215844"/>
                <a:ext cx="636721" cy="124079"/>
              </a:xfrm>
              <a:prstGeom prst="rect">
                <a:avLst/>
              </a:prstGeom>
              <a:solidFill>
                <a:srgbClr val="009A46"/>
              </a:solidFill>
            </p:spPr>
          </p:pic>
        </p:grpSp>
        <p:sp>
          <p:nvSpPr>
            <p:cNvPr id="39" name="Rectangle 9">
              <a:extLst>
                <a:ext uri="{FF2B5EF4-FFF2-40B4-BE49-F238E27FC236}">
                  <a16:creationId xmlns:a16="http://schemas.microsoft.com/office/drawing/2014/main" id="{019B9CA0-1CDD-4193-9589-E2EC7AAEAFCF}"/>
                </a:ext>
              </a:extLst>
            </p:cNvPr>
            <p:cNvSpPr/>
            <p:nvPr/>
          </p:nvSpPr>
          <p:spPr>
            <a:xfrm>
              <a:off x="4826780" y="2313927"/>
              <a:ext cx="1176305" cy="284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38097"/>
              <a:r>
                <a:rPr lang="en-US" sz="16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 days</a:t>
              </a:r>
              <a:endParaRPr lang="ru-R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Rectangle 9">
              <a:extLst>
                <a:ext uri="{FF2B5EF4-FFF2-40B4-BE49-F238E27FC236}">
                  <a16:creationId xmlns:a16="http://schemas.microsoft.com/office/drawing/2014/main" id="{5518C83F-42D0-4553-B32D-F54F833D1DFE}"/>
                </a:ext>
              </a:extLst>
            </p:cNvPr>
            <p:cNvSpPr/>
            <p:nvPr/>
          </p:nvSpPr>
          <p:spPr>
            <a:xfrm>
              <a:off x="7093654" y="2313927"/>
              <a:ext cx="924136" cy="284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38097"/>
              <a:r>
                <a:rPr lang="ru-RU" sz="1600" dirty="0">
                  <a:solidFill>
                    <a:srgbClr val="6464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 </a:t>
              </a:r>
              <a:r>
                <a:rPr lang="en-US" sz="1600" dirty="0">
                  <a:solidFill>
                    <a:srgbClr val="6464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days</a:t>
              </a:r>
              <a:endParaRPr lang="ru-RU" sz="16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id="{F85CC122-15BC-462A-BF95-7B8A09A0517C}"/>
                </a:ext>
              </a:extLst>
            </p:cNvPr>
            <p:cNvSpPr/>
            <p:nvPr/>
          </p:nvSpPr>
          <p:spPr>
            <a:xfrm>
              <a:off x="9145767" y="2313927"/>
              <a:ext cx="1007502" cy="284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38097"/>
              <a:r>
                <a:rPr lang="en-US" sz="1600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</a:t>
              </a:r>
              <a:r>
                <a:rPr lang="en-US" sz="16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days</a:t>
              </a:r>
              <a:endParaRPr lang="ru-R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DD12EA66-4BEF-4944-979B-E4FEF275DEFD}"/>
                </a:ext>
              </a:extLst>
            </p:cNvPr>
            <p:cNvSpPr/>
            <p:nvPr/>
          </p:nvSpPr>
          <p:spPr>
            <a:xfrm>
              <a:off x="2302084" y="2313927"/>
              <a:ext cx="924136" cy="284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38097"/>
              <a:r>
                <a:rPr lang="ru-RU" sz="1600" dirty="0">
                  <a:solidFill>
                    <a:srgbClr val="6464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</a:t>
              </a:r>
              <a:r>
                <a:rPr lang="en-US" sz="1600" dirty="0">
                  <a:solidFill>
                    <a:srgbClr val="6464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hours</a:t>
              </a:r>
              <a:endParaRPr lang="ru-RU" sz="16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A3A7D88-D87B-4478-B22E-1BAA3C32E2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29778" r="6682" b="29945"/>
          <a:stretch/>
        </p:blipFill>
        <p:spPr>
          <a:xfrm>
            <a:off x="2082199" y="1546935"/>
            <a:ext cx="1238159" cy="586648"/>
          </a:xfrm>
          <a:prstGeom prst="rect">
            <a:avLst/>
          </a:prstGeom>
        </p:spPr>
      </p:pic>
      <p:pic>
        <p:nvPicPr>
          <p:cNvPr id="78" name="Picture 2" descr="V:\MSK-DVMP\PR\Work\Kobzeva\Мои документы\о компании\лого\fesco-logo.png">
            <a:extLst>
              <a:ext uri="{FF2B5EF4-FFF2-40B4-BE49-F238E27FC236}">
                <a16:creationId xmlns:a16="http://schemas.microsoft.com/office/drawing/2014/main" id="{F609F142-4177-44F6-A9FE-6D6FD0A90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7"/>
          <a:stretch/>
        </p:blipFill>
        <p:spPr bwMode="auto">
          <a:xfrm>
            <a:off x="10399581" y="1830162"/>
            <a:ext cx="1022353" cy="18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1762361" y="5691240"/>
            <a:ext cx="8432746" cy="675093"/>
          </a:xfrm>
          <a:prstGeom prst="rect">
            <a:avLst/>
          </a:prstGeom>
          <a:noFill/>
        </p:spPr>
        <p:txBody>
          <a:bodyPr wrap="square" lIns="119924" tIns="59962" rIns="119924" bIns="59962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REDUCTION OF TOTAL CARGO HANDLING TIME BY 4 DAYS AND REDUCTION OF COSTS FOR TRANSPORTATION PARTICIPANTS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18341" y="1703927"/>
            <a:ext cx="2806812" cy="367316"/>
          </a:xfrm>
          <a:prstGeom prst="rect">
            <a:avLst/>
          </a:prstGeom>
          <a:noFill/>
        </p:spPr>
        <p:txBody>
          <a:bodyPr wrap="square" lIns="119924" tIns="59962" rIns="119924" bIns="59962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PILOT OPERATOR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7066" y="1703927"/>
            <a:ext cx="2621410" cy="367316"/>
          </a:xfrm>
          <a:prstGeom prst="rect">
            <a:avLst/>
          </a:prstGeom>
          <a:noFill/>
        </p:spPr>
        <p:txBody>
          <a:bodyPr wrap="square" lIns="119924" tIns="59962" rIns="119924" bIns="59962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INITIATOR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&amp; </a:t>
            </a:r>
            <a:r>
              <a:rPr lang="en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CARRIER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:</a:t>
            </a:r>
          </a:p>
        </p:txBody>
      </p:sp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66760" y="2571897"/>
            <a:ext cx="374240" cy="49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72304" y="2564624"/>
            <a:ext cx="374240" cy="49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TextBox 83"/>
          <p:cNvSpPr txBox="1"/>
          <p:nvPr/>
        </p:nvSpPr>
        <p:spPr>
          <a:xfrm>
            <a:off x="67066" y="2175442"/>
            <a:ext cx="3236141" cy="367316"/>
          </a:xfrm>
          <a:prstGeom prst="rect">
            <a:avLst/>
          </a:prstGeom>
          <a:noFill/>
        </p:spPr>
        <p:txBody>
          <a:bodyPr wrap="square" lIns="119924" tIns="59962" rIns="119924" bIns="59962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BEFORE PROJECT</a:t>
            </a:r>
            <a:r>
              <a:rPr lang="ru-RU" sz="1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5319" y="4520231"/>
            <a:ext cx="3537460" cy="367316"/>
          </a:xfrm>
          <a:prstGeom prst="rect">
            <a:avLst/>
          </a:prstGeom>
          <a:noFill/>
        </p:spPr>
        <p:txBody>
          <a:bodyPr wrap="square" lIns="119924" tIns="59962" rIns="119924" bIns="59962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1600" dirty="0">
                <a:solidFill>
                  <a:schemeClr val="tx2"/>
                </a:solidFill>
              </a:rPr>
              <a:t>AFTER PROJECT IMPLEMENTATION</a:t>
            </a:r>
            <a:r>
              <a:rPr lang="ru-RU" sz="1600" dirty="0">
                <a:solidFill>
                  <a:schemeClr val="tx2"/>
                </a:solidFill>
              </a:rPr>
              <a:t>: 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FB638FDC-97D7-4130-8090-5CD3BED9EC6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43601" y="5061207"/>
            <a:ext cx="315629" cy="40509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745186A-B499-48ED-A755-5005EED793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75000"/>
          </a:blip>
          <a:stretch>
            <a:fillRect/>
          </a:stretch>
        </p:blipFill>
        <p:spPr>
          <a:xfrm>
            <a:off x="1804129" y="2550978"/>
            <a:ext cx="865549" cy="161937"/>
          </a:xfrm>
          <a:prstGeom prst="rect">
            <a:avLst/>
          </a:prstGeom>
          <a:solidFill>
            <a:srgbClr val="009A46"/>
          </a:solidFill>
        </p:spPr>
      </p:pic>
      <p:sp>
        <p:nvSpPr>
          <p:cNvPr id="88" name="Rectangle 9">
            <a:extLst>
              <a:ext uri="{FF2B5EF4-FFF2-40B4-BE49-F238E27FC236}">
                <a16:creationId xmlns:a16="http://schemas.microsoft.com/office/drawing/2014/main" id="{3E5510D0-99AC-4135-B708-5F46DD242975}"/>
              </a:ext>
            </a:extLst>
          </p:cNvPr>
          <p:cNvSpPr/>
          <p:nvPr/>
        </p:nvSpPr>
        <p:spPr>
          <a:xfrm>
            <a:off x="2653345" y="2599179"/>
            <a:ext cx="919434" cy="367316"/>
          </a:xfrm>
          <a:prstGeom prst="rect">
            <a:avLst/>
          </a:prstGeom>
        </p:spPr>
        <p:txBody>
          <a:bodyPr wrap="square" lIns="119924" tIns="59962" rIns="119924" bIns="59962">
            <a:spAutoFit/>
          </a:bodyPr>
          <a:lstStyle/>
          <a:p>
            <a:pPr defTabSz="538097"/>
            <a:r>
              <a:rPr lang="ru-RU" sz="16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en-US" sz="16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days</a:t>
            </a:r>
            <a:endParaRPr lang="ru-RU" sz="1600" dirty="0">
              <a:solidFill>
                <a:srgbClr val="6464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96647" y="5760137"/>
            <a:ext cx="1777647" cy="398094"/>
          </a:xfrm>
          <a:prstGeom prst="rect">
            <a:avLst/>
          </a:prstGeom>
          <a:noFill/>
        </p:spPr>
        <p:txBody>
          <a:bodyPr wrap="square" lIns="119924" tIns="59962" rIns="119924" bIns="59962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EFFECT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846" y="3662046"/>
            <a:ext cx="1582971" cy="626309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30773" y="3656789"/>
            <a:ext cx="1582971" cy="6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4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orozova\Desktop\моя\Инфографика\IT and BUSSINES\analitica-digit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4"/>
          <a:stretch/>
        </p:blipFill>
        <p:spPr bwMode="auto">
          <a:xfrm>
            <a:off x="-1" y="-1647"/>
            <a:ext cx="11880852" cy="10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0"/>
            <a:ext cx="11880850" cy="1012516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8780" tIns="54391" rIns="108780" bIns="54391" anchor="ctr"/>
          <a:lstStyle/>
          <a:p>
            <a:endParaRPr lang="en-US" sz="2900" dirty="0">
              <a:solidFill>
                <a:schemeClr val="l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1" y="143961"/>
            <a:ext cx="11880852" cy="932723"/>
            <a:chOff x="0" y="1377"/>
            <a:chExt cx="5760" cy="48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377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0" y="1494"/>
              <a:ext cx="5753" cy="334"/>
            </a:xfrm>
            <a:custGeom>
              <a:avLst/>
              <a:gdLst>
                <a:gd name="T0" fmla="*/ 4522 w 5753"/>
                <a:gd name="T1" fmla="*/ 296 h 334"/>
                <a:gd name="T2" fmla="*/ 4478 w 5753"/>
                <a:gd name="T3" fmla="*/ 325 h 334"/>
                <a:gd name="T4" fmla="*/ 4423 w 5753"/>
                <a:gd name="T5" fmla="*/ 334 h 334"/>
                <a:gd name="T6" fmla="*/ 0 w 5753"/>
                <a:gd name="T7" fmla="*/ 334 h 334"/>
                <a:gd name="T8" fmla="*/ 4437 w 5753"/>
                <a:gd name="T9" fmla="*/ 324 h 334"/>
                <a:gd name="T10" fmla="*/ 4471 w 5753"/>
                <a:gd name="T11" fmla="*/ 312 h 334"/>
                <a:gd name="T12" fmla="*/ 5091 w 5753"/>
                <a:gd name="T13" fmla="*/ 0 h 334"/>
                <a:gd name="T14" fmla="*/ 5753 w 5753"/>
                <a:gd name="T15" fmla="*/ 118 h 334"/>
                <a:gd name="T16" fmla="*/ 5126 w 5753"/>
                <a:gd name="T17" fmla="*/ 122 h 334"/>
                <a:gd name="T18" fmla="*/ 5091 w 5753"/>
                <a:gd name="T19" fmla="*/ 141 h 334"/>
                <a:gd name="T20" fmla="*/ 4971 w 5753"/>
                <a:gd name="T21" fmla="*/ 156 h 334"/>
                <a:gd name="T22" fmla="*/ 4995 w 5753"/>
                <a:gd name="T23" fmla="*/ 122 h 334"/>
                <a:gd name="T24" fmla="*/ 5032 w 5753"/>
                <a:gd name="T25" fmla="*/ 75 h 334"/>
                <a:gd name="T26" fmla="*/ 5086 w 5753"/>
                <a:gd name="T27" fmla="*/ 7 h 334"/>
                <a:gd name="T28" fmla="*/ 4808 w 5753"/>
                <a:gd name="T29" fmla="*/ 0 h 334"/>
                <a:gd name="T30" fmla="*/ 4987 w 5753"/>
                <a:gd name="T31" fmla="*/ 31 h 334"/>
                <a:gd name="T32" fmla="*/ 4938 w 5753"/>
                <a:gd name="T33" fmla="*/ 94 h 334"/>
                <a:gd name="T34" fmla="*/ 4904 w 5753"/>
                <a:gd name="T35" fmla="*/ 139 h 334"/>
                <a:gd name="T36" fmla="*/ 4695 w 5753"/>
                <a:gd name="T37" fmla="*/ 156 h 334"/>
                <a:gd name="T38" fmla="*/ 4650 w 5753"/>
                <a:gd name="T39" fmla="*/ 165 h 334"/>
                <a:gd name="T40" fmla="*/ 4613 w 5753"/>
                <a:gd name="T41" fmla="*/ 190 h 334"/>
                <a:gd name="T42" fmla="*/ 4571 w 5753"/>
                <a:gd name="T43" fmla="*/ 240 h 334"/>
                <a:gd name="T44" fmla="*/ 4527 w 5753"/>
                <a:gd name="T45" fmla="*/ 291 h 334"/>
                <a:gd name="T46" fmla="*/ 4510 w 5753"/>
                <a:gd name="T47" fmla="*/ 270 h 334"/>
                <a:gd name="T48" fmla="*/ 4541 w 5753"/>
                <a:gd name="T49" fmla="*/ 235 h 334"/>
                <a:gd name="T50" fmla="*/ 4557 w 5753"/>
                <a:gd name="T51" fmla="*/ 216 h 334"/>
                <a:gd name="T52" fmla="*/ 4574 w 5753"/>
                <a:gd name="T53" fmla="*/ 198 h 334"/>
                <a:gd name="T54" fmla="*/ 4597 w 5753"/>
                <a:gd name="T55" fmla="*/ 170 h 334"/>
                <a:gd name="T56" fmla="*/ 4630 w 5753"/>
                <a:gd name="T57" fmla="*/ 127 h 334"/>
                <a:gd name="T58" fmla="*/ 4672 w 5753"/>
                <a:gd name="T59" fmla="*/ 75 h 334"/>
                <a:gd name="T60" fmla="*/ 4709 w 5753"/>
                <a:gd name="T61" fmla="*/ 36 h 334"/>
                <a:gd name="T62" fmla="*/ 4751 w 5753"/>
                <a:gd name="T63" fmla="*/ 10 h 334"/>
                <a:gd name="T64" fmla="*/ 4808 w 5753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753" h="334">
                  <a:moveTo>
                    <a:pt x="4487" y="296"/>
                  </a:moveTo>
                  <a:lnTo>
                    <a:pt x="4522" y="296"/>
                  </a:lnTo>
                  <a:lnTo>
                    <a:pt x="4501" y="313"/>
                  </a:lnTo>
                  <a:lnTo>
                    <a:pt x="4478" y="325"/>
                  </a:lnTo>
                  <a:lnTo>
                    <a:pt x="4454" y="331"/>
                  </a:lnTo>
                  <a:lnTo>
                    <a:pt x="4423" y="334"/>
                  </a:lnTo>
                  <a:lnTo>
                    <a:pt x="4382" y="334"/>
                  </a:lnTo>
                  <a:lnTo>
                    <a:pt x="0" y="334"/>
                  </a:lnTo>
                  <a:lnTo>
                    <a:pt x="0" y="324"/>
                  </a:lnTo>
                  <a:lnTo>
                    <a:pt x="4437" y="324"/>
                  </a:lnTo>
                  <a:lnTo>
                    <a:pt x="4454" y="320"/>
                  </a:lnTo>
                  <a:lnTo>
                    <a:pt x="4471" y="312"/>
                  </a:lnTo>
                  <a:lnTo>
                    <a:pt x="4487" y="296"/>
                  </a:lnTo>
                  <a:close/>
                  <a:moveTo>
                    <a:pt x="5091" y="0"/>
                  </a:moveTo>
                  <a:lnTo>
                    <a:pt x="5753" y="0"/>
                  </a:lnTo>
                  <a:lnTo>
                    <a:pt x="5753" y="118"/>
                  </a:lnTo>
                  <a:lnTo>
                    <a:pt x="5149" y="118"/>
                  </a:lnTo>
                  <a:lnTo>
                    <a:pt x="5126" y="122"/>
                  </a:lnTo>
                  <a:lnTo>
                    <a:pt x="5107" y="129"/>
                  </a:lnTo>
                  <a:lnTo>
                    <a:pt x="5091" y="141"/>
                  </a:lnTo>
                  <a:lnTo>
                    <a:pt x="5077" y="156"/>
                  </a:lnTo>
                  <a:lnTo>
                    <a:pt x="4971" y="156"/>
                  </a:lnTo>
                  <a:lnTo>
                    <a:pt x="4983" y="141"/>
                  </a:lnTo>
                  <a:lnTo>
                    <a:pt x="4995" y="122"/>
                  </a:lnTo>
                  <a:lnTo>
                    <a:pt x="5013" y="101"/>
                  </a:lnTo>
                  <a:lnTo>
                    <a:pt x="5032" y="75"/>
                  </a:lnTo>
                  <a:lnTo>
                    <a:pt x="5056" y="45"/>
                  </a:lnTo>
                  <a:lnTo>
                    <a:pt x="5086" y="7"/>
                  </a:lnTo>
                  <a:lnTo>
                    <a:pt x="5091" y="0"/>
                  </a:lnTo>
                  <a:close/>
                  <a:moveTo>
                    <a:pt x="4808" y="0"/>
                  </a:moveTo>
                  <a:lnTo>
                    <a:pt x="5011" y="0"/>
                  </a:lnTo>
                  <a:lnTo>
                    <a:pt x="4987" y="31"/>
                  </a:lnTo>
                  <a:lnTo>
                    <a:pt x="4960" y="66"/>
                  </a:lnTo>
                  <a:lnTo>
                    <a:pt x="4938" y="94"/>
                  </a:lnTo>
                  <a:lnTo>
                    <a:pt x="4918" y="118"/>
                  </a:lnTo>
                  <a:lnTo>
                    <a:pt x="4904" y="139"/>
                  </a:lnTo>
                  <a:lnTo>
                    <a:pt x="4891" y="156"/>
                  </a:lnTo>
                  <a:lnTo>
                    <a:pt x="4695" y="156"/>
                  </a:lnTo>
                  <a:lnTo>
                    <a:pt x="4671" y="158"/>
                  </a:lnTo>
                  <a:lnTo>
                    <a:pt x="4650" y="165"/>
                  </a:lnTo>
                  <a:lnTo>
                    <a:pt x="4632" y="174"/>
                  </a:lnTo>
                  <a:lnTo>
                    <a:pt x="4613" y="190"/>
                  </a:lnTo>
                  <a:lnTo>
                    <a:pt x="4594" y="210"/>
                  </a:lnTo>
                  <a:lnTo>
                    <a:pt x="4571" y="240"/>
                  </a:lnTo>
                  <a:lnTo>
                    <a:pt x="4548" y="268"/>
                  </a:lnTo>
                  <a:lnTo>
                    <a:pt x="4527" y="291"/>
                  </a:lnTo>
                  <a:lnTo>
                    <a:pt x="4492" y="291"/>
                  </a:lnTo>
                  <a:lnTo>
                    <a:pt x="4510" y="270"/>
                  </a:lnTo>
                  <a:lnTo>
                    <a:pt x="4531" y="245"/>
                  </a:lnTo>
                  <a:lnTo>
                    <a:pt x="4541" y="235"/>
                  </a:lnTo>
                  <a:lnTo>
                    <a:pt x="4550" y="224"/>
                  </a:lnTo>
                  <a:lnTo>
                    <a:pt x="4557" y="216"/>
                  </a:lnTo>
                  <a:lnTo>
                    <a:pt x="4566" y="207"/>
                  </a:lnTo>
                  <a:lnTo>
                    <a:pt x="4574" y="198"/>
                  </a:lnTo>
                  <a:lnTo>
                    <a:pt x="4585" y="186"/>
                  </a:lnTo>
                  <a:lnTo>
                    <a:pt x="4597" y="170"/>
                  </a:lnTo>
                  <a:lnTo>
                    <a:pt x="4611" y="151"/>
                  </a:lnTo>
                  <a:lnTo>
                    <a:pt x="4630" y="127"/>
                  </a:lnTo>
                  <a:lnTo>
                    <a:pt x="4655" y="97"/>
                  </a:lnTo>
                  <a:lnTo>
                    <a:pt x="4672" y="75"/>
                  </a:lnTo>
                  <a:lnTo>
                    <a:pt x="4690" y="54"/>
                  </a:lnTo>
                  <a:lnTo>
                    <a:pt x="4709" y="36"/>
                  </a:lnTo>
                  <a:lnTo>
                    <a:pt x="4728" y="21"/>
                  </a:lnTo>
                  <a:lnTo>
                    <a:pt x="4751" y="10"/>
                  </a:lnTo>
                  <a:lnTo>
                    <a:pt x="4777" y="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0" y="1650"/>
              <a:ext cx="5753" cy="140"/>
            </a:xfrm>
            <a:custGeom>
              <a:avLst/>
              <a:gdLst>
                <a:gd name="T0" fmla="*/ 4527 w 5753"/>
                <a:gd name="T1" fmla="*/ 135 h 140"/>
                <a:gd name="T2" fmla="*/ 4782 w 5753"/>
                <a:gd name="T3" fmla="*/ 135 h 140"/>
                <a:gd name="T4" fmla="*/ 4775 w 5753"/>
                <a:gd name="T5" fmla="*/ 140 h 140"/>
                <a:gd name="T6" fmla="*/ 4522 w 5753"/>
                <a:gd name="T7" fmla="*/ 140 h 140"/>
                <a:gd name="T8" fmla="*/ 4527 w 5753"/>
                <a:gd name="T9" fmla="*/ 135 h 140"/>
                <a:gd name="T10" fmla="*/ 0 w 5753"/>
                <a:gd name="T11" fmla="*/ 135 h 140"/>
                <a:gd name="T12" fmla="*/ 4492 w 5753"/>
                <a:gd name="T13" fmla="*/ 135 h 140"/>
                <a:gd name="T14" fmla="*/ 4487 w 5753"/>
                <a:gd name="T15" fmla="*/ 140 h 140"/>
                <a:gd name="T16" fmla="*/ 0 w 5753"/>
                <a:gd name="T17" fmla="*/ 140 h 140"/>
                <a:gd name="T18" fmla="*/ 0 w 5753"/>
                <a:gd name="T19" fmla="*/ 135 h 140"/>
                <a:gd name="T20" fmla="*/ 5753 w 5753"/>
                <a:gd name="T21" fmla="*/ 0 h 140"/>
                <a:gd name="T22" fmla="*/ 5753 w 5753"/>
                <a:gd name="T23" fmla="*/ 46 h 140"/>
                <a:gd name="T24" fmla="*/ 5088 w 5753"/>
                <a:gd name="T25" fmla="*/ 46 h 140"/>
                <a:gd name="T26" fmla="*/ 5074 w 5753"/>
                <a:gd name="T27" fmla="*/ 48 h 140"/>
                <a:gd name="T28" fmla="*/ 5062 w 5753"/>
                <a:gd name="T29" fmla="*/ 51 h 140"/>
                <a:gd name="T30" fmla="*/ 5049 w 5753"/>
                <a:gd name="T31" fmla="*/ 60 h 140"/>
                <a:gd name="T32" fmla="*/ 5037 w 5753"/>
                <a:gd name="T33" fmla="*/ 72 h 140"/>
                <a:gd name="T34" fmla="*/ 5023 w 5753"/>
                <a:gd name="T35" fmla="*/ 89 h 140"/>
                <a:gd name="T36" fmla="*/ 5006 w 5753"/>
                <a:gd name="T37" fmla="*/ 110 h 140"/>
                <a:gd name="T38" fmla="*/ 4994 w 5753"/>
                <a:gd name="T39" fmla="*/ 124 h 140"/>
                <a:gd name="T40" fmla="*/ 4980 w 5753"/>
                <a:gd name="T41" fmla="*/ 133 h 140"/>
                <a:gd name="T42" fmla="*/ 4966 w 5753"/>
                <a:gd name="T43" fmla="*/ 138 h 140"/>
                <a:gd name="T44" fmla="*/ 4946 w 5753"/>
                <a:gd name="T45" fmla="*/ 140 h 140"/>
                <a:gd name="T46" fmla="*/ 4924 w 5753"/>
                <a:gd name="T47" fmla="*/ 140 h 140"/>
                <a:gd name="T48" fmla="*/ 4863 w 5753"/>
                <a:gd name="T49" fmla="*/ 140 h 140"/>
                <a:gd name="T50" fmla="*/ 4868 w 5753"/>
                <a:gd name="T51" fmla="*/ 135 h 140"/>
                <a:gd name="T52" fmla="*/ 4952 w 5753"/>
                <a:gd name="T53" fmla="*/ 135 h 140"/>
                <a:gd name="T54" fmla="*/ 4966 w 5753"/>
                <a:gd name="T55" fmla="*/ 131 h 140"/>
                <a:gd name="T56" fmla="*/ 4976 w 5753"/>
                <a:gd name="T57" fmla="*/ 122 h 140"/>
                <a:gd name="T58" fmla="*/ 4988 w 5753"/>
                <a:gd name="T59" fmla="*/ 108 h 140"/>
                <a:gd name="T60" fmla="*/ 5002 w 5753"/>
                <a:gd name="T61" fmla="*/ 93 h 140"/>
                <a:gd name="T62" fmla="*/ 5009 w 5753"/>
                <a:gd name="T63" fmla="*/ 86 h 140"/>
                <a:gd name="T64" fmla="*/ 5014 w 5753"/>
                <a:gd name="T65" fmla="*/ 79 h 140"/>
                <a:gd name="T66" fmla="*/ 5021 w 5753"/>
                <a:gd name="T67" fmla="*/ 72 h 140"/>
                <a:gd name="T68" fmla="*/ 5028 w 5753"/>
                <a:gd name="T69" fmla="*/ 63 h 140"/>
                <a:gd name="T70" fmla="*/ 5037 w 5753"/>
                <a:gd name="T71" fmla="*/ 51 h 140"/>
                <a:gd name="T72" fmla="*/ 5049 w 5753"/>
                <a:gd name="T73" fmla="*/ 35 h 140"/>
                <a:gd name="T74" fmla="*/ 5067 w 5753"/>
                <a:gd name="T75" fmla="*/ 14 h 140"/>
                <a:gd name="T76" fmla="*/ 5077 w 5753"/>
                <a:gd name="T77" fmla="*/ 0 h 140"/>
                <a:gd name="T78" fmla="*/ 5753 w 5753"/>
                <a:gd name="T79" fmla="*/ 0 h 1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53" h="140">
                  <a:moveTo>
                    <a:pt x="4527" y="135"/>
                  </a:moveTo>
                  <a:lnTo>
                    <a:pt x="4782" y="135"/>
                  </a:lnTo>
                  <a:lnTo>
                    <a:pt x="4775" y="140"/>
                  </a:lnTo>
                  <a:lnTo>
                    <a:pt x="4522" y="140"/>
                  </a:lnTo>
                  <a:lnTo>
                    <a:pt x="4527" y="135"/>
                  </a:lnTo>
                  <a:close/>
                  <a:moveTo>
                    <a:pt x="0" y="135"/>
                  </a:moveTo>
                  <a:lnTo>
                    <a:pt x="4492" y="135"/>
                  </a:lnTo>
                  <a:lnTo>
                    <a:pt x="4487" y="140"/>
                  </a:lnTo>
                  <a:lnTo>
                    <a:pt x="0" y="140"/>
                  </a:lnTo>
                  <a:lnTo>
                    <a:pt x="0" y="135"/>
                  </a:lnTo>
                  <a:close/>
                  <a:moveTo>
                    <a:pt x="5753" y="0"/>
                  </a:moveTo>
                  <a:lnTo>
                    <a:pt x="5753" y="46"/>
                  </a:lnTo>
                  <a:lnTo>
                    <a:pt x="5088" y="46"/>
                  </a:lnTo>
                  <a:lnTo>
                    <a:pt x="5074" y="48"/>
                  </a:lnTo>
                  <a:lnTo>
                    <a:pt x="5062" y="51"/>
                  </a:lnTo>
                  <a:lnTo>
                    <a:pt x="5049" y="60"/>
                  </a:lnTo>
                  <a:lnTo>
                    <a:pt x="5037" y="72"/>
                  </a:lnTo>
                  <a:lnTo>
                    <a:pt x="5023" y="89"/>
                  </a:lnTo>
                  <a:lnTo>
                    <a:pt x="5006" y="110"/>
                  </a:lnTo>
                  <a:lnTo>
                    <a:pt x="4994" y="124"/>
                  </a:lnTo>
                  <a:lnTo>
                    <a:pt x="4980" y="133"/>
                  </a:lnTo>
                  <a:lnTo>
                    <a:pt x="4966" y="138"/>
                  </a:lnTo>
                  <a:lnTo>
                    <a:pt x="4946" y="140"/>
                  </a:lnTo>
                  <a:lnTo>
                    <a:pt x="4924" y="140"/>
                  </a:lnTo>
                  <a:lnTo>
                    <a:pt x="4863" y="140"/>
                  </a:lnTo>
                  <a:lnTo>
                    <a:pt x="4868" y="135"/>
                  </a:lnTo>
                  <a:lnTo>
                    <a:pt x="4952" y="135"/>
                  </a:lnTo>
                  <a:lnTo>
                    <a:pt x="4966" y="131"/>
                  </a:lnTo>
                  <a:lnTo>
                    <a:pt x="4976" y="122"/>
                  </a:lnTo>
                  <a:lnTo>
                    <a:pt x="4988" y="108"/>
                  </a:lnTo>
                  <a:lnTo>
                    <a:pt x="5002" y="93"/>
                  </a:lnTo>
                  <a:lnTo>
                    <a:pt x="5009" y="86"/>
                  </a:lnTo>
                  <a:lnTo>
                    <a:pt x="5014" y="79"/>
                  </a:lnTo>
                  <a:lnTo>
                    <a:pt x="5021" y="72"/>
                  </a:lnTo>
                  <a:lnTo>
                    <a:pt x="5028" y="63"/>
                  </a:lnTo>
                  <a:lnTo>
                    <a:pt x="5037" y="51"/>
                  </a:lnTo>
                  <a:lnTo>
                    <a:pt x="5049" y="35"/>
                  </a:lnTo>
                  <a:lnTo>
                    <a:pt x="5067" y="14"/>
                  </a:lnTo>
                  <a:lnTo>
                    <a:pt x="5077" y="0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4487" y="1612"/>
              <a:ext cx="1266" cy="178"/>
            </a:xfrm>
            <a:custGeom>
              <a:avLst/>
              <a:gdLst>
                <a:gd name="T0" fmla="*/ 5 w 1266"/>
                <a:gd name="T1" fmla="*/ 173 h 178"/>
                <a:gd name="T2" fmla="*/ 40 w 1266"/>
                <a:gd name="T3" fmla="*/ 173 h 178"/>
                <a:gd name="T4" fmla="*/ 35 w 1266"/>
                <a:gd name="T5" fmla="*/ 178 h 178"/>
                <a:gd name="T6" fmla="*/ 0 w 1266"/>
                <a:gd name="T7" fmla="*/ 178 h 178"/>
                <a:gd name="T8" fmla="*/ 5 w 1266"/>
                <a:gd name="T9" fmla="*/ 173 h 178"/>
                <a:gd name="T10" fmla="*/ 662 w 1266"/>
                <a:gd name="T11" fmla="*/ 0 h 178"/>
                <a:gd name="T12" fmla="*/ 1266 w 1266"/>
                <a:gd name="T13" fmla="*/ 0 h 178"/>
                <a:gd name="T14" fmla="*/ 1266 w 1266"/>
                <a:gd name="T15" fmla="*/ 38 h 178"/>
                <a:gd name="T16" fmla="*/ 590 w 1266"/>
                <a:gd name="T17" fmla="*/ 38 h 178"/>
                <a:gd name="T18" fmla="*/ 604 w 1266"/>
                <a:gd name="T19" fmla="*/ 23 h 178"/>
                <a:gd name="T20" fmla="*/ 620 w 1266"/>
                <a:gd name="T21" fmla="*/ 11 h 178"/>
                <a:gd name="T22" fmla="*/ 639 w 1266"/>
                <a:gd name="T23" fmla="*/ 4 h 178"/>
                <a:gd name="T24" fmla="*/ 662 w 1266"/>
                <a:gd name="T25" fmla="*/ 0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6" h="178">
                  <a:moveTo>
                    <a:pt x="5" y="173"/>
                  </a:moveTo>
                  <a:lnTo>
                    <a:pt x="40" y="173"/>
                  </a:lnTo>
                  <a:lnTo>
                    <a:pt x="35" y="178"/>
                  </a:lnTo>
                  <a:lnTo>
                    <a:pt x="0" y="178"/>
                  </a:lnTo>
                  <a:lnTo>
                    <a:pt x="5" y="173"/>
                  </a:lnTo>
                  <a:close/>
                  <a:moveTo>
                    <a:pt x="662" y="0"/>
                  </a:moveTo>
                  <a:lnTo>
                    <a:pt x="1266" y="0"/>
                  </a:lnTo>
                  <a:lnTo>
                    <a:pt x="1266" y="38"/>
                  </a:lnTo>
                  <a:lnTo>
                    <a:pt x="590" y="38"/>
                  </a:lnTo>
                  <a:lnTo>
                    <a:pt x="604" y="23"/>
                  </a:lnTo>
                  <a:lnTo>
                    <a:pt x="620" y="11"/>
                  </a:lnTo>
                  <a:lnTo>
                    <a:pt x="639" y="4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1379"/>
              <a:ext cx="5753" cy="484"/>
            </a:xfrm>
            <a:custGeom>
              <a:avLst/>
              <a:gdLst>
                <a:gd name="T0" fmla="*/ 4775 w 5753"/>
                <a:gd name="T1" fmla="*/ 411 h 484"/>
                <a:gd name="T2" fmla="*/ 4863 w 5753"/>
                <a:gd name="T3" fmla="*/ 411 h 484"/>
                <a:gd name="T4" fmla="*/ 4833 w 5753"/>
                <a:gd name="T5" fmla="*/ 439 h 484"/>
                <a:gd name="T6" fmla="*/ 4805 w 5753"/>
                <a:gd name="T7" fmla="*/ 458 h 484"/>
                <a:gd name="T8" fmla="*/ 4777 w 5753"/>
                <a:gd name="T9" fmla="*/ 472 h 484"/>
                <a:gd name="T10" fmla="*/ 4747 w 5753"/>
                <a:gd name="T11" fmla="*/ 479 h 484"/>
                <a:gd name="T12" fmla="*/ 4716 w 5753"/>
                <a:gd name="T13" fmla="*/ 482 h 484"/>
                <a:gd name="T14" fmla="*/ 4681 w 5753"/>
                <a:gd name="T15" fmla="*/ 484 h 484"/>
                <a:gd name="T16" fmla="*/ 4636 w 5753"/>
                <a:gd name="T17" fmla="*/ 482 h 484"/>
                <a:gd name="T18" fmla="*/ 4585 w 5753"/>
                <a:gd name="T19" fmla="*/ 482 h 484"/>
                <a:gd name="T20" fmla="*/ 0 w 5753"/>
                <a:gd name="T21" fmla="*/ 482 h 484"/>
                <a:gd name="T22" fmla="*/ 0 w 5753"/>
                <a:gd name="T23" fmla="*/ 465 h 484"/>
                <a:gd name="T24" fmla="*/ 4671 w 5753"/>
                <a:gd name="T25" fmla="*/ 465 h 484"/>
                <a:gd name="T26" fmla="*/ 4698 w 5753"/>
                <a:gd name="T27" fmla="*/ 461 h 484"/>
                <a:gd name="T28" fmla="*/ 4725 w 5753"/>
                <a:gd name="T29" fmla="*/ 451 h 484"/>
                <a:gd name="T30" fmla="*/ 4751 w 5753"/>
                <a:gd name="T31" fmla="*/ 435 h 484"/>
                <a:gd name="T32" fmla="*/ 4775 w 5753"/>
                <a:gd name="T33" fmla="*/ 411 h 484"/>
                <a:gd name="T34" fmla="*/ 4971 w 5753"/>
                <a:gd name="T35" fmla="*/ 271 h 484"/>
                <a:gd name="T36" fmla="*/ 4959 w 5753"/>
                <a:gd name="T37" fmla="*/ 289 h 484"/>
                <a:gd name="T38" fmla="*/ 4948 w 5753"/>
                <a:gd name="T39" fmla="*/ 305 h 484"/>
                <a:gd name="T40" fmla="*/ 4934 w 5753"/>
                <a:gd name="T41" fmla="*/ 324 h 484"/>
                <a:gd name="T42" fmla="*/ 4918 w 5753"/>
                <a:gd name="T43" fmla="*/ 343 h 484"/>
                <a:gd name="T44" fmla="*/ 4899 w 5753"/>
                <a:gd name="T45" fmla="*/ 369 h 484"/>
                <a:gd name="T46" fmla="*/ 4868 w 5753"/>
                <a:gd name="T47" fmla="*/ 406 h 484"/>
                <a:gd name="T48" fmla="*/ 4782 w 5753"/>
                <a:gd name="T49" fmla="*/ 406 h 484"/>
                <a:gd name="T50" fmla="*/ 4814 w 5753"/>
                <a:gd name="T51" fmla="*/ 371 h 484"/>
                <a:gd name="T52" fmla="*/ 4829 w 5753"/>
                <a:gd name="T53" fmla="*/ 353 h 484"/>
                <a:gd name="T54" fmla="*/ 4842 w 5753"/>
                <a:gd name="T55" fmla="*/ 338 h 484"/>
                <a:gd name="T56" fmla="*/ 4854 w 5753"/>
                <a:gd name="T57" fmla="*/ 324 h 484"/>
                <a:gd name="T58" fmla="*/ 4864 w 5753"/>
                <a:gd name="T59" fmla="*/ 310 h 484"/>
                <a:gd name="T60" fmla="*/ 4877 w 5753"/>
                <a:gd name="T61" fmla="*/ 292 h 484"/>
                <a:gd name="T62" fmla="*/ 4891 w 5753"/>
                <a:gd name="T63" fmla="*/ 271 h 484"/>
                <a:gd name="T64" fmla="*/ 4971 w 5753"/>
                <a:gd name="T65" fmla="*/ 271 h 484"/>
                <a:gd name="T66" fmla="*/ 5219 w 5753"/>
                <a:gd name="T67" fmla="*/ 0 h 484"/>
                <a:gd name="T68" fmla="*/ 5753 w 5753"/>
                <a:gd name="T69" fmla="*/ 0 h 484"/>
                <a:gd name="T70" fmla="*/ 5753 w 5753"/>
                <a:gd name="T71" fmla="*/ 17 h 484"/>
                <a:gd name="T72" fmla="*/ 5254 w 5753"/>
                <a:gd name="T73" fmla="*/ 17 h 484"/>
                <a:gd name="T74" fmla="*/ 5219 w 5753"/>
                <a:gd name="T75" fmla="*/ 21 h 484"/>
                <a:gd name="T76" fmla="*/ 5187 w 5753"/>
                <a:gd name="T77" fmla="*/ 31 h 484"/>
                <a:gd name="T78" fmla="*/ 5159 w 5753"/>
                <a:gd name="T79" fmla="*/ 47 h 484"/>
                <a:gd name="T80" fmla="*/ 5135 w 5753"/>
                <a:gd name="T81" fmla="*/ 66 h 484"/>
                <a:gd name="T82" fmla="*/ 5112 w 5753"/>
                <a:gd name="T83" fmla="*/ 90 h 484"/>
                <a:gd name="T84" fmla="*/ 5091 w 5753"/>
                <a:gd name="T85" fmla="*/ 115 h 484"/>
                <a:gd name="T86" fmla="*/ 5011 w 5753"/>
                <a:gd name="T87" fmla="*/ 115 h 484"/>
                <a:gd name="T88" fmla="*/ 5034 w 5753"/>
                <a:gd name="T89" fmla="*/ 87 h 484"/>
                <a:gd name="T90" fmla="*/ 5058 w 5753"/>
                <a:gd name="T91" fmla="*/ 62 h 484"/>
                <a:gd name="T92" fmla="*/ 5083 w 5753"/>
                <a:gd name="T93" fmla="*/ 42 h 484"/>
                <a:gd name="T94" fmla="*/ 5110 w 5753"/>
                <a:gd name="T95" fmla="*/ 24 h 484"/>
                <a:gd name="T96" fmla="*/ 5142 w 5753"/>
                <a:gd name="T97" fmla="*/ 10 h 484"/>
                <a:gd name="T98" fmla="*/ 5177 w 5753"/>
                <a:gd name="T99" fmla="*/ 3 h 484"/>
                <a:gd name="T100" fmla="*/ 5219 w 5753"/>
                <a:gd name="T101" fmla="*/ 0 h 4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3" h="484">
                  <a:moveTo>
                    <a:pt x="4775" y="411"/>
                  </a:moveTo>
                  <a:lnTo>
                    <a:pt x="4863" y="411"/>
                  </a:lnTo>
                  <a:lnTo>
                    <a:pt x="4833" y="439"/>
                  </a:lnTo>
                  <a:lnTo>
                    <a:pt x="4805" y="458"/>
                  </a:lnTo>
                  <a:lnTo>
                    <a:pt x="4777" y="472"/>
                  </a:lnTo>
                  <a:lnTo>
                    <a:pt x="4747" y="479"/>
                  </a:lnTo>
                  <a:lnTo>
                    <a:pt x="4716" y="482"/>
                  </a:lnTo>
                  <a:lnTo>
                    <a:pt x="4681" y="484"/>
                  </a:lnTo>
                  <a:lnTo>
                    <a:pt x="4636" y="482"/>
                  </a:lnTo>
                  <a:lnTo>
                    <a:pt x="4585" y="482"/>
                  </a:lnTo>
                  <a:lnTo>
                    <a:pt x="0" y="482"/>
                  </a:lnTo>
                  <a:lnTo>
                    <a:pt x="0" y="465"/>
                  </a:lnTo>
                  <a:lnTo>
                    <a:pt x="4671" y="465"/>
                  </a:lnTo>
                  <a:lnTo>
                    <a:pt x="4698" y="461"/>
                  </a:lnTo>
                  <a:lnTo>
                    <a:pt x="4725" y="451"/>
                  </a:lnTo>
                  <a:lnTo>
                    <a:pt x="4751" y="435"/>
                  </a:lnTo>
                  <a:lnTo>
                    <a:pt x="4775" y="411"/>
                  </a:lnTo>
                  <a:close/>
                  <a:moveTo>
                    <a:pt x="4971" y="271"/>
                  </a:moveTo>
                  <a:lnTo>
                    <a:pt x="4959" y="289"/>
                  </a:lnTo>
                  <a:lnTo>
                    <a:pt x="4948" y="305"/>
                  </a:lnTo>
                  <a:lnTo>
                    <a:pt x="4934" y="324"/>
                  </a:lnTo>
                  <a:lnTo>
                    <a:pt x="4918" y="343"/>
                  </a:lnTo>
                  <a:lnTo>
                    <a:pt x="4899" y="369"/>
                  </a:lnTo>
                  <a:lnTo>
                    <a:pt x="4868" y="406"/>
                  </a:lnTo>
                  <a:lnTo>
                    <a:pt x="4782" y="406"/>
                  </a:lnTo>
                  <a:lnTo>
                    <a:pt x="4814" y="371"/>
                  </a:lnTo>
                  <a:lnTo>
                    <a:pt x="4829" y="353"/>
                  </a:lnTo>
                  <a:lnTo>
                    <a:pt x="4842" y="338"/>
                  </a:lnTo>
                  <a:lnTo>
                    <a:pt x="4854" y="324"/>
                  </a:lnTo>
                  <a:lnTo>
                    <a:pt x="4864" y="310"/>
                  </a:lnTo>
                  <a:lnTo>
                    <a:pt x="4877" y="292"/>
                  </a:lnTo>
                  <a:lnTo>
                    <a:pt x="4891" y="271"/>
                  </a:lnTo>
                  <a:lnTo>
                    <a:pt x="4971" y="271"/>
                  </a:lnTo>
                  <a:close/>
                  <a:moveTo>
                    <a:pt x="5219" y="0"/>
                  </a:moveTo>
                  <a:lnTo>
                    <a:pt x="5753" y="0"/>
                  </a:lnTo>
                  <a:lnTo>
                    <a:pt x="5753" y="17"/>
                  </a:lnTo>
                  <a:lnTo>
                    <a:pt x="5254" y="17"/>
                  </a:lnTo>
                  <a:lnTo>
                    <a:pt x="5219" y="21"/>
                  </a:lnTo>
                  <a:lnTo>
                    <a:pt x="5187" y="31"/>
                  </a:lnTo>
                  <a:lnTo>
                    <a:pt x="5159" y="47"/>
                  </a:lnTo>
                  <a:lnTo>
                    <a:pt x="5135" y="66"/>
                  </a:lnTo>
                  <a:lnTo>
                    <a:pt x="5112" y="90"/>
                  </a:lnTo>
                  <a:lnTo>
                    <a:pt x="5091" y="115"/>
                  </a:lnTo>
                  <a:lnTo>
                    <a:pt x="5011" y="115"/>
                  </a:lnTo>
                  <a:lnTo>
                    <a:pt x="5034" y="87"/>
                  </a:lnTo>
                  <a:lnTo>
                    <a:pt x="5058" y="62"/>
                  </a:lnTo>
                  <a:lnTo>
                    <a:pt x="5083" y="42"/>
                  </a:lnTo>
                  <a:lnTo>
                    <a:pt x="5110" y="24"/>
                  </a:lnTo>
                  <a:lnTo>
                    <a:pt x="5142" y="10"/>
                  </a:lnTo>
                  <a:lnTo>
                    <a:pt x="5177" y="3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891" y="1494"/>
              <a:ext cx="200" cy="156"/>
            </a:xfrm>
            <a:custGeom>
              <a:avLst/>
              <a:gdLst>
                <a:gd name="T0" fmla="*/ 120 w 200"/>
                <a:gd name="T1" fmla="*/ 0 h 156"/>
                <a:gd name="T2" fmla="*/ 200 w 200"/>
                <a:gd name="T3" fmla="*/ 0 h 156"/>
                <a:gd name="T4" fmla="*/ 195 w 200"/>
                <a:gd name="T5" fmla="*/ 7 h 156"/>
                <a:gd name="T6" fmla="*/ 165 w 200"/>
                <a:gd name="T7" fmla="*/ 45 h 156"/>
                <a:gd name="T8" fmla="*/ 141 w 200"/>
                <a:gd name="T9" fmla="*/ 75 h 156"/>
                <a:gd name="T10" fmla="*/ 122 w 200"/>
                <a:gd name="T11" fmla="*/ 101 h 156"/>
                <a:gd name="T12" fmla="*/ 104 w 200"/>
                <a:gd name="T13" fmla="*/ 122 h 156"/>
                <a:gd name="T14" fmla="*/ 92 w 200"/>
                <a:gd name="T15" fmla="*/ 141 h 156"/>
                <a:gd name="T16" fmla="*/ 80 w 200"/>
                <a:gd name="T17" fmla="*/ 156 h 156"/>
                <a:gd name="T18" fmla="*/ 0 w 200"/>
                <a:gd name="T19" fmla="*/ 156 h 156"/>
                <a:gd name="T20" fmla="*/ 13 w 200"/>
                <a:gd name="T21" fmla="*/ 139 h 156"/>
                <a:gd name="T22" fmla="*/ 27 w 200"/>
                <a:gd name="T23" fmla="*/ 118 h 156"/>
                <a:gd name="T24" fmla="*/ 47 w 200"/>
                <a:gd name="T25" fmla="*/ 94 h 156"/>
                <a:gd name="T26" fmla="*/ 69 w 200"/>
                <a:gd name="T27" fmla="*/ 66 h 156"/>
                <a:gd name="T28" fmla="*/ 96 w 200"/>
                <a:gd name="T29" fmla="*/ 31 h 156"/>
                <a:gd name="T30" fmla="*/ 120 w 200"/>
                <a:gd name="T31" fmla="*/ 0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0" h="156">
                  <a:moveTo>
                    <a:pt x="120" y="0"/>
                  </a:moveTo>
                  <a:lnTo>
                    <a:pt x="200" y="0"/>
                  </a:lnTo>
                  <a:lnTo>
                    <a:pt x="195" y="7"/>
                  </a:lnTo>
                  <a:lnTo>
                    <a:pt x="165" y="45"/>
                  </a:lnTo>
                  <a:lnTo>
                    <a:pt x="141" y="75"/>
                  </a:lnTo>
                  <a:lnTo>
                    <a:pt x="122" y="101"/>
                  </a:lnTo>
                  <a:lnTo>
                    <a:pt x="104" y="122"/>
                  </a:lnTo>
                  <a:lnTo>
                    <a:pt x="92" y="141"/>
                  </a:lnTo>
                  <a:lnTo>
                    <a:pt x="80" y="156"/>
                  </a:lnTo>
                  <a:lnTo>
                    <a:pt x="0" y="156"/>
                  </a:lnTo>
                  <a:lnTo>
                    <a:pt x="13" y="139"/>
                  </a:lnTo>
                  <a:lnTo>
                    <a:pt x="27" y="118"/>
                  </a:lnTo>
                  <a:lnTo>
                    <a:pt x="47" y="94"/>
                  </a:lnTo>
                  <a:lnTo>
                    <a:pt x="69" y="66"/>
                  </a:lnTo>
                  <a:lnTo>
                    <a:pt x="96" y="3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4775" y="1785"/>
              <a:ext cx="93" cy="5"/>
            </a:xfrm>
            <a:custGeom>
              <a:avLst/>
              <a:gdLst>
                <a:gd name="T0" fmla="*/ 7 w 93"/>
                <a:gd name="T1" fmla="*/ 0 h 5"/>
                <a:gd name="T2" fmla="*/ 93 w 93"/>
                <a:gd name="T3" fmla="*/ 0 h 5"/>
                <a:gd name="T4" fmla="*/ 88 w 93"/>
                <a:gd name="T5" fmla="*/ 5 h 5"/>
                <a:gd name="T6" fmla="*/ 0 w 93"/>
                <a:gd name="T7" fmla="*/ 5 h 5"/>
                <a:gd name="T8" fmla="*/ 7 w 9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5">
                  <a:moveTo>
                    <a:pt x="7" y="0"/>
                  </a:moveTo>
                  <a:lnTo>
                    <a:pt x="93" y="0"/>
                  </a:lnTo>
                  <a:lnTo>
                    <a:pt x="88" y="5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0" y="1586"/>
              <a:ext cx="5753" cy="221"/>
            </a:xfrm>
            <a:custGeom>
              <a:avLst/>
              <a:gdLst>
                <a:gd name="T0" fmla="*/ 5388 w 5753"/>
                <a:gd name="T1" fmla="*/ 0 h 221"/>
                <a:gd name="T2" fmla="*/ 5753 w 5753"/>
                <a:gd name="T3" fmla="*/ 0 h 221"/>
                <a:gd name="T4" fmla="*/ 5753 w 5753"/>
                <a:gd name="T5" fmla="*/ 7 h 221"/>
                <a:gd name="T6" fmla="*/ 5440 w 5753"/>
                <a:gd name="T7" fmla="*/ 7 h 221"/>
                <a:gd name="T8" fmla="*/ 5420 w 5753"/>
                <a:gd name="T9" fmla="*/ 10 h 221"/>
                <a:gd name="T10" fmla="*/ 5402 w 5753"/>
                <a:gd name="T11" fmla="*/ 17 h 221"/>
                <a:gd name="T12" fmla="*/ 5388 w 5753"/>
                <a:gd name="T13" fmla="*/ 28 h 221"/>
                <a:gd name="T14" fmla="*/ 5374 w 5753"/>
                <a:gd name="T15" fmla="*/ 42 h 221"/>
                <a:gd name="T16" fmla="*/ 5362 w 5753"/>
                <a:gd name="T17" fmla="*/ 56 h 221"/>
                <a:gd name="T18" fmla="*/ 5344 w 5753"/>
                <a:gd name="T19" fmla="*/ 78 h 221"/>
                <a:gd name="T20" fmla="*/ 5330 w 5753"/>
                <a:gd name="T21" fmla="*/ 98 h 221"/>
                <a:gd name="T22" fmla="*/ 5320 w 5753"/>
                <a:gd name="T23" fmla="*/ 112 h 221"/>
                <a:gd name="T24" fmla="*/ 5311 w 5753"/>
                <a:gd name="T25" fmla="*/ 122 h 221"/>
                <a:gd name="T26" fmla="*/ 5304 w 5753"/>
                <a:gd name="T27" fmla="*/ 132 h 221"/>
                <a:gd name="T28" fmla="*/ 5297 w 5753"/>
                <a:gd name="T29" fmla="*/ 143 h 221"/>
                <a:gd name="T30" fmla="*/ 5289 w 5753"/>
                <a:gd name="T31" fmla="*/ 155 h 221"/>
                <a:gd name="T32" fmla="*/ 5276 w 5753"/>
                <a:gd name="T33" fmla="*/ 169 h 221"/>
                <a:gd name="T34" fmla="*/ 5257 w 5753"/>
                <a:gd name="T35" fmla="*/ 192 h 221"/>
                <a:gd name="T36" fmla="*/ 5240 w 5753"/>
                <a:gd name="T37" fmla="*/ 206 h 221"/>
                <a:gd name="T38" fmla="*/ 5222 w 5753"/>
                <a:gd name="T39" fmla="*/ 216 h 221"/>
                <a:gd name="T40" fmla="*/ 5205 w 5753"/>
                <a:gd name="T41" fmla="*/ 220 h 221"/>
                <a:gd name="T42" fmla="*/ 5184 w 5753"/>
                <a:gd name="T43" fmla="*/ 221 h 221"/>
                <a:gd name="T44" fmla="*/ 5161 w 5753"/>
                <a:gd name="T45" fmla="*/ 221 h 221"/>
                <a:gd name="T46" fmla="*/ 5131 w 5753"/>
                <a:gd name="T47" fmla="*/ 221 h 221"/>
                <a:gd name="T48" fmla="*/ 0 w 5753"/>
                <a:gd name="T49" fmla="*/ 221 h 221"/>
                <a:gd name="T50" fmla="*/ 0 w 5753"/>
                <a:gd name="T51" fmla="*/ 214 h 221"/>
                <a:gd name="T52" fmla="*/ 5137 w 5753"/>
                <a:gd name="T53" fmla="*/ 214 h 221"/>
                <a:gd name="T54" fmla="*/ 5154 w 5753"/>
                <a:gd name="T55" fmla="*/ 211 h 221"/>
                <a:gd name="T56" fmla="*/ 5170 w 5753"/>
                <a:gd name="T57" fmla="*/ 202 h 221"/>
                <a:gd name="T58" fmla="*/ 5186 w 5753"/>
                <a:gd name="T59" fmla="*/ 188 h 221"/>
                <a:gd name="T60" fmla="*/ 5203 w 5753"/>
                <a:gd name="T61" fmla="*/ 171 h 221"/>
                <a:gd name="T62" fmla="*/ 5210 w 5753"/>
                <a:gd name="T63" fmla="*/ 160 h 221"/>
                <a:gd name="T64" fmla="*/ 5217 w 5753"/>
                <a:gd name="T65" fmla="*/ 153 h 221"/>
                <a:gd name="T66" fmla="*/ 5222 w 5753"/>
                <a:gd name="T67" fmla="*/ 145 h 221"/>
                <a:gd name="T68" fmla="*/ 5229 w 5753"/>
                <a:gd name="T69" fmla="*/ 136 h 221"/>
                <a:gd name="T70" fmla="*/ 5236 w 5753"/>
                <a:gd name="T71" fmla="*/ 125 h 221"/>
                <a:gd name="T72" fmla="*/ 5247 w 5753"/>
                <a:gd name="T73" fmla="*/ 112 h 221"/>
                <a:gd name="T74" fmla="*/ 5262 w 5753"/>
                <a:gd name="T75" fmla="*/ 92 h 221"/>
                <a:gd name="T76" fmla="*/ 5282 w 5753"/>
                <a:gd name="T77" fmla="*/ 66 h 221"/>
                <a:gd name="T78" fmla="*/ 5296 w 5753"/>
                <a:gd name="T79" fmla="*/ 49 h 221"/>
                <a:gd name="T80" fmla="*/ 5310 w 5753"/>
                <a:gd name="T81" fmla="*/ 31 h 221"/>
                <a:gd name="T82" fmla="*/ 5325 w 5753"/>
                <a:gd name="T83" fmla="*/ 19 h 221"/>
                <a:gd name="T84" fmla="*/ 5343 w 5753"/>
                <a:gd name="T85" fmla="*/ 9 h 221"/>
                <a:gd name="T86" fmla="*/ 5364 w 5753"/>
                <a:gd name="T87" fmla="*/ 2 h 221"/>
                <a:gd name="T88" fmla="*/ 5388 w 5753"/>
                <a:gd name="T89" fmla="*/ 0 h 2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53" h="221">
                  <a:moveTo>
                    <a:pt x="5388" y="0"/>
                  </a:moveTo>
                  <a:lnTo>
                    <a:pt x="5753" y="0"/>
                  </a:lnTo>
                  <a:lnTo>
                    <a:pt x="5753" y="7"/>
                  </a:lnTo>
                  <a:lnTo>
                    <a:pt x="5440" y="7"/>
                  </a:lnTo>
                  <a:lnTo>
                    <a:pt x="5420" y="10"/>
                  </a:lnTo>
                  <a:lnTo>
                    <a:pt x="5402" y="17"/>
                  </a:lnTo>
                  <a:lnTo>
                    <a:pt x="5388" y="28"/>
                  </a:lnTo>
                  <a:lnTo>
                    <a:pt x="5374" y="42"/>
                  </a:lnTo>
                  <a:lnTo>
                    <a:pt x="5362" y="56"/>
                  </a:lnTo>
                  <a:lnTo>
                    <a:pt x="5344" y="78"/>
                  </a:lnTo>
                  <a:lnTo>
                    <a:pt x="5330" y="98"/>
                  </a:lnTo>
                  <a:lnTo>
                    <a:pt x="5320" y="112"/>
                  </a:lnTo>
                  <a:lnTo>
                    <a:pt x="5311" y="122"/>
                  </a:lnTo>
                  <a:lnTo>
                    <a:pt x="5304" y="132"/>
                  </a:lnTo>
                  <a:lnTo>
                    <a:pt x="5297" y="143"/>
                  </a:lnTo>
                  <a:lnTo>
                    <a:pt x="5289" y="155"/>
                  </a:lnTo>
                  <a:lnTo>
                    <a:pt x="5276" y="169"/>
                  </a:lnTo>
                  <a:lnTo>
                    <a:pt x="5257" y="192"/>
                  </a:lnTo>
                  <a:lnTo>
                    <a:pt x="5240" y="206"/>
                  </a:lnTo>
                  <a:lnTo>
                    <a:pt x="5222" y="216"/>
                  </a:lnTo>
                  <a:lnTo>
                    <a:pt x="5205" y="220"/>
                  </a:lnTo>
                  <a:lnTo>
                    <a:pt x="5184" y="221"/>
                  </a:lnTo>
                  <a:lnTo>
                    <a:pt x="5161" y="221"/>
                  </a:lnTo>
                  <a:lnTo>
                    <a:pt x="5131" y="221"/>
                  </a:lnTo>
                  <a:lnTo>
                    <a:pt x="0" y="221"/>
                  </a:lnTo>
                  <a:lnTo>
                    <a:pt x="0" y="214"/>
                  </a:lnTo>
                  <a:lnTo>
                    <a:pt x="5137" y="214"/>
                  </a:lnTo>
                  <a:lnTo>
                    <a:pt x="5154" y="211"/>
                  </a:lnTo>
                  <a:lnTo>
                    <a:pt x="5170" y="202"/>
                  </a:lnTo>
                  <a:lnTo>
                    <a:pt x="5186" y="188"/>
                  </a:lnTo>
                  <a:lnTo>
                    <a:pt x="5203" y="171"/>
                  </a:lnTo>
                  <a:lnTo>
                    <a:pt x="5210" y="160"/>
                  </a:lnTo>
                  <a:lnTo>
                    <a:pt x="5217" y="153"/>
                  </a:lnTo>
                  <a:lnTo>
                    <a:pt x="5222" y="145"/>
                  </a:lnTo>
                  <a:lnTo>
                    <a:pt x="5229" y="136"/>
                  </a:lnTo>
                  <a:lnTo>
                    <a:pt x="5236" y="125"/>
                  </a:lnTo>
                  <a:lnTo>
                    <a:pt x="5247" y="112"/>
                  </a:lnTo>
                  <a:lnTo>
                    <a:pt x="5262" y="92"/>
                  </a:lnTo>
                  <a:lnTo>
                    <a:pt x="5282" y="66"/>
                  </a:lnTo>
                  <a:lnTo>
                    <a:pt x="5296" y="49"/>
                  </a:lnTo>
                  <a:lnTo>
                    <a:pt x="5310" y="31"/>
                  </a:lnTo>
                  <a:lnTo>
                    <a:pt x="5325" y="19"/>
                  </a:lnTo>
                  <a:lnTo>
                    <a:pt x="5343" y="9"/>
                  </a:lnTo>
                  <a:lnTo>
                    <a:pt x="5364" y="2"/>
                  </a:lnTo>
                  <a:lnTo>
                    <a:pt x="5388" y="0"/>
                  </a:lnTo>
                  <a:close/>
                </a:path>
              </a:pathLst>
            </a:custGeom>
            <a:solidFill>
              <a:srgbClr val="FF1300"/>
            </a:solidFill>
            <a:ln w="0">
              <a:solidFill>
                <a:srgbClr val="FF13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-1" y="6647619"/>
            <a:ext cx="11880852" cy="210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Рисунок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79" y="6647618"/>
            <a:ext cx="8796772" cy="23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67">
            <a:extLst>
              <a:ext uri="{FF2B5EF4-FFF2-40B4-BE49-F238E27FC236}">
                <a16:creationId xmlns:a16="http://schemas.microsoft.com/office/drawing/2014/main" id="{16C83F26-5CA9-4756-BA0B-328E65A97935}"/>
              </a:ext>
            </a:extLst>
          </p:cNvPr>
          <p:cNvSpPr>
            <a:spLocks noEditPoints="1"/>
          </p:cNvSpPr>
          <p:nvPr/>
        </p:nvSpPr>
        <p:spPr bwMode="auto">
          <a:xfrm>
            <a:off x="260263" y="367056"/>
            <a:ext cx="251999" cy="252000"/>
          </a:xfrm>
          <a:custGeom>
            <a:avLst/>
            <a:gdLst>
              <a:gd name="T0" fmla="*/ 87 w 179"/>
              <a:gd name="T1" fmla="*/ 0 h 185"/>
              <a:gd name="T2" fmla="*/ 179 w 179"/>
              <a:gd name="T3" fmla="*/ 93 h 185"/>
              <a:gd name="T4" fmla="*/ 87 w 179"/>
              <a:gd name="T5" fmla="*/ 185 h 185"/>
              <a:gd name="T6" fmla="*/ 66 w 179"/>
              <a:gd name="T7" fmla="*/ 165 h 185"/>
              <a:gd name="T8" fmla="*/ 140 w 179"/>
              <a:gd name="T9" fmla="*/ 93 h 185"/>
              <a:gd name="T10" fmla="*/ 66 w 179"/>
              <a:gd name="T11" fmla="*/ 20 h 185"/>
              <a:gd name="T12" fmla="*/ 87 w 179"/>
              <a:gd name="T13" fmla="*/ 0 h 185"/>
              <a:gd name="T14" fmla="*/ 19 w 179"/>
              <a:gd name="T15" fmla="*/ 0 h 185"/>
              <a:gd name="T16" fmla="*/ 19 w 179"/>
              <a:gd name="T17" fmla="*/ 0 h 185"/>
              <a:gd name="T18" fmla="*/ 114 w 179"/>
              <a:gd name="T19" fmla="*/ 93 h 185"/>
              <a:gd name="T20" fmla="*/ 19 w 179"/>
              <a:gd name="T21" fmla="*/ 185 h 185"/>
              <a:gd name="T22" fmla="*/ 0 w 179"/>
              <a:gd name="T23" fmla="*/ 165 h 185"/>
              <a:gd name="T24" fmla="*/ 73 w 179"/>
              <a:gd name="T25" fmla="*/ 93 h 185"/>
              <a:gd name="T26" fmla="*/ 0 w 179"/>
              <a:gd name="T27" fmla="*/ 20 h 185"/>
              <a:gd name="T28" fmla="*/ 19 w 179"/>
              <a:gd name="T2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" h="185">
                <a:moveTo>
                  <a:pt x="87" y="0"/>
                </a:moveTo>
                <a:lnTo>
                  <a:pt x="179" y="93"/>
                </a:lnTo>
                <a:lnTo>
                  <a:pt x="87" y="185"/>
                </a:lnTo>
                <a:lnTo>
                  <a:pt x="66" y="165"/>
                </a:lnTo>
                <a:lnTo>
                  <a:pt x="140" y="93"/>
                </a:lnTo>
                <a:lnTo>
                  <a:pt x="66" y="20"/>
                </a:lnTo>
                <a:lnTo>
                  <a:pt x="87" y="0"/>
                </a:lnTo>
                <a:close/>
                <a:moveTo>
                  <a:pt x="19" y="0"/>
                </a:moveTo>
                <a:lnTo>
                  <a:pt x="19" y="0"/>
                </a:lnTo>
                <a:lnTo>
                  <a:pt x="114" y="93"/>
                </a:lnTo>
                <a:lnTo>
                  <a:pt x="19" y="185"/>
                </a:lnTo>
                <a:lnTo>
                  <a:pt x="0" y="165"/>
                </a:lnTo>
                <a:lnTo>
                  <a:pt x="73" y="93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latin typeface="+mn-lt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4295" y="152243"/>
            <a:ext cx="8360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 STEPS</a:t>
            </a:r>
            <a:r>
              <a:rPr lang="ru-R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 INTERMODAL TRANSPORTATIONS STATES </a:t>
            </a:r>
          </a:p>
          <a:p>
            <a:endParaRPr lang="en-US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3" name="Text Placeholder 7"/>
          <p:cNvSpPr txBox="1">
            <a:spLocks/>
          </p:cNvSpPr>
          <p:nvPr/>
        </p:nvSpPr>
        <p:spPr>
          <a:xfrm>
            <a:off x="2198785" y="6718301"/>
            <a:ext cx="1309781" cy="419100"/>
          </a:xfrm>
          <a:prstGeom prst="rect">
            <a:avLst/>
          </a:prstGeom>
        </p:spPr>
        <p:txBody>
          <a:bodyPr lIns="119924" tIns="59962" rIns="119924" bIns="59962" anchor="ctr"/>
          <a:lstStyle/>
          <a:p>
            <a:pPr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191"/>
          <p:cNvGrpSpPr/>
          <p:nvPr/>
        </p:nvGrpSpPr>
        <p:grpSpPr>
          <a:xfrm>
            <a:off x="4078502" y="3206936"/>
            <a:ext cx="7677061" cy="3297861"/>
            <a:chOff x="253259" y="1355274"/>
            <a:chExt cx="11017325" cy="5104595"/>
          </a:xfrm>
        </p:grpSpPr>
        <p:grpSp>
          <p:nvGrpSpPr>
            <p:cNvPr id="5" name="Группа 2"/>
            <p:cNvGrpSpPr/>
            <p:nvPr/>
          </p:nvGrpSpPr>
          <p:grpSpPr>
            <a:xfrm>
              <a:off x="253259" y="1355274"/>
              <a:ext cx="11017325" cy="5104595"/>
              <a:chOff x="2570258" y="1232173"/>
              <a:chExt cx="4487863" cy="1968499"/>
            </a:xfrm>
          </p:grpSpPr>
          <p:sp>
            <p:nvSpPr>
              <p:cNvPr id="205" name="Freeform 5"/>
              <p:cNvSpPr>
                <a:spLocks/>
              </p:cNvSpPr>
              <p:nvPr/>
            </p:nvSpPr>
            <p:spPr bwMode="auto">
              <a:xfrm>
                <a:off x="4787996" y="1281385"/>
                <a:ext cx="77787" cy="41275"/>
              </a:xfrm>
              <a:custGeom>
                <a:avLst/>
                <a:gdLst>
                  <a:gd name="T0" fmla="*/ 0 w 6"/>
                  <a:gd name="T1" fmla="*/ 2147483647 h 3"/>
                  <a:gd name="T2" fmla="*/ 2147483647 w 6"/>
                  <a:gd name="T3" fmla="*/ 0 h 3"/>
                  <a:gd name="T4" fmla="*/ 2147483647 w 6"/>
                  <a:gd name="T5" fmla="*/ 0 h 3"/>
                  <a:gd name="T6" fmla="*/ 2147483647 w 6"/>
                  <a:gd name="T7" fmla="*/ 2147483647 h 3"/>
                  <a:gd name="T8" fmla="*/ 2147483647 w 6"/>
                  <a:gd name="T9" fmla="*/ 2147483647 h 3"/>
                  <a:gd name="T10" fmla="*/ 2147483647 w 6"/>
                  <a:gd name="T11" fmla="*/ 2147483647 h 3"/>
                  <a:gd name="T12" fmla="*/ 2147483647 w 6"/>
                  <a:gd name="T13" fmla="*/ 2147483647 h 3"/>
                  <a:gd name="T14" fmla="*/ 0 w 6"/>
                  <a:gd name="T15" fmla="*/ 2147483647 h 3"/>
                  <a:gd name="T16" fmla="*/ 0 w 6"/>
                  <a:gd name="T17" fmla="*/ 2147483647 h 3"/>
                  <a:gd name="T18" fmla="*/ 0 w 6"/>
                  <a:gd name="T19" fmla="*/ 2147483647 h 3"/>
                  <a:gd name="T20" fmla="*/ 0 w 6"/>
                  <a:gd name="T21" fmla="*/ 2147483647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3"/>
                  <a:gd name="T35" fmla="*/ 6 w 6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3">
                    <a:moveTo>
                      <a:pt x="0" y="1"/>
                    </a:moveTo>
                    <a:lnTo>
                      <a:pt x="1" y="0"/>
                    </a:lnTo>
                    <a:cubicBezTo>
                      <a:pt x="2" y="1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5" y="3"/>
                      <a:pt x="3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6" name="Freeform 6"/>
              <p:cNvSpPr>
                <a:spLocks/>
              </p:cNvSpPr>
              <p:nvPr/>
            </p:nvSpPr>
            <p:spPr bwMode="auto">
              <a:xfrm>
                <a:off x="5311871" y="1425848"/>
                <a:ext cx="125412" cy="39687"/>
              </a:xfrm>
              <a:custGeom>
                <a:avLst/>
                <a:gdLst>
                  <a:gd name="T0" fmla="*/ 2147483647 w 10"/>
                  <a:gd name="T1" fmla="*/ 0 h 3"/>
                  <a:gd name="T2" fmla="*/ 2147483647 w 10"/>
                  <a:gd name="T3" fmla="*/ 2147483647 h 3"/>
                  <a:gd name="T4" fmla="*/ 2147483647 w 10"/>
                  <a:gd name="T5" fmla="*/ 2147483647 h 3"/>
                  <a:gd name="T6" fmla="*/ 2147483647 w 10"/>
                  <a:gd name="T7" fmla="*/ 2147483647 h 3"/>
                  <a:gd name="T8" fmla="*/ 2147483647 w 10"/>
                  <a:gd name="T9" fmla="*/ 2147483647 h 3"/>
                  <a:gd name="T10" fmla="*/ 2147483647 w 10"/>
                  <a:gd name="T11" fmla="*/ 0 h 3"/>
                  <a:gd name="T12" fmla="*/ 2147483647 w 10"/>
                  <a:gd name="T13" fmla="*/ 0 h 3"/>
                  <a:gd name="T14" fmla="*/ 2147483647 w 10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3"/>
                  <a:gd name="T26" fmla="*/ 10 w 10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3">
                    <a:moveTo>
                      <a:pt x="5" y="0"/>
                    </a:moveTo>
                    <a:cubicBezTo>
                      <a:pt x="8" y="0"/>
                      <a:pt x="9" y="2"/>
                      <a:pt x="10" y="3"/>
                    </a:cubicBezTo>
                    <a:lnTo>
                      <a:pt x="8" y="3"/>
                    </a:lnTo>
                    <a:cubicBezTo>
                      <a:pt x="7" y="3"/>
                      <a:pt x="0" y="0"/>
                      <a:pt x="5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7" name="Freeform 7"/>
              <p:cNvSpPr>
                <a:spLocks/>
              </p:cNvSpPr>
              <p:nvPr/>
            </p:nvSpPr>
            <p:spPr bwMode="auto">
              <a:xfrm>
                <a:off x="5538883" y="1346473"/>
                <a:ext cx="153987" cy="53975"/>
              </a:xfrm>
              <a:custGeom>
                <a:avLst/>
                <a:gdLst>
                  <a:gd name="T0" fmla="*/ 0 w 12"/>
                  <a:gd name="T1" fmla="*/ 2147483647 h 4"/>
                  <a:gd name="T2" fmla="*/ 2147483647 w 12"/>
                  <a:gd name="T3" fmla="*/ 2147483647 h 4"/>
                  <a:gd name="T4" fmla="*/ 2147483647 w 12"/>
                  <a:gd name="T5" fmla="*/ 2147483647 h 4"/>
                  <a:gd name="T6" fmla="*/ 2147483647 w 12"/>
                  <a:gd name="T7" fmla="*/ 2147483647 h 4"/>
                  <a:gd name="T8" fmla="*/ 2147483647 w 12"/>
                  <a:gd name="T9" fmla="*/ 2147483647 h 4"/>
                  <a:gd name="T10" fmla="*/ 2147483647 w 12"/>
                  <a:gd name="T11" fmla="*/ 2147483647 h 4"/>
                  <a:gd name="T12" fmla="*/ 0 w 12"/>
                  <a:gd name="T13" fmla="*/ 2147483647 h 4"/>
                  <a:gd name="T14" fmla="*/ 0 w 12"/>
                  <a:gd name="T15" fmla="*/ 2147483647 h 4"/>
                  <a:gd name="T16" fmla="*/ 0 w 12"/>
                  <a:gd name="T17" fmla="*/ 2147483647 h 4"/>
                  <a:gd name="T18" fmla="*/ 0 w 12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4"/>
                  <a:gd name="T32" fmla="*/ 12 w 1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4">
                    <a:moveTo>
                      <a:pt x="0" y="1"/>
                    </a:moveTo>
                    <a:cubicBezTo>
                      <a:pt x="1" y="0"/>
                      <a:pt x="4" y="2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7" y="1"/>
                      <a:pt x="11" y="2"/>
                      <a:pt x="12" y="3"/>
                    </a:cubicBezTo>
                    <a:cubicBezTo>
                      <a:pt x="10" y="4"/>
                      <a:pt x="6" y="4"/>
                      <a:pt x="5" y="4"/>
                    </a:cubicBezTo>
                    <a:cubicBezTo>
                      <a:pt x="5" y="4"/>
                      <a:pt x="2" y="4"/>
                      <a:pt x="2" y="3"/>
                    </a:cubicBezTo>
                    <a:cubicBezTo>
                      <a:pt x="0" y="3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8" name="Freeform 8"/>
              <p:cNvSpPr>
                <a:spLocks/>
              </p:cNvSpPr>
              <p:nvPr/>
            </p:nvSpPr>
            <p:spPr bwMode="auto">
              <a:xfrm>
                <a:off x="5705571" y="1375048"/>
                <a:ext cx="117475" cy="38100"/>
              </a:xfrm>
              <a:custGeom>
                <a:avLst/>
                <a:gdLst>
                  <a:gd name="T0" fmla="*/ 2147483647 w 9"/>
                  <a:gd name="T1" fmla="*/ 0 h 3"/>
                  <a:gd name="T2" fmla="*/ 2147483647 w 9"/>
                  <a:gd name="T3" fmla="*/ 0 h 3"/>
                  <a:gd name="T4" fmla="*/ 2147483647 w 9"/>
                  <a:gd name="T5" fmla="*/ 0 h 3"/>
                  <a:gd name="T6" fmla="*/ 2147483647 w 9"/>
                  <a:gd name="T7" fmla="*/ 2147483647 h 3"/>
                  <a:gd name="T8" fmla="*/ 2147483647 w 9"/>
                  <a:gd name="T9" fmla="*/ 2147483647 h 3"/>
                  <a:gd name="T10" fmla="*/ 0 w 9"/>
                  <a:gd name="T11" fmla="*/ 0 h 3"/>
                  <a:gd name="T12" fmla="*/ 2147483647 w 9"/>
                  <a:gd name="T13" fmla="*/ 0 h 3"/>
                  <a:gd name="T14" fmla="*/ 2147483647 w 9"/>
                  <a:gd name="T15" fmla="*/ 0 h 3"/>
                  <a:gd name="T16" fmla="*/ 2147483647 w 9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"/>
                  <a:gd name="T29" fmla="*/ 9 w 9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">
                    <a:moveTo>
                      <a:pt x="3" y="0"/>
                    </a:moveTo>
                    <a:cubicBezTo>
                      <a:pt x="4" y="0"/>
                      <a:pt x="4" y="1"/>
                      <a:pt x="4" y="0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1"/>
                      <a:pt x="7" y="1"/>
                      <a:pt x="9" y="2"/>
                    </a:cubicBezTo>
                    <a:cubicBezTo>
                      <a:pt x="6" y="2"/>
                      <a:pt x="4" y="3"/>
                      <a:pt x="3" y="2"/>
                    </a:cubicBezTo>
                    <a:cubicBezTo>
                      <a:pt x="2" y="2"/>
                      <a:pt x="0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9" name="Freeform 9"/>
              <p:cNvSpPr>
                <a:spLocks/>
              </p:cNvSpPr>
              <p:nvPr/>
            </p:nvSpPr>
            <p:spPr bwMode="auto">
              <a:xfrm>
                <a:off x="5669058" y="1413148"/>
                <a:ext cx="65087" cy="25400"/>
              </a:xfrm>
              <a:custGeom>
                <a:avLst/>
                <a:gdLst>
                  <a:gd name="T0" fmla="*/ 2147483647 w 5"/>
                  <a:gd name="T1" fmla="*/ 2147483647 h 2"/>
                  <a:gd name="T2" fmla="*/ 2147483647 w 5"/>
                  <a:gd name="T3" fmla="*/ 2147483647 h 2"/>
                  <a:gd name="T4" fmla="*/ 2147483647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0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2147483647 h 2"/>
                  <a:gd name="T18" fmla="*/ 2147483647 w 5"/>
                  <a:gd name="T19" fmla="*/ 2147483647 h 2"/>
                  <a:gd name="T20" fmla="*/ 2147483647 w 5"/>
                  <a:gd name="T21" fmla="*/ 2147483647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5" y="2"/>
                    </a:moveTo>
                    <a:cubicBezTo>
                      <a:pt x="5" y="1"/>
                      <a:pt x="4" y="0"/>
                      <a:pt x="4" y="1"/>
                    </a:cubicBezTo>
                    <a:lnTo>
                      <a:pt x="3" y="1"/>
                    </a:ln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0" name="Freeform 10"/>
              <p:cNvSpPr>
                <a:spLocks/>
              </p:cNvSpPr>
              <p:nvPr/>
            </p:nvSpPr>
            <p:spPr bwMode="auto">
              <a:xfrm>
                <a:off x="3244946" y="1268685"/>
                <a:ext cx="255587" cy="92075"/>
              </a:xfrm>
              <a:custGeom>
                <a:avLst/>
                <a:gdLst>
                  <a:gd name="T0" fmla="*/ 2147483647 w 20"/>
                  <a:gd name="T1" fmla="*/ 2147483647 h 7"/>
                  <a:gd name="T2" fmla="*/ 2147483647 w 20"/>
                  <a:gd name="T3" fmla="*/ 2147483647 h 7"/>
                  <a:gd name="T4" fmla="*/ 2147483647 w 20"/>
                  <a:gd name="T5" fmla="*/ 2147483647 h 7"/>
                  <a:gd name="T6" fmla="*/ 2147483647 w 20"/>
                  <a:gd name="T7" fmla="*/ 2147483647 h 7"/>
                  <a:gd name="T8" fmla="*/ 2147483647 w 20"/>
                  <a:gd name="T9" fmla="*/ 2147483647 h 7"/>
                  <a:gd name="T10" fmla="*/ 2147483647 w 20"/>
                  <a:gd name="T11" fmla="*/ 2147483647 h 7"/>
                  <a:gd name="T12" fmla="*/ 2147483647 w 20"/>
                  <a:gd name="T13" fmla="*/ 2147483647 h 7"/>
                  <a:gd name="T14" fmla="*/ 2147483647 w 20"/>
                  <a:gd name="T15" fmla="*/ 2147483647 h 7"/>
                  <a:gd name="T16" fmla="*/ 2147483647 w 20"/>
                  <a:gd name="T17" fmla="*/ 2147483647 h 7"/>
                  <a:gd name="T18" fmla="*/ 2147483647 w 20"/>
                  <a:gd name="T19" fmla="*/ 2147483647 h 7"/>
                  <a:gd name="T20" fmla="*/ 2147483647 w 20"/>
                  <a:gd name="T21" fmla="*/ 2147483647 h 7"/>
                  <a:gd name="T22" fmla="*/ 2147483647 w 20"/>
                  <a:gd name="T23" fmla="*/ 2147483647 h 7"/>
                  <a:gd name="T24" fmla="*/ 2147483647 w 20"/>
                  <a:gd name="T25" fmla="*/ 2147483647 h 7"/>
                  <a:gd name="T26" fmla="*/ 2147483647 w 20"/>
                  <a:gd name="T27" fmla="*/ 0 h 7"/>
                  <a:gd name="T28" fmla="*/ 2147483647 w 20"/>
                  <a:gd name="T29" fmla="*/ 0 h 7"/>
                  <a:gd name="T30" fmla="*/ 2147483647 w 20"/>
                  <a:gd name="T31" fmla="*/ 0 h 7"/>
                  <a:gd name="T32" fmla="*/ 2147483647 w 20"/>
                  <a:gd name="T33" fmla="*/ 0 h 7"/>
                  <a:gd name="T34" fmla="*/ 2147483647 w 20"/>
                  <a:gd name="T35" fmla="*/ 2147483647 h 7"/>
                  <a:gd name="T36" fmla="*/ 2147483647 w 20"/>
                  <a:gd name="T37" fmla="*/ 0 h 7"/>
                  <a:gd name="T38" fmla="*/ 2147483647 w 20"/>
                  <a:gd name="T39" fmla="*/ 0 h 7"/>
                  <a:gd name="T40" fmla="*/ 2147483647 w 20"/>
                  <a:gd name="T41" fmla="*/ 2147483647 h 7"/>
                  <a:gd name="T42" fmla="*/ 2147483647 w 20"/>
                  <a:gd name="T43" fmla="*/ 2147483647 h 7"/>
                  <a:gd name="T44" fmla="*/ 2147483647 w 20"/>
                  <a:gd name="T45" fmla="*/ 2147483647 h 7"/>
                  <a:gd name="T46" fmla="*/ 2147483647 w 20"/>
                  <a:gd name="T47" fmla="*/ 2147483647 h 7"/>
                  <a:gd name="T48" fmla="*/ 2147483647 w 20"/>
                  <a:gd name="T49" fmla="*/ 2147483647 h 7"/>
                  <a:gd name="T50" fmla="*/ 2147483647 w 20"/>
                  <a:gd name="T51" fmla="*/ 2147483647 h 7"/>
                  <a:gd name="T52" fmla="*/ 2147483647 w 20"/>
                  <a:gd name="T53" fmla="*/ 2147483647 h 7"/>
                  <a:gd name="T54" fmla="*/ 2147483647 w 20"/>
                  <a:gd name="T55" fmla="*/ 2147483647 h 7"/>
                  <a:gd name="T56" fmla="*/ 2147483647 w 20"/>
                  <a:gd name="T57" fmla="*/ 2147483647 h 7"/>
                  <a:gd name="T58" fmla="*/ 2147483647 w 20"/>
                  <a:gd name="T59" fmla="*/ 2147483647 h 7"/>
                  <a:gd name="T60" fmla="*/ 2147483647 w 20"/>
                  <a:gd name="T61" fmla="*/ 2147483647 h 7"/>
                  <a:gd name="T62" fmla="*/ 2147483647 w 20"/>
                  <a:gd name="T63" fmla="*/ 2147483647 h 7"/>
                  <a:gd name="T64" fmla="*/ 2147483647 w 20"/>
                  <a:gd name="T65" fmla="*/ 2147483647 h 7"/>
                  <a:gd name="T66" fmla="*/ 2147483647 w 20"/>
                  <a:gd name="T67" fmla="*/ 2147483647 h 7"/>
                  <a:gd name="T68" fmla="*/ 2147483647 w 20"/>
                  <a:gd name="T69" fmla="*/ 2147483647 h 7"/>
                  <a:gd name="T70" fmla="*/ 2147483647 w 20"/>
                  <a:gd name="T71" fmla="*/ 2147483647 h 7"/>
                  <a:gd name="T72" fmla="*/ 0 w 20"/>
                  <a:gd name="T73" fmla="*/ 2147483647 h 7"/>
                  <a:gd name="T74" fmla="*/ 2147483647 w 20"/>
                  <a:gd name="T75" fmla="*/ 2147483647 h 7"/>
                  <a:gd name="T76" fmla="*/ 2147483647 w 20"/>
                  <a:gd name="T77" fmla="*/ 2147483647 h 7"/>
                  <a:gd name="T78" fmla="*/ 2147483647 w 20"/>
                  <a:gd name="T79" fmla="*/ 2147483647 h 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"/>
                  <a:gd name="T121" fmla="*/ 0 h 7"/>
                  <a:gd name="T122" fmla="*/ 20 w 20"/>
                  <a:gd name="T123" fmla="*/ 7 h 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" h="7">
                    <a:moveTo>
                      <a:pt x="2" y="1"/>
                    </a:moveTo>
                    <a:cubicBezTo>
                      <a:pt x="2" y="1"/>
                      <a:pt x="2" y="1"/>
                      <a:pt x="3" y="1"/>
                    </a:cubicBezTo>
                    <a:lnTo>
                      <a:pt x="2" y="2"/>
                    </a:lnTo>
                    <a:lnTo>
                      <a:pt x="3" y="2"/>
                    </a:lnTo>
                    <a:cubicBezTo>
                      <a:pt x="3" y="1"/>
                      <a:pt x="4" y="1"/>
                      <a:pt x="4" y="1"/>
                    </a:cubicBezTo>
                    <a:cubicBezTo>
                      <a:pt x="5" y="2"/>
                      <a:pt x="5" y="1"/>
                      <a:pt x="6" y="2"/>
                    </a:cubicBezTo>
                    <a:lnTo>
                      <a:pt x="6" y="1"/>
                    </a:lnTo>
                    <a:cubicBezTo>
                      <a:pt x="7" y="1"/>
                      <a:pt x="8" y="1"/>
                      <a:pt x="9" y="1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lnTo>
                      <a:pt x="12" y="0"/>
                    </a:lnTo>
                    <a:cubicBezTo>
                      <a:pt x="12" y="0"/>
                      <a:pt x="12" y="1"/>
                      <a:pt x="12" y="1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4" y="1"/>
                      <a:pt x="15" y="0"/>
                      <a:pt x="15" y="0"/>
                    </a:cubicBezTo>
                    <a:cubicBezTo>
                      <a:pt x="17" y="0"/>
                      <a:pt x="18" y="1"/>
                      <a:pt x="20" y="1"/>
                    </a:cubicBezTo>
                    <a:lnTo>
                      <a:pt x="20" y="2"/>
                    </a:lnTo>
                    <a:cubicBezTo>
                      <a:pt x="20" y="2"/>
                      <a:pt x="20" y="3"/>
                      <a:pt x="20" y="3"/>
                    </a:cubicBezTo>
                    <a:cubicBezTo>
                      <a:pt x="19" y="3"/>
                      <a:pt x="18" y="3"/>
                      <a:pt x="17" y="2"/>
                    </a:cubicBezTo>
                    <a:lnTo>
                      <a:pt x="15" y="2"/>
                    </a:lnTo>
                    <a:cubicBezTo>
                      <a:pt x="16" y="4"/>
                      <a:pt x="17" y="4"/>
                      <a:pt x="18" y="5"/>
                    </a:cubicBezTo>
                    <a:cubicBezTo>
                      <a:pt x="18" y="6"/>
                      <a:pt x="17" y="6"/>
                      <a:pt x="16" y="6"/>
                    </a:cubicBezTo>
                    <a:cubicBezTo>
                      <a:pt x="15" y="6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4"/>
                    </a:cubicBezTo>
                    <a:cubicBezTo>
                      <a:pt x="13" y="4"/>
                      <a:pt x="12" y="3"/>
                      <a:pt x="12" y="3"/>
                    </a:cubicBezTo>
                    <a:cubicBezTo>
                      <a:pt x="11" y="3"/>
                      <a:pt x="9" y="7"/>
                      <a:pt x="9" y="7"/>
                    </a:cubicBezTo>
                    <a:cubicBezTo>
                      <a:pt x="6" y="7"/>
                      <a:pt x="5" y="6"/>
                      <a:pt x="4" y="5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1" name="Freeform 11"/>
              <p:cNvSpPr>
                <a:spLocks/>
              </p:cNvSpPr>
              <p:nvPr/>
            </p:nvSpPr>
            <p:spPr bwMode="auto">
              <a:xfrm>
                <a:off x="3806921" y="1255985"/>
                <a:ext cx="115887" cy="25400"/>
              </a:xfrm>
              <a:custGeom>
                <a:avLst/>
                <a:gdLst>
                  <a:gd name="T0" fmla="*/ 2147483647 w 9"/>
                  <a:gd name="T1" fmla="*/ 2147483647 h 2"/>
                  <a:gd name="T2" fmla="*/ 2147483647 w 9"/>
                  <a:gd name="T3" fmla="*/ 2147483647 h 2"/>
                  <a:gd name="T4" fmla="*/ 2147483647 w 9"/>
                  <a:gd name="T5" fmla="*/ 2147483647 h 2"/>
                  <a:gd name="T6" fmla="*/ 2147483647 w 9"/>
                  <a:gd name="T7" fmla="*/ 2147483647 h 2"/>
                  <a:gd name="T8" fmla="*/ 2147483647 w 9"/>
                  <a:gd name="T9" fmla="*/ 2147483647 h 2"/>
                  <a:gd name="T10" fmla="*/ 2147483647 w 9"/>
                  <a:gd name="T11" fmla="*/ 2147483647 h 2"/>
                  <a:gd name="T12" fmla="*/ 2147483647 w 9"/>
                  <a:gd name="T13" fmla="*/ 0 h 2"/>
                  <a:gd name="T14" fmla="*/ 2147483647 w 9"/>
                  <a:gd name="T15" fmla="*/ 0 h 2"/>
                  <a:gd name="T16" fmla="*/ 2147483647 w 9"/>
                  <a:gd name="T17" fmla="*/ 0 h 2"/>
                  <a:gd name="T18" fmla="*/ 2147483647 w 9"/>
                  <a:gd name="T19" fmla="*/ 0 h 2"/>
                  <a:gd name="T20" fmla="*/ 0 w 9"/>
                  <a:gd name="T21" fmla="*/ 2147483647 h 2"/>
                  <a:gd name="T22" fmla="*/ 2147483647 w 9"/>
                  <a:gd name="T23" fmla="*/ 2147483647 h 2"/>
                  <a:gd name="T24" fmla="*/ 2147483647 w 9"/>
                  <a:gd name="T25" fmla="*/ 2147483647 h 2"/>
                  <a:gd name="T26" fmla="*/ 2147483647 w 9"/>
                  <a:gd name="T27" fmla="*/ 2147483647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2"/>
                  <a:gd name="T44" fmla="*/ 9 w 9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2">
                    <a:moveTo>
                      <a:pt x="1" y="2"/>
                    </a:moveTo>
                    <a:cubicBezTo>
                      <a:pt x="2" y="2"/>
                      <a:pt x="2" y="1"/>
                      <a:pt x="3" y="1"/>
                    </a:cubicBezTo>
                    <a:lnTo>
                      <a:pt x="3" y="2"/>
                    </a:lnTo>
                    <a:lnTo>
                      <a:pt x="5" y="2"/>
                    </a:lnTo>
                    <a:cubicBezTo>
                      <a:pt x="5" y="1"/>
                      <a:pt x="8" y="1"/>
                      <a:pt x="9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2" name="Freeform 12"/>
              <p:cNvSpPr>
                <a:spLocks/>
              </p:cNvSpPr>
              <p:nvPr/>
            </p:nvSpPr>
            <p:spPr bwMode="auto">
              <a:xfrm>
                <a:off x="3948208" y="1232173"/>
                <a:ext cx="76200" cy="36512"/>
              </a:xfrm>
              <a:custGeom>
                <a:avLst/>
                <a:gdLst>
                  <a:gd name="T0" fmla="*/ 2147483647 w 6"/>
                  <a:gd name="T1" fmla="*/ 0 h 3"/>
                  <a:gd name="T2" fmla="*/ 2147483647 w 6"/>
                  <a:gd name="T3" fmla="*/ 2147483647 h 3"/>
                  <a:gd name="T4" fmla="*/ 2147483647 w 6"/>
                  <a:gd name="T5" fmla="*/ 2147483647 h 3"/>
                  <a:gd name="T6" fmla="*/ 2147483647 w 6"/>
                  <a:gd name="T7" fmla="*/ 2147483647 h 3"/>
                  <a:gd name="T8" fmla="*/ 2147483647 w 6"/>
                  <a:gd name="T9" fmla="*/ 2147483647 h 3"/>
                  <a:gd name="T10" fmla="*/ 2147483647 w 6"/>
                  <a:gd name="T11" fmla="*/ 2147483647 h 3"/>
                  <a:gd name="T12" fmla="*/ 2147483647 w 6"/>
                  <a:gd name="T13" fmla="*/ 0 h 3"/>
                  <a:gd name="T14" fmla="*/ 2147483647 w 6"/>
                  <a:gd name="T15" fmla="*/ 0 h 3"/>
                  <a:gd name="T16" fmla="*/ 2147483647 w 6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"/>
                  <a:gd name="T29" fmla="*/ 6 w 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">
                    <a:moveTo>
                      <a:pt x="4" y="0"/>
                    </a:moveTo>
                    <a:cubicBezTo>
                      <a:pt x="5" y="0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0" y="2"/>
                      <a:pt x="1" y="2"/>
                    </a:cubicBezTo>
                    <a:cubicBezTo>
                      <a:pt x="2" y="2"/>
                      <a:pt x="3" y="1"/>
                      <a:pt x="4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3" name="Freeform 13"/>
              <p:cNvSpPr>
                <a:spLocks/>
              </p:cNvSpPr>
              <p:nvPr/>
            </p:nvSpPr>
            <p:spPr bwMode="auto">
              <a:xfrm>
                <a:off x="3997421" y="1244873"/>
                <a:ext cx="139700" cy="36512"/>
              </a:xfrm>
              <a:custGeom>
                <a:avLst/>
                <a:gdLst>
                  <a:gd name="T0" fmla="*/ 2147483647 w 11"/>
                  <a:gd name="T1" fmla="*/ 2147483647 h 3"/>
                  <a:gd name="T2" fmla="*/ 2147483647 w 11"/>
                  <a:gd name="T3" fmla="*/ 2147483647 h 3"/>
                  <a:gd name="T4" fmla="*/ 2147483647 w 11"/>
                  <a:gd name="T5" fmla="*/ 2147483647 h 3"/>
                  <a:gd name="T6" fmla="*/ 2147483647 w 11"/>
                  <a:gd name="T7" fmla="*/ 2147483647 h 3"/>
                  <a:gd name="T8" fmla="*/ 2147483647 w 11"/>
                  <a:gd name="T9" fmla="*/ 2147483647 h 3"/>
                  <a:gd name="T10" fmla="*/ 2147483647 w 11"/>
                  <a:gd name="T11" fmla="*/ 2147483647 h 3"/>
                  <a:gd name="T12" fmla="*/ 2147483647 w 11"/>
                  <a:gd name="T13" fmla="*/ 2147483647 h 3"/>
                  <a:gd name="T14" fmla="*/ 2147483647 w 11"/>
                  <a:gd name="T15" fmla="*/ 2147483647 h 3"/>
                  <a:gd name="T16" fmla="*/ 2147483647 w 11"/>
                  <a:gd name="T17" fmla="*/ 2147483647 h 3"/>
                  <a:gd name="T18" fmla="*/ 2147483647 w 11"/>
                  <a:gd name="T19" fmla="*/ 2147483647 h 3"/>
                  <a:gd name="T20" fmla="*/ 2147483647 w 11"/>
                  <a:gd name="T21" fmla="*/ 0 h 3"/>
                  <a:gd name="T22" fmla="*/ 2147483647 w 11"/>
                  <a:gd name="T23" fmla="*/ 0 h 3"/>
                  <a:gd name="T24" fmla="*/ 2147483647 w 11"/>
                  <a:gd name="T25" fmla="*/ 0 h 3"/>
                  <a:gd name="T26" fmla="*/ 2147483647 w 11"/>
                  <a:gd name="T27" fmla="*/ 0 h 3"/>
                  <a:gd name="T28" fmla="*/ 2147483647 w 11"/>
                  <a:gd name="T29" fmla="*/ 2147483647 h 3"/>
                  <a:gd name="T30" fmla="*/ 0 w 11"/>
                  <a:gd name="T31" fmla="*/ 2147483647 h 3"/>
                  <a:gd name="T32" fmla="*/ 2147483647 w 11"/>
                  <a:gd name="T33" fmla="*/ 2147483647 h 3"/>
                  <a:gd name="T34" fmla="*/ 2147483647 w 11"/>
                  <a:gd name="T35" fmla="*/ 2147483647 h 3"/>
                  <a:gd name="T36" fmla="*/ 2147483647 w 11"/>
                  <a:gd name="T37" fmla="*/ 2147483647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3"/>
                  <a:gd name="T59" fmla="*/ 11 w 11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3">
                    <a:moveTo>
                      <a:pt x="4" y="3"/>
                    </a:moveTo>
                    <a:cubicBezTo>
                      <a:pt x="5" y="3"/>
                      <a:pt x="7" y="2"/>
                      <a:pt x="7" y="1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lnTo>
                      <a:pt x="6" y="1"/>
                    </a:lnTo>
                    <a:cubicBezTo>
                      <a:pt x="7" y="0"/>
                      <a:pt x="7" y="1"/>
                      <a:pt x="8" y="0"/>
                    </a:cubicBezTo>
                    <a:lnTo>
                      <a:pt x="7" y="0"/>
                    </a:lnTo>
                    <a:cubicBezTo>
                      <a:pt x="6" y="0"/>
                      <a:pt x="4" y="1"/>
                      <a:pt x="4" y="2"/>
                    </a:cubicBezTo>
                    <a:cubicBezTo>
                      <a:pt x="2" y="3"/>
                      <a:pt x="0" y="2"/>
                      <a:pt x="0" y="3"/>
                    </a:cubicBezTo>
                    <a:cubicBezTo>
                      <a:pt x="1" y="3"/>
                      <a:pt x="3" y="3"/>
                      <a:pt x="4" y="3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4" name="Freeform 14"/>
              <p:cNvSpPr>
                <a:spLocks/>
              </p:cNvSpPr>
              <p:nvPr/>
            </p:nvSpPr>
            <p:spPr bwMode="auto">
              <a:xfrm>
                <a:off x="4356196" y="1281385"/>
                <a:ext cx="12700" cy="14287"/>
              </a:xfrm>
              <a:custGeom>
                <a:avLst/>
                <a:gdLst>
                  <a:gd name="T0" fmla="*/ 2147483647 w 1"/>
                  <a:gd name="T1" fmla="*/ 2147483647 h 1"/>
                  <a:gd name="T2" fmla="*/ 0 w 1"/>
                  <a:gd name="T3" fmla="*/ 2147483647 h 1"/>
                  <a:gd name="T4" fmla="*/ 0 w 1"/>
                  <a:gd name="T5" fmla="*/ 2147483647 h 1"/>
                  <a:gd name="T6" fmla="*/ 2147483647 w 1"/>
                  <a:gd name="T7" fmla="*/ 2147483647 h 1"/>
                  <a:gd name="T8" fmla="*/ 2147483647 w 1"/>
                  <a:gd name="T9" fmla="*/ 2147483647 h 1"/>
                  <a:gd name="T10" fmla="*/ 2147483647 w 1"/>
                  <a:gd name="T11" fmla="*/ 214748364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cubicBezTo>
                      <a:pt x="0" y="0"/>
                      <a:pt x="1" y="0"/>
                      <a:pt x="1" y="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5" name="Freeform 15"/>
              <p:cNvSpPr>
                <a:spLocks/>
              </p:cNvSpPr>
              <p:nvPr/>
            </p:nvSpPr>
            <p:spPr bwMode="auto">
              <a:xfrm>
                <a:off x="4380008" y="1244873"/>
                <a:ext cx="12700" cy="23812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0 w 1"/>
                  <a:gd name="T5" fmla="*/ 0 h 2"/>
                  <a:gd name="T6" fmla="*/ 2147483647 w 1"/>
                  <a:gd name="T7" fmla="*/ 2147483647 h 2"/>
                  <a:gd name="T8" fmla="*/ 2147483647 w 1"/>
                  <a:gd name="T9" fmla="*/ 2147483647 h 2"/>
                  <a:gd name="T10" fmla="*/ 0 w 1"/>
                  <a:gd name="T11" fmla="*/ 2147483647 h 2"/>
                  <a:gd name="T12" fmla="*/ 0 w 1"/>
                  <a:gd name="T13" fmla="*/ 2147483647 h 2"/>
                  <a:gd name="T14" fmla="*/ 0 w 1"/>
                  <a:gd name="T15" fmla="*/ 2147483647 h 2"/>
                  <a:gd name="T16" fmla="*/ 0 w 1"/>
                  <a:gd name="T17" fmla="*/ 2147483647 h 2"/>
                  <a:gd name="T18" fmla="*/ 0 w 1"/>
                  <a:gd name="T19" fmla="*/ 214748364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"/>
                  <a:gd name="T32" fmla="*/ 1 w 1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cubicBezTo>
                      <a:pt x="0" y="1"/>
                      <a:pt x="1" y="1"/>
                      <a:pt x="1" y="2"/>
                    </a:cubicBezTo>
                    <a:lnTo>
                      <a:pt x="0" y="2"/>
                    </a:ln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6" name="Freeform 16"/>
              <p:cNvSpPr>
                <a:spLocks/>
              </p:cNvSpPr>
              <p:nvPr/>
            </p:nvSpPr>
            <p:spPr bwMode="auto">
              <a:xfrm>
                <a:off x="4532408" y="1375048"/>
                <a:ext cx="14287" cy="12700"/>
              </a:xfrm>
              <a:custGeom>
                <a:avLst/>
                <a:gdLst>
                  <a:gd name="T0" fmla="*/ 2147483647 w 1"/>
                  <a:gd name="T1" fmla="*/ 0 h 1"/>
                  <a:gd name="T2" fmla="*/ 2147483647 w 1"/>
                  <a:gd name="T3" fmla="*/ 2147483647 h 1"/>
                  <a:gd name="T4" fmla="*/ 2147483647 w 1"/>
                  <a:gd name="T5" fmla="*/ 2147483647 h 1"/>
                  <a:gd name="T6" fmla="*/ 0 w 1"/>
                  <a:gd name="T7" fmla="*/ 0 h 1"/>
                  <a:gd name="T8" fmla="*/ 2147483647 w 1"/>
                  <a:gd name="T9" fmla="*/ 0 h 1"/>
                  <a:gd name="T10" fmla="*/ 2147483647 w 1"/>
                  <a:gd name="T11" fmla="*/ 0 h 1"/>
                  <a:gd name="T12" fmla="*/ 2147483647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7" name="Freeform 17"/>
              <p:cNvSpPr>
                <a:spLocks/>
              </p:cNvSpPr>
              <p:nvPr/>
            </p:nvSpPr>
            <p:spPr bwMode="auto">
              <a:xfrm>
                <a:off x="4597496" y="1244873"/>
                <a:ext cx="88900" cy="36512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2147483647 w 7"/>
                  <a:gd name="T11" fmla="*/ 0 h 3"/>
                  <a:gd name="T12" fmla="*/ 2147483647 w 7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3"/>
                  <a:gd name="T23" fmla="*/ 7 w 7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3">
                    <a:moveTo>
                      <a:pt x="2" y="0"/>
                    </a:moveTo>
                    <a:cubicBezTo>
                      <a:pt x="4" y="0"/>
                      <a:pt x="6" y="1"/>
                      <a:pt x="7" y="1"/>
                    </a:cubicBezTo>
                    <a:cubicBezTo>
                      <a:pt x="7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8" name="Freeform 18"/>
              <p:cNvSpPr>
                <a:spLocks/>
              </p:cNvSpPr>
              <p:nvPr/>
            </p:nvSpPr>
            <p:spPr bwMode="auto">
              <a:xfrm>
                <a:off x="4659408" y="1281385"/>
                <a:ext cx="103187" cy="28575"/>
              </a:xfrm>
              <a:custGeom>
                <a:avLst/>
                <a:gdLst>
                  <a:gd name="T0" fmla="*/ 2147483647 w 8"/>
                  <a:gd name="T1" fmla="*/ 0 h 2"/>
                  <a:gd name="T2" fmla="*/ 0 w 8"/>
                  <a:gd name="T3" fmla="*/ 0 h 2"/>
                  <a:gd name="T4" fmla="*/ 2147483647 w 8"/>
                  <a:gd name="T5" fmla="*/ 2147483647 h 2"/>
                  <a:gd name="T6" fmla="*/ 2147483647 w 8"/>
                  <a:gd name="T7" fmla="*/ 2147483647 h 2"/>
                  <a:gd name="T8" fmla="*/ 2147483647 w 8"/>
                  <a:gd name="T9" fmla="*/ 2147483647 h 2"/>
                  <a:gd name="T10" fmla="*/ 2147483647 w 8"/>
                  <a:gd name="T11" fmla="*/ 2147483647 h 2"/>
                  <a:gd name="T12" fmla="*/ 2147483647 w 8"/>
                  <a:gd name="T13" fmla="*/ 2147483647 h 2"/>
                  <a:gd name="T14" fmla="*/ 2147483647 w 8"/>
                  <a:gd name="T15" fmla="*/ 2147483647 h 2"/>
                  <a:gd name="T16" fmla="*/ 2147483647 w 8"/>
                  <a:gd name="T17" fmla="*/ 0 h 2"/>
                  <a:gd name="T18" fmla="*/ 2147483647 w 8"/>
                  <a:gd name="T19" fmla="*/ 0 h 2"/>
                  <a:gd name="T20" fmla="*/ 2147483647 w 8"/>
                  <a:gd name="T21" fmla="*/ 0 h 2"/>
                  <a:gd name="T22" fmla="*/ 2147483647 w 8"/>
                  <a:gd name="T23" fmla="*/ 0 h 2"/>
                  <a:gd name="T24" fmla="*/ 2147483647 w 8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2"/>
                  <a:gd name="T41" fmla="*/ 8 w 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lnTo>
                      <a:pt x="5" y="1"/>
                    </a:lnTo>
                    <a:cubicBezTo>
                      <a:pt x="5" y="2"/>
                      <a:pt x="6" y="2"/>
                      <a:pt x="7" y="2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9" name="Freeform 19"/>
              <p:cNvSpPr>
                <a:spLocks/>
              </p:cNvSpPr>
              <p:nvPr/>
            </p:nvSpPr>
            <p:spPr bwMode="auto">
              <a:xfrm>
                <a:off x="3997421" y="1544910"/>
                <a:ext cx="52387" cy="36512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2147483647 h 3"/>
                  <a:gd name="T4" fmla="*/ 0 w 4"/>
                  <a:gd name="T5" fmla="*/ 2147483647 h 3"/>
                  <a:gd name="T6" fmla="*/ 2147483647 w 4"/>
                  <a:gd name="T7" fmla="*/ 2147483647 h 3"/>
                  <a:gd name="T8" fmla="*/ 2147483647 w 4"/>
                  <a:gd name="T9" fmla="*/ 2147483647 h 3"/>
                  <a:gd name="T10" fmla="*/ 2147483647 w 4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2" y="1"/>
                    </a:moveTo>
                    <a:cubicBezTo>
                      <a:pt x="3" y="0"/>
                      <a:pt x="3" y="2"/>
                      <a:pt x="4" y="2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2" y="1"/>
                      <a:pt x="2" y="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0" name="Freeform 20"/>
              <p:cNvSpPr>
                <a:spLocks/>
              </p:cNvSpPr>
              <p:nvPr/>
            </p:nvSpPr>
            <p:spPr bwMode="auto">
              <a:xfrm>
                <a:off x="4037108" y="1346473"/>
                <a:ext cx="252412" cy="184150"/>
              </a:xfrm>
              <a:custGeom>
                <a:avLst/>
                <a:gdLst>
                  <a:gd name="T0" fmla="*/ 2147483647 w 20"/>
                  <a:gd name="T1" fmla="*/ 2147483647 h 14"/>
                  <a:gd name="T2" fmla="*/ 2147483647 w 20"/>
                  <a:gd name="T3" fmla="*/ 2147483647 h 14"/>
                  <a:gd name="T4" fmla="*/ 2147483647 w 20"/>
                  <a:gd name="T5" fmla="*/ 2147483647 h 14"/>
                  <a:gd name="T6" fmla="*/ 2147483647 w 20"/>
                  <a:gd name="T7" fmla="*/ 0 h 14"/>
                  <a:gd name="T8" fmla="*/ 2147483647 w 20"/>
                  <a:gd name="T9" fmla="*/ 0 h 14"/>
                  <a:gd name="T10" fmla="*/ 2147483647 w 20"/>
                  <a:gd name="T11" fmla="*/ 0 h 14"/>
                  <a:gd name="T12" fmla="*/ 2147483647 w 20"/>
                  <a:gd name="T13" fmla="*/ 0 h 14"/>
                  <a:gd name="T14" fmla="*/ 2147483647 w 20"/>
                  <a:gd name="T15" fmla="*/ 2147483647 h 14"/>
                  <a:gd name="T16" fmla="*/ 2147483647 w 20"/>
                  <a:gd name="T17" fmla="*/ 2147483647 h 14"/>
                  <a:gd name="T18" fmla="*/ 2147483647 w 20"/>
                  <a:gd name="T19" fmla="*/ 2147483647 h 14"/>
                  <a:gd name="T20" fmla="*/ 2147483647 w 20"/>
                  <a:gd name="T21" fmla="*/ 2147483647 h 14"/>
                  <a:gd name="T22" fmla="*/ 2147483647 w 20"/>
                  <a:gd name="T23" fmla="*/ 2147483647 h 14"/>
                  <a:gd name="T24" fmla="*/ 2147483647 w 20"/>
                  <a:gd name="T25" fmla="*/ 2147483647 h 14"/>
                  <a:gd name="T26" fmla="*/ 2147483647 w 20"/>
                  <a:gd name="T27" fmla="*/ 2147483647 h 14"/>
                  <a:gd name="T28" fmla="*/ 2147483647 w 20"/>
                  <a:gd name="T29" fmla="*/ 2147483647 h 14"/>
                  <a:gd name="T30" fmla="*/ 2147483647 w 20"/>
                  <a:gd name="T31" fmla="*/ 2147483647 h 14"/>
                  <a:gd name="T32" fmla="*/ 2147483647 w 20"/>
                  <a:gd name="T33" fmla="*/ 2147483647 h 14"/>
                  <a:gd name="T34" fmla="*/ 2147483647 w 20"/>
                  <a:gd name="T35" fmla="*/ 2147483647 h 14"/>
                  <a:gd name="T36" fmla="*/ 2147483647 w 20"/>
                  <a:gd name="T37" fmla="*/ 2147483647 h 14"/>
                  <a:gd name="T38" fmla="*/ 0 w 20"/>
                  <a:gd name="T39" fmla="*/ 2147483647 h 14"/>
                  <a:gd name="T40" fmla="*/ 2147483647 w 20"/>
                  <a:gd name="T41" fmla="*/ 2147483647 h 14"/>
                  <a:gd name="T42" fmla="*/ 2147483647 w 20"/>
                  <a:gd name="T43" fmla="*/ 2147483647 h 14"/>
                  <a:gd name="T44" fmla="*/ 2147483647 w 20"/>
                  <a:gd name="T45" fmla="*/ 2147483647 h 14"/>
                  <a:gd name="T46" fmla="*/ 2147483647 w 20"/>
                  <a:gd name="T47" fmla="*/ 2147483647 h 14"/>
                  <a:gd name="T48" fmla="*/ 2147483647 w 20"/>
                  <a:gd name="T49" fmla="*/ 2147483647 h 14"/>
                  <a:gd name="T50" fmla="*/ 2147483647 w 20"/>
                  <a:gd name="T51" fmla="*/ 2147483647 h 14"/>
                  <a:gd name="T52" fmla="*/ 2147483647 w 20"/>
                  <a:gd name="T53" fmla="*/ 2147483647 h 14"/>
                  <a:gd name="T54" fmla="*/ 2147483647 w 20"/>
                  <a:gd name="T55" fmla="*/ 2147483647 h 14"/>
                  <a:gd name="T56" fmla="*/ 2147483647 w 20"/>
                  <a:gd name="T57" fmla="*/ 2147483647 h 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"/>
                  <a:gd name="T88" fmla="*/ 0 h 14"/>
                  <a:gd name="T89" fmla="*/ 20 w 20"/>
                  <a:gd name="T90" fmla="*/ 14 h 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" h="14">
                    <a:moveTo>
                      <a:pt x="10" y="1"/>
                    </a:moveTo>
                    <a:lnTo>
                      <a:pt x="11" y="1"/>
                    </a:lnTo>
                    <a:cubicBezTo>
                      <a:pt x="13" y="1"/>
                      <a:pt x="15" y="2"/>
                      <a:pt x="16" y="0"/>
                    </a:cubicBezTo>
                    <a:lnTo>
                      <a:pt x="19" y="0"/>
                    </a:lnTo>
                    <a:cubicBezTo>
                      <a:pt x="19" y="1"/>
                      <a:pt x="19" y="1"/>
                      <a:pt x="20" y="1"/>
                    </a:cubicBezTo>
                    <a:cubicBezTo>
                      <a:pt x="18" y="2"/>
                      <a:pt x="15" y="4"/>
                      <a:pt x="13" y="4"/>
                    </a:cubicBezTo>
                    <a:cubicBezTo>
                      <a:pt x="10" y="4"/>
                      <a:pt x="9" y="7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7"/>
                      <a:pt x="6" y="7"/>
                      <a:pt x="7" y="8"/>
                    </a:cubicBezTo>
                    <a:cubicBezTo>
                      <a:pt x="6" y="9"/>
                      <a:pt x="5" y="8"/>
                      <a:pt x="5" y="9"/>
                    </a:cubicBezTo>
                    <a:cubicBezTo>
                      <a:pt x="5" y="10"/>
                      <a:pt x="9" y="13"/>
                      <a:pt x="10" y="13"/>
                    </a:cubicBezTo>
                    <a:cubicBezTo>
                      <a:pt x="9" y="14"/>
                      <a:pt x="7" y="13"/>
                      <a:pt x="6" y="13"/>
                    </a:cubicBezTo>
                    <a:cubicBezTo>
                      <a:pt x="5" y="13"/>
                      <a:pt x="5" y="13"/>
                      <a:pt x="5" y="12"/>
                    </a:cubicBezTo>
                    <a:cubicBezTo>
                      <a:pt x="5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2" y="12"/>
                      <a:pt x="1" y="12"/>
                      <a:pt x="0" y="11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9"/>
                      <a:pt x="2" y="9"/>
                      <a:pt x="1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4" y="8"/>
                      <a:pt x="3" y="7"/>
                      <a:pt x="2" y="6"/>
                    </a:cubicBezTo>
                    <a:cubicBezTo>
                      <a:pt x="4" y="6"/>
                      <a:pt x="4" y="6"/>
                      <a:pt x="5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5" y="4"/>
                      <a:pt x="8" y="2"/>
                      <a:pt x="10" y="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1" name="Freeform 21"/>
              <p:cNvSpPr>
                <a:spLocks/>
              </p:cNvSpPr>
              <p:nvPr/>
            </p:nvSpPr>
            <p:spPr bwMode="auto">
              <a:xfrm>
                <a:off x="3500533" y="1544910"/>
                <a:ext cx="228600" cy="285750"/>
              </a:xfrm>
              <a:custGeom>
                <a:avLst/>
                <a:gdLst>
                  <a:gd name="T0" fmla="*/ 2147483647 w 18"/>
                  <a:gd name="T1" fmla="*/ 2147483647 h 22"/>
                  <a:gd name="T2" fmla="*/ 2147483647 w 18"/>
                  <a:gd name="T3" fmla="*/ 2147483647 h 22"/>
                  <a:gd name="T4" fmla="*/ 2147483647 w 18"/>
                  <a:gd name="T5" fmla="*/ 2147483647 h 22"/>
                  <a:gd name="T6" fmla="*/ 2147483647 w 18"/>
                  <a:gd name="T7" fmla="*/ 2147483647 h 22"/>
                  <a:gd name="T8" fmla="*/ 2147483647 w 18"/>
                  <a:gd name="T9" fmla="*/ 2147483647 h 22"/>
                  <a:gd name="T10" fmla="*/ 2147483647 w 18"/>
                  <a:gd name="T11" fmla="*/ 2147483647 h 22"/>
                  <a:gd name="T12" fmla="*/ 2147483647 w 18"/>
                  <a:gd name="T13" fmla="*/ 2147483647 h 22"/>
                  <a:gd name="T14" fmla="*/ 2147483647 w 18"/>
                  <a:gd name="T15" fmla="*/ 2147483647 h 22"/>
                  <a:gd name="T16" fmla="*/ 2147483647 w 18"/>
                  <a:gd name="T17" fmla="*/ 2147483647 h 22"/>
                  <a:gd name="T18" fmla="*/ 0 w 18"/>
                  <a:gd name="T19" fmla="*/ 2147483647 h 22"/>
                  <a:gd name="T20" fmla="*/ 2147483647 w 18"/>
                  <a:gd name="T21" fmla="*/ 2147483647 h 22"/>
                  <a:gd name="T22" fmla="*/ 2147483647 w 18"/>
                  <a:gd name="T23" fmla="*/ 2147483647 h 22"/>
                  <a:gd name="T24" fmla="*/ 2147483647 w 18"/>
                  <a:gd name="T25" fmla="*/ 2147483647 h 22"/>
                  <a:gd name="T26" fmla="*/ 2147483647 w 18"/>
                  <a:gd name="T27" fmla="*/ 2147483647 h 22"/>
                  <a:gd name="T28" fmla="*/ 2147483647 w 18"/>
                  <a:gd name="T29" fmla="*/ 2147483647 h 22"/>
                  <a:gd name="T30" fmla="*/ 2147483647 w 18"/>
                  <a:gd name="T31" fmla="*/ 2147483647 h 22"/>
                  <a:gd name="T32" fmla="*/ 2147483647 w 18"/>
                  <a:gd name="T33" fmla="*/ 2147483647 h 22"/>
                  <a:gd name="T34" fmla="*/ 2147483647 w 18"/>
                  <a:gd name="T35" fmla="*/ 2147483647 h 22"/>
                  <a:gd name="T36" fmla="*/ 2147483647 w 18"/>
                  <a:gd name="T37" fmla="*/ 0 h 22"/>
                  <a:gd name="T38" fmla="*/ 2147483647 w 18"/>
                  <a:gd name="T39" fmla="*/ 0 h 22"/>
                  <a:gd name="T40" fmla="*/ 2147483647 w 18"/>
                  <a:gd name="T41" fmla="*/ 2147483647 h 22"/>
                  <a:gd name="T42" fmla="*/ 2147483647 w 18"/>
                  <a:gd name="T43" fmla="*/ 2147483647 h 22"/>
                  <a:gd name="T44" fmla="*/ 2147483647 w 18"/>
                  <a:gd name="T45" fmla="*/ 2147483647 h 22"/>
                  <a:gd name="T46" fmla="*/ 2147483647 w 18"/>
                  <a:gd name="T47" fmla="*/ 2147483647 h 22"/>
                  <a:gd name="T48" fmla="*/ 2147483647 w 18"/>
                  <a:gd name="T49" fmla="*/ 2147483647 h 22"/>
                  <a:gd name="T50" fmla="*/ 2147483647 w 18"/>
                  <a:gd name="T51" fmla="*/ 2147483647 h 22"/>
                  <a:gd name="T52" fmla="*/ 2147483647 w 18"/>
                  <a:gd name="T53" fmla="*/ 2147483647 h 22"/>
                  <a:gd name="T54" fmla="*/ 2147483647 w 18"/>
                  <a:gd name="T55" fmla="*/ 2147483647 h 22"/>
                  <a:gd name="T56" fmla="*/ 2147483647 w 18"/>
                  <a:gd name="T57" fmla="*/ 2147483647 h 22"/>
                  <a:gd name="T58" fmla="*/ 2147483647 w 18"/>
                  <a:gd name="T59" fmla="*/ 2147483647 h 22"/>
                  <a:gd name="T60" fmla="*/ 2147483647 w 18"/>
                  <a:gd name="T61" fmla="*/ 2147483647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8"/>
                  <a:gd name="T94" fmla="*/ 0 h 22"/>
                  <a:gd name="T95" fmla="*/ 18 w 18"/>
                  <a:gd name="T96" fmla="*/ 22 h 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8" h="22">
                    <a:moveTo>
                      <a:pt x="13" y="21"/>
                    </a:moveTo>
                    <a:cubicBezTo>
                      <a:pt x="13" y="21"/>
                      <a:pt x="12" y="21"/>
                      <a:pt x="13" y="21"/>
                    </a:cubicBezTo>
                    <a:lnTo>
                      <a:pt x="10" y="21"/>
                    </a:lnTo>
                    <a:cubicBezTo>
                      <a:pt x="9" y="22"/>
                      <a:pt x="7" y="22"/>
                      <a:pt x="5" y="22"/>
                    </a:cubicBezTo>
                    <a:cubicBezTo>
                      <a:pt x="4" y="22"/>
                      <a:pt x="3" y="22"/>
                      <a:pt x="3" y="22"/>
                    </a:cubicBezTo>
                    <a:cubicBezTo>
                      <a:pt x="2" y="22"/>
                      <a:pt x="1" y="21"/>
                      <a:pt x="1" y="21"/>
                    </a:cubicBezTo>
                    <a:cubicBezTo>
                      <a:pt x="1" y="20"/>
                      <a:pt x="1" y="20"/>
                      <a:pt x="1" y="19"/>
                    </a:cubicBezTo>
                    <a:cubicBezTo>
                      <a:pt x="1" y="18"/>
                      <a:pt x="0" y="18"/>
                      <a:pt x="0" y="17"/>
                    </a:cubicBezTo>
                    <a:cubicBezTo>
                      <a:pt x="0" y="15"/>
                      <a:pt x="4" y="11"/>
                      <a:pt x="6" y="11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4" y="6"/>
                      <a:pt x="3" y="5"/>
                      <a:pt x="2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10" y="1"/>
                      <a:pt x="11" y="1"/>
                    </a:cubicBezTo>
                    <a:lnTo>
                      <a:pt x="10" y="3"/>
                    </a:lnTo>
                    <a:cubicBezTo>
                      <a:pt x="11" y="4"/>
                      <a:pt x="12" y="4"/>
                      <a:pt x="13" y="5"/>
                    </a:cubicBezTo>
                    <a:cubicBezTo>
                      <a:pt x="13" y="6"/>
                      <a:pt x="12" y="6"/>
                      <a:pt x="12" y="7"/>
                    </a:cubicBezTo>
                    <a:cubicBezTo>
                      <a:pt x="12" y="8"/>
                      <a:pt x="14" y="9"/>
                      <a:pt x="14" y="9"/>
                    </a:cubicBezTo>
                    <a:cubicBezTo>
                      <a:pt x="14" y="13"/>
                      <a:pt x="17" y="14"/>
                      <a:pt x="18" y="15"/>
                    </a:cubicBezTo>
                    <a:cubicBezTo>
                      <a:pt x="17" y="17"/>
                      <a:pt x="15" y="19"/>
                      <a:pt x="13" y="2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2" name="Freeform 22"/>
              <p:cNvSpPr>
                <a:spLocks/>
              </p:cNvSpPr>
              <p:nvPr/>
            </p:nvSpPr>
            <p:spPr bwMode="auto">
              <a:xfrm>
                <a:off x="3525933" y="1895748"/>
                <a:ext cx="179387" cy="77787"/>
              </a:xfrm>
              <a:custGeom>
                <a:avLst/>
                <a:gdLst>
                  <a:gd name="T0" fmla="*/ 2147483647 w 14"/>
                  <a:gd name="T1" fmla="*/ 2147483647 h 6"/>
                  <a:gd name="T2" fmla="*/ 2147483647 w 14"/>
                  <a:gd name="T3" fmla="*/ 2147483647 h 6"/>
                  <a:gd name="T4" fmla="*/ 2147483647 w 14"/>
                  <a:gd name="T5" fmla="*/ 2147483647 h 6"/>
                  <a:gd name="T6" fmla="*/ 2147483647 w 14"/>
                  <a:gd name="T7" fmla="*/ 2147483647 h 6"/>
                  <a:gd name="T8" fmla="*/ 2147483647 w 14"/>
                  <a:gd name="T9" fmla="*/ 2147483647 h 6"/>
                  <a:gd name="T10" fmla="*/ 2147483647 w 14"/>
                  <a:gd name="T11" fmla="*/ 2147483647 h 6"/>
                  <a:gd name="T12" fmla="*/ 2147483647 w 14"/>
                  <a:gd name="T13" fmla="*/ 0 h 6"/>
                  <a:gd name="T14" fmla="*/ 2147483647 w 14"/>
                  <a:gd name="T15" fmla="*/ 2147483647 h 6"/>
                  <a:gd name="T16" fmla="*/ 2147483647 w 14"/>
                  <a:gd name="T17" fmla="*/ 2147483647 h 6"/>
                  <a:gd name="T18" fmla="*/ 2147483647 w 14"/>
                  <a:gd name="T19" fmla="*/ 2147483647 h 6"/>
                  <a:gd name="T20" fmla="*/ 0 w 14"/>
                  <a:gd name="T21" fmla="*/ 2147483647 h 6"/>
                  <a:gd name="T22" fmla="*/ 2147483647 w 14"/>
                  <a:gd name="T23" fmla="*/ 2147483647 h 6"/>
                  <a:gd name="T24" fmla="*/ 2147483647 w 14"/>
                  <a:gd name="T25" fmla="*/ 2147483647 h 6"/>
                  <a:gd name="T26" fmla="*/ 2147483647 w 14"/>
                  <a:gd name="T27" fmla="*/ 2147483647 h 6"/>
                  <a:gd name="T28" fmla="*/ 2147483647 w 14"/>
                  <a:gd name="T29" fmla="*/ 2147483647 h 6"/>
                  <a:gd name="T30" fmla="*/ 2147483647 w 14"/>
                  <a:gd name="T31" fmla="*/ 2147483647 h 6"/>
                  <a:gd name="T32" fmla="*/ 2147483647 w 14"/>
                  <a:gd name="T33" fmla="*/ 2147483647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6"/>
                  <a:gd name="T53" fmla="*/ 14 w 1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6">
                    <a:moveTo>
                      <a:pt x="9" y="5"/>
                    </a:moveTo>
                    <a:cubicBezTo>
                      <a:pt x="9" y="5"/>
                      <a:pt x="11" y="6"/>
                      <a:pt x="11" y="6"/>
                    </a:cubicBezTo>
                    <a:lnTo>
                      <a:pt x="14" y="5"/>
                    </a:lnTo>
                    <a:cubicBezTo>
                      <a:pt x="13" y="4"/>
                      <a:pt x="12" y="1"/>
                      <a:pt x="12" y="1"/>
                    </a:cubicBezTo>
                    <a:cubicBezTo>
                      <a:pt x="11" y="1"/>
                      <a:pt x="8" y="0"/>
                      <a:pt x="7" y="0"/>
                    </a:cubicBezTo>
                    <a:cubicBezTo>
                      <a:pt x="6" y="0"/>
                      <a:pt x="7" y="1"/>
                      <a:pt x="6" y="1"/>
                    </a:cubicBezTo>
                    <a:cubicBezTo>
                      <a:pt x="6" y="1"/>
                      <a:pt x="5" y="3"/>
                      <a:pt x="5" y="3"/>
                    </a:cubicBezTo>
                    <a:cubicBezTo>
                      <a:pt x="4" y="3"/>
                      <a:pt x="2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1" y="4"/>
                      <a:pt x="4" y="4"/>
                      <a:pt x="5" y="4"/>
                    </a:cubicBezTo>
                    <a:cubicBezTo>
                      <a:pt x="7" y="4"/>
                      <a:pt x="7" y="5"/>
                      <a:pt x="9" y="5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3" name="Freeform 23"/>
              <p:cNvSpPr>
                <a:spLocks/>
              </p:cNvSpPr>
              <p:nvPr/>
            </p:nvSpPr>
            <p:spPr bwMode="auto">
              <a:xfrm>
                <a:off x="3525933" y="1946548"/>
                <a:ext cx="142875" cy="93662"/>
              </a:xfrm>
              <a:custGeom>
                <a:avLst/>
                <a:gdLst>
                  <a:gd name="T0" fmla="*/ 2147483647 w 11"/>
                  <a:gd name="T1" fmla="*/ 2147483647 h 7"/>
                  <a:gd name="T2" fmla="*/ 2147483647 w 11"/>
                  <a:gd name="T3" fmla="*/ 2147483647 h 7"/>
                  <a:gd name="T4" fmla="*/ 2147483647 w 11"/>
                  <a:gd name="T5" fmla="*/ 2147483647 h 7"/>
                  <a:gd name="T6" fmla="*/ 2147483647 w 11"/>
                  <a:gd name="T7" fmla="*/ 2147483647 h 7"/>
                  <a:gd name="T8" fmla="*/ 2147483647 w 11"/>
                  <a:gd name="T9" fmla="*/ 2147483647 h 7"/>
                  <a:gd name="T10" fmla="*/ 2147483647 w 11"/>
                  <a:gd name="T11" fmla="*/ 2147483647 h 7"/>
                  <a:gd name="T12" fmla="*/ 2147483647 w 11"/>
                  <a:gd name="T13" fmla="*/ 2147483647 h 7"/>
                  <a:gd name="T14" fmla="*/ 2147483647 w 11"/>
                  <a:gd name="T15" fmla="*/ 0 h 7"/>
                  <a:gd name="T16" fmla="*/ 0 w 11"/>
                  <a:gd name="T17" fmla="*/ 2147483647 h 7"/>
                  <a:gd name="T18" fmla="*/ 2147483647 w 11"/>
                  <a:gd name="T19" fmla="*/ 2147483647 h 7"/>
                  <a:gd name="T20" fmla="*/ 0 w 11"/>
                  <a:gd name="T21" fmla="*/ 2147483647 h 7"/>
                  <a:gd name="T22" fmla="*/ 0 w 11"/>
                  <a:gd name="T23" fmla="*/ 2147483647 h 7"/>
                  <a:gd name="T24" fmla="*/ 2147483647 w 11"/>
                  <a:gd name="T25" fmla="*/ 2147483647 h 7"/>
                  <a:gd name="T26" fmla="*/ 2147483647 w 11"/>
                  <a:gd name="T27" fmla="*/ 2147483647 h 7"/>
                  <a:gd name="T28" fmla="*/ 2147483647 w 11"/>
                  <a:gd name="T29" fmla="*/ 2147483647 h 7"/>
                  <a:gd name="T30" fmla="*/ 2147483647 w 11"/>
                  <a:gd name="T31" fmla="*/ 2147483647 h 7"/>
                  <a:gd name="T32" fmla="*/ 2147483647 w 11"/>
                  <a:gd name="T33" fmla="*/ 2147483647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7"/>
                  <a:gd name="T53" fmla="*/ 11 w 11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7">
                    <a:moveTo>
                      <a:pt x="7" y="7"/>
                    </a:moveTo>
                    <a:cubicBezTo>
                      <a:pt x="7" y="6"/>
                      <a:pt x="8" y="5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lnTo>
                      <a:pt x="11" y="2"/>
                    </a:lnTo>
                    <a:cubicBezTo>
                      <a:pt x="11" y="1"/>
                      <a:pt x="9" y="2"/>
                      <a:pt x="9" y="1"/>
                    </a:cubicBezTo>
                    <a:cubicBezTo>
                      <a:pt x="7" y="1"/>
                      <a:pt x="7" y="0"/>
                      <a:pt x="5" y="0"/>
                    </a:cubicBezTo>
                    <a:cubicBezTo>
                      <a:pt x="4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lnTo>
                      <a:pt x="3" y="3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4" name="Freeform 24"/>
              <p:cNvSpPr>
                <a:spLocks/>
              </p:cNvSpPr>
              <p:nvPr/>
            </p:nvSpPr>
            <p:spPr bwMode="auto">
              <a:xfrm>
                <a:off x="3565621" y="1830660"/>
                <a:ext cx="127000" cy="77787"/>
              </a:xfrm>
              <a:custGeom>
                <a:avLst/>
                <a:gdLst>
                  <a:gd name="T0" fmla="*/ 2147483647 w 10"/>
                  <a:gd name="T1" fmla="*/ 2147483647 h 6"/>
                  <a:gd name="T2" fmla="*/ 2147483647 w 10"/>
                  <a:gd name="T3" fmla="*/ 2147483647 h 6"/>
                  <a:gd name="T4" fmla="*/ 2147483647 w 10"/>
                  <a:gd name="T5" fmla="*/ 2147483647 h 6"/>
                  <a:gd name="T6" fmla="*/ 2147483647 w 10"/>
                  <a:gd name="T7" fmla="*/ 2147483647 h 6"/>
                  <a:gd name="T8" fmla="*/ 0 w 10"/>
                  <a:gd name="T9" fmla="*/ 2147483647 h 6"/>
                  <a:gd name="T10" fmla="*/ 2147483647 w 10"/>
                  <a:gd name="T11" fmla="*/ 2147483647 h 6"/>
                  <a:gd name="T12" fmla="*/ 2147483647 w 10"/>
                  <a:gd name="T13" fmla="*/ 2147483647 h 6"/>
                  <a:gd name="T14" fmla="*/ 2147483647 w 10"/>
                  <a:gd name="T15" fmla="*/ 2147483647 h 6"/>
                  <a:gd name="T16" fmla="*/ 2147483647 w 10"/>
                  <a:gd name="T17" fmla="*/ 2147483647 h 6"/>
                  <a:gd name="T18" fmla="*/ 2147483647 w 10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6"/>
                  <a:gd name="T32" fmla="*/ 10 w 10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6">
                    <a:moveTo>
                      <a:pt x="10" y="6"/>
                    </a:moveTo>
                    <a:cubicBezTo>
                      <a:pt x="9" y="3"/>
                      <a:pt x="10" y="3"/>
                      <a:pt x="10" y="2"/>
                    </a:cubicBezTo>
                    <a:cubicBezTo>
                      <a:pt x="10" y="2"/>
                      <a:pt x="7" y="2"/>
                      <a:pt x="7" y="2"/>
                    </a:cubicBezTo>
                    <a:cubicBezTo>
                      <a:pt x="6" y="2"/>
                      <a:pt x="6" y="1"/>
                      <a:pt x="4" y="1"/>
                    </a:cubicBezTo>
                    <a:cubicBezTo>
                      <a:pt x="2" y="1"/>
                      <a:pt x="0" y="0"/>
                      <a:pt x="0" y="3"/>
                    </a:cubicBezTo>
                    <a:cubicBezTo>
                      <a:pt x="0" y="5"/>
                      <a:pt x="3" y="4"/>
                      <a:pt x="3" y="6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5" y="5"/>
                      <a:pt x="10" y="6"/>
                      <a:pt x="10" y="6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5" name="Freeform 25"/>
              <p:cNvSpPr>
                <a:spLocks/>
              </p:cNvSpPr>
              <p:nvPr/>
            </p:nvSpPr>
            <p:spPr bwMode="auto">
              <a:xfrm>
                <a:off x="3513233" y="1986235"/>
                <a:ext cx="85725" cy="38100"/>
              </a:xfrm>
              <a:custGeom>
                <a:avLst/>
                <a:gdLst>
                  <a:gd name="T0" fmla="*/ 7 w 58"/>
                  <a:gd name="T1" fmla="*/ 0 h 25"/>
                  <a:gd name="T2" fmla="*/ 7 w 58"/>
                  <a:gd name="T3" fmla="*/ 0 h 25"/>
                  <a:gd name="T4" fmla="*/ 7 w 58"/>
                  <a:gd name="T5" fmla="*/ 12 h 25"/>
                  <a:gd name="T6" fmla="*/ 0 w 58"/>
                  <a:gd name="T7" fmla="*/ 12 h 25"/>
                  <a:gd name="T8" fmla="*/ 0 w 58"/>
                  <a:gd name="T9" fmla="*/ 12 h 25"/>
                  <a:gd name="T10" fmla="*/ 0 w 58"/>
                  <a:gd name="T11" fmla="*/ 12 h 25"/>
                  <a:gd name="T12" fmla="*/ 7 w 58"/>
                  <a:gd name="T13" fmla="*/ 0 h 25"/>
                  <a:gd name="T14" fmla="*/ 7 w 58"/>
                  <a:gd name="T15" fmla="*/ 0 h 25"/>
                  <a:gd name="T16" fmla="*/ 7 w 58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5"/>
                  <a:gd name="T29" fmla="*/ 58 w 58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5">
                    <a:moveTo>
                      <a:pt x="9" y="0"/>
                    </a:moveTo>
                    <a:lnTo>
                      <a:pt x="35" y="0"/>
                    </a:lnTo>
                    <a:lnTo>
                      <a:pt x="58" y="25"/>
                    </a:lnTo>
                    <a:lnTo>
                      <a:pt x="0" y="18"/>
                    </a:lnTo>
                    <a:cubicBezTo>
                      <a:pt x="0" y="9"/>
                      <a:pt x="9" y="0"/>
                      <a:pt x="9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6" name="Freeform 26"/>
              <p:cNvSpPr>
                <a:spLocks/>
              </p:cNvSpPr>
              <p:nvPr/>
            </p:nvSpPr>
            <p:spPr bwMode="auto">
              <a:xfrm>
                <a:off x="3310033" y="1557610"/>
                <a:ext cx="241300" cy="428625"/>
              </a:xfrm>
              <a:custGeom>
                <a:avLst/>
                <a:gdLst>
                  <a:gd name="T0" fmla="*/ 2147483647 w 19"/>
                  <a:gd name="T1" fmla="*/ 2147483647 h 33"/>
                  <a:gd name="T2" fmla="*/ 2147483647 w 19"/>
                  <a:gd name="T3" fmla="*/ 2147483647 h 33"/>
                  <a:gd name="T4" fmla="*/ 2147483647 w 19"/>
                  <a:gd name="T5" fmla="*/ 2147483647 h 33"/>
                  <a:gd name="T6" fmla="*/ 2147483647 w 19"/>
                  <a:gd name="T7" fmla="*/ 2147483647 h 33"/>
                  <a:gd name="T8" fmla="*/ 2147483647 w 19"/>
                  <a:gd name="T9" fmla="*/ 2147483647 h 33"/>
                  <a:gd name="T10" fmla="*/ 2147483647 w 19"/>
                  <a:gd name="T11" fmla="*/ 2147483647 h 33"/>
                  <a:gd name="T12" fmla="*/ 2147483647 w 19"/>
                  <a:gd name="T13" fmla="*/ 2147483647 h 33"/>
                  <a:gd name="T14" fmla="*/ 2147483647 w 19"/>
                  <a:gd name="T15" fmla="*/ 2147483647 h 33"/>
                  <a:gd name="T16" fmla="*/ 2147483647 w 19"/>
                  <a:gd name="T17" fmla="*/ 2147483647 h 33"/>
                  <a:gd name="T18" fmla="*/ 2147483647 w 19"/>
                  <a:gd name="T19" fmla="*/ 2147483647 h 33"/>
                  <a:gd name="T20" fmla="*/ 2147483647 w 19"/>
                  <a:gd name="T21" fmla="*/ 2147483647 h 33"/>
                  <a:gd name="T22" fmla="*/ 2147483647 w 19"/>
                  <a:gd name="T23" fmla="*/ 2147483647 h 33"/>
                  <a:gd name="T24" fmla="*/ 2147483647 w 19"/>
                  <a:gd name="T25" fmla="*/ 2147483647 h 33"/>
                  <a:gd name="T26" fmla="*/ 2147483647 w 19"/>
                  <a:gd name="T27" fmla="*/ 2147483647 h 33"/>
                  <a:gd name="T28" fmla="*/ 2147483647 w 19"/>
                  <a:gd name="T29" fmla="*/ 2147483647 h 33"/>
                  <a:gd name="T30" fmla="*/ 2147483647 w 19"/>
                  <a:gd name="T31" fmla="*/ 2147483647 h 33"/>
                  <a:gd name="T32" fmla="*/ 0 w 19"/>
                  <a:gd name="T33" fmla="*/ 2147483647 h 33"/>
                  <a:gd name="T34" fmla="*/ 2147483647 w 19"/>
                  <a:gd name="T35" fmla="*/ 2147483647 h 33"/>
                  <a:gd name="T36" fmla="*/ 2147483647 w 19"/>
                  <a:gd name="T37" fmla="*/ 2147483647 h 33"/>
                  <a:gd name="T38" fmla="*/ 2147483647 w 19"/>
                  <a:gd name="T39" fmla="*/ 2147483647 h 33"/>
                  <a:gd name="T40" fmla="*/ 2147483647 w 19"/>
                  <a:gd name="T41" fmla="*/ 2147483647 h 33"/>
                  <a:gd name="T42" fmla="*/ 2147483647 w 19"/>
                  <a:gd name="T43" fmla="*/ 2147483647 h 33"/>
                  <a:gd name="T44" fmla="*/ 2147483647 w 19"/>
                  <a:gd name="T45" fmla="*/ 2147483647 h 33"/>
                  <a:gd name="T46" fmla="*/ 2147483647 w 19"/>
                  <a:gd name="T47" fmla="*/ 2147483647 h 33"/>
                  <a:gd name="T48" fmla="*/ 2147483647 w 19"/>
                  <a:gd name="T49" fmla="*/ 2147483647 h 33"/>
                  <a:gd name="T50" fmla="*/ 2147483647 w 19"/>
                  <a:gd name="T51" fmla="*/ 2147483647 h 33"/>
                  <a:gd name="T52" fmla="*/ 2147483647 w 19"/>
                  <a:gd name="T53" fmla="*/ 2147483647 h 33"/>
                  <a:gd name="T54" fmla="*/ 2147483647 w 19"/>
                  <a:gd name="T55" fmla="*/ 0 h 33"/>
                  <a:gd name="T56" fmla="*/ 2147483647 w 19"/>
                  <a:gd name="T57" fmla="*/ 2147483647 h 33"/>
                  <a:gd name="T58" fmla="*/ 2147483647 w 19"/>
                  <a:gd name="T59" fmla="*/ 2147483647 h 33"/>
                  <a:gd name="T60" fmla="*/ 2147483647 w 19"/>
                  <a:gd name="T61" fmla="*/ 2147483647 h 33"/>
                  <a:gd name="T62" fmla="*/ 2147483647 w 19"/>
                  <a:gd name="T63" fmla="*/ 2147483647 h 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"/>
                  <a:gd name="T97" fmla="*/ 0 h 33"/>
                  <a:gd name="T98" fmla="*/ 19 w 19"/>
                  <a:gd name="T99" fmla="*/ 33 h 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" h="33">
                    <a:moveTo>
                      <a:pt x="19" y="9"/>
                    </a:moveTo>
                    <a:lnTo>
                      <a:pt x="16" y="9"/>
                    </a:lnTo>
                    <a:cubicBezTo>
                      <a:pt x="16" y="9"/>
                      <a:pt x="15" y="9"/>
                      <a:pt x="15" y="10"/>
                    </a:cubicBezTo>
                    <a:cubicBezTo>
                      <a:pt x="14" y="10"/>
                      <a:pt x="15" y="11"/>
                      <a:pt x="15" y="11"/>
                    </a:cubicBezTo>
                    <a:cubicBezTo>
                      <a:pt x="13" y="13"/>
                      <a:pt x="12" y="13"/>
                      <a:pt x="10" y="14"/>
                    </a:cubicBezTo>
                    <a:cubicBezTo>
                      <a:pt x="10" y="15"/>
                      <a:pt x="7" y="16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8" y="19"/>
                      <a:pt x="9" y="19"/>
                    </a:cubicBezTo>
                    <a:cubicBezTo>
                      <a:pt x="9" y="21"/>
                      <a:pt x="12" y="20"/>
                      <a:pt x="12" y="22"/>
                    </a:cubicBezTo>
                    <a:cubicBezTo>
                      <a:pt x="12" y="22"/>
                      <a:pt x="12" y="23"/>
                      <a:pt x="12" y="23"/>
                    </a:cubicBezTo>
                    <a:cubicBezTo>
                      <a:pt x="11" y="23"/>
                      <a:pt x="10" y="24"/>
                      <a:pt x="10" y="24"/>
                    </a:cubicBezTo>
                    <a:cubicBezTo>
                      <a:pt x="10" y="26"/>
                      <a:pt x="9" y="28"/>
                      <a:pt x="9" y="31"/>
                    </a:cubicBezTo>
                    <a:cubicBezTo>
                      <a:pt x="7" y="31"/>
                      <a:pt x="5" y="31"/>
                      <a:pt x="5" y="33"/>
                    </a:cubicBezTo>
                    <a:cubicBezTo>
                      <a:pt x="5" y="33"/>
                      <a:pt x="3" y="33"/>
                      <a:pt x="3" y="33"/>
                    </a:cubicBezTo>
                    <a:cubicBezTo>
                      <a:pt x="2" y="33"/>
                      <a:pt x="1" y="27"/>
                      <a:pt x="1" y="26"/>
                    </a:cubicBezTo>
                    <a:cubicBezTo>
                      <a:pt x="0" y="26"/>
                      <a:pt x="0" y="25"/>
                      <a:pt x="0" y="25"/>
                    </a:cubicBezTo>
                    <a:cubicBezTo>
                      <a:pt x="0" y="24"/>
                      <a:pt x="0" y="24"/>
                      <a:pt x="1" y="24"/>
                    </a:cubicBezTo>
                    <a:cubicBezTo>
                      <a:pt x="1" y="23"/>
                      <a:pt x="1" y="22"/>
                      <a:pt x="2" y="21"/>
                    </a:cubicBezTo>
                    <a:cubicBezTo>
                      <a:pt x="2" y="20"/>
                      <a:pt x="2" y="20"/>
                      <a:pt x="2" y="18"/>
                    </a:cubicBezTo>
                    <a:cubicBezTo>
                      <a:pt x="1" y="18"/>
                      <a:pt x="1" y="15"/>
                      <a:pt x="1" y="15"/>
                    </a:cubicBezTo>
                    <a:lnTo>
                      <a:pt x="2" y="12"/>
                    </a:lnTo>
                    <a:cubicBezTo>
                      <a:pt x="3" y="12"/>
                      <a:pt x="3" y="12"/>
                      <a:pt x="4" y="12"/>
                    </a:cubicBezTo>
                    <a:cubicBezTo>
                      <a:pt x="4" y="9"/>
                      <a:pt x="6" y="8"/>
                      <a:pt x="7" y="5"/>
                    </a:cubicBezTo>
                    <a:cubicBezTo>
                      <a:pt x="7" y="4"/>
                      <a:pt x="8" y="2"/>
                      <a:pt x="9" y="2"/>
                    </a:cubicBezTo>
                    <a:cubicBezTo>
                      <a:pt x="11" y="2"/>
                      <a:pt x="13" y="2"/>
                      <a:pt x="14" y="0"/>
                    </a:cubicBezTo>
                    <a:cubicBezTo>
                      <a:pt x="15" y="1"/>
                      <a:pt x="15" y="2"/>
                      <a:pt x="17" y="2"/>
                    </a:cubicBezTo>
                    <a:cubicBezTo>
                      <a:pt x="18" y="4"/>
                      <a:pt x="19" y="5"/>
                      <a:pt x="19" y="9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7" name="Freeform 27"/>
              <p:cNvSpPr>
                <a:spLocks/>
              </p:cNvSpPr>
              <p:nvPr/>
            </p:nvSpPr>
            <p:spPr bwMode="auto">
              <a:xfrm>
                <a:off x="3157633" y="1517923"/>
                <a:ext cx="495300" cy="377825"/>
              </a:xfrm>
              <a:custGeom>
                <a:avLst/>
                <a:gdLst>
                  <a:gd name="T0" fmla="*/ 2147483647 w 39"/>
                  <a:gd name="T1" fmla="*/ 2147483647 h 29"/>
                  <a:gd name="T2" fmla="*/ 2147483647 w 39"/>
                  <a:gd name="T3" fmla="*/ 2147483647 h 29"/>
                  <a:gd name="T4" fmla="*/ 2147483647 w 39"/>
                  <a:gd name="T5" fmla="*/ 2147483647 h 29"/>
                  <a:gd name="T6" fmla="*/ 2147483647 w 39"/>
                  <a:gd name="T7" fmla="*/ 2147483647 h 29"/>
                  <a:gd name="T8" fmla="*/ 2147483647 w 39"/>
                  <a:gd name="T9" fmla="*/ 2147483647 h 29"/>
                  <a:gd name="T10" fmla="*/ 2147483647 w 39"/>
                  <a:gd name="T11" fmla="*/ 2147483647 h 29"/>
                  <a:gd name="T12" fmla="*/ 2147483647 w 39"/>
                  <a:gd name="T13" fmla="*/ 2147483647 h 29"/>
                  <a:gd name="T14" fmla="*/ 2147483647 w 39"/>
                  <a:gd name="T15" fmla="*/ 2147483647 h 29"/>
                  <a:gd name="T16" fmla="*/ 2147483647 w 39"/>
                  <a:gd name="T17" fmla="*/ 2147483647 h 29"/>
                  <a:gd name="T18" fmla="*/ 2147483647 w 39"/>
                  <a:gd name="T19" fmla="*/ 2147483647 h 29"/>
                  <a:gd name="T20" fmla="*/ 2147483647 w 39"/>
                  <a:gd name="T21" fmla="*/ 2147483647 h 29"/>
                  <a:gd name="T22" fmla="*/ 2147483647 w 39"/>
                  <a:gd name="T23" fmla="*/ 2147483647 h 29"/>
                  <a:gd name="T24" fmla="*/ 2147483647 w 39"/>
                  <a:gd name="T25" fmla="*/ 2147483647 h 29"/>
                  <a:gd name="T26" fmla="*/ 2147483647 w 39"/>
                  <a:gd name="T27" fmla="*/ 2147483647 h 29"/>
                  <a:gd name="T28" fmla="*/ 2147483647 w 39"/>
                  <a:gd name="T29" fmla="*/ 2147483647 h 29"/>
                  <a:gd name="T30" fmla="*/ 2147483647 w 39"/>
                  <a:gd name="T31" fmla="*/ 2147483647 h 29"/>
                  <a:gd name="T32" fmla="*/ 2147483647 w 39"/>
                  <a:gd name="T33" fmla="*/ 2147483647 h 29"/>
                  <a:gd name="T34" fmla="*/ 2147483647 w 39"/>
                  <a:gd name="T35" fmla="*/ 2147483647 h 29"/>
                  <a:gd name="T36" fmla="*/ 2147483647 w 39"/>
                  <a:gd name="T37" fmla="*/ 2147483647 h 29"/>
                  <a:gd name="T38" fmla="*/ 2147483647 w 39"/>
                  <a:gd name="T39" fmla="*/ 2147483647 h 29"/>
                  <a:gd name="T40" fmla="*/ 2147483647 w 39"/>
                  <a:gd name="T41" fmla="*/ 2147483647 h 29"/>
                  <a:gd name="T42" fmla="*/ 2147483647 w 39"/>
                  <a:gd name="T43" fmla="*/ 2147483647 h 29"/>
                  <a:gd name="T44" fmla="*/ 2147483647 w 39"/>
                  <a:gd name="T45" fmla="*/ 2147483647 h 29"/>
                  <a:gd name="T46" fmla="*/ 2147483647 w 39"/>
                  <a:gd name="T47" fmla="*/ 2147483647 h 29"/>
                  <a:gd name="T48" fmla="*/ 2147483647 w 39"/>
                  <a:gd name="T49" fmla="*/ 2147483647 h 29"/>
                  <a:gd name="T50" fmla="*/ 2147483647 w 39"/>
                  <a:gd name="T51" fmla="*/ 2147483647 h 29"/>
                  <a:gd name="T52" fmla="*/ 2147483647 w 39"/>
                  <a:gd name="T53" fmla="*/ 2147483647 h 29"/>
                  <a:gd name="T54" fmla="*/ 2147483647 w 39"/>
                  <a:gd name="T55" fmla="*/ 2147483647 h 29"/>
                  <a:gd name="T56" fmla="*/ 2147483647 w 39"/>
                  <a:gd name="T57" fmla="*/ 2147483647 h 29"/>
                  <a:gd name="T58" fmla="*/ 2147483647 w 39"/>
                  <a:gd name="T59" fmla="*/ 2147483647 h 29"/>
                  <a:gd name="T60" fmla="*/ 2147483647 w 39"/>
                  <a:gd name="T61" fmla="*/ 2147483647 h 29"/>
                  <a:gd name="T62" fmla="*/ 2147483647 w 39"/>
                  <a:gd name="T63" fmla="*/ 0 h 29"/>
                  <a:gd name="T64" fmla="*/ 2147483647 w 39"/>
                  <a:gd name="T65" fmla="*/ 0 h 29"/>
                  <a:gd name="T66" fmla="*/ 2147483647 w 39"/>
                  <a:gd name="T67" fmla="*/ 0 h 29"/>
                  <a:gd name="T68" fmla="*/ 2147483647 w 39"/>
                  <a:gd name="T69" fmla="*/ 2147483647 h 29"/>
                  <a:gd name="T70" fmla="*/ 2147483647 w 39"/>
                  <a:gd name="T71" fmla="*/ 2147483647 h 29"/>
                  <a:gd name="T72" fmla="*/ 2147483647 w 39"/>
                  <a:gd name="T73" fmla="*/ 2147483647 h 29"/>
                  <a:gd name="T74" fmla="*/ 2147483647 w 39"/>
                  <a:gd name="T75" fmla="*/ 2147483647 h 29"/>
                  <a:gd name="T76" fmla="*/ 2147483647 w 39"/>
                  <a:gd name="T77" fmla="*/ 2147483647 h 29"/>
                  <a:gd name="T78" fmla="*/ 2147483647 w 39"/>
                  <a:gd name="T79" fmla="*/ 2147483647 h 29"/>
                  <a:gd name="T80" fmla="*/ 2147483647 w 39"/>
                  <a:gd name="T81" fmla="*/ 2147483647 h 29"/>
                  <a:gd name="T82" fmla="*/ 2147483647 w 39"/>
                  <a:gd name="T83" fmla="*/ 2147483647 h 29"/>
                  <a:gd name="T84" fmla="*/ 2147483647 w 39"/>
                  <a:gd name="T85" fmla="*/ 2147483647 h 29"/>
                  <a:gd name="T86" fmla="*/ 2147483647 w 39"/>
                  <a:gd name="T87" fmla="*/ 2147483647 h 29"/>
                  <a:gd name="T88" fmla="*/ 2147483647 w 39"/>
                  <a:gd name="T89" fmla="*/ 2147483647 h 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"/>
                  <a:gd name="T136" fmla="*/ 0 h 29"/>
                  <a:gd name="T137" fmla="*/ 39 w 39"/>
                  <a:gd name="T138" fmla="*/ 29 h 2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" h="29">
                    <a:moveTo>
                      <a:pt x="11" y="27"/>
                    </a:moveTo>
                    <a:cubicBezTo>
                      <a:pt x="11" y="26"/>
                      <a:pt x="10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7"/>
                      <a:pt x="6" y="29"/>
                      <a:pt x="6" y="29"/>
                    </a:cubicBezTo>
                    <a:lnTo>
                      <a:pt x="5" y="29"/>
                    </a:lnTo>
                    <a:cubicBezTo>
                      <a:pt x="4" y="29"/>
                      <a:pt x="2" y="28"/>
                      <a:pt x="2" y="27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2" y="26"/>
                      <a:pt x="1" y="25"/>
                      <a:pt x="1" y="25"/>
                    </a:cubicBezTo>
                    <a:cubicBezTo>
                      <a:pt x="2" y="25"/>
                      <a:pt x="2" y="26"/>
                      <a:pt x="3" y="25"/>
                    </a:cubicBezTo>
                    <a:cubicBezTo>
                      <a:pt x="2" y="25"/>
                      <a:pt x="2" y="24"/>
                      <a:pt x="2" y="24"/>
                    </a:cubicBezTo>
                    <a:lnTo>
                      <a:pt x="3" y="24"/>
                    </a:lnTo>
                    <a:cubicBezTo>
                      <a:pt x="2" y="24"/>
                      <a:pt x="1" y="23"/>
                      <a:pt x="1" y="22"/>
                    </a:cubicBezTo>
                    <a:cubicBezTo>
                      <a:pt x="2" y="22"/>
                      <a:pt x="4" y="22"/>
                      <a:pt x="4" y="22"/>
                    </a:cubicBezTo>
                    <a:cubicBezTo>
                      <a:pt x="4" y="22"/>
                      <a:pt x="0" y="21"/>
                      <a:pt x="1" y="21"/>
                    </a:cubicBezTo>
                    <a:cubicBezTo>
                      <a:pt x="1" y="20"/>
                      <a:pt x="1" y="20"/>
                      <a:pt x="1" y="19"/>
                    </a:cubicBezTo>
                    <a:lnTo>
                      <a:pt x="2" y="19"/>
                    </a:ln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3" y="19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6" y="17"/>
                      <a:pt x="5" y="16"/>
                    </a:cubicBezTo>
                    <a:lnTo>
                      <a:pt x="6" y="16"/>
                    </a:lnTo>
                    <a:lnTo>
                      <a:pt x="9" y="16"/>
                    </a:lnTo>
                    <a:lnTo>
                      <a:pt x="8" y="16"/>
                    </a:ln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1" y="14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2"/>
                      <a:pt x="12" y="12"/>
                    </a:cubicBezTo>
                    <a:cubicBezTo>
                      <a:pt x="11" y="11"/>
                      <a:pt x="13" y="11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3" y="10"/>
                      <a:pt x="14" y="9"/>
                      <a:pt x="14" y="8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7"/>
                      <a:pt x="13" y="7"/>
                    </a:cubicBezTo>
                    <a:cubicBezTo>
                      <a:pt x="13" y="5"/>
                      <a:pt x="15" y="5"/>
                      <a:pt x="16" y="3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6" y="4"/>
                      <a:pt x="17" y="5"/>
                      <a:pt x="17" y="5"/>
                    </a:cubicBezTo>
                    <a:cubicBezTo>
                      <a:pt x="18" y="5"/>
                      <a:pt x="18" y="5"/>
                      <a:pt x="19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3"/>
                      <a:pt x="21" y="3"/>
                      <a:pt x="21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3" y="3"/>
                      <a:pt x="23" y="3"/>
                    </a:cubicBezTo>
                    <a:cubicBezTo>
                      <a:pt x="23" y="3"/>
                      <a:pt x="24" y="2"/>
                      <a:pt x="24" y="2"/>
                    </a:cubicBezTo>
                    <a:cubicBezTo>
                      <a:pt x="23" y="1"/>
                      <a:pt x="27" y="0"/>
                      <a:pt x="28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2"/>
                      <a:pt x="28" y="1"/>
                      <a:pt x="29" y="1"/>
                    </a:cubicBezTo>
                    <a:cubicBezTo>
                      <a:pt x="29" y="1"/>
                      <a:pt x="29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31" y="1"/>
                      <a:pt x="32" y="0"/>
                      <a:pt x="33" y="0"/>
                    </a:cubicBezTo>
                    <a:cubicBezTo>
                      <a:pt x="33" y="0"/>
                      <a:pt x="33" y="0"/>
                      <a:pt x="33" y="1"/>
                    </a:cubicBezTo>
                    <a:cubicBezTo>
                      <a:pt x="33" y="0"/>
                      <a:pt x="33" y="0"/>
                      <a:pt x="34" y="0"/>
                    </a:cubicBezTo>
                    <a:cubicBezTo>
                      <a:pt x="34" y="0"/>
                      <a:pt x="35" y="0"/>
                      <a:pt x="35" y="0"/>
                    </a:cubicBezTo>
                    <a:cubicBezTo>
                      <a:pt x="35" y="0"/>
                      <a:pt x="38" y="1"/>
                      <a:pt x="39" y="1"/>
                    </a:cubicBezTo>
                    <a:cubicBezTo>
                      <a:pt x="39" y="2"/>
                      <a:pt x="38" y="2"/>
                      <a:pt x="38" y="3"/>
                    </a:cubicBezTo>
                    <a:cubicBezTo>
                      <a:pt x="37" y="3"/>
                      <a:pt x="36" y="2"/>
                      <a:pt x="35" y="2"/>
                    </a:cubicBezTo>
                    <a:cubicBezTo>
                      <a:pt x="35" y="2"/>
                      <a:pt x="34" y="2"/>
                      <a:pt x="33" y="2"/>
                    </a:cubicBezTo>
                    <a:cubicBezTo>
                      <a:pt x="33" y="3"/>
                      <a:pt x="33" y="4"/>
                      <a:pt x="33" y="5"/>
                    </a:cubicBezTo>
                    <a:cubicBezTo>
                      <a:pt x="32" y="5"/>
                      <a:pt x="32" y="5"/>
                      <a:pt x="31" y="5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27" y="5"/>
                      <a:pt x="27" y="4"/>
                      <a:pt x="26" y="3"/>
                    </a:cubicBezTo>
                    <a:cubicBezTo>
                      <a:pt x="25" y="5"/>
                      <a:pt x="23" y="5"/>
                      <a:pt x="21" y="5"/>
                    </a:cubicBezTo>
                    <a:cubicBezTo>
                      <a:pt x="20" y="5"/>
                      <a:pt x="19" y="7"/>
                      <a:pt x="19" y="8"/>
                    </a:cubicBezTo>
                    <a:cubicBezTo>
                      <a:pt x="18" y="11"/>
                      <a:pt x="16" y="12"/>
                      <a:pt x="16" y="15"/>
                    </a:cubicBezTo>
                    <a:cubicBezTo>
                      <a:pt x="15" y="15"/>
                      <a:pt x="15" y="15"/>
                      <a:pt x="14" y="15"/>
                    </a:cubicBezTo>
                    <a:lnTo>
                      <a:pt x="13" y="18"/>
                    </a:lnTo>
                    <a:cubicBezTo>
                      <a:pt x="13" y="18"/>
                      <a:pt x="13" y="21"/>
                      <a:pt x="14" y="21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3" y="25"/>
                      <a:pt x="13" y="26"/>
                      <a:pt x="13" y="27"/>
                    </a:cubicBezTo>
                    <a:cubicBezTo>
                      <a:pt x="12" y="27"/>
                      <a:pt x="12" y="27"/>
                      <a:pt x="11" y="27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8" name="Freeform 28"/>
              <p:cNvSpPr>
                <a:spLocks/>
              </p:cNvSpPr>
              <p:nvPr/>
            </p:nvSpPr>
            <p:spPr bwMode="auto">
              <a:xfrm>
                <a:off x="3310033" y="1962423"/>
                <a:ext cx="23812" cy="38100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0 w 2"/>
                  <a:gd name="T11" fmla="*/ 0 h 3"/>
                  <a:gd name="T12" fmla="*/ 0 w 2"/>
                  <a:gd name="T13" fmla="*/ 0 h 3"/>
                  <a:gd name="T14" fmla="*/ 0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1"/>
                      <a:pt x="0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29" name="Freeform 29"/>
              <p:cNvSpPr>
                <a:spLocks/>
              </p:cNvSpPr>
              <p:nvPr/>
            </p:nvSpPr>
            <p:spPr bwMode="auto">
              <a:xfrm>
                <a:off x="3232246" y="1908448"/>
                <a:ext cx="65087" cy="92075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2147483647 h 7"/>
                  <a:gd name="T6" fmla="*/ 2147483647 w 5"/>
                  <a:gd name="T7" fmla="*/ 2147483647 h 7"/>
                  <a:gd name="T8" fmla="*/ 2147483647 w 5"/>
                  <a:gd name="T9" fmla="*/ 0 h 7"/>
                  <a:gd name="T10" fmla="*/ 2147483647 w 5"/>
                  <a:gd name="T11" fmla="*/ 2147483647 h 7"/>
                  <a:gd name="T12" fmla="*/ 2147483647 w 5"/>
                  <a:gd name="T13" fmla="*/ 2147483647 h 7"/>
                  <a:gd name="T14" fmla="*/ 2147483647 w 5"/>
                  <a:gd name="T15" fmla="*/ 2147483647 h 7"/>
                  <a:gd name="T16" fmla="*/ 2147483647 w 5"/>
                  <a:gd name="T17" fmla="*/ 2147483647 h 7"/>
                  <a:gd name="T18" fmla="*/ 2147483647 w 5"/>
                  <a:gd name="T19" fmla="*/ 2147483647 h 7"/>
                  <a:gd name="T20" fmla="*/ 2147483647 w 5"/>
                  <a:gd name="T21" fmla="*/ 2147483647 h 7"/>
                  <a:gd name="T22" fmla="*/ 2147483647 w 5"/>
                  <a:gd name="T23" fmla="*/ 214748364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7"/>
                  <a:gd name="T38" fmla="*/ 5 w 5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7">
                    <a:moveTo>
                      <a:pt x="3" y="6"/>
                    </a:moveTo>
                    <a:cubicBezTo>
                      <a:pt x="3" y="6"/>
                      <a:pt x="2" y="6"/>
                      <a:pt x="2" y="6"/>
                    </a:cubicBezTo>
                    <a:cubicBezTo>
                      <a:pt x="2" y="6"/>
                      <a:pt x="0" y="5"/>
                      <a:pt x="0" y="4"/>
                    </a:cubicBezTo>
                    <a:cubicBezTo>
                      <a:pt x="0" y="4"/>
                      <a:pt x="1" y="2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3" y="4"/>
                      <a:pt x="3" y="6"/>
                      <a:pt x="3" y="7"/>
                    </a:cubicBezTo>
                    <a:lnTo>
                      <a:pt x="3" y="6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0" name="Freeform 30"/>
              <p:cNvSpPr>
                <a:spLocks/>
              </p:cNvSpPr>
              <p:nvPr/>
            </p:nvSpPr>
            <p:spPr bwMode="auto">
              <a:xfrm>
                <a:off x="3449733" y="1897335"/>
                <a:ext cx="25400" cy="38100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3"/>
                      <a:pt x="0" y="2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1" name="Freeform 32"/>
              <p:cNvSpPr>
                <a:spLocks/>
              </p:cNvSpPr>
              <p:nvPr/>
            </p:nvSpPr>
            <p:spPr bwMode="auto">
              <a:xfrm>
                <a:off x="3346546" y="2116410"/>
                <a:ext cx="179387" cy="80962"/>
              </a:xfrm>
              <a:custGeom>
                <a:avLst/>
                <a:gdLst>
                  <a:gd name="T0" fmla="*/ 14 w 121"/>
                  <a:gd name="T1" fmla="*/ 9 h 54"/>
                  <a:gd name="T2" fmla="*/ 13 w 121"/>
                  <a:gd name="T3" fmla="*/ 9 h 54"/>
                  <a:gd name="T4" fmla="*/ 9 w 121"/>
                  <a:gd name="T5" fmla="*/ 9 h 54"/>
                  <a:gd name="T6" fmla="*/ 8 w 121"/>
                  <a:gd name="T7" fmla="*/ 9 h 54"/>
                  <a:gd name="T8" fmla="*/ 7 w 121"/>
                  <a:gd name="T9" fmla="*/ 9 h 54"/>
                  <a:gd name="T10" fmla="*/ 7 w 121"/>
                  <a:gd name="T11" fmla="*/ 9 h 54"/>
                  <a:gd name="T12" fmla="*/ 7 w 121"/>
                  <a:gd name="T13" fmla="*/ 9 h 54"/>
                  <a:gd name="T14" fmla="*/ 7 w 121"/>
                  <a:gd name="T15" fmla="*/ 9 h 54"/>
                  <a:gd name="T16" fmla="*/ 0 w 121"/>
                  <a:gd name="T17" fmla="*/ 9 h 54"/>
                  <a:gd name="T18" fmla="*/ 7 w 121"/>
                  <a:gd name="T19" fmla="*/ 0 h 54"/>
                  <a:gd name="T20" fmla="*/ 8 w 121"/>
                  <a:gd name="T21" fmla="*/ 9 h 54"/>
                  <a:gd name="T22" fmla="*/ 14 w 121"/>
                  <a:gd name="T23" fmla="*/ 9 h 54"/>
                  <a:gd name="T24" fmla="*/ 14 w 121"/>
                  <a:gd name="T25" fmla="*/ 9 h 54"/>
                  <a:gd name="T26" fmla="*/ 14 w 121"/>
                  <a:gd name="T27" fmla="*/ 9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1"/>
                  <a:gd name="T43" fmla="*/ 0 h 54"/>
                  <a:gd name="T44" fmla="*/ 121 w 121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1" h="54">
                    <a:moveTo>
                      <a:pt x="121" y="37"/>
                    </a:moveTo>
                    <a:cubicBezTo>
                      <a:pt x="121" y="37"/>
                      <a:pt x="112" y="45"/>
                      <a:pt x="112" y="45"/>
                    </a:cubicBezTo>
                    <a:cubicBezTo>
                      <a:pt x="104" y="54"/>
                      <a:pt x="95" y="54"/>
                      <a:pt x="86" y="45"/>
                    </a:cubicBezTo>
                    <a:cubicBezTo>
                      <a:pt x="78" y="37"/>
                      <a:pt x="78" y="54"/>
                      <a:pt x="78" y="54"/>
                    </a:cubicBezTo>
                    <a:cubicBezTo>
                      <a:pt x="78" y="54"/>
                      <a:pt x="78" y="54"/>
                      <a:pt x="61" y="45"/>
                    </a:cubicBezTo>
                    <a:lnTo>
                      <a:pt x="35" y="54"/>
                    </a:lnTo>
                    <a:cubicBezTo>
                      <a:pt x="0" y="37"/>
                      <a:pt x="17" y="28"/>
                      <a:pt x="0" y="19"/>
                    </a:cubicBezTo>
                    <a:cubicBezTo>
                      <a:pt x="26" y="19"/>
                      <a:pt x="27" y="0"/>
                      <a:pt x="53" y="0"/>
                    </a:cubicBezTo>
                    <a:cubicBezTo>
                      <a:pt x="62" y="17"/>
                      <a:pt x="81" y="22"/>
                      <a:pt x="81" y="22"/>
                    </a:cubicBezTo>
                    <a:cubicBezTo>
                      <a:pt x="99" y="22"/>
                      <a:pt x="104" y="37"/>
                      <a:pt x="121" y="37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2" name="Freeform 33"/>
              <p:cNvSpPr>
                <a:spLocks/>
              </p:cNvSpPr>
              <p:nvPr/>
            </p:nvSpPr>
            <p:spPr bwMode="auto">
              <a:xfrm>
                <a:off x="3462433" y="2170385"/>
                <a:ext cx="139700" cy="52387"/>
              </a:xfrm>
              <a:custGeom>
                <a:avLst/>
                <a:gdLst>
                  <a:gd name="T0" fmla="*/ 2147483647 w 11"/>
                  <a:gd name="T1" fmla="*/ 0 h 4"/>
                  <a:gd name="T2" fmla="*/ 2147483647 w 11"/>
                  <a:gd name="T3" fmla="*/ 0 h 4"/>
                  <a:gd name="T4" fmla="*/ 2147483647 w 11"/>
                  <a:gd name="T5" fmla="*/ 2147483647 h 4"/>
                  <a:gd name="T6" fmla="*/ 2147483647 w 11"/>
                  <a:gd name="T7" fmla="*/ 2147483647 h 4"/>
                  <a:gd name="T8" fmla="*/ 2147483647 w 11"/>
                  <a:gd name="T9" fmla="*/ 2147483647 h 4"/>
                  <a:gd name="T10" fmla="*/ 2147483647 w 11"/>
                  <a:gd name="T11" fmla="*/ 2147483647 h 4"/>
                  <a:gd name="T12" fmla="*/ 2147483647 w 11"/>
                  <a:gd name="T13" fmla="*/ 2147483647 h 4"/>
                  <a:gd name="T14" fmla="*/ 2147483647 w 11"/>
                  <a:gd name="T15" fmla="*/ 2147483647 h 4"/>
                  <a:gd name="T16" fmla="*/ 2147483647 w 11"/>
                  <a:gd name="T17" fmla="*/ 2147483647 h 4"/>
                  <a:gd name="T18" fmla="*/ 2147483647 w 11"/>
                  <a:gd name="T19" fmla="*/ 2147483647 h 4"/>
                  <a:gd name="T20" fmla="*/ 2147483647 w 11"/>
                  <a:gd name="T21" fmla="*/ 2147483647 h 4"/>
                  <a:gd name="T22" fmla="*/ 2147483647 w 11"/>
                  <a:gd name="T23" fmla="*/ 2147483647 h 4"/>
                  <a:gd name="T24" fmla="*/ 0 w 11"/>
                  <a:gd name="T25" fmla="*/ 2147483647 h 4"/>
                  <a:gd name="T26" fmla="*/ 2147483647 w 11"/>
                  <a:gd name="T27" fmla="*/ 2147483647 h 4"/>
                  <a:gd name="T28" fmla="*/ 2147483647 w 11"/>
                  <a:gd name="T29" fmla="*/ 2147483647 h 4"/>
                  <a:gd name="T30" fmla="*/ 2147483647 w 11"/>
                  <a:gd name="T31" fmla="*/ 0 h 4"/>
                  <a:gd name="T32" fmla="*/ 2147483647 w 11"/>
                  <a:gd name="T33" fmla="*/ 0 h 4"/>
                  <a:gd name="T34" fmla="*/ 2147483647 w 11"/>
                  <a:gd name="T35" fmla="*/ 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4"/>
                  <a:gd name="T56" fmla="*/ 11 w 11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4">
                    <a:moveTo>
                      <a:pt x="5" y="0"/>
                    </a:move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10" y="1"/>
                      <a:pt x="11" y="1"/>
                    </a:cubicBezTo>
                    <a:cubicBezTo>
                      <a:pt x="11" y="1"/>
                      <a:pt x="11" y="2"/>
                      <a:pt x="11" y="3"/>
                    </a:cubicBezTo>
                    <a:lnTo>
                      <a:pt x="6" y="3"/>
                    </a:lnTo>
                    <a:cubicBezTo>
                      <a:pt x="6" y="3"/>
                      <a:pt x="4" y="4"/>
                      <a:pt x="3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0" y="4"/>
                      <a:pt x="0" y="2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3" name="Freeform 34"/>
              <p:cNvSpPr>
                <a:spLocks/>
              </p:cNvSpPr>
              <p:nvPr/>
            </p:nvSpPr>
            <p:spPr bwMode="auto">
              <a:xfrm>
                <a:off x="2875058" y="1871935"/>
                <a:ext cx="215900" cy="285750"/>
              </a:xfrm>
              <a:custGeom>
                <a:avLst/>
                <a:gdLst>
                  <a:gd name="T0" fmla="*/ 2147483647 w 17"/>
                  <a:gd name="T1" fmla="*/ 0 h 22"/>
                  <a:gd name="T2" fmla="*/ 2147483647 w 17"/>
                  <a:gd name="T3" fmla="*/ 2147483647 h 22"/>
                  <a:gd name="T4" fmla="*/ 2147483647 w 17"/>
                  <a:gd name="T5" fmla="*/ 2147483647 h 22"/>
                  <a:gd name="T6" fmla="*/ 2147483647 w 17"/>
                  <a:gd name="T7" fmla="*/ 2147483647 h 22"/>
                  <a:gd name="T8" fmla="*/ 2147483647 w 17"/>
                  <a:gd name="T9" fmla="*/ 2147483647 h 22"/>
                  <a:gd name="T10" fmla="*/ 2147483647 w 17"/>
                  <a:gd name="T11" fmla="*/ 2147483647 h 22"/>
                  <a:gd name="T12" fmla="*/ 2147483647 w 17"/>
                  <a:gd name="T13" fmla="*/ 2147483647 h 22"/>
                  <a:gd name="T14" fmla="*/ 2147483647 w 17"/>
                  <a:gd name="T15" fmla="*/ 2147483647 h 22"/>
                  <a:gd name="T16" fmla="*/ 2147483647 w 17"/>
                  <a:gd name="T17" fmla="*/ 2147483647 h 22"/>
                  <a:gd name="T18" fmla="*/ 2147483647 w 17"/>
                  <a:gd name="T19" fmla="*/ 2147483647 h 22"/>
                  <a:gd name="T20" fmla="*/ 2147483647 w 17"/>
                  <a:gd name="T21" fmla="*/ 2147483647 h 22"/>
                  <a:gd name="T22" fmla="*/ 2147483647 w 17"/>
                  <a:gd name="T23" fmla="*/ 2147483647 h 22"/>
                  <a:gd name="T24" fmla="*/ 2147483647 w 17"/>
                  <a:gd name="T25" fmla="*/ 2147483647 h 22"/>
                  <a:gd name="T26" fmla="*/ 2147483647 w 17"/>
                  <a:gd name="T27" fmla="*/ 2147483647 h 22"/>
                  <a:gd name="T28" fmla="*/ 2147483647 w 17"/>
                  <a:gd name="T29" fmla="*/ 2147483647 h 22"/>
                  <a:gd name="T30" fmla="*/ 2147483647 w 17"/>
                  <a:gd name="T31" fmla="*/ 2147483647 h 22"/>
                  <a:gd name="T32" fmla="*/ 2147483647 w 17"/>
                  <a:gd name="T33" fmla="*/ 2147483647 h 22"/>
                  <a:gd name="T34" fmla="*/ 2147483647 w 17"/>
                  <a:gd name="T35" fmla="*/ 2147483647 h 22"/>
                  <a:gd name="T36" fmla="*/ 2147483647 w 17"/>
                  <a:gd name="T37" fmla="*/ 2147483647 h 22"/>
                  <a:gd name="T38" fmla="*/ 2147483647 w 17"/>
                  <a:gd name="T39" fmla="*/ 2147483647 h 22"/>
                  <a:gd name="T40" fmla="*/ 2147483647 w 17"/>
                  <a:gd name="T41" fmla="*/ 2147483647 h 22"/>
                  <a:gd name="T42" fmla="*/ 2147483647 w 17"/>
                  <a:gd name="T43" fmla="*/ 2147483647 h 22"/>
                  <a:gd name="T44" fmla="*/ 2147483647 w 17"/>
                  <a:gd name="T45" fmla="*/ 2147483647 h 22"/>
                  <a:gd name="T46" fmla="*/ 2147483647 w 17"/>
                  <a:gd name="T47" fmla="*/ 2147483647 h 22"/>
                  <a:gd name="T48" fmla="*/ 2147483647 w 17"/>
                  <a:gd name="T49" fmla="*/ 2147483647 h 22"/>
                  <a:gd name="T50" fmla="*/ 2147483647 w 17"/>
                  <a:gd name="T51" fmla="*/ 2147483647 h 22"/>
                  <a:gd name="T52" fmla="*/ 2147483647 w 17"/>
                  <a:gd name="T53" fmla="*/ 2147483647 h 22"/>
                  <a:gd name="T54" fmla="*/ 2147483647 w 17"/>
                  <a:gd name="T55" fmla="*/ 2147483647 h 22"/>
                  <a:gd name="T56" fmla="*/ 2147483647 w 17"/>
                  <a:gd name="T57" fmla="*/ 2147483647 h 22"/>
                  <a:gd name="T58" fmla="*/ 2147483647 w 17"/>
                  <a:gd name="T59" fmla="*/ 2147483647 h 22"/>
                  <a:gd name="T60" fmla="*/ 2147483647 w 17"/>
                  <a:gd name="T61" fmla="*/ 2147483647 h 22"/>
                  <a:gd name="T62" fmla="*/ 2147483647 w 17"/>
                  <a:gd name="T63" fmla="*/ 2147483647 h 22"/>
                  <a:gd name="T64" fmla="*/ 2147483647 w 17"/>
                  <a:gd name="T65" fmla="*/ 2147483647 h 22"/>
                  <a:gd name="T66" fmla="*/ 2147483647 w 17"/>
                  <a:gd name="T67" fmla="*/ 2147483647 h 22"/>
                  <a:gd name="T68" fmla="*/ 2147483647 w 17"/>
                  <a:gd name="T69" fmla="*/ 2147483647 h 22"/>
                  <a:gd name="T70" fmla="*/ 2147483647 w 17"/>
                  <a:gd name="T71" fmla="*/ 2147483647 h 22"/>
                  <a:gd name="T72" fmla="*/ 2147483647 w 17"/>
                  <a:gd name="T73" fmla="*/ 2147483647 h 22"/>
                  <a:gd name="T74" fmla="*/ 2147483647 w 17"/>
                  <a:gd name="T75" fmla="*/ 2147483647 h 22"/>
                  <a:gd name="T76" fmla="*/ 2147483647 w 17"/>
                  <a:gd name="T77" fmla="*/ 2147483647 h 22"/>
                  <a:gd name="T78" fmla="*/ 2147483647 w 17"/>
                  <a:gd name="T79" fmla="*/ 2147483647 h 22"/>
                  <a:gd name="T80" fmla="*/ 2147483647 w 17"/>
                  <a:gd name="T81" fmla="*/ 2147483647 h 22"/>
                  <a:gd name="T82" fmla="*/ 2147483647 w 17"/>
                  <a:gd name="T83" fmla="*/ 0 h 22"/>
                  <a:gd name="T84" fmla="*/ 2147483647 w 17"/>
                  <a:gd name="T85" fmla="*/ 0 h 22"/>
                  <a:gd name="T86" fmla="*/ 2147483647 w 17"/>
                  <a:gd name="T87" fmla="*/ 0 h 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"/>
                  <a:gd name="T133" fmla="*/ 0 h 22"/>
                  <a:gd name="T134" fmla="*/ 17 w 17"/>
                  <a:gd name="T135" fmla="*/ 22 h 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" h="22">
                    <a:moveTo>
                      <a:pt x="3" y="0"/>
                    </a:moveTo>
                    <a:cubicBezTo>
                      <a:pt x="3" y="0"/>
                      <a:pt x="5" y="1"/>
                      <a:pt x="7" y="1"/>
                    </a:cubicBezTo>
                    <a:cubicBezTo>
                      <a:pt x="7" y="2"/>
                      <a:pt x="0" y="3"/>
                      <a:pt x="11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8" y="6"/>
                      <a:pt x="8" y="6"/>
                    </a:cubicBezTo>
                    <a:cubicBezTo>
                      <a:pt x="8" y="6"/>
                      <a:pt x="10" y="6"/>
                      <a:pt x="10" y="6"/>
                    </a:cubicBezTo>
                    <a:cubicBezTo>
                      <a:pt x="10" y="7"/>
                      <a:pt x="12" y="8"/>
                      <a:pt x="12" y="9"/>
                    </a:cubicBezTo>
                    <a:cubicBezTo>
                      <a:pt x="12" y="10"/>
                      <a:pt x="12" y="10"/>
                      <a:pt x="13" y="10"/>
                    </a:cubicBezTo>
                    <a:cubicBezTo>
                      <a:pt x="13" y="11"/>
                      <a:pt x="13" y="12"/>
                      <a:pt x="14" y="12"/>
                    </a:cubicBezTo>
                    <a:cubicBezTo>
                      <a:pt x="14" y="13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5"/>
                    </a:cubicBezTo>
                    <a:cubicBezTo>
                      <a:pt x="16" y="14"/>
                      <a:pt x="17" y="15"/>
                      <a:pt x="17" y="15"/>
                    </a:cubicBezTo>
                    <a:cubicBezTo>
                      <a:pt x="17" y="16"/>
                      <a:pt x="17" y="16"/>
                      <a:pt x="17" y="17"/>
                    </a:cubicBezTo>
                    <a:cubicBezTo>
                      <a:pt x="17" y="17"/>
                      <a:pt x="16" y="17"/>
                      <a:pt x="16" y="18"/>
                    </a:cubicBezTo>
                    <a:cubicBezTo>
                      <a:pt x="16" y="18"/>
                      <a:pt x="16" y="18"/>
                      <a:pt x="17" y="18"/>
                    </a:cubicBezTo>
                    <a:cubicBezTo>
                      <a:pt x="16" y="19"/>
                      <a:pt x="16" y="19"/>
                      <a:pt x="16" y="20"/>
                    </a:cubicBezTo>
                    <a:lnTo>
                      <a:pt x="8" y="20"/>
                    </a:lnTo>
                    <a:cubicBezTo>
                      <a:pt x="8" y="21"/>
                      <a:pt x="8" y="21"/>
                      <a:pt x="8" y="21"/>
                    </a:cubicBezTo>
                    <a:cubicBezTo>
                      <a:pt x="7" y="21"/>
                      <a:pt x="5" y="21"/>
                      <a:pt x="4" y="22"/>
                    </a:cubicBezTo>
                    <a:cubicBezTo>
                      <a:pt x="4" y="19"/>
                      <a:pt x="9" y="20"/>
                      <a:pt x="9" y="18"/>
                    </a:cubicBezTo>
                    <a:cubicBezTo>
                      <a:pt x="9" y="18"/>
                      <a:pt x="9" y="19"/>
                      <a:pt x="8" y="19"/>
                    </a:cubicBezTo>
                    <a:cubicBezTo>
                      <a:pt x="8" y="19"/>
                      <a:pt x="5" y="18"/>
                      <a:pt x="5" y="18"/>
                    </a:cubicBezTo>
                    <a:cubicBezTo>
                      <a:pt x="5" y="17"/>
                      <a:pt x="6" y="17"/>
                      <a:pt x="6" y="17"/>
                    </a:cubicBezTo>
                    <a:lnTo>
                      <a:pt x="6" y="15"/>
                    </a:lnTo>
                    <a:cubicBezTo>
                      <a:pt x="7" y="13"/>
                      <a:pt x="8" y="14"/>
                      <a:pt x="9" y="12"/>
                    </a:cubicBezTo>
                    <a:cubicBezTo>
                      <a:pt x="8" y="12"/>
                      <a:pt x="8" y="11"/>
                      <a:pt x="8" y="10"/>
                    </a:cubicBezTo>
                    <a:cubicBezTo>
                      <a:pt x="6" y="10"/>
                      <a:pt x="5" y="10"/>
                      <a:pt x="5" y="9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5" y="7"/>
                      <a:pt x="5" y="8"/>
                      <a:pt x="4" y="9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6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4" name="Freeform 35"/>
              <p:cNvSpPr>
                <a:spLocks/>
              </p:cNvSpPr>
              <p:nvPr/>
            </p:nvSpPr>
            <p:spPr bwMode="auto">
              <a:xfrm>
                <a:off x="3384646" y="2002110"/>
                <a:ext cx="246062" cy="180975"/>
              </a:xfrm>
              <a:custGeom>
                <a:avLst/>
                <a:gdLst>
                  <a:gd name="T0" fmla="*/ 9 w 166"/>
                  <a:gd name="T1" fmla="*/ 0 h 121"/>
                  <a:gd name="T2" fmla="*/ 9 w 166"/>
                  <a:gd name="T3" fmla="*/ 8 h 121"/>
                  <a:gd name="T4" fmla="*/ 17 w 166"/>
                  <a:gd name="T5" fmla="*/ 8 h 121"/>
                  <a:gd name="T6" fmla="*/ 18 w 166"/>
                  <a:gd name="T7" fmla="*/ 8 h 121"/>
                  <a:gd name="T8" fmla="*/ 18 w 166"/>
                  <a:gd name="T9" fmla="*/ 8 h 121"/>
                  <a:gd name="T10" fmla="*/ 17 w 166"/>
                  <a:gd name="T11" fmla="*/ 8 h 121"/>
                  <a:gd name="T12" fmla="*/ 18 w 166"/>
                  <a:gd name="T13" fmla="*/ 10 h 121"/>
                  <a:gd name="T14" fmla="*/ 19 w 166"/>
                  <a:gd name="T15" fmla="*/ 15 h 121"/>
                  <a:gd name="T16" fmla="*/ 17 w 166"/>
                  <a:gd name="T17" fmla="*/ 19 h 121"/>
                  <a:gd name="T18" fmla="*/ 17 w 166"/>
                  <a:gd name="T19" fmla="*/ 19 h 121"/>
                  <a:gd name="T20" fmla="*/ 17 w 166"/>
                  <a:gd name="T21" fmla="*/ 19 h 121"/>
                  <a:gd name="T22" fmla="*/ 17 w 166"/>
                  <a:gd name="T23" fmla="*/ 19 h 121"/>
                  <a:gd name="T24" fmla="*/ 13 w 166"/>
                  <a:gd name="T25" fmla="*/ 18 h 121"/>
                  <a:gd name="T26" fmla="*/ 7 w 166"/>
                  <a:gd name="T27" fmla="*/ 16 h 121"/>
                  <a:gd name="T28" fmla="*/ 7 w 166"/>
                  <a:gd name="T29" fmla="*/ 11 h 121"/>
                  <a:gd name="T30" fmla="*/ 0 w 166"/>
                  <a:gd name="T31" fmla="*/ 8 h 121"/>
                  <a:gd name="T32" fmla="*/ 7 w 166"/>
                  <a:gd name="T33" fmla="*/ 8 h 121"/>
                  <a:gd name="T34" fmla="*/ 7 w 166"/>
                  <a:gd name="T35" fmla="*/ 0 h 121"/>
                  <a:gd name="T36" fmla="*/ 7 w 166"/>
                  <a:gd name="T37" fmla="*/ 8 h 121"/>
                  <a:gd name="T38" fmla="*/ 8 w 166"/>
                  <a:gd name="T39" fmla="*/ 8 h 121"/>
                  <a:gd name="T40" fmla="*/ 8 w 166"/>
                  <a:gd name="T41" fmla="*/ 8 h 121"/>
                  <a:gd name="T42" fmla="*/ 9 w 166"/>
                  <a:gd name="T43" fmla="*/ 0 h 121"/>
                  <a:gd name="T44" fmla="*/ 9 w 166"/>
                  <a:gd name="T45" fmla="*/ 0 h 1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121"/>
                  <a:gd name="T71" fmla="*/ 166 w 166"/>
                  <a:gd name="T72" fmla="*/ 121 h 1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121">
                    <a:moveTo>
                      <a:pt x="86" y="0"/>
                    </a:moveTo>
                    <a:lnTo>
                      <a:pt x="86" y="9"/>
                    </a:lnTo>
                    <a:lnTo>
                      <a:pt x="147" y="17"/>
                    </a:lnTo>
                    <a:lnTo>
                      <a:pt x="155" y="26"/>
                    </a:lnTo>
                    <a:cubicBezTo>
                      <a:pt x="155" y="35"/>
                      <a:pt x="155" y="52"/>
                      <a:pt x="147" y="52"/>
                    </a:cubicBezTo>
                    <a:cubicBezTo>
                      <a:pt x="147" y="60"/>
                      <a:pt x="157" y="66"/>
                      <a:pt x="160" y="73"/>
                    </a:cubicBezTo>
                    <a:cubicBezTo>
                      <a:pt x="163" y="80"/>
                      <a:pt x="166" y="87"/>
                      <a:pt x="164" y="95"/>
                    </a:cubicBezTo>
                    <a:cubicBezTo>
                      <a:pt x="155" y="95"/>
                      <a:pt x="147" y="104"/>
                      <a:pt x="147" y="121"/>
                    </a:cubicBezTo>
                    <a:cubicBezTo>
                      <a:pt x="138" y="121"/>
                      <a:pt x="121" y="112"/>
                      <a:pt x="112" y="112"/>
                    </a:cubicBezTo>
                    <a:cubicBezTo>
                      <a:pt x="69" y="112"/>
                      <a:pt x="78" y="112"/>
                      <a:pt x="60" y="104"/>
                    </a:cubicBezTo>
                    <a:cubicBezTo>
                      <a:pt x="52" y="95"/>
                      <a:pt x="35" y="95"/>
                      <a:pt x="26" y="78"/>
                    </a:cubicBezTo>
                    <a:cubicBezTo>
                      <a:pt x="17" y="35"/>
                      <a:pt x="0" y="17"/>
                      <a:pt x="0" y="17"/>
                    </a:cubicBezTo>
                    <a:cubicBezTo>
                      <a:pt x="9" y="17"/>
                      <a:pt x="0" y="9"/>
                      <a:pt x="9" y="9"/>
                    </a:cubicBezTo>
                    <a:cubicBezTo>
                      <a:pt x="26" y="0"/>
                      <a:pt x="35" y="0"/>
                      <a:pt x="52" y="0"/>
                    </a:cubicBezTo>
                    <a:cubicBezTo>
                      <a:pt x="60" y="0"/>
                      <a:pt x="60" y="9"/>
                      <a:pt x="69" y="9"/>
                    </a:cubicBezTo>
                    <a:cubicBezTo>
                      <a:pt x="78" y="9"/>
                      <a:pt x="78" y="9"/>
                      <a:pt x="78" y="9"/>
                    </a:cubicBezTo>
                    <a:lnTo>
                      <a:pt x="86" y="0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5" name="Freeform 36"/>
              <p:cNvSpPr>
                <a:spLocks/>
              </p:cNvSpPr>
              <p:nvPr/>
            </p:nvSpPr>
            <p:spPr bwMode="auto">
              <a:xfrm>
                <a:off x="2822671" y="1962423"/>
                <a:ext cx="101600" cy="157162"/>
              </a:xfrm>
              <a:custGeom>
                <a:avLst/>
                <a:gdLst>
                  <a:gd name="T0" fmla="*/ 2147483647 w 8"/>
                  <a:gd name="T1" fmla="*/ 2147483647 h 12"/>
                  <a:gd name="T2" fmla="*/ 2147483647 w 8"/>
                  <a:gd name="T3" fmla="*/ 2147483647 h 12"/>
                  <a:gd name="T4" fmla="*/ 2147483647 w 8"/>
                  <a:gd name="T5" fmla="*/ 2147483647 h 12"/>
                  <a:gd name="T6" fmla="*/ 2147483647 w 8"/>
                  <a:gd name="T7" fmla="*/ 2147483647 h 12"/>
                  <a:gd name="T8" fmla="*/ 2147483647 w 8"/>
                  <a:gd name="T9" fmla="*/ 2147483647 h 12"/>
                  <a:gd name="T10" fmla="*/ 2147483647 w 8"/>
                  <a:gd name="T11" fmla="*/ 2147483647 h 12"/>
                  <a:gd name="T12" fmla="*/ 2147483647 w 8"/>
                  <a:gd name="T13" fmla="*/ 2147483647 h 12"/>
                  <a:gd name="T14" fmla="*/ 0 w 8"/>
                  <a:gd name="T15" fmla="*/ 2147483647 h 12"/>
                  <a:gd name="T16" fmla="*/ 0 w 8"/>
                  <a:gd name="T17" fmla="*/ 2147483647 h 12"/>
                  <a:gd name="T18" fmla="*/ 0 w 8"/>
                  <a:gd name="T19" fmla="*/ 2147483647 h 12"/>
                  <a:gd name="T20" fmla="*/ 0 w 8"/>
                  <a:gd name="T21" fmla="*/ 2147483647 h 12"/>
                  <a:gd name="T22" fmla="*/ 0 w 8"/>
                  <a:gd name="T23" fmla="*/ 2147483647 h 12"/>
                  <a:gd name="T24" fmla="*/ 0 w 8"/>
                  <a:gd name="T25" fmla="*/ 2147483647 h 12"/>
                  <a:gd name="T26" fmla="*/ 0 w 8"/>
                  <a:gd name="T27" fmla="*/ 2147483647 h 12"/>
                  <a:gd name="T28" fmla="*/ 0 w 8"/>
                  <a:gd name="T29" fmla="*/ 2147483647 h 12"/>
                  <a:gd name="T30" fmla="*/ 2147483647 w 8"/>
                  <a:gd name="T31" fmla="*/ 2147483647 h 12"/>
                  <a:gd name="T32" fmla="*/ 2147483647 w 8"/>
                  <a:gd name="T33" fmla="*/ 2147483647 h 12"/>
                  <a:gd name="T34" fmla="*/ 2147483647 w 8"/>
                  <a:gd name="T35" fmla="*/ 2147483647 h 12"/>
                  <a:gd name="T36" fmla="*/ 2147483647 w 8"/>
                  <a:gd name="T37" fmla="*/ 2147483647 h 12"/>
                  <a:gd name="T38" fmla="*/ 0 w 8"/>
                  <a:gd name="T39" fmla="*/ 2147483647 h 12"/>
                  <a:gd name="T40" fmla="*/ 2147483647 w 8"/>
                  <a:gd name="T41" fmla="*/ 2147483647 h 12"/>
                  <a:gd name="T42" fmla="*/ 2147483647 w 8"/>
                  <a:gd name="T43" fmla="*/ 2147483647 h 12"/>
                  <a:gd name="T44" fmla="*/ 2147483647 w 8"/>
                  <a:gd name="T45" fmla="*/ 2147483647 h 12"/>
                  <a:gd name="T46" fmla="*/ 2147483647 w 8"/>
                  <a:gd name="T47" fmla="*/ 0 h 12"/>
                  <a:gd name="T48" fmla="*/ 2147483647 w 8"/>
                  <a:gd name="T49" fmla="*/ 2147483647 h 12"/>
                  <a:gd name="T50" fmla="*/ 2147483647 w 8"/>
                  <a:gd name="T51" fmla="*/ 2147483647 h 12"/>
                  <a:gd name="T52" fmla="*/ 2147483647 w 8"/>
                  <a:gd name="T53" fmla="*/ 2147483647 h 12"/>
                  <a:gd name="T54" fmla="*/ 2147483647 w 8"/>
                  <a:gd name="T55" fmla="*/ 2147483647 h 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"/>
                  <a:gd name="T85" fmla="*/ 0 h 12"/>
                  <a:gd name="T86" fmla="*/ 8 w 8"/>
                  <a:gd name="T87" fmla="*/ 12 h 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" h="12">
                    <a:moveTo>
                      <a:pt x="7" y="3"/>
                    </a:moveTo>
                    <a:cubicBezTo>
                      <a:pt x="6" y="3"/>
                      <a:pt x="6" y="3"/>
                      <a:pt x="5" y="3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8" y="8"/>
                      <a:pt x="7" y="8"/>
                      <a:pt x="7" y="9"/>
                    </a:cubicBezTo>
                    <a:cubicBezTo>
                      <a:pt x="6" y="9"/>
                      <a:pt x="5" y="10"/>
                      <a:pt x="5" y="10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2" y="11"/>
                      <a:pt x="1" y="11"/>
                      <a:pt x="0" y="12"/>
                    </a:cubicBezTo>
                    <a:lnTo>
                      <a:pt x="0" y="11"/>
                    </a:lnTo>
                    <a:cubicBezTo>
                      <a:pt x="0" y="11"/>
                      <a:pt x="0" y="11"/>
                      <a:pt x="0" y="11"/>
                    </a:cubicBezTo>
                    <a:lnTo>
                      <a:pt x="0" y="9"/>
                    </a:lnTo>
                    <a:cubicBezTo>
                      <a:pt x="0" y="9"/>
                      <a:pt x="0" y="9"/>
                      <a:pt x="1" y="9"/>
                    </a:cubicBezTo>
                    <a:cubicBezTo>
                      <a:pt x="1" y="9"/>
                      <a:pt x="2" y="9"/>
                      <a:pt x="2" y="8"/>
                    </a:cubicBezTo>
                    <a:cubicBezTo>
                      <a:pt x="2" y="8"/>
                      <a:pt x="1" y="9"/>
                      <a:pt x="1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4" y="4"/>
                      <a:pt x="4" y="3"/>
                      <a:pt x="4" y="1"/>
                    </a:cubicBezTo>
                    <a:cubicBezTo>
                      <a:pt x="5" y="1"/>
                      <a:pt x="4" y="0"/>
                      <a:pt x="6" y="0"/>
                    </a:cubicBezTo>
                    <a:cubicBezTo>
                      <a:pt x="7" y="1"/>
                      <a:pt x="7" y="2"/>
                      <a:pt x="6" y="3"/>
                    </a:cubicBezTo>
                    <a:lnTo>
                      <a:pt x="7" y="3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6" name="Freeform 37"/>
              <p:cNvSpPr>
                <a:spLocks/>
              </p:cNvSpPr>
              <p:nvPr/>
            </p:nvSpPr>
            <p:spPr bwMode="auto">
              <a:xfrm>
                <a:off x="3603721" y="1962423"/>
                <a:ext cx="228600" cy="155575"/>
              </a:xfrm>
              <a:custGeom>
                <a:avLst/>
                <a:gdLst>
                  <a:gd name="T0" fmla="*/ 7 w 155"/>
                  <a:gd name="T1" fmla="*/ 0 h 104"/>
                  <a:gd name="T2" fmla="*/ 7 w 155"/>
                  <a:gd name="T3" fmla="*/ 0 h 104"/>
                  <a:gd name="T4" fmla="*/ 9 w 155"/>
                  <a:gd name="T5" fmla="*/ 0 h 104"/>
                  <a:gd name="T6" fmla="*/ 9 w 155"/>
                  <a:gd name="T7" fmla="*/ 8 h 104"/>
                  <a:gd name="T8" fmla="*/ 11 w 155"/>
                  <a:gd name="T9" fmla="*/ 8 h 104"/>
                  <a:gd name="T10" fmla="*/ 12 w 155"/>
                  <a:gd name="T11" fmla="*/ 8 h 104"/>
                  <a:gd name="T12" fmla="*/ 12 w 155"/>
                  <a:gd name="T13" fmla="*/ 8 h 104"/>
                  <a:gd name="T14" fmla="*/ 14 w 155"/>
                  <a:gd name="T15" fmla="*/ 8 h 104"/>
                  <a:gd name="T16" fmla="*/ 15 w 155"/>
                  <a:gd name="T17" fmla="*/ 8 h 104"/>
                  <a:gd name="T18" fmla="*/ 16 w 155"/>
                  <a:gd name="T19" fmla="*/ 10 h 104"/>
                  <a:gd name="T20" fmla="*/ 15 w 155"/>
                  <a:gd name="T21" fmla="*/ 12 h 104"/>
                  <a:gd name="T22" fmla="*/ 13 w 155"/>
                  <a:gd name="T23" fmla="*/ 10 h 104"/>
                  <a:gd name="T24" fmla="*/ 13 w 155"/>
                  <a:gd name="T25" fmla="*/ 12 h 104"/>
                  <a:gd name="T26" fmla="*/ 14 w 155"/>
                  <a:gd name="T27" fmla="*/ 14 h 104"/>
                  <a:gd name="T28" fmla="*/ 14 w 155"/>
                  <a:gd name="T29" fmla="*/ 16 h 104"/>
                  <a:gd name="T30" fmla="*/ 12 w 155"/>
                  <a:gd name="T31" fmla="*/ 16 h 104"/>
                  <a:gd name="T32" fmla="*/ 12 w 155"/>
                  <a:gd name="T33" fmla="*/ 17 h 104"/>
                  <a:gd name="T34" fmla="*/ 12 w 155"/>
                  <a:gd name="T35" fmla="*/ 19 h 104"/>
                  <a:gd name="T36" fmla="*/ 11 w 155"/>
                  <a:gd name="T37" fmla="*/ 17 h 104"/>
                  <a:gd name="T38" fmla="*/ 9 w 155"/>
                  <a:gd name="T39" fmla="*/ 17 h 104"/>
                  <a:gd name="T40" fmla="*/ 7 w 155"/>
                  <a:gd name="T41" fmla="*/ 17 h 104"/>
                  <a:gd name="T42" fmla="*/ 7 w 155"/>
                  <a:gd name="T43" fmla="*/ 16 h 104"/>
                  <a:gd name="T44" fmla="*/ 7 w 155"/>
                  <a:gd name="T45" fmla="*/ 16 h 104"/>
                  <a:gd name="T46" fmla="*/ 7 w 155"/>
                  <a:gd name="T47" fmla="*/ 17 h 104"/>
                  <a:gd name="T48" fmla="*/ 7 w 155"/>
                  <a:gd name="T49" fmla="*/ 17 h 104"/>
                  <a:gd name="T50" fmla="*/ 7 w 155"/>
                  <a:gd name="T51" fmla="*/ 17 h 104"/>
                  <a:gd name="T52" fmla="*/ 0 w 155"/>
                  <a:gd name="T53" fmla="*/ 14 h 104"/>
                  <a:gd name="T54" fmla="*/ 7 w 155"/>
                  <a:gd name="T55" fmla="*/ 8 h 104"/>
                  <a:gd name="T56" fmla="*/ 7 w 155"/>
                  <a:gd name="T57" fmla="*/ 8 h 104"/>
                  <a:gd name="T58" fmla="*/ 7 w 155"/>
                  <a:gd name="T59" fmla="*/ 8 h 104"/>
                  <a:gd name="T60" fmla="*/ 7 w 155"/>
                  <a:gd name="T61" fmla="*/ 8 h 104"/>
                  <a:gd name="T62" fmla="*/ 7 w 155"/>
                  <a:gd name="T63" fmla="*/ 8 h 104"/>
                  <a:gd name="T64" fmla="*/ 7 w 155"/>
                  <a:gd name="T65" fmla="*/ 8 h 104"/>
                  <a:gd name="T66" fmla="*/ 7 w 155"/>
                  <a:gd name="T67" fmla="*/ 8 h 104"/>
                  <a:gd name="T68" fmla="*/ 7 w 155"/>
                  <a:gd name="T69" fmla="*/ 8 h 104"/>
                  <a:gd name="T70" fmla="*/ 7 w 155"/>
                  <a:gd name="T71" fmla="*/ 8 h 104"/>
                  <a:gd name="T72" fmla="*/ 7 w 155"/>
                  <a:gd name="T73" fmla="*/ 8 h 104"/>
                  <a:gd name="T74" fmla="*/ 7 w 155"/>
                  <a:gd name="T75" fmla="*/ 0 h 104"/>
                  <a:gd name="T76" fmla="*/ 7 w 155"/>
                  <a:gd name="T77" fmla="*/ 0 h 104"/>
                  <a:gd name="T78" fmla="*/ 7 w 155"/>
                  <a:gd name="T79" fmla="*/ 0 h 1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5"/>
                  <a:gd name="T121" fmla="*/ 0 h 104"/>
                  <a:gd name="T122" fmla="*/ 155 w 155"/>
                  <a:gd name="T123" fmla="*/ 104 h 1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5" h="104">
                    <a:moveTo>
                      <a:pt x="69" y="0"/>
                    </a:moveTo>
                    <a:lnTo>
                      <a:pt x="78" y="0"/>
                    </a:lnTo>
                    <a:lnTo>
                      <a:pt x="95" y="0"/>
                    </a:lnTo>
                    <a:lnTo>
                      <a:pt x="95" y="9"/>
                    </a:lnTo>
                    <a:lnTo>
                      <a:pt x="112" y="9"/>
                    </a:lnTo>
                    <a:lnTo>
                      <a:pt x="121" y="9"/>
                    </a:lnTo>
                    <a:lnTo>
                      <a:pt x="121" y="26"/>
                    </a:lnTo>
                    <a:lnTo>
                      <a:pt x="138" y="43"/>
                    </a:lnTo>
                    <a:lnTo>
                      <a:pt x="146" y="52"/>
                    </a:lnTo>
                    <a:lnTo>
                      <a:pt x="155" y="61"/>
                    </a:lnTo>
                    <a:lnTo>
                      <a:pt x="146" y="69"/>
                    </a:lnTo>
                    <a:lnTo>
                      <a:pt x="129" y="61"/>
                    </a:lnTo>
                    <a:lnTo>
                      <a:pt x="129" y="69"/>
                    </a:lnTo>
                    <a:lnTo>
                      <a:pt x="138" y="78"/>
                    </a:lnTo>
                    <a:lnTo>
                      <a:pt x="138" y="87"/>
                    </a:lnTo>
                    <a:lnTo>
                      <a:pt x="121" y="87"/>
                    </a:lnTo>
                    <a:lnTo>
                      <a:pt x="121" y="95"/>
                    </a:lnTo>
                    <a:lnTo>
                      <a:pt x="121" y="104"/>
                    </a:lnTo>
                    <a:lnTo>
                      <a:pt x="112" y="95"/>
                    </a:lnTo>
                    <a:lnTo>
                      <a:pt x="95" y="95"/>
                    </a:lnTo>
                    <a:lnTo>
                      <a:pt x="78" y="95"/>
                    </a:lnTo>
                    <a:lnTo>
                      <a:pt x="52" y="87"/>
                    </a:lnTo>
                    <a:lnTo>
                      <a:pt x="34" y="87"/>
                    </a:lnTo>
                    <a:lnTo>
                      <a:pt x="17" y="95"/>
                    </a:lnTo>
                    <a:lnTo>
                      <a:pt x="9" y="95"/>
                    </a:lnTo>
                    <a:cubicBezTo>
                      <a:pt x="0" y="95"/>
                      <a:pt x="0" y="87"/>
                      <a:pt x="0" y="78"/>
                    </a:cubicBezTo>
                    <a:cubicBezTo>
                      <a:pt x="9" y="78"/>
                      <a:pt x="9" y="61"/>
                      <a:pt x="9" y="52"/>
                    </a:cubicBezTo>
                    <a:lnTo>
                      <a:pt x="9" y="43"/>
                    </a:lnTo>
                    <a:cubicBezTo>
                      <a:pt x="17" y="35"/>
                      <a:pt x="17" y="35"/>
                      <a:pt x="26" y="35"/>
                    </a:cubicBezTo>
                    <a:cubicBezTo>
                      <a:pt x="30" y="32"/>
                      <a:pt x="33" y="27"/>
                      <a:pt x="34" y="26"/>
                    </a:cubicBezTo>
                    <a:cubicBezTo>
                      <a:pt x="34" y="17"/>
                      <a:pt x="37" y="27"/>
                      <a:pt x="37" y="18"/>
                    </a:cubicBezTo>
                    <a:cubicBezTo>
                      <a:pt x="37" y="18"/>
                      <a:pt x="43" y="9"/>
                      <a:pt x="43" y="9"/>
                    </a:cubicBezTo>
                    <a:lnTo>
                      <a:pt x="69" y="0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7" name="Freeform 38"/>
              <p:cNvSpPr>
                <a:spLocks/>
              </p:cNvSpPr>
              <p:nvPr/>
            </p:nvSpPr>
            <p:spPr bwMode="auto">
              <a:xfrm>
                <a:off x="3613246" y="2340248"/>
                <a:ext cx="155575" cy="104775"/>
              </a:xfrm>
              <a:custGeom>
                <a:avLst/>
                <a:gdLst>
                  <a:gd name="T0" fmla="*/ 0 w 12"/>
                  <a:gd name="T1" fmla="*/ 2147483647 h 8"/>
                  <a:gd name="T2" fmla="*/ 2147483647 w 12"/>
                  <a:gd name="T3" fmla="*/ 2147483647 h 8"/>
                  <a:gd name="T4" fmla="*/ 2147483647 w 12"/>
                  <a:gd name="T5" fmla="*/ 2147483647 h 8"/>
                  <a:gd name="T6" fmla="*/ 2147483647 w 12"/>
                  <a:gd name="T7" fmla="*/ 0 h 8"/>
                  <a:gd name="T8" fmla="*/ 2147483647 w 12"/>
                  <a:gd name="T9" fmla="*/ 2147483647 h 8"/>
                  <a:gd name="T10" fmla="*/ 2147483647 w 12"/>
                  <a:gd name="T11" fmla="*/ 2147483647 h 8"/>
                  <a:gd name="T12" fmla="*/ 2147483647 w 12"/>
                  <a:gd name="T13" fmla="*/ 2147483647 h 8"/>
                  <a:gd name="T14" fmla="*/ 2147483647 w 12"/>
                  <a:gd name="T15" fmla="*/ 2147483647 h 8"/>
                  <a:gd name="T16" fmla="*/ 2147483647 w 12"/>
                  <a:gd name="T17" fmla="*/ 2147483647 h 8"/>
                  <a:gd name="T18" fmla="*/ 2147483647 w 12"/>
                  <a:gd name="T19" fmla="*/ 2147483647 h 8"/>
                  <a:gd name="T20" fmla="*/ 2147483647 w 12"/>
                  <a:gd name="T21" fmla="*/ 2147483647 h 8"/>
                  <a:gd name="T22" fmla="*/ 2147483647 w 12"/>
                  <a:gd name="T23" fmla="*/ 2147483647 h 8"/>
                  <a:gd name="T24" fmla="*/ 2147483647 w 12"/>
                  <a:gd name="T25" fmla="*/ 2147483647 h 8"/>
                  <a:gd name="T26" fmla="*/ 0 w 12"/>
                  <a:gd name="T27" fmla="*/ 2147483647 h 8"/>
                  <a:gd name="T28" fmla="*/ 2147483647 w 12"/>
                  <a:gd name="T29" fmla="*/ 2147483647 h 8"/>
                  <a:gd name="T30" fmla="*/ 2147483647 w 12"/>
                  <a:gd name="T31" fmla="*/ 2147483647 h 8"/>
                  <a:gd name="T32" fmla="*/ 0 w 12"/>
                  <a:gd name="T33" fmla="*/ 2147483647 h 8"/>
                  <a:gd name="T34" fmla="*/ 0 w 12"/>
                  <a:gd name="T35" fmla="*/ 2147483647 h 8"/>
                  <a:gd name="T36" fmla="*/ 0 w 12"/>
                  <a:gd name="T37" fmla="*/ 2147483647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8"/>
                  <a:gd name="T59" fmla="*/ 12 w 12"/>
                  <a:gd name="T60" fmla="*/ 8 h 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8">
                    <a:moveTo>
                      <a:pt x="0" y="1"/>
                    </a:moveTo>
                    <a:lnTo>
                      <a:pt x="3" y="2"/>
                    </a:lnTo>
                    <a:cubicBezTo>
                      <a:pt x="5" y="2"/>
                      <a:pt x="6" y="0"/>
                      <a:pt x="8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1" y="2"/>
                      <a:pt x="10" y="2"/>
                      <a:pt x="10" y="3"/>
                    </a:cubicBezTo>
                    <a:cubicBezTo>
                      <a:pt x="10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11" y="6"/>
                      <a:pt x="9" y="7"/>
                      <a:pt x="8" y="7"/>
                    </a:cubicBezTo>
                    <a:cubicBezTo>
                      <a:pt x="8" y="7"/>
                      <a:pt x="7" y="8"/>
                      <a:pt x="6" y="8"/>
                    </a:cubicBezTo>
                    <a:cubicBezTo>
                      <a:pt x="6" y="8"/>
                      <a:pt x="5" y="7"/>
                      <a:pt x="4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0" y="1"/>
                      <a:pt x="1" y="1"/>
                      <a:pt x="0" y="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8" name="Freeform 39"/>
              <p:cNvSpPr>
                <a:spLocks/>
              </p:cNvSpPr>
              <p:nvPr/>
            </p:nvSpPr>
            <p:spPr bwMode="auto">
              <a:xfrm>
                <a:off x="3603721" y="2079898"/>
                <a:ext cx="407987" cy="260350"/>
              </a:xfrm>
              <a:custGeom>
                <a:avLst/>
                <a:gdLst>
                  <a:gd name="T0" fmla="*/ 2147483647 w 32"/>
                  <a:gd name="T1" fmla="*/ 2147483647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2147483647 h 20"/>
                  <a:gd name="T16" fmla="*/ 0 w 32"/>
                  <a:gd name="T17" fmla="*/ 2147483647 h 20"/>
                  <a:gd name="T18" fmla="*/ 0 w 32"/>
                  <a:gd name="T19" fmla="*/ 2147483647 h 20"/>
                  <a:gd name="T20" fmla="*/ 2147483647 w 32"/>
                  <a:gd name="T21" fmla="*/ 2147483647 h 20"/>
                  <a:gd name="T22" fmla="*/ 2147483647 w 32"/>
                  <a:gd name="T23" fmla="*/ 2147483647 h 20"/>
                  <a:gd name="T24" fmla="*/ 2147483647 w 32"/>
                  <a:gd name="T25" fmla="*/ 2147483647 h 20"/>
                  <a:gd name="T26" fmla="*/ 2147483647 w 32"/>
                  <a:gd name="T27" fmla="*/ 2147483647 h 20"/>
                  <a:gd name="T28" fmla="*/ 2147483647 w 32"/>
                  <a:gd name="T29" fmla="*/ 2147483647 h 20"/>
                  <a:gd name="T30" fmla="*/ 2147483647 w 32"/>
                  <a:gd name="T31" fmla="*/ 2147483647 h 20"/>
                  <a:gd name="T32" fmla="*/ 2147483647 w 32"/>
                  <a:gd name="T33" fmla="*/ 2147483647 h 20"/>
                  <a:gd name="T34" fmla="*/ 2147483647 w 32"/>
                  <a:gd name="T35" fmla="*/ 0 h 20"/>
                  <a:gd name="T36" fmla="*/ 2147483647 w 32"/>
                  <a:gd name="T37" fmla="*/ 2147483647 h 20"/>
                  <a:gd name="T38" fmla="*/ 2147483647 w 32"/>
                  <a:gd name="T39" fmla="*/ 2147483647 h 20"/>
                  <a:gd name="T40" fmla="*/ 2147483647 w 32"/>
                  <a:gd name="T41" fmla="*/ 2147483647 h 20"/>
                  <a:gd name="T42" fmla="*/ 2147483647 w 32"/>
                  <a:gd name="T43" fmla="*/ 2147483647 h 20"/>
                  <a:gd name="T44" fmla="*/ 2147483647 w 32"/>
                  <a:gd name="T45" fmla="*/ 2147483647 h 20"/>
                  <a:gd name="T46" fmla="*/ 2147483647 w 32"/>
                  <a:gd name="T47" fmla="*/ 2147483647 h 20"/>
                  <a:gd name="T48" fmla="*/ 2147483647 w 32"/>
                  <a:gd name="T49" fmla="*/ 2147483647 h 20"/>
                  <a:gd name="T50" fmla="*/ 2147483647 w 32"/>
                  <a:gd name="T51" fmla="*/ 2147483647 h 20"/>
                  <a:gd name="T52" fmla="*/ 2147483647 w 32"/>
                  <a:gd name="T53" fmla="*/ 2147483647 h 20"/>
                  <a:gd name="T54" fmla="*/ 2147483647 w 32"/>
                  <a:gd name="T55" fmla="*/ 2147483647 h 20"/>
                  <a:gd name="T56" fmla="*/ 2147483647 w 32"/>
                  <a:gd name="T57" fmla="*/ 2147483647 h 20"/>
                  <a:gd name="T58" fmla="*/ 2147483647 w 32"/>
                  <a:gd name="T59" fmla="*/ 2147483647 h 20"/>
                  <a:gd name="T60" fmla="*/ 2147483647 w 32"/>
                  <a:gd name="T61" fmla="*/ 2147483647 h 20"/>
                  <a:gd name="T62" fmla="*/ 2147483647 w 32"/>
                  <a:gd name="T63" fmla="*/ 2147483647 h 20"/>
                  <a:gd name="T64" fmla="*/ 2147483647 w 32"/>
                  <a:gd name="T65" fmla="*/ 2147483647 h 20"/>
                  <a:gd name="T66" fmla="*/ 2147483647 w 32"/>
                  <a:gd name="T67" fmla="*/ 2147483647 h 20"/>
                  <a:gd name="T68" fmla="*/ 2147483647 w 32"/>
                  <a:gd name="T69" fmla="*/ 2147483647 h 20"/>
                  <a:gd name="T70" fmla="*/ 2147483647 w 32"/>
                  <a:gd name="T71" fmla="*/ 2147483647 h 20"/>
                  <a:gd name="T72" fmla="*/ 2147483647 w 32"/>
                  <a:gd name="T73" fmla="*/ 2147483647 h 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"/>
                  <a:gd name="T112" fmla="*/ 0 h 20"/>
                  <a:gd name="T113" fmla="*/ 32 w 32"/>
                  <a:gd name="T114" fmla="*/ 20 h 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" h="20">
                    <a:moveTo>
                      <a:pt x="12" y="15"/>
                    </a:moveTo>
                    <a:lnTo>
                      <a:pt x="13" y="15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3" y="12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1"/>
                    </a:ln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3" y="11"/>
                      <a:pt x="1" y="11"/>
                    </a:cubicBezTo>
                    <a:lnTo>
                      <a:pt x="0" y="10"/>
                    </a:lnTo>
                    <a:cubicBezTo>
                      <a:pt x="0" y="9"/>
                      <a:pt x="0" y="8"/>
                      <a:pt x="0" y="8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2" y="4"/>
                      <a:pt x="1" y="3"/>
                      <a:pt x="1" y="2"/>
                    </a:cubicBezTo>
                    <a:lnTo>
                      <a:pt x="2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7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29" y="13"/>
                    </a:lnTo>
                    <a:cubicBezTo>
                      <a:pt x="27" y="14"/>
                      <a:pt x="24" y="14"/>
                      <a:pt x="24" y="16"/>
                    </a:cubicBezTo>
                    <a:cubicBezTo>
                      <a:pt x="24" y="17"/>
                      <a:pt x="24" y="17"/>
                      <a:pt x="25" y="17"/>
                    </a:cubicBezTo>
                    <a:cubicBezTo>
                      <a:pt x="26" y="17"/>
                      <a:pt x="27" y="17"/>
                      <a:pt x="28" y="17"/>
                    </a:cubicBezTo>
                    <a:cubicBezTo>
                      <a:pt x="27" y="17"/>
                      <a:pt x="27" y="18"/>
                      <a:pt x="26" y="19"/>
                    </a:cubicBezTo>
                    <a:cubicBezTo>
                      <a:pt x="26" y="18"/>
                      <a:pt x="25" y="18"/>
                      <a:pt x="25" y="18"/>
                    </a:cubicBezTo>
                    <a:cubicBezTo>
                      <a:pt x="25" y="19"/>
                      <a:pt x="23" y="19"/>
                      <a:pt x="23" y="20"/>
                    </a:cubicBezTo>
                    <a:cubicBezTo>
                      <a:pt x="21" y="20"/>
                      <a:pt x="21" y="19"/>
                      <a:pt x="21" y="18"/>
                    </a:cubicBezTo>
                    <a:cubicBezTo>
                      <a:pt x="20" y="18"/>
                      <a:pt x="19" y="17"/>
                      <a:pt x="19" y="17"/>
                    </a:cubicBezTo>
                    <a:cubicBezTo>
                      <a:pt x="21" y="16"/>
                      <a:pt x="22" y="16"/>
                      <a:pt x="23" y="16"/>
                    </a:cubicBezTo>
                    <a:lnTo>
                      <a:pt x="19" y="16"/>
                    </a:lnTo>
                    <a:cubicBezTo>
                      <a:pt x="18" y="15"/>
                      <a:pt x="16" y="14"/>
                      <a:pt x="16" y="14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3" y="17"/>
                      <a:pt x="12" y="17"/>
                      <a:pt x="11" y="16"/>
                    </a:cubicBezTo>
                    <a:lnTo>
                      <a:pt x="12" y="15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9" name="Freeform 40"/>
              <p:cNvSpPr>
                <a:spLocks/>
              </p:cNvSpPr>
              <p:nvPr/>
            </p:nvSpPr>
            <p:spPr bwMode="auto">
              <a:xfrm>
                <a:off x="3627533" y="1309960"/>
                <a:ext cx="3328987" cy="1135062"/>
              </a:xfrm>
              <a:custGeom>
                <a:avLst/>
                <a:gdLst>
                  <a:gd name="T0" fmla="*/ 2147483647 w 261"/>
                  <a:gd name="T1" fmla="*/ 2147483647 h 87"/>
                  <a:gd name="T2" fmla="*/ 2147483647 w 261"/>
                  <a:gd name="T3" fmla="*/ 2147483647 h 87"/>
                  <a:gd name="T4" fmla="*/ 2147483647 w 261"/>
                  <a:gd name="T5" fmla="*/ 2147483647 h 87"/>
                  <a:gd name="T6" fmla="*/ 2147483647 w 261"/>
                  <a:gd name="T7" fmla="*/ 2147483647 h 87"/>
                  <a:gd name="T8" fmla="*/ 2147483647 w 261"/>
                  <a:gd name="T9" fmla="*/ 2147483647 h 87"/>
                  <a:gd name="T10" fmla="*/ 2147483647 w 261"/>
                  <a:gd name="T11" fmla="*/ 2147483647 h 87"/>
                  <a:gd name="T12" fmla="*/ 2147483647 w 261"/>
                  <a:gd name="T13" fmla="*/ 2147483647 h 87"/>
                  <a:gd name="T14" fmla="*/ 2147483647 w 261"/>
                  <a:gd name="T15" fmla="*/ 2147483647 h 87"/>
                  <a:gd name="T16" fmla="*/ 2147483647 w 261"/>
                  <a:gd name="T17" fmla="*/ 2147483647 h 87"/>
                  <a:gd name="T18" fmla="*/ 2147483647 w 261"/>
                  <a:gd name="T19" fmla="*/ 2147483647 h 87"/>
                  <a:gd name="T20" fmla="*/ 2147483647 w 261"/>
                  <a:gd name="T21" fmla="*/ 2147483647 h 87"/>
                  <a:gd name="T22" fmla="*/ 2147483647 w 261"/>
                  <a:gd name="T23" fmla="*/ 2147483647 h 87"/>
                  <a:gd name="T24" fmla="*/ 2147483647 w 261"/>
                  <a:gd name="T25" fmla="*/ 2147483647 h 87"/>
                  <a:gd name="T26" fmla="*/ 2147483647 w 261"/>
                  <a:gd name="T27" fmla="*/ 2147483647 h 87"/>
                  <a:gd name="T28" fmla="*/ 2147483647 w 261"/>
                  <a:gd name="T29" fmla="*/ 2147483647 h 87"/>
                  <a:gd name="T30" fmla="*/ 2147483647 w 261"/>
                  <a:gd name="T31" fmla="*/ 2147483647 h 87"/>
                  <a:gd name="T32" fmla="*/ 2147483647 w 261"/>
                  <a:gd name="T33" fmla="*/ 2147483647 h 87"/>
                  <a:gd name="T34" fmla="*/ 2147483647 w 261"/>
                  <a:gd name="T35" fmla="*/ 2147483647 h 87"/>
                  <a:gd name="T36" fmla="*/ 2147483647 w 261"/>
                  <a:gd name="T37" fmla="*/ 2147483647 h 87"/>
                  <a:gd name="T38" fmla="*/ 2147483647 w 261"/>
                  <a:gd name="T39" fmla="*/ 2147483647 h 87"/>
                  <a:gd name="T40" fmla="*/ 2147483647 w 261"/>
                  <a:gd name="T41" fmla="*/ 2147483647 h 87"/>
                  <a:gd name="T42" fmla="*/ 2147483647 w 261"/>
                  <a:gd name="T43" fmla="*/ 2147483647 h 87"/>
                  <a:gd name="T44" fmla="*/ 2147483647 w 261"/>
                  <a:gd name="T45" fmla="*/ 2147483647 h 87"/>
                  <a:gd name="T46" fmla="*/ 2147483647 w 261"/>
                  <a:gd name="T47" fmla="*/ 2147483647 h 87"/>
                  <a:gd name="T48" fmla="*/ 2147483647 w 261"/>
                  <a:gd name="T49" fmla="*/ 2147483647 h 87"/>
                  <a:gd name="T50" fmla="*/ 2147483647 w 261"/>
                  <a:gd name="T51" fmla="*/ 2147483647 h 87"/>
                  <a:gd name="T52" fmla="*/ 2147483647 w 261"/>
                  <a:gd name="T53" fmla="*/ 2147483647 h 87"/>
                  <a:gd name="T54" fmla="*/ 2147483647 w 261"/>
                  <a:gd name="T55" fmla="*/ 2147483647 h 87"/>
                  <a:gd name="T56" fmla="*/ 2147483647 w 261"/>
                  <a:gd name="T57" fmla="*/ 2147483647 h 87"/>
                  <a:gd name="T58" fmla="*/ 2147483647 w 261"/>
                  <a:gd name="T59" fmla="*/ 2147483647 h 87"/>
                  <a:gd name="T60" fmla="*/ 2147483647 w 261"/>
                  <a:gd name="T61" fmla="*/ 2147483647 h 87"/>
                  <a:gd name="T62" fmla="*/ 2147483647 w 261"/>
                  <a:gd name="T63" fmla="*/ 2147483647 h 87"/>
                  <a:gd name="T64" fmla="*/ 2147483647 w 261"/>
                  <a:gd name="T65" fmla="*/ 2147483647 h 87"/>
                  <a:gd name="T66" fmla="*/ 2147483647 w 261"/>
                  <a:gd name="T67" fmla="*/ 2147483647 h 87"/>
                  <a:gd name="T68" fmla="*/ 2147483647 w 261"/>
                  <a:gd name="T69" fmla="*/ 2147483647 h 87"/>
                  <a:gd name="T70" fmla="*/ 2147483647 w 261"/>
                  <a:gd name="T71" fmla="*/ 2147483647 h 87"/>
                  <a:gd name="T72" fmla="*/ 2147483647 w 261"/>
                  <a:gd name="T73" fmla="*/ 2147483647 h 87"/>
                  <a:gd name="T74" fmla="*/ 2147483647 w 261"/>
                  <a:gd name="T75" fmla="*/ 2147483647 h 87"/>
                  <a:gd name="T76" fmla="*/ 2147483647 w 261"/>
                  <a:gd name="T77" fmla="*/ 2147483647 h 87"/>
                  <a:gd name="T78" fmla="*/ 2147483647 w 261"/>
                  <a:gd name="T79" fmla="*/ 2147483647 h 87"/>
                  <a:gd name="T80" fmla="*/ 2147483647 w 261"/>
                  <a:gd name="T81" fmla="*/ 2147483647 h 87"/>
                  <a:gd name="T82" fmla="*/ 2147483647 w 261"/>
                  <a:gd name="T83" fmla="*/ 2147483647 h 87"/>
                  <a:gd name="T84" fmla="*/ 2147483647 w 261"/>
                  <a:gd name="T85" fmla="*/ 2147483647 h 87"/>
                  <a:gd name="T86" fmla="*/ 2147483647 w 261"/>
                  <a:gd name="T87" fmla="*/ 2147483647 h 87"/>
                  <a:gd name="T88" fmla="*/ 2147483647 w 261"/>
                  <a:gd name="T89" fmla="*/ 2147483647 h 87"/>
                  <a:gd name="T90" fmla="*/ 2147483647 w 261"/>
                  <a:gd name="T91" fmla="*/ 2147483647 h 87"/>
                  <a:gd name="T92" fmla="*/ 2147483647 w 261"/>
                  <a:gd name="T93" fmla="*/ 2147483647 h 87"/>
                  <a:gd name="T94" fmla="*/ 2147483647 w 261"/>
                  <a:gd name="T95" fmla="*/ 2147483647 h 87"/>
                  <a:gd name="T96" fmla="*/ 2147483647 w 261"/>
                  <a:gd name="T97" fmla="*/ 2147483647 h 87"/>
                  <a:gd name="T98" fmla="*/ 2147483647 w 261"/>
                  <a:gd name="T99" fmla="*/ 2147483647 h 87"/>
                  <a:gd name="T100" fmla="*/ 2147483647 w 261"/>
                  <a:gd name="T101" fmla="*/ 2147483647 h 87"/>
                  <a:gd name="T102" fmla="*/ 2147483647 w 261"/>
                  <a:gd name="T103" fmla="*/ 2147483647 h 87"/>
                  <a:gd name="T104" fmla="*/ 2147483647 w 261"/>
                  <a:gd name="T105" fmla="*/ 2147483647 h 87"/>
                  <a:gd name="T106" fmla="*/ 2147483647 w 261"/>
                  <a:gd name="T107" fmla="*/ 2147483647 h 87"/>
                  <a:gd name="T108" fmla="*/ 2147483647 w 261"/>
                  <a:gd name="T109" fmla="*/ 2147483647 h 87"/>
                  <a:gd name="T110" fmla="*/ 2147483647 w 261"/>
                  <a:gd name="T111" fmla="*/ 2147483647 h 87"/>
                  <a:gd name="T112" fmla="*/ 2147483647 w 261"/>
                  <a:gd name="T113" fmla="*/ 2147483647 h 87"/>
                  <a:gd name="T114" fmla="*/ 2147483647 w 261"/>
                  <a:gd name="T115" fmla="*/ 2147483647 h 87"/>
                  <a:gd name="T116" fmla="*/ 0 w 261"/>
                  <a:gd name="T117" fmla="*/ 2147483647 h 87"/>
                  <a:gd name="T118" fmla="*/ 2147483647 w 261"/>
                  <a:gd name="T119" fmla="*/ 2147483647 h 87"/>
                  <a:gd name="T120" fmla="*/ 2147483647 w 261"/>
                  <a:gd name="T121" fmla="*/ 2147483647 h 87"/>
                  <a:gd name="T122" fmla="*/ 2147483647 w 261"/>
                  <a:gd name="T123" fmla="*/ 2147483647 h 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61"/>
                  <a:gd name="T187" fmla="*/ 0 h 87"/>
                  <a:gd name="T188" fmla="*/ 261 w 261"/>
                  <a:gd name="T189" fmla="*/ 87 h 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61" h="87">
                    <a:moveTo>
                      <a:pt x="14" y="60"/>
                    </a:moveTo>
                    <a:lnTo>
                      <a:pt x="14" y="60"/>
                    </a:lnTo>
                    <a:lnTo>
                      <a:pt x="15" y="60"/>
                    </a:lnTo>
                    <a:lnTo>
                      <a:pt x="16" y="59"/>
                    </a:lnTo>
                    <a:lnTo>
                      <a:pt x="17" y="59"/>
                    </a:lnTo>
                    <a:lnTo>
                      <a:pt x="18" y="60"/>
                    </a:lnTo>
                    <a:lnTo>
                      <a:pt x="19" y="61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2" y="64"/>
                    </a:lnTo>
                    <a:lnTo>
                      <a:pt x="23" y="64"/>
                    </a:lnTo>
                    <a:lnTo>
                      <a:pt x="23" y="65"/>
                    </a:lnTo>
                    <a:lnTo>
                      <a:pt x="25" y="64"/>
                    </a:lnTo>
                    <a:lnTo>
                      <a:pt x="26" y="65"/>
                    </a:lnTo>
                    <a:lnTo>
                      <a:pt x="27" y="65"/>
                    </a:lnTo>
                    <a:lnTo>
                      <a:pt x="29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0" y="69"/>
                    </a:lnTo>
                    <a:lnTo>
                      <a:pt x="30" y="70"/>
                    </a:lnTo>
                    <a:lnTo>
                      <a:pt x="29" y="70"/>
                    </a:lnTo>
                    <a:lnTo>
                      <a:pt x="28" y="71"/>
                    </a:lnTo>
                    <a:lnTo>
                      <a:pt x="27" y="72"/>
                    </a:lnTo>
                    <a:cubicBezTo>
                      <a:pt x="27" y="72"/>
                      <a:pt x="28" y="72"/>
                      <a:pt x="28" y="72"/>
                    </a:cubicBezTo>
                    <a:cubicBezTo>
                      <a:pt x="27" y="72"/>
                      <a:pt x="27" y="73"/>
                      <a:pt x="26" y="73"/>
                    </a:cubicBezTo>
                    <a:cubicBezTo>
                      <a:pt x="26" y="73"/>
                      <a:pt x="27" y="74"/>
                      <a:pt x="28" y="74"/>
                    </a:cubicBezTo>
                    <a:cubicBezTo>
                      <a:pt x="27" y="75"/>
                      <a:pt x="27" y="76"/>
                      <a:pt x="26" y="76"/>
                    </a:cubicBezTo>
                    <a:cubicBezTo>
                      <a:pt x="26" y="78"/>
                      <a:pt x="27" y="77"/>
                      <a:pt x="29" y="79"/>
                    </a:cubicBezTo>
                    <a:cubicBezTo>
                      <a:pt x="30" y="80"/>
                      <a:pt x="31" y="80"/>
                      <a:pt x="33" y="81"/>
                    </a:cubicBezTo>
                    <a:lnTo>
                      <a:pt x="35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40" y="83"/>
                    </a:lnTo>
                    <a:lnTo>
                      <a:pt x="41" y="83"/>
                    </a:lnTo>
                    <a:lnTo>
                      <a:pt x="42" y="83"/>
                    </a:lnTo>
                    <a:lnTo>
                      <a:pt x="44" y="83"/>
                    </a:lnTo>
                    <a:lnTo>
                      <a:pt x="45" y="84"/>
                    </a:lnTo>
                    <a:lnTo>
                      <a:pt x="46" y="85"/>
                    </a:lnTo>
                    <a:lnTo>
                      <a:pt x="48" y="87"/>
                    </a:lnTo>
                    <a:lnTo>
                      <a:pt x="49" y="87"/>
                    </a:lnTo>
                    <a:lnTo>
                      <a:pt x="50" y="86"/>
                    </a:lnTo>
                    <a:cubicBezTo>
                      <a:pt x="50" y="86"/>
                      <a:pt x="49" y="85"/>
                      <a:pt x="49" y="84"/>
                    </a:cubicBezTo>
                    <a:cubicBezTo>
                      <a:pt x="49" y="84"/>
                      <a:pt x="47" y="82"/>
                      <a:pt x="47" y="82"/>
                    </a:cubicBezTo>
                    <a:lnTo>
                      <a:pt x="47" y="81"/>
                    </a:lnTo>
                    <a:lnTo>
                      <a:pt x="47" y="80"/>
                    </a:lnTo>
                    <a:cubicBezTo>
                      <a:pt x="46" y="80"/>
                      <a:pt x="45" y="79"/>
                      <a:pt x="45" y="78"/>
                    </a:cubicBezTo>
                    <a:cubicBezTo>
                      <a:pt x="45" y="77"/>
                      <a:pt x="45" y="76"/>
                      <a:pt x="46" y="76"/>
                    </a:cubicBezTo>
                    <a:cubicBezTo>
                      <a:pt x="47" y="75"/>
                      <a:pt x="48" y="75"/>
                      <a:pt x="48" y="74"/>
                    </a:cubicBezTo>
                    <a:lnTo>
                      <a:pt x="48" y="73"/>
                    </a:lnTo>
                    <a:lnTo>
                      <a:pt x="48" y="72"/>
                    </a:lnTo>
                    <a:lnTo>
                      <a:pt x="47" y="71"/>
                    </a:lnTo>
                    <a:lnTo>
                      <a:pt x="45" y="71"/>
                    </a:lnTo>
                    <a:lnTo>
                      <a:pt x="45" y="70"/>
                    </a:lnTo>
                    <a:lnTo>
                      <a:pt x="44" y="69"/>
                    </a:lnTo>
                    <a:lnTo>
                      <a:pt x="44" y="68"/>
                    </a:lnTo>
                    <a:lnTo>
                      <a:pt x="44" y="66"/>
                    </a:lnTo>
                    <a:lnTo>
                      <a:pt x="44" y="65"/>
                    </a:lnTo>
                    <a:lnTo>
                      <a:pt x="44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7" y="64"/>
                    </a:lnTo>
                    <a:lnTo>
                      <a:pt x="48" y="63"/>
                    </a:lnTo>
                    <a:lnTo>
                      <a:pt x="49" y="61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3" y="61"/>
                    </a:lnTo>
                    <a:lnTo>
                      <a:pt x="54" y="61"/>
                    </a:lnTo>
                    <a:lnTo>
                      <a:pt x="56" y="62"/>
                    </a:lnTo>
                    <a:lnTo>
                      <a:pt x="58" y="64"/>
                    </a:lnTo>
                    <a:lnTo>
                      <a:pt x="59" y="64"/>
                    </a:lnTo>
                    <a:lnTo>
                      <a:pt x="61" y="63"/>
                    </a:lnTo>
                    <a:lnTo>
                      <a:pt x="62" y="62"/>
                    </a:lnTo>
                    <a:lnTo>
                      <a:pt x="64" y="62"/>
                    </a:lnTo>
                    <a:lnTo>
                      <a:pt x="65" y="63"/>
                    </a:lnTo>
                    <a:lnTo>
                      <a:pt x="67" y="64"/>
                    </a:lnTo>
                    <a:lnTo>
                      <a:pt x="68" y="64"/>
                    </a:lnTo>
                    <a:lnTo>
                      <a:pt x="70" y="63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7" y="60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67" y="56"/>
                    </a:lnTo>
                    <a:lnTo>
                      <a:pt x="71" y="55"/>
                    </a:lnTo>
                    <a:lnTo>
                      <a:pt x="74" y="55"/>
                    </a:lnTo>
                    <a:lnTo>
                      <a:pt x="75" y="54"/>
                    </a:lnTo>
                    <a:lnTo>
                      <a:pt x="77" y="54"/>
                    </a:lnTo>
                    <a:lnTo>
                      <a:pt x="79" y="53"/>
                    </a:lnTo>
                    <a:lnTo>
                      <a:pt x="80" y="52"/>
                    </a:lnTo>
                    <a:lnTo>
                      <a:pt x="82" y="53"/>
                    </a:lnTo>
                    <a:lnTo>
                      <a:pt x="84" y="52"/>
                    </a:lnTo>
                    <a:lnTo>
                      <a:pt x="85" y="53"/>
                    </a:lnTo>
                    <a:lnTo>
                      <a:pt x="85" y="55"/>
                    </a:lnTo>
                    <a:lnTo>
                      <a:pt x="87" y="55"/>
                    </a:lnTo>
                    <a:lnTo>
                      <a:pt x="87" y="54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0" y="55"/>
                    </a:lnTo>
                    <a:lnTo>
                      <a:pt x="90" y="57"/>
                    </a:lnTo>
                    <a:lnTo>
                      <a:pt x="92" y="57"/>
                    </a:lnTo>
                    <a:lnTo>
                      <a:pt x="93" y="56"/>
                    </a:lnTo>
                    <a:lnTo>
                      <a:pt x="95" y="55"/>
                    </a:lnTo>
                    <a:lnTo>
                      <a:pt x="95" y="54"/>
                    </a:lnTo>
                    <a:lnTo>
                      <a:pt x="95" y="55"/>
                    </a:lnTo>
                    <a:lnTo>
                      <a:pt x="97" y="56"/>
                    </a:lnTo>
                    <a:lnTo>
                      <a:pt x="99" y="57"/>
                    </a:lnTo>
                    <a:lnTo>
                      <a:pt x="100" y="59"/>
                    </a:lnTo>
                    <a:lnTo>
                      <a:pt x="102" y="60"/>
                    </a:lnTo>
                    <a:lnTo>
                      <a:pt x="104" y="62"/>
                    </a:lnTo>
                    <a:lnTo>
                      <a:pt x="105" y="64"/>
                    </a:lnTo>
                    <a:lnTo>
                      <a:pt x="105" y="62"/>
                    </a:lnTo>
                    <a:lnTo>
                      <a:pt x="106" y="62"/>
                    </a:lnTo>
                    <a:lnTo>
                      <a:pt x="107" y="63"/>
                    </a:lnTo>
                    <a:lnTo>
                      <a:pt x="108" y="64"/>
                    </a:lnTo>
                    <a:lnTo>
                      <a:pt x="110" y="63"/>
                    </a:lnTo>
                    <a:lnTo>
                      <a:pt x="111" y="62"/>
                    </a:lnTo>
                    <a:lnTo>
                      <a:pt x="112" y="64"/>
                    </a:lnTo>
                    <a:lnTo>
                      <a:pt x="114" y="65"/>
                    </a:lnTo>
                    <a:lnTo>
                      <a:pt x="116" y="66"/>
                    </a:lnTo>
                    <a:lnTo>
                      <a:pt x="118" y="66"/>
                    </a:lnTo>
                    <a:lnTo>
                      <a:pt x="118" y="67"/>
                    </a:lnTo>
                    <a:cubicBezTo>
                      <a:pt x="118" y="66"/>
                      <a:pt x="119" y="66"/>
                      <a:pt x="120" y="66"/>
                    </a:cubicBezTo>
                    <a:cubicBezTo>
                      <a:pt x="120" y="66"/>
                      <a:pt x="121" y="66"/>
                      <a:pt x="121" y="66"/>
                    </a:cubicBezTo>
                    <a:cubicBezTo>
                      <a:pt x="123" y="66"/>
                      <a:pt x="124" y="63"/>
                      <a:pt x="126" y="63"/>
                    </a:cubicBezTo>
                    <a:cubicBezTo>
                      <a:pt x="127" y="63"/>
                      <a:pt x="128" y="64"/>
                      <a:pt x="128" y="64"/>
                    </a:cubicBezTo>
                    <a:lnTo>
                      <a:pt x="129" y="63"/>
                    </a:lnTo>
                    <a:cubicBezTo>
                      <a:pt x="130" y="63"/>
                      <a:pt x="130" y="63"/>
                      <a:pt x="130" y="63"/>
                    </a:cubicBezTo>
                    <a:cubicBezTo>
                      <a:pt x="130" y="64"/>
                      <a:pt x="131" y="64"/>
                      <a:pt x="131" y="65"/>
                    </a:cubicBezTo>
                    <a:lnTo>
                      <a:pt x="138" y="65"/>
                    </a:lnTo>
                    <a:cubicBezTo>
                      <a:pt x="138" y="63"/>
                      <a:pt x="136" y="62"/>
                      <a:pt x="136" y="61"/>
                    </a:cubicBezTo>
                    <a:cubicBezTo>
                      <a:pt x="136" y="60"/>
                      <a:pt x="136" y="60"/>
                      <a:pt x="136" y="60"/>
                    </a:cubicBezTo>
                    <a:lnTo>
                      <a:pt x="136" y="59"/>
                    </a:lnTo>
                    <a:lnTo>
                      <a:pt x="144" y="61"/>
                    </a:lnTo>
                    <a:cubicBezTo>
                      <a:pt x="144" y="64"/>
                      <a:pt x="146" y="64"/>
                      <a:pt x="148" y="64"/>
                    </a:cubicBezTo>
                    <a:cubicBezTo>
                      <a:pt x="150" y="64"/>
                      <a:pt x="150" y="64"/>
                      <a:pt x="151" y="64"/>
                    </a:cubicBezTo>
                    <a:cubicBezTo>
                      <a:pt x="155" y="64"/>
                      <a:pt x="156" y="66"/>
                      <a:pt x="158" y="66"/>
                    </a:cubicBezTo>
                    <a:cubicBezTo>
                      <a:pt x="162" y="66"/>
                      <a:pt x="163" y="66"/>
                      <a:pt x="165" y="66"/>
                    </a:cubicBezTo>
                    <a:cubicBezTo>
                      <a:pt x="167" y="66"/>
                      <a:pt x="166" y="64"/>
                      <a:pt x="168" y="64"/>
                    </a:cubicBezTo>
                    <a:cubicBezTo>
                      <a:pt x="170" y="64"/>
                      <a:pt x="173" y="65"/>
                      <a:pt x="173" y="65"/>
                    </a:cubicBezTo>
                    <a:cubicBezTo>
                      <a:pt x="173" y="65"/>
                      <a:pt x="174" y="65"/>
                      <a:pt x="174" y="65"/>
                    </a:cubicBezTo>
                    <a:cubicBezTo>
                      <a:pt x="175" y="65"/>
                      <a:pt x="176" y="64"/>
                      <a:pt x="177" y="64"/>
                    </a:cubicBezTo>
                    <a:cubicBezTo>
                      <a:pt x="176" y="63"/>
                      <a:pt x="176" y="62"/>
                      <a:pt x="176" y="62"/>
                    </a:cubicBezTo>
                    <a:cubicBezTo>
                      <a:pt x="176" y="61"/>
                      <a:pt x="176" y="60"/>
                      <a:pt x="176" y="59"/>
                    </a:cubicBezTo>
                    <a:cubicBezTo>
                      <a:pt x="176" y="58"/>
                      <a:pt x="174" y="58"/>
                      <a:pt x="174" y="57"/>
                    </a:cubicBezTo>
                    <a:cubicBezTo>
                      <a:pt x="174" y="57"/>
                      <a:pt x="175" y="56"/>
                      <a:pt x="174" y="56"/>
                    </a:cubicBezTo>
                    <a:lnTo>
                      <a:pt x="179" y="55"/>
                    </a:lnTo>
                    <a:cubicBezTo>
                      <a:pt x="181" y="56"/>
                      <a:pt x="182" y="56"/>
                      <a:pt x="184" y="57"/>
                    </a:cubicBezTo>
                    <a:cubicBezTo>
                      <a:pt x="186" y="58"/>
                      <a:pt x="187" y="61"/>
                      <a:pt x="190" y="61"/>
                    </a:cubicBezTo>
                    <a:cubicBezTo>
                      <a:pt x="190" y="64"/>
                      <a:pt x="193" y="65"/>
                      <a:pt x="196" y="65"/>
                    </a:cubicBezTo>
                    <a:cubicBezTo>
                      <a:pt x="199" y="66"/>
                      <a:pt x="200" y="70"/>
                      <a:pt x="203" y="70"/>
                    </a:cubicBezTo>
                    <a:cubicBezTo>
                      <a:pt x="205" y="70"/>
                      <a:pt x="206" y="68"/>
                      <a:pt x="208" y="68"/>
                    </a:cubicBezTo>
                    <a:cubicBezTo>
                      <a:pt x="209" y="68"/>
                      <a:pt x="209" y="69"/>
                      <a:pt x="209" y="69"/>
                    </a:cubicBezTo>
                    <a:cubicBezTo>
                      <a:pt x="209" y="70"/>
                      <a:pt x="209" y="70"/>
                      <a:pt x="209" y="71"/>
                    </a:cubicBezTo>
                    <a:cubicBezTo>
                      <a:pt x="209" y="72"/>
                      <a:pt x="210" y="72"/>
                      <a:pt x="210" y="73"/>
                    </a:cubicBezTo>
                    <a:lnTo>
                      <a:pt x="210" y="76"/>
                    </a:lnTo>
                    <a:cubicBezTo>
                      <a:pt x="209" y="77"/>
                      <a:pt x="208" y="76"/>
                      <a:pt x="208" y="76"/>
                    </a:cubicBezTo>
                    <a:cubicBezTo>
                      <a:pt x="207" y="76"/>
                      <a:pt x="207" y="77"/>
                      <a:pt x="207" y="77"/>
                    </a:cubicBezTo>
                    <a:cubicBezTo>
                      <a:pt x="207" y="80"/>
                      <a:pt x="210" y="81"/>
                      <a:pt x="209" y="81"/>
                    </a:cubicBezTo>
                    <a:lnTo>
                      <a:pt x="213" y="82"/>
                    </a:lnTo>
                    <a:cubicBezTo>
                      <a:pt x="216" y="82"/>
                      <a:pt x="217" y="75"/>
                      <a:pt x="217" y="73"/>
                    </a:cubicBezTo>
                    <a:cubicBezTo>
                      <a:pt x="217" y="72"/>
                      <a:pt x="217" y="71"/>
                      <a:pt x="217" y="70"/>
                    </a:cubicBezTo>
                    <a:cubicBezTo>
                      <a:pt x="217" y="69"/>
                      <a:pt x="217" y="68"/>
                      <a:pt x="218" y="68"/>
                    </a:cubicBezTo>
                    <a:lnTo>
                      <a:pt x="218" y="67"/>
                    </a:lnTo>
                    <a:cubicBezTo>
                      <a:pt x="217" y="67"/>
                      <a:pt x="216" y="65"/>
                      <a:pt x="216" y="64"/>
                    </a:cubicBezTo>
                    <a:cubicBezTo>
                      <a:pt x="214" y="63"/>
                      <a:pt x="213" y="60"/>
                      <a:pt x="211" y="56"/>
                    </a:cubicBezTo>
                    <a:cubicBezTo>
                      <a:pt x="210" y="54"/>
                      <a:pt x="207" y="54"/>
                      <a:pt x="204" y="53"/>
                    </a:cubicBezTo>
                    <a:cubicBezTo>
                      <a:pt x="204" y="54"/>
                      <a:pt x="204" y="55"/>
                      <a:pt x="203" y="55"/>
                    </a:cubicBezTo>
                    <a:cubicBezTo>
                      <a:pt x="202" y="54"/>
                      <a:pt x="200" y="54"/>
                      <a:pt x="200" y="53"/>
                    </a:cubicBezTo>
                    <a:cubicBezTo>
                      <a:pt x="200" y="53"/>
                      <a:pt x="196" y="52"/>
                      <a:pt x="196" y="51"/>
                    </a:cubicBezTo>
                    <a:cubicBezTo>
                      <a:pt x="196" y="50"/>
                      <a:pt x="197" y="50"/>
                      <a:pt x="197" y="49"/>
                    </a:cubicBezTo>
                    <a:cubicBezTo>
                      <a:pt x="196" y="48"/>
                      <a:pt x="199" y="45"/>
                      <a:pt x="199" y="45"/>
                    </a:cubicBezTo>
                    <a:lnTo>
                      <a:pt x="199" y="41"/>
                    </a:lnTo>
                    <a:cubicBezTo>
                      <a:pt x="200" y="41"/>
                      <a:pt x="200" y="41"/>
                      <a:pt x="202" y="41"/>
                    </a:cubicBezTo>
                    <a:cubicBezTo>
                      <a:pt x="204" y="41"/>
                      <a:pt x="207" y="42"/>
                      <a:pt x="210" y="42"/>
                    </a:cubicBezTo>
                    <a:cubicBezTo>
                      <a:pt x="210" y="42"/>
                      <a:pt x="210" y="42"/>
                      <a:pt x="211" y="41"/>
                    </a:cubicBezTo>
                    <a:lnTo>
                      <a:pt x="210" y="40"/>
                    </a:lnTo>
                    <a:lnTo>
                      <a:pt x="215" y="40"/>
                    </a:lnTo>
                    <a:cubicBezTo>
                      <a:pt x="215" y="41"/>
                      <a:pt x="217" y="42"/>
                      <a:pt x="217" y="42"/>
                    </a:cubicBezTo>
                    <a:cubicBezTo>
                      <a:pt x="218" y="42"/>
                      <a:pt x="218" y="41"/>
                      <a:pt x="219" y="41"/>
                    </a:cubicBezTo>
                    <a:cubicBezTo>
                      <a:pt x="218" y="40"/>
                      <a:pt x="218" y="40"/>
                      <a:pt x="218" y="38"/>
                    </a:cubicBezTo>
                    <a:cubicBezTo>
                      <a:pt x="218" y="37"/>
                      <a:pt x="219" y="35"/>
                      <a:pt x="219" y="35"/>
                    </a:cubicBezTo>
                    <a:cubicBezTo>
                      <a:pt x="220" y="35"/>
                      <a:pt x="222" y="35"/>
                      <a:pt x="223" y="35"/>
                    </a:cubicBezTo>
                    <a:cubicBezTo>
                      <a:pt x="223" y="36"/>
                      <a:pt x="225" y="38"/>
                      <a:pt x="226" y="38"/>
                    </a:cubicBezTo>
                    <a:cubicBezTo>
                      <a:pt x="226" y="37"/>
                      <a:pt x="227" y="37"/>
                      <a:pt x="227" y="35"/>
                    </a:cubicBezTo>
                    <a:cubicBezTo>
                      <a:pt x="227" y="35"/>
                      <a:pt x="228" y="35"/>
                      <a:pt x="228" y="35"/>
                    </a:cubicBezTo>
                    <a:cubicBezTo>
                      <a:pt x="228" y="35"/>
                      <a:pt x="227" y="34"/>
                      <a:pt x="227" y="33"/>
                    </a:cubicBezTo>
                    <a:cubicBezTo>
                      <a:pt x="227" y="32"/>
                      <a:pt x="229" y="33"/>
                      <a:pt x="230" y="33"/>
                    </a:cubicBezTo>
                    <a:cubicBezTo>
                      <a:pt x="230" y="33"/>
                      <a:pt x="229" y="33"/>
                      <a:pt x="229" y="34"/>
                    </a:cubicBezTo>
                    <a:cubicBezTo>
                      <a:pt x="229" y="35"/>
                      <a:pt x="231" y="35"/>
                      <a:pt x="231" y="37"/>
                    </a:cubicBezTo>
                    <a:cubicBezTo>
                      <a:pt x="231" y="37"/>
                      <a:pt x="229" y="40"/>
                      <a:pt x="229" y="41"/>
                    </a:cubicBezTo>
                    <a:cubicBezTo>
                      <a:pt x="229" y="42"/>
                      <a:pt x="230" y="42"/>
                      <a:pt x="230" y="43"/>
                    </a:cubicBezTo>
                    <a:cubicBezTo>
                      <a:pt x="230" y="43"/>
                      <a:pt x="230" y="45"/>
                      <a:pt x="228" y="45"/>
                    </a:cubicBezTo>
                    <a:cubicBezTo>
                      <a:pt x="228" y="49"/>
                      <a:pt x="232" y="51"/>
                      <a:pt x="235" y="53"/>
                    </a:cubicBezTo>
                    <a:cubicBezTo>
                      <a:pt x="237" y="54"/>
                      <a:pt x="236" y="56"/>
                      <a:pt x="239" y="57"/>
                    </a:cubicBezTo>
                    <a:cubicBezTo>
                      <a:pt x="239" y="57"/>
                      <a:pt x="240" y="58"/>
                      <a:pt x="240" y="58"/>
                    </a:cubicBezTo>
                    <a:cubicBezTo>
                      <a:pt x="241" y="59"/>
                      <a:pt x="242" y="61"/>
                      <a:pt x="243" y="61"/>
                    </a:cubicBezTo>
                    <a:cubicBezTo>
                      <a:pt x="243" y="61"/>
                      <a:pt x="244" y="60"/>
                      <a:pt x="244" y="59"/>
                    </a:cubicBezTo>
                    <a:cubicBezTo>
                      <a:pt x="244" y="58"/>
                      <a:pt x="242" y="57"/>
                      <a:pt x="242" y="56"/>
                    </a:cubicBezTo>
                    <a:cubicBezTo>
                      <a:pt x="242" y="56"/>
                      <a:pt x="243" y="56"/>
                      <a:pt x="244" y="55"/>
                    </a:cubicBezTo>
                    <a:cubicBezTo>
                      <a:pt x="243" y="54"/>
                      <a:pt x="243" y="54"/>
                      <a:pt x="242" y="53"/>
                    </a:cubicBezTo>
                    <a:cubicBezTo>
                      <a:pt x="242" y="53"/>
                      <a:pt x="243" y="53"/>
                      <a:pt x="244" y="53"/>
                    </a:cubicBezTo>
                    <a:cubicBezTo>
                      <a:pt x="244" y="52"/>
                      <a:pt x="243" y="52"/>
                      <a:pt x="243" y="51"/>
                    </a:cubicBezTo>
                    <a:cubicBezTo>
                      <a:pt x="242" y="51"/>
                      <a:pt x="242" y="50"/>
                      <a:pt x="242" y="49"/>
                    </a:cubicBezTo>
                    <a:cubicBezTo>
                      <a:pt x="242" y="49"/>
                      <a:pt x="243" y="48"/>
                      <a:pt x="243" y="48"/>
                    </a:cubicBezTo>
                    <a:cubicBezTo>
                      <a:pt x="239" y="46"/>
                      <a:pt x="239" y="44"/>
                      <a:pt x="236" y="44"/>
                    </a:cubicBezTo>
                    <a:cubicBezTo>
                      <a:pt x="235" y="44"/>
                      <a:pt x="236" y="40"/>
                      <a:pt x="234" y="40"/>
                    </a:cubicBezTo>
                    <a:lnTo>
                      <a:pt x="236" y="38"/>
                    </a:lnTo>
                    <a:cubicBezTo>
                      <a:pt x="237" y="38"/>
                      <a:pt x="237" y="39"/>
                      <a:pt x="238" y="39"/>
                    </a:cubicBezTo>
                    <a:cubicBezTo>
                      <a:pt x="239" y="39"/>
                      <a:pt x="240" y="38"/>
                      <a:pt x="241" y="38"/>
                    </a:cubicBezTo>
                    <a:lnTo>
                      <a:pt x="242" y="38"/>
                    </a:lnTo>
                    <a:cubicBezTo>
                      <a:pt x="242" y="39"/>
                      <a:pt x="243" y="39"/>
                      <a:pt x="244" y="39"/>
                    </a:cubicBezTo>
                    <a:cubicBezTo>
                      <a:pt x="244" y="37"/>
                      <a:pt x="245" y="34"/>
                      <a:pt x="248" y="34"/>
                    </a:cubicBezTo>
                    <a:cubicBezTo>
                      <a:pt x="248" y="34"/>
                      <a:pt x="248" y="33"/>
                      <a:pt x="248" y="33"/>
                    </a:cubicBezTo>
                    <a:cubicBezTo>
                      <a:pt x="248" y="33"/>
                      <a:pt x="249" y="33"/>
                      <a:pt x="250" y="33"/>
                    </a:cubicBezTo>
                    <a:cubicBezTo>
                      <a:pt x="251" y="33"/>
                      <a:pt x="251" y="34"/>
                      <a:pt x="252" y="33"/>
                    </a:cubicBezTo>
                    <a:cubicBezTo>
                      <a:pt x="252" y="32"/>
                      <a:pt x="252" y="33"/>
                      <a:pt x="252" y="32"/>
                    </a:cubicBezTo>
                    <a:cubicBezTo>
                      <a:pt x="247" y="31"/>
                      <a:pt x="245" y="28"/>
                      <a:pt x="241" y="28"/>
                    </a:cubicBezTo>
                    <a:cubicBezTo>
                      <a:pt x="243" y="28"/>
                      <a:pt x="245" y="29"/>
                      <a:pt x="246" y="28"/>
                    </a:cubicBezTo>
                    <a:cubicBezTo>
                      <a:pt x="246" y="26"/>
                      <a:pt x="244" y="27"/>
                      <a:pt x="243" y="25"/>
                    </a:cubicBezTo>
                    <a:lnTo>
                      <a:pt x="244" y="25"/>
                    </a:lnTo>
                    <a:cubicBezTo>
                      <a:pt x="245" y="25"/>
                      <a:pt x="245" y="27"/>
                      <a:pt x="246" y="27"/>
                    </a:cubicBezTo>
                    <a:cubicBezTo>
                      <a:pt x="247" y="27"/>
                      <a:pt x="247" y="26"/>
                      <a:pt x="248" y="26"/>
                    </a:cubicBezTo>
                    <a:cubicBezTo>
                      <a:pt x="251" y="26"/>
                      <a:pt x="252" y="27"/>
                      <a:pt x="253" y="28"/>
                    </a:cubicBezTo>
                    <a:lnTo>
                      <a:pt x="257" y="28"/>
                    </a:lnTo>
                    <a:cubicBezTo>
                      <a:pt x="257" y="29"/>
                      <a:pt x="258" y="29"/>
                      <a:pt x="259" y="29"/>
                    </a:cubicBezTo>
                    <a:cubicBezTo>
                      <a:pt x="259" y="29"/>
                      <a:pt x="260" y="29"/>
                      <a:pt x="261" y="29"/>
                    </a:cubicBezTo>
                    <a:cubicBezTo>
                      <a:pt x="260" y="29"/>
                      <a:pt x="259" y="28"/>
                      <a:pt x="259" y="27"/>
                    </a:cubicBezTo>
                    <a:cubicBezTo>
                      <a:pt x="259" y="26"/>
                      <a:pt x="259" y="26"/>
                      <a:pt x="259" y="25"/>
                    </a:cubicBezTo>
                    <a:cubicBezTo>
                      <a:pt x="256" y="25"/>
                      <a:pt x="254" y="23"/>
                      <a:pt x="251" y="23"/>
                    </a:cubicBezTo>
                    <a:cubicBezTo>
                      <a:pt x="251" y="23"/>
                      <a:pt x="250" y="23"/>
                      <a:pt x="250" y="23"/>
                    </a:cubicBezTo>
                    <a:cubicBezTo>
                      <a:pt x="250" y="24"/>
                      <a:pt x="251" y="24"/>
                      <a:pt x="252" y="25"/>
                    </a:cubicBezTo>
                    <a:cubicBezTo>
                      <a:pt x="249" y="23"/>
                      <a:pt x="248" y="22"/>
                      <a:pt x="244" y="21"/>
                    </a:cubicBezTo>
                    <a:cubicBezTo>
                      <a:pt x="239" y="19"/>
                      <a:pt x="235" y="19"/>
                      <a:pt x="231" y="18"/>
                    </a:cubicBezTo>
                    <a:lnTo>
                      <a:pt x="227" y="18"/>
                    </a:lnTo>
                    <a:cubicBezTo>
                      <a:pt x="227" y="17"/>
                      <a:pt x="226" y="17"/>
                      <a:pt x="225" y="17"/>
                    </a:cubicBezTo>
                    <a:cubicBezTo>
                      <a:pt x="224" y="17"/>
                      <a:pt x="223" y="18"/>
                      <a:pt x="221" y="18"/>
                    </a:cubicBezTo>
                    <a:cubicBezTo>
                      <a:pt x="221" y="18"/>
                      <a:pt x="218" y="17"/>
                      <a:pt x="218" y="17"/>
                    </a:cubicBezTo>
                    <a:lnTo>
                      <a:pt x="216" y="17"/>
                    </a:lnTo>
                    <a:cubicBezTo>
                      <a:pt x="216" y="18"/>
                      <a:pt x="219" y="20"/>
                      <a:pt x="219" y="20"/>
                    </a:cubicBezTo>
                    <a:cubicBezTo>
                      <a:pt x="218" y="19"/>
                      <a:pt x="217" y="18"/>
                      <a:pt x="215" y="18"/>
                    </a:cubicBezTo>
                    <a:cubicBezTo>
                      <a:pt x="215" y="18"/>
                      <a:pt x="215" y="18"/>
                      <a:pt x="215" y="17"/>
                    </a:cubicBezTo>
                    <a:cubicBezTo>
                      <a:pt x="214" y="17"/>
                      <a:pt x="214" y="17"/>
                      <a:pt x="213" y="17"/>
                    </a:cubicBezTo>
                    <a:cubicBezTo>
                      <a:pt x="213" y="18"/>
                      <a:pt x="212" y="18"/>
                      <a:pt x="211" y="18"/>
                    </a:cubicBezTo>
                    <a:cubicBezTo>
                      <a:pt x="208" y="18"/>
                      <a:pt x="206" y="17"/>
                      <a:pt x="204" y="18"/>
                    </a:cubicBezTo>
                    <a:cubicBezTo>
                      <a:pt x="205" y="19"/>
                      <a:pt x="205" y="19"/>
                      <a:pt x="206" y="20"/>
                    </a:cubicBezTo>
                    <a:cubicBezTo>
                      <a:pt x="203" y="18"/>
                      <a:pt x="200" y="18"/>
                      <a:pt x="197" y="15"/>
                    </a:cubicBezTo>
                    <a:lnTo>
                      <a:pt x="189" y="15"/>
                    </a:lnTo>
                    <a:cubicBezTo>
                      <a:pt x="189" y="15"/>
                      <a:pt x="189" y="15"/>
                      <a:pt x="189" y="15"/>
                    </a:cubicBezTo>
                    <a:lnTo>
                      <a:pt x="186" y="15"/>
                    </a:lnTo>
                    <a:cubicBezTo>
                      <a:pt x="184" y="15"/>
                      <a:pt x="184" y="14"/>
                      <a:pt x="182" y="14"/>
                    </a:cubicBezTo>
                    <a:cubicBezTo>
                      <a:pt x="182" y="14"/>
                      <a:pt x="182" y="15"/>
                      <a:pt x="181" y="15"/>
                    </a:cubicBezTo>
                    <a:cubicBezTo>
                      <a:pt x="180" y="15"/>
                      <a:pt x="179" y="14"/>
                      <a:pt x="178" y="13"/>
                    </a:cubicBezTo>
                    <a:lnTo>
                      <a:pt x="179" y="12"/>
                    </a:lnTo>
                    <a:cubicBezTo>
                      <a:pt x="179" y="12"/>
                      <a:pt x="178" y="12"/>
                      <a:pt x="177" y="12"/>
                    </a:cubicBezTo>
                    <a:cubicBezTo>
                      <a:pt x="175" y="12"/>
                      <a:pt x="175" y="13"/>
                      <a:pt x="173" y="13"/>
                    </a:cubicBezTo>
                    <a:cubicBezTo>
                      <a:pt x="173" y="13"/>
                      <a:pt x="173" y="13"/>
                      <a:pt x="173" y="13"/>
                    </a:cubicBezTo>
                    <a:lnTo>
                      <a:pt x="173" y="12"/>
                    </a:lnTo>
                    <a:cubicBezTo>
                      <a:pt x="172" y="11"/>
                      <a:pt x="171" y="11"/>
                      <a:pt x="170" y="12"/>
                    </a:cubicBezTo>
                    <a:cubicBezTo>
                      <a:pt x="170" y="11"/>
                      <a:pt x="165" y="12"/>
                      <a:pt x="165" y="12"/>
                    </a:cubicBezTo>
                    <a:lnTo>
                      <a:pt x="163" y="12"/>
                    </a:lnTo>
                    <a:cubicBezTo>
                      <a:pt x="163" y="12"/>
                      <a:pt x="163" y="12"/>
                      <a:pt x="164" y="12"/>
                    </a:cubicBezTo>
                    <a:cubicBezTo>
                      <a:pt x="164" y="13"/>
                      <a:pt x="164" y="14"/>
                      <a:pt x="164" y="14"/>
                    </a:cubicBezTo>
                    <a:cubicBezTo>
                      <a:pt x="163" y="14"/>
                      <a:pt x="163" y="15"/>
                      <a:pt x="162" y="15"/>
                    </a:cubicBezTo>
                    <a:cubicBezTo>
                      <a:pt x="159" y="15"/>
                      <a:pt x="157" y="13"/>
                      <a:pt x="155" y="13"/>
                    </a:cubicBezTo>
                    <a:cubicBezTo>
                      <a:pt x="155" y="13"/>
                      <a:pt x="155" y="13"/>
                      <a:pt x="154" y="13"/>
                    </a:cubicBezTo>
                    <a:lnTo>
                      <a:pt x="154" y="15"/>
                    </a:lnTo>
                    <a:lnTo>
                      <a:pt x="153" y="15"/>
                    </a:lnTo>
                    <a:cubicBezTo>
                      <a:pt x="152" y="14"/>
                      <a:pt x="149" y="14"/>
                      <a:pt x="148" y="13"/>
                    </a:cubicBezTo>
                    <a:lnTo>
                      <a:pt x="146" y="13"/>
                    </a:lnTo>
                    <a:cubicBezTo>
                      <a:pt x="146" y="13"/>
                      <a:pt x="147" y="14"/>
                      <a:pt x="147" y="14"/>
                    </a:cubicBezTo>
                    <a:cubicBezTo>
                      <a:pt x="146" y="14"/>
                      <a:pt x="145" y="13"/>
                      <a:pt x="144" y="12"/>
                    </a:cubicBezTo>
                    <a:lnTo>
                      <a:pt x="142" y="12"/>
                    </a:lnTo>
                    <a:cubicBezTo>
                      <a:pt x="142" y="13"/>
                      <a:pt x="136" y="10"/>
                      <a:pt x="137" y="11"/>
                    </a:cubicBezTo>
                    <a:cubicBezTo>
                      <a:pt x="135" y="11"/>
                      <a:pt x="134" y="11"/>
                      <a:pt x="132" y="11"/>
                    </a:cubicBezTo>
                    <a:cubicBezTo>
                      <a:pt x="129" y="11"/>
                      <a:pt x="127" y="10"/>
                      <a:pt x="124" y="10"/>
                    </a:cubicBezTo>
                    <a:cubicBezTo>
                      <a:pt x="124" y="10"/>
                      <a:pt x="122" y="9"/>
                      <a:pt x="122" y="9"/>
                    </a:cubicBezTo>
                    <a:cubicBezTo>
                      <a:pt x="122" y="10"/>
                      <a:pt x="123" y="11"/>
                      <a:pt x="124" y="11"/>
                    </a:cubicBezTo>
                    <a:cubicBezTo>
                      <a:pt x="122" y="11"/>
                      <a:pt x="121" y="9"/>
                      <a:pt x="118" y="9"/>
                    </a:cubicBezTo>
                    <a:cubicBezTo>
                      <a:pt x="119" y="8"/>
                      <a:pt x="119" y="7"/>
                      <a:pt x="119" y="7"/>
                    </a:cubicBezTo>
                    <a:lnTo>
                      <a:pt x="117" y="7"/>
                    </a:lnTo>
                    <a:cubicBezTo>
                      <a:pt x="117" y="7"/>
                      <a:pt x="117" y="8"/>
                      <a:pt x="117" y="8"/>
                    </a:cubicBezTo>
                    <a:cubicBezTo>
                      <a:pt x="117" y="8"/>
                      <a:pt x="117" y="9"/>
                      <a:pt x="117" y="9"/>
                    </a:cubicBezTo>
                    <a:cubicBezTo>
                      <a:pt x="114" y="9"/>
                      <a:pt x="113" y="11"/>
                      <a:pt x="111" y="11"/>
                    </a:cubicBezTo>
                    <a:cubicBezTo>
                      <a:pt x="111" y="9"/>
                      <a:pt x="116" y="7"/>
                      <a:pt x="117" y="6"/>
                    </a:cubicBezTo>
                    <a:cubicBezTo>
                      <a:pt x="115" y="5"/>
                      <a:pt x="111" y="3"/>
                      <a:pt x="107" y="3"/>
                    </a:cubicBezTo>
                    <a:cubicBezTo>
                      <a:pt x="106" y="3"/>
                      <a:pt x="106" y="4"/>
                      <a:pt x="105" y="4"/>
                    </a:cubicBezTo>
                    <a:lnTo>
                      <a:pt x="101" y="3"/>
                    </a:lnTo>
                    <a:cubicBezTo>
                      <a:pt x="101" y="2"/>
                      <a:pt x="102" y="2"/>
                      <a:pt x="102" y="1"/>
                    </a:cubicBezTo>
                    <a:cubicBezTo>
                      <a:pt x="102" y="1"/>
                      <a:pt x="101" y="1"/>
                      <a:pt x="101" y="0"/>
                    </a:cubicBezTo>
                    <a:cubicBezTo>
                      <a:pt x="100" y="0"/>
                      <a:pt x="99" y="0"/>
                      <a:pt x="99" y="1"/>
                    </a:cubicBezTo>
                    <a:cubicBezTo>
                      <a:pt x="98" y="1"/>
                      <a:pt x="97" y="2"/>
                      <a:pt x="96" y="3"/>
                    </a:cubicBezTo>
                    <a:lnTo>
                      <a:pt x="97" y="4"/>
                    </a:lnTo>
                    <a:cubicBezTo>
                      <a:pt x="97" y="4"/>
                      <a:pt x="96" y="4"/>
                      <a:pt x="95" y="4"/>
                    </a:cubicBezTo>
                    <a:cubicBezTo>
                      <a:pt x="95" y="4"/>
                      <a:pt x="96" y="6"/>
                      <a:pt x="98" y="6"/>
                    </a:cubicBezTo>
                    <a:cubicBezTo>
                      <a:pt x="96" y="6"/>
                      <a:pt x="96" y="5"/>
                      <a:pt x="94" y="4"/>
                    </a:cubicBezTo>
                    <a:lnTo>
                      <a:pt x="91" y="5"/>
                    </a:lnTo>
                    <a:cubicBezTo>
                      <a:pt x="91" y="5"/>
                      <a:pt x="91" y="4"/>
                      <a:pt x="90" y="4"/>
                    </a:cubicBezTo>
                    <a:cubicBezTo>
                      <a:pt x="86" y="4"/>
                      <a:pt x="83" y="7"/>
                      <a:pt x="79" y="7"/>
                    </a:cubicBezTo>
                    <a:cubicBezTo>
                      <a:pt x="79" y="7"/>
                      <a:pt x="80" y="8"/>
                      <a:pt x="81" y="8"/>
                    </a:cubicBezTo>
                    <a:cubicBezTo>
                      <a:pt x="81" y="9"/>
                      <a:pt x="82" y="11"/>
                      <a:pt x="83" y="11"/>
                    </a:cubicBezTo>
                    <a:cubicBezTo>
                      <a:pt x="82" y="11"/>
                      <a:pt x="81" y="10"/>
                      <a:pt x="81" y="9"/>
                    </a:cubicBezTo>
                    <a:cubicBezTo>
                      <a:pt x="81" y="9"/>
                      <a:pt x="81" y="9"/>
                      <a:pt x="80" y="9"/>
                    </a:cubicBezTo>
                    <a:cubicBezTo>
                      <a:pt x="79" y="9"/>
                      <a:pt x="79" y="10"/>
                      <a:pt x="78" y="10"/>
                    </a:cubicBezTo>
                    <a:cubicBezTo>
                      <a:pt x="77" y="10"/>
                      <a:pt x="77" y="9"/>
                      <a:pt x="76" y="9"/>
                    </a:cubicBezTo>
                    <a:lnTo>
                      <a:pt x="75" y="10"/>
                    </a:lnTo>
                    <a:cubicBezTo>
                      <a:pt x="75" y="10"/>
                      <a:pt x="73" y="10"/>
                      <a:pt x="73" y="10"/>
                    </a:cubicBezTo>
                    <a:cubicBezTo>
                      <a:pt x="73" y="12"/>
                      <a:pt x="80" y="14"/>
                      <a:pt x="82" y="15"/>
                    </a:cubicBezTo>
                    <a:cubicBezTo>
                      <a:pt x="82" y="16"/>
                      <a:pt x="82" y="17"/>
                      <a:pt x="82" y="17"/>
                    </a:cubicBezTo>
                    <a:cubicBezTo>
                      <a:pt x="80" y="18"/>
                      <a:pt x="80" y="15"/>
                      <a:pt x="78" y="14"/>
                    </a:cubicBezTo>
                    <a:cubicBezTo>
                      <a:pt x="77" y="13"/>
                      <a:pt x="73" y="13"/>
                      <a:pt x="7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1" y="11"/>
                      <a:pt x="71" y="12"/>
                      <a:pt x="70" y="12"/>
                    </a:cubicBezTo>
                    <a:cubicBezTo>
                      <a:pt x="70" y="12"/>
                      <a:pt x="70" y="13"/>
                      <a:pt x="69" y="13"/>
                    </a:cubicBezTo>
                    <a:cubicBezTo>
                      <a:pt x="70" y="15"/>
                      <a:pt x="72" y="15"/>
                      <a:pt x="74" y="15"/>
                    </a:cubicBezTo>
                    <a:lnTo>
                      <a:pt x="72" y="15"/>
                    </a:lnTo>
                    <a:cubicBezTo>
                      <a:pt x="70" y="15"/>
                      <a:pt x="68" y="15"/>
                      <a:pt x="67" y="12"/>
                    </a:cubicBezTo>
                    <a:lnTo>
                      <a:pt x="66" y="12"/>
                    </a:ln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5"/>
                      <a:pt x="68" y="15"/>
                      <a:pt x="68" y="17"/>
                    </a:cubicBezTo>
                    <a:cubicBezTo>
                      <a:pt x="68" y="17"/>
                      <a:pt x="68" y="18"/>
                      <a:pt x="69" y="18"/>
                    </a:cubicBezTo>
                    <a:cubicBezTo>
                      <a:pt x="69" y="19"/>
                      <a:pt x="69" y="19"/>
                      <a:pt x="70" y="19"/>
                    </a:cubicBezTo>
                    <a:cubicBezTo>
                      <a:pt x="71" y="19"/>
                      <a:pt x="71" y="19"/>
                      <a:pt x="72" y="19"/>
                    </a:cubicBezTo>
                    <a:cubicBezTo>
                      <a:pt x="74" y="19"/>
                      <a:pt x="75" y="20"/>
                      <a:pt x="77" y="20"/>
                    </a:cubicBezTo>
                    <a:cubicBezTo>
                      <a:pt x="77" y="21"/>
                      <a:pt x="77" y="23"/>
                      <a:pt x="79" y="23"/>
                    </a:cubicBezTo>
                    <a:cubicBezTo>
                      <a:pt x="79" y="23"/>
                      <a:pt x="78" y="23"/>
                      <a:pt x="78" y="23"/>
                    </a:cubicBezTo>
                    <a:cubicBezTo>
                      <a:pt x="75" y="23"/>
                      <a:pt x="76" y="19"/>
                      <a:pt x="73" y="19"/>
                    </a:cubicBezTo>
                    <a:cubicBezTo>
                      <a:pt x="72" y="19"/>
                      <a:pt x="72" y="20"/>
                      <a:pt x="71" y="20"/>
                    </a:cubicBezTo>
                    <a:cubicBezTo>
                      <a:pt x="71" y="20"/>
                      <a:pt x="72" y="23"/>
                      <a:pt x="73" y="23"/>
                    </a:cubicBezTo>
                    <a:cubicBezTo>
                      <a:pt x="72" y="24"/>
                      <a:pt x="71" y="26"/>
                      <a:pt x="69" y="26"/>
                    </a:cubicBezTo>
                    <a:cubicBezTo>
                      <a:pt x="68" y="26"/>
                      <a:pt x="67" y="27"/>
                      <a:pt x="65" y="25"/>
                    </a:cubicBezTo>
                    <a:cubicBezTo>
                      <a:pt x="66" y="25"/>
                      <a:pt x="67" y="25"/>
                      <a:pt x="68" y="25"/>
                    </a:cubicBezTo>
                    <a:cubicBezTo>
                      <a:pt x="69" y="25"/>
                      <a:pt x="69" y="24"/>
                      <a:pt x="69" y="23"/>
                    </a:cubicBezTo>
                    <a:cubicBezTo>
                      <a:pt x="69" y="22"/>
                      <a:pt x="69" y="22"/>
                      <a:pt x="69" y="21"/>
                    </a:cubicBezTo>
                    <a:cubicBezTo>
                      <a:pt x="67" y="20"/>
                      <a:pt x="67" y="17"/>
                      <a:pt x="65" y="16"/>
                    </a:cubicBezTo>
                    <a:lnTo>
                      <a:pt x="63" y="15"/>
                    </a:lnTo>
                    <a:cubicBezTo>
                      <a:pt x="63" y="15"/>
                      <a:pt x="64" y="13"/>
                      <a:pt x="63" y="12"/>
                    </a:cubicBezTo>
                    <a:cubicBezTo>
                      <a:pt x="63" y="11"/>
                      <a:pt x="60" y="11"/>
                      <a:pt x="59" y="11"/>
                    </a:cubicBezTo>
                    <a:cubicBezTo>
                      <a:pt x="59" y="11"/>
                      <a:pt x="60" y="11"/>
                      <a:pt x="60" y="10"/>
                    </a:cubicBezTo>
                    <a:cubicBezTo>
                      <a:pt x="59" y="10"/>
                      <a:pt x="59" y="10"/>
                      <a:pt x="58" y="10"/>
                    </a:cubicBezTo>
                    <a:cubicBezTo>
                      <a:pt x="58" y="11"/>
                      <a:pt x="57" y="12"/>
                      <a:pt x="57" y="13"/>
                    </a:cubicBezTo>
                    <a:cubicBezTo>
                      <a:pt x="57" y="13"/>
                      <a:pt x="58" y="13"/>
                      <a:pt x="58" y="13"/>
                    </a:cubicBezTo>
                    <a:lnTo>
                      <a:pt x="58" y="14"/>
                    </a:lnTo>
                    <a:cubicBezTo>
                      <a:pt x="57" y="14"/>
                      <a:pt x="57" y="15"/>
                      <a:pt x="56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6"/>
                      <a:pt x="58" y="19"/>
                      <a:pt x="60" y="19"/>
                    </a:cubicBezTo>
                    <a:cubicBezTo>
                      <a:pt x="60" y="20"/>
                      <a:pt x="62" y="20"/>
                      <a:pt x="62" y="22"/>
                    </a:cubicBezTo>
                    <a:cubicBezTo>
                      <a:pt x="62" y="22"/>
                      <a:pt x="62" y="22"/>
                      <a:pt x="61" y="22"/>
                    </a:cubicBezTo>
                    <a:cubicBezTo>
                      <a:pt x="61" y="22"/>
                      <a:pt x="55" y="20"/>
                      <a:pt x="55" y="19"/>
                    </a:cubicBezTo>
                    <a:cubicBezTo>
                      <a:pt x="54" y="19"/>
                      <a:pt x="45" y="18"/>
                      <a:pt x="45" y="16"/>
                    </a:cubicBezTo>
                    <a:cubicBezTo>
                      <a:pt x="45" y="17"/>
                      <a:pt x="45" y="16"/>
                      <a:pt x="45" y="17"/>
                    </a:cubicBezTo>
                    <a:cubicBezTo>
                      <a:pt x="45" y="19"/>
                      <a:pt x="48" y="18"/>
                      <a:pt x="49" y="21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7" y="20"/>
                      <a:pt x="46" y="20"/>
                    </a:cubicBezTo>
                    <a:cubicBezTo>
                      <a:pt x="44" y="20"/>
                      <a:pt x="41" y="22"/>
                      <a:pt x="39" y="22"/>
                    </a:cubicBezTo>
                    <a:cubicBezTo>
                      <a:pt x="39" y="22"/>
                      <a:pt x="39" y="21"/>
                      <a:pt x="39" y="21"/>
                    </a:cubicBezTo>
                    <a:cubicBezTo>
                      <a:pt x="39" y="20"/>
                      <a:pt x="38" y="20"/>
                      <a:pt x="38" y="20"/>
                    </a:cubicBezTo>
                    <a:cubicBezTo>
                      <a:pt x="37" y="21"/>
                      <a:pt x="36" y="20"/>
                      <a:pt x="35" y="21"/>
                    </a:cubicBezTo>
                    <a:cubicBezTo>
                      <a:pt x="33" y="22"/>
                      <a:pt x="31" y="22"/>
                      <a:pt x="31" y="25"/>
                    </a:cubicBezTo>
                    <a:cubicBezTo>
                      <a:pt x="30" y="25"/>
                      <a:pt x="29" y="24"/>
                      <a:pt x="29" y="25"/>
                    </a:cubicBezTo>
                    <a:cubicBezTo>
                      <a:pt x="28" y="25"/>
                      <a:pt x="27" y="24"/>
                      <a:pt x="26" y="24"/>
                    </a:cubicBezTo>
                    <a:lnTo>
                      <a:pt x="26" y="22"/>
                    </a:lnTo>
                    <a:cubicBezTo>
                      <a:pt x="27" y="22"/>
                      <a:pt x="27" y="22"/>
                      <a:pt x="28" y="22"/>
                    </a:cubicBezTo>
                    <a:cubicBezTo>
                      <a:pt x="27" y="21"/>
                      <a:pt x="27" y="21"/>
                      <a:pt x="25" y="21"/>
                    </a:cubicBezTo>
                    <a:cubicBezTo>
                      <a:pt x="25" y="21"/>
                      <a:pt x="2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4" y="23"/>
                    </a:cubicBezTo>
                    <a:cubicBezTo>
                      <a:pt x="24" y="23"/>
                      <a:pt x="25" y="24"/>
                      <a:pt x="26" y="24"/>
                    </a:cubicBezTo>
                    <a:lnTo>
                      <a:pt x="26" y="27"/>
                    </a:lnTo>
                    <a:cubicBezTo>
                      <a:pt x="25" y="27"/>
                      <a:pt x="25" y="27"/>
                      <a:pt x="25" y="27"/>
                    </a:cubicBezTo>
                    <a:cubicBezTo>
                      <a:pt x="24" y="26"/>
                      <a:pt x="24" y="26"/>
                      <a:pt x="23" y="25"/>
                    </a:cubicBezTo>
                    <a:cubicBezTo>
                      <a:pt x="22" y="26"/>
                      <a:pt x="19" y="27"/>
                      <a:pt x="19" y="28"/>
                    </a:cubicBezTo>
                    <a:cubicBezTo>
                      <a:pt x="19" y="28"/>
                      <a:pt x="21" y="29"/>
                      <a:pt x="21" y="29"/>
                    </a:cubicBezTo>
                    <a:lnTo>
                      <a:pt x="18" y="29"/>
                    </a:lnTo>
                    <a:cubicBezTo>
                      <a:pt x="17" y="30"/>
                      <a:pt x="17" y="32"/>
                      <a:pt x="17" y="32"/>
                    </a:cubicBezTo>
                    <a:cubicBezTo>
                      <a:pt x="14" y="32"/>
                      <a:pt x="11" y="31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7"/>
                      <a:pt x="6" y="25"/>
                      <a:pt x="6" y="24"/>
                    </a:cubicBezTo>
                    <a:cubicBezTo>
                      <a:pt x="6" y="24"/>
                      <a:pt x="12" y="26"/>
                      <a:pt x="13" y="26"/>
                    </a:cubicBezTo>
                    <a:cubicBezTo>
                      <a:pt x="14" y="26"/>
                      <a:pt x="15" y="26"/>
                      <a:pt x="17" y="26"/>
                    </a:cubicBezTo>
                    <a:cubicBezTo>
                      <a:pt x="18" y="26"/>
                      <a:pt x="19" y="25"/>
                      <a:pt x="20" y="24"/>
                    </a:cubicBezTo>
                    <a:cubicBezTo>
                      <a:pt x="20" y="23"/>
                      <a:pt x="20" y="23"/>
                      <a:pt x="19" y="22"/>
                    </a:cubicBezTo>
                    <a:cubicBezTo>
                      <a:pt x="19" y="22"/>
                      <a:pt x="15" y="20"/>
                      <a:pt x="7" y="19"/>
                    </a:cubicBezTo>
                    <a:cubicBezTo>
                      <a:pt x="6" y="19"/>
                      <a:pt x="5" y="19"/>
                      <a:pt x="5" y="18"/>
                    </a:cubicBezTo>
                    <a:cubicBezTo>
                      <a:pt x="4" y="18"/>
                      <a:pt x="3" y="18"/>
                      <a:pt x="2" y="19"/>
                    </a:cubicBezTo>
                    <a:cubicBezTo>
                      <a:pt x="2" y="19"/>
                      <a:pt x="1" y="20"/>
                      <a:pt x="1" y="19"/>
                    </a:cubicBezTo>
                    <a:lnTo>
                      <a:pt x="0" y="21"/>
                    </a:lnTo>
                    <a:cubicBezTo>
                      <a:pt x="1" y="22"/>
                      <a:pt x="2" y="22"/>
                      <a:pt x="3" y="23"/>
                    </a:cubicBezTo>
                    <a:cubicBezTo>
                      <a:pt x="3" y="24"/>
                      <a:pt x="2" y="24"/>
                      <a:pt x="2" y="25"/>
                    </a:cubicBezTo>
                    <a:cubicBezTo>
                      <a:pt x="2" y="26"/>
                      <a:pt x="4" y="27"/>
                      <a:pt x="4" y="27"/>
                    </a:cubicBezTo>
                    <a:cubicBezTo>
                      <a:pt x="4" y="31"/>
                      <a:pt x="6" y="32"/>
                      <a:pt x="8" y="33"/>
                    </a:cubicBezTo>
                    <a:cubicBezTo>
                      <a:pt x="7" y="35"/>
                      <a:pt x="5" y="38"/>
                      <a:pt x="3" y="39"/>
                    </a:cubicBezTo>
                    <a:cubicBezTo>
                      <a:pt x="3" y="39"/>
                      <a:pt x="5" y="41"/>
                      <a:pt x="5" y="42"/>
                    </a:cubicBezTo>
                    <a:cubicBezTo>
                      <a:pt x="4" y="43"/>
                      <a:pt x="5" y="44"/>
                      <a:pt x="4" y="46"/>
                    </a:cubicBezTo>
                    <a:cubicBezTo>
                      <a:pt x="5" y="46"/>
                      <a:pt x="5" y="49"/>
                      <a:pt x="6" y="50"/>
                    </a:cubicBezTo>
                    <a:lnTo>
                      <a:pt x="7" y="50"/>
                    </a:lnTo>
                    <a:lnTo>
                      <a:pt x="9" y="50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2" y="53"/>
                    </a:lnTo>
                    <a:lnTo>
                      <a:pt x="14" y="55"/>
                    </a:lnTo>
                    <a:lnTo>
                      <a:pt x="15" y="56"/>
                    </a:lnTo>
                    <a:lnTo>
                      <a:pt x="16" y="57"/>
                    </a:lnTo>
                    <a:lnTo>
                      <a:pt x="15" y="58"/>
                    </a:lnTo>
                    <a:lnTo>
                      <a:pt x="13" y="57"/>
                    </a:lnTo>
                    <a:lnTo>
                      <a:pt x="13" y="58"/>
                    </a:lnTo>
                    <a:lnTo>
                      <a:pt x="14" y="59"/>
                    </a:lnTo>
                    <a:lnTo>
                      <a:pt x="14" y="60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0" name="Freeform 41"/>
              <p:cNvSpPr>
                <a:spLocks/>
              </p:cNvSpPr>
              <p:nvPr/>
            </p:nvSpPr>
            <p:spPr bwMode="auto">
              <a:xfrm>
                <a:off x="4187921" y="1986235"/>
                <a:ext cx="958850" cy="484187"/>
              </a:xfrm>
              <a:custGeom>
                <a:avLst/>
                <a:gdLst>
                  <a:gd name="T0" fmla="*/ 2147483647 w 75"/>
                  <a:gd name="T1" fmla="*/ 2147483647 h 37"/>
                  <a:gd name="T2" fmla="*/ 2147483647 w 75"/>
                  <a:gd name="T3" fmla="*/ 2147483647 h 37"/>
                  <a:gd name="T4" fmla="*/ 2147483647 w 75"/>
                  <a:gd name="T5" fmla="*/ 2147483647 h 37"/>
                  <a:gd name="T6" fmla="*/ 2147483647 w 75"/>
                  <a:gd name="T7" fmla="*/ 2147483647 h 37"/>
                  <a:gd name="T8" fmla="*/ 2147483647 w 75"/>
                  <a:gd name="T9" fmla="*/ 2147483647 h 37"/>
                  <a:gd name="T10" fmla="*/ 2147483647 w 75"/>
                  <a:gd name="T11" fmla="*/ 2147483647 h 37"/>
                  <a:gd name="T12" fmla="*/ 2147483647 w 75"/>
                  <a:gd name="T13" fmla="*/ 2147483647 h 37"/>
                  <a:gd name="T14" fmla="*/ 2147483647 w 75"/>
                  <a:gd name="T15" fmla="*/ 2147483647 h 37"/>
                  <a:gd name="T16" fmla="*/ 0 w 75"/>
                  <a:gd name="T17" fmla="*/ 2147483647 h 37"/>
                  <a:gd name="T18" fmla="*/ 2147483647 w 75"/>
                  <a:gd name="T19" fmla="*/ 2147483647 h 37"/>
                  <a:gd name="T20" fmla="*/ 2147483647 w 75"/>
                  <a:gd name="T21" fmla="*/ 2147483647 h 37"/>
                  <a:gd name="T22" fmla="*/ 2147483647 w 75"/>
                  <a:gd name="T23" fmla="*/ 2147483647 h 37"/>
                  <a:gd name="T24" fmla="*/ 2147483647 w 75"/>
                  <a:gd name="T25" fmla="*/ 2147483647 h 37"/>
                  <a:gd name="T26" fmla="*/ 2147483647 w 75"/>
                  <a:gd name="T27" fmla="*/ 2147483647 h 37"/>
                  <a:gd name="T28" fmla="*/ 2147483647 w 75"/>
                  <a:gd name="T29" fmla="*/ 2147483647 h 37"/>
                  <a:gd name="T30" fmla="*/ 2147483647 w 75"/>
                  <a:gd name="T31" fmla="*/ 2147483647 h 37"/>
                  <a:gd name="T32" fmla="*/ 2147483647 w 75"/>
                  <a:gd name="T33" fmla="*/ 2147483647 h 37"/>
                  <a:gd name="T34" fmla="*/ 2147483647 w 75"/>
                  <a:gd name="T35" fmla="*/ 2147483647 h 37"/>
                  <a:gd name="T36" fmla="*/ 2147483647 w 75"/>
                  <a:gd name="T37" fmla="*/ 2147483647 h 37"/>
                  <a:gd name="T38" fmla="*/ 2147483647 w 75"/>
                  <a:gd name="T39" fmla="*/ 2147483647 h 37"/>
                  <a:gd name="T40" fmla="*/ 2147483647 w 75"/>
                  <a:gd name="T41" fmla="*/ 0 h 37"/>
                  <a:gd name="T42" fmla="*/ 2147483647 w 75"/>
                  <a:gd name="T43" fmla="*/ 2147483647 h 37"/>
                  <a:gd name="T44" fmla="*/ 2147483647 w 75"/>
                  <a:gd name="T45" fmla="*/ 2147483647 h 37"/>
                  <a:gd name="T46" fmla="*/ 2147483647 w 75"/>
                  <a:gd name="T47" fmla="*/ 2147483647 h 37"/>
                  <a:gd name="T48" fmla="*/ 2147483647 w 75"/>
                  <a:gd name="T49" fmla="*/ 2147483647 h 37"/>
                  <a:gd name="T50" fmla="*/ 2147483647 w 75"/>
                  <a:gd name="T51" fmla="*/ 2147483647 h 37"/>
                  <a:gd name="T52" fmla="*/ 2147483647 w 75"/>
                  <a:gd name="T53" fmla="*/ 2147483647 h 37"/>
                  <a:gd name="T54" fmla="*/ 2147483647 w 75"/>
                  <a:gd name="T55" fmla="*/ 2147483647 h 37"/>
                  <a:gd name="T56" fmla="*/ 2147483647 w 75"/>
                  <a:gd name="T57" fmla="*/ 2147483647 h 37"/>
                  <a:gd name="T58" fmla="*/ 2147483647 w 75"/>
                  <a:gd name="T59" fmla="*/ 2147483647 h 37"/>
                  <a:gd name="T60" fmla="*/ 2147483647 w 75"/>
                  <a:gd name="T61" fmla="*/ 2147483647 h 37"/>
                  <a:gd name="T62" fmla="*/ 2147483647 w 75"/>
                  <a:gd name="T63" fmla="*/ 2147483647 h 37"/>
                  <a:gd name="T64" fmla="*/ 2147483647 w 75"/>
                  <a:gd name="T65" fmla="*/ 2147483647 h 37"/>
                  <a:gd name="T66" fmla="*/ 2147483647 w 75"/>
                  <a:gd name="T67" fmla="*/ 2147483647 h 37"/>
                  <a:gd name="T68" fmla="*/ 2147483647 w 75"/>
                  <a:gd name="T69" fmla="*/ 2147483647 h 37"/>
                  <a:gd name="T70" fmla="*/ 2147483647 w 75"/>
                  <a:gd name="T71" fmla="*/ 2147483647 h 37"/>
                  <a:gd name="T72" fmla="*/ 2147483647 w 75"/>
                  <a:gd name="T73" fmla="*/ 2147483647 h 37"/>
                  <a:gd name="T74" fmla="*/ 2147483647 w 75"/>
                  <a:gd name="T75" fmla="*/ 2147483647 h 37"/>
                  <a:gd name="T76" fmla="*/ 2147483647 w 75"/>
                  <a:gd name="T77" fmla="*/ 2147483647 h 37"/>
                  <a:gd name="T78" fmla="*/ 2147483647 w 75"/>
                  <a:gd name="T79" fmla="*/ 2147483647 h 37"/>
                  <a:gd name="T80" fmla="*/ 2147483647 w 75"/>
                  <a:gd name="T81" fmla="*/ 2147483647 h 37"/>
                  <a:gd name="T82" fmla="*/ 2147483647 w 75"/>
                  <a:gd name="T83" fmla="*/ 2147483647 h 37"/>
                  <a:gd name="T84" fmla="*/ 2147483647 w 75"/>
                  <a:gd name="T85" fmla="*/ 2147483647 h 37"/>
                  <a:gd name="T86" fmla="*/ 2147483647 w 75"/>
                  <a:gd name="T87" fmla="*/ 2147483647 h 37"/>
                  <a:gd name="T88" fmla="*/ 2147483647 w 75"/>
                  <a:gd name="T89" fmla="*/ 2147483647 h 37"/>
                  <a:gd name="T90" fmla="*/ 2147483647 w 75"/>
                  <a:gd name="T91" fmla="*/ 2147483647 h 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5"/>
                  <a:gd name="T139" fmla="*/ 0 h 37"/>
                  <a:gd name="T140" fmla="*/ 75 w 75"/>
                  <a:gd name="T141" fmla="*/ 37 h 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5" h="37">
                    <a:moveTo>
                      <a:pt x="21" y="35"/>
                    </a:moveTo>
                    <a:lnTo>
                      <a:pt x="20" y="35"/>
                    </a:lnTo>
                    <a:lnTo>
                      <a:pt x="19" y="34"/>
                    </a:lnTo>
                    <a:lnTo>
                      <a:pt x="16" y="32"/>
                    </a:lnTo>
                    <a:cubicBezTo>
                      <a:pt x="16" y="32"/>
                      <a:pt x="15" y="32"/>
                      <a:pt x="15" y="32"/>
                    </a:cubicBezTo>
                    <a:cubicBezTo>
                      <a:pt x="15" y="33"/>
                      <a:pt x="14" y="33"/>
                      <a:pt x="14" y="34"/>
                    </a:cubicBezTo>
                    <a:cubicBezTo>
                      <a:pt x="13" y="34"/>
                      <a:pt x="13" y="32"/>
                      <a:pt x="13" y="31"/>
                    </a:cubicBezTo>
                    <a:cubicBezTo>
                      <a:pt x="12" y="31"/>
                      <a:pt x="11" y="31"/>
                      <a:pt x="11" y="30"/>
                    </a:cubicBezTo>
                    <a:cubicBezTo>
                      <a:pt x="10" y="30"/>
                      <a:pt x="10" y="27"/>
                      <a:pt x="8" y="2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9" y="26"/>
                      <a:pt x="9" y="25"/>
                      <a:pt x="9" y="25"/>
                    </a:cubicBezTo>
                    <a:cubicBezTo>
                      <a:pt x="9" y="25"/>
                      <a:pt x="10" y="24"/>
                      <a:pt x="12" y="24"/>
                    </a:cubicBezTo>
                    <a:cubicBezTo>
                      <a:pt x="12" y="23"/>
                      <a:pt x="11" y="22"/>
                      <a:pt x="11" y="21"/>
                    </a:cubicBezTo>
                    <a:cubicBezTo>
                      <a:pt x="10" y="21"/>
                      <a:pt x="9" y="20"/>
                      <a:pt x="8" y="20"/>
                    </a:cubicBezTo>
                    <a:cubicBezTo>
                      <a:pt x="6" y="20"/>
                      <a:pt x="5" y="21"/>
                      <a:pt x="4" y="22"/>
                    </a:cubicBezTo>
                    <a:lnTo>
                      <a:pt x="4" y="21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10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1" y="11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3" y="4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9" y="4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3" y="4"/>
                    </a:lnTo>
                    <a:lnTo>
                      <a:pt x="55" y="5"/>
                    </a:lnTo>
                    <a:lnTo>
                      <a:pt x="56" y="7"/>
                    </a:lnTo>
                    <a:lnTo>
                      <a:pt x="58" y="8"/>
                    </a:lnTo>
                    <a:lnTo>
                      <a:pt x="60" y="10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62" y="10"/>
                    </a:lnTo>
                    <a:lnTo>
                      <a:pt x="63" y="11"/>
                    </a:lnTo>
                    <a:lnTo>
                      <a:pt x="64" y="12"/>
                    </a:lnTo>
                    <a:lnTo>
                      <a:pt x="66" y="11"/>
                    </a:lnTo>
                    <a:lnTo>
                      <a:pt x="67" y="10"/>
                    </a:lnTo>
                    <a:lnTo>
                      <a:pt x="68" y="12"/>
                    </a:lnTo>
                    <a:lnTo>
                      <a:pt x="70" y="13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5"/>
                    </a:lnTo>
                    <a:cubicBezTo>
                      <a:pt x="74" y="15"/>
                      <a:pt x="74" y="17"/>
                      <a:pt x="73" y="17"/>
                    </a:cubicBezTo>
                    <a:cubicBezTo>
                      <a:pt x="71" y="17"/>
                      <a:pt x="75" y="20"/>
                      <a:pt x="72" y="20"/>
                    </a:cubicBezTo>
                    <a:cubicBezTo>
                      <a:pt x="72" y="20"/>
                      <a:pt x="72" y="20"/>
                      <a:pt x="71" y="20"/>
                    </a:cubicBezTo>
                    <a:cubicBezTo>
                      <a:pt x="71" y="20"/>
                      <a:pt x="69" y="20"/>
                      <a:pt x="69" y="20"/>
                    </a:cubicBezTo>
                    <a:cubicBezTo>
                      <a:pt x="68" y="21"/>
                      <a:pt x="70" y="24"/>
                      <a:pt x="69" y="25"/>
                    </a:cubicBezTo>
                    <a:cubicBezTo>
                      <a:pt x="68" y="25"/>
                      <a:pt x="65" y="24"/>
                      <a:pt x="65" y="26"/>
                    </a:cubicBezTo>
                    <a:cubicBezTo>
                      <a:pt x="67" y="26"/>
                      <a:pt x="66" y="29"/>
                      <a:pt x="68" y="29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31"/>
                      <a:pt x="68" y="32"/>
                      <a:pt x="67" y="32"/>
                    </a:cubicBezTo>
                    <a:lnTo>
                      <a:pt x="64" y="31"/>
                    </a:lnTo>
                    <a:lnTo>
                      <a:pt x="62" y="31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5" y="30"/>
                    </a:lnTo>
                    <a:lnTo>
                      <a:pt x="54" y="32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48" y="34"/>
                    </a:lnTo>
                    <a:lnTo>
                      <a:pt x="47" y="34"/>
                    </a:lnTo>
                    <a:lnTo>
                      <a:pt x="46" y="36"/>
                    </a:lnTo>
                    <a:lnTo>
                      <a:pt x="45" y="37"/>
                    </a:lnTo>
                    <a:lnTo>
                      <a:pt x="44" y="35"/>
                    </a:lnTo>
                    <a:lnTo>
                      <a:pt x="42" y="36"/>
                    </a:lnTo>
                    <a:lnTo>
                      <a:pt x="41" y="34"/>
                    </a:lnTo>
                    <a:lnTo>
                      <a:pt x="40" y="32"/>
                    </a:lnTo>
                    <a:lnTo>
                      <a:pt x="38" y="30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34" y="29"/>
                    </a:lnTo>
                    <a:lnTo>
                      <a:pt x="31" y="30"/>
                    </a:lnTo>
                    <a:lnTo>
                      <a:pt x="27" y="26"/>
                    </a:lnTo>
                    <a:lnTo>
                      <a:pt x="23" y="24"/>
                    </a:lnTo>
                    <a:lnTo>
                      <a:pt x="19" y="26"/>
                    </a:lnTo>
                    <a:lnTo>
                      <a:pt x="21" y="35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1" name="Freeform 43"/>
              <p:cNvSpPr>
                <a:spLocks/>
              </p:cNvSpPr>
              <p:nvPr/>
            </p:nvSpPr>
            <p:spPr bwMode="auto">
              <a:xfrm>
                <a:off x="3578321" y="2222773"/>
                <a:ext cx="203200" cy="144462"/>
              </a:xfrm>
              <a:custGeom>
                <a:avLst/>
                <a:gdLst>
                  <a:gd name="T0" fmla="*/ 2147483647 w 16"/>
                  <a:gd name="T1" fmla="*/ 2147483647 h 11"/>
                  <a:gd name="T2" fmla="*/ 2147483647 w 16"/>
                  <a:gd name="T3" fmla="*/ 2147483647 h 11"/>
                  <a:gd name="T4" fmla="*/ 2147483647 w 16"/>
                  <a:gd name="T5" fmla="*/ 2147483647 h 11"/>
                  <a:gd name="T6" fmla="*/ 2147483647 w 16"/>
                  <a:gd name="T7" fmla="*/ 2147483647 h 11"/>
                  <a:gd name="T8" fmla="*/ 2147483647 w 16"/>
                  <a:gd name="T9" fmla="*/ 2147483647 h 11"/>
                  <a:gd name="T10" fmla="*/ 2147483647 w 16"/>
                  <a:gd name="T11" fmla="*/ 2147483647 h 11"/>
                  <a:gd name="T12" fmla="*/ 2147483647 w 16"/>
                  <a:gd name="T13" fmla="*/ 2147483647 h 11"/>
                  <a:gd name="T14" fmla="*/ 2147483647 w 16"/>
                  <a:gd name="T15" fmla="*/ 2147483647 h 11"/>
                  <a:gd name="T16" fmla="*/ 0 w 16"/>
                  <a:gd name="T17" fmla="*/ 2147483647 h 11"/>
                  <a:gd name="T18" fmla="*/ 2147483647 w 16"/>
                  <a:gd name="T19" fmla="*/ 0 h 11"/>
                  <a:gd name="T20" fmla="*/ 2147483647 w 16"/>
                  <a:gd name="T21" fmla="*/ 2147483647 h 11"/>
                  <a:gd name="T22" fmla="*/ 2147483647 w 16"/>
                  <a:gd name="T23" fmla="*/ 0 h 11"/>
                  <a:gd name="T24" fmla="*/ 2147483647 w 16"/>
                  <a:gd name="T25" fmla="*/ 2147483647 h 11"/>
                  <a:gd name="T26" fmla="*/ 2147483647 w 16"/>
                  <a:gd name="T27" fmla="*/ 2147483647 h 11"/>
                  <a:gd name="T28" fmla="*/ 2147483647 w 16"/>
                  <a:gd name="T29" fmla="*/ 2147483647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"/>
                  <a:gd name="T46" fmla="*/ 0 h 11"/>
                  <a:gd name="T47" fmla="*/ 16 w 16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" h="11">
                    <a:moveTo>
                      <a:pt x="16" y="6"/>
                    </a:moveTo>
                    <a:cubicBezTo>
                      <a:pt x="15" y="7"/>
                      <a:pt x="15" y="7"/>
                      <a:pt x="14" y="8"/>
                    </a:cubicBezTo>
                    <a:cubicBezTo>
                      <a:pt x="14" y="9"/>
                      <a:pt x="14" y="9"/>
                      <a:pt x="14" y="10"/>
                    </a:cubicBezTo>
                    <a:cubicBezTo>
                      <a:pt x="14" y="10"/>
                      <a:pt x="13" y="9"/>
                      <a:pt x="11" y="9"/>
                    </a:cubicBezTo>
                    <a:cubicBezTo>
                      <a:pt x="9" y="9"/>
                      <a:pt x="8" y="11"/>
                      <a:pt x="6" y="11"/>
                    </a:cubicBezTo>
                    <a:lnTo>
                      <a:pt x="3" y="10"/>
                    </a:lnTo>
                    <a:cubicBezTo>
                      <a:pt x="2" y="8"/>
                      <a:pt x="0" y="7"/>
                      <a:pt x="0" y="5"/>
                    </a:cubicBezTo>
                    <a:cubicBezTo>
                      <a:pt x="1" y="3"/>
                      <a:pt x="3" y="1"/>
                      <a:pt x="3" y="0"/>
                    </a:cubicBezTo>
                    <a:cubicBezTo>
                      <a:pt x="5" y="0"/>
                      <a:pt x="6" y="1"/>
                      <a:pt x="7" y="1"/>
                    </a:cubicBezTo>
                    <a:cubicBezTo>
                      <a:pt x="8" y="1"/>
                      <a:pt x="8" y="0"/>
                      <a:pt x="9" y="0"/>
                    </a:cubicBezTo>
                    <a:cubicBezTo>
                      <a:pt x="13" y="0"/>
                      <a:pt x="11" y="7"/>
                      <a:pt x="16" y="6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2" name="Freeform 44"/>
              <p:cNvSpPr>
                <a:spLocks/>
              </p:cNvSpPr>
              <p:nvPr/>
            </p:nvSpPr>
            <p:spPr bwMode="auto">
              <a:xfrm>
                <a:off x="3689446" y="2208485"/>
                <a:ext cx="88900" cy="79375"/>
              </a:xfrm>
              <a:custGeom>
                <a:avLst/>
                <a:gdLst>
                  <a:gd name="T0" fmla="*/ 2147483647 w 7"/>
                  <a:gd name="T1" fmla="*/ 0 h 6"/>
                  <a:gd name="T2" fmla="*/ 2147483647 w 7"/>
                  <a:gd name="T3" fmla="*/ 0 h 6"/>
                  <a:gd name="T4" fmla="*/ 2147483647 w 7"/>
                  <a:gd name="T5" fmla="*/ 0 h 6"/>
                  <a:gd name="T6" fmla="*/ 2147483647 w 7"/>
                  <a:gd name="T7" fmla="*/ 2147483647 h 6"/>
                  <a:gd name="T8" fmla="*/ 2147483647 w 7"/>
                  <a:gd name="T9" fmla="*/ 2147483647 h 6"/>
                  <a:gd name="T10" fmla="*/ 2147483647 w 7"/>
                  <a:gd name="T11" fmla="*/ 2147483647 h 6"/>
                  <a:gd name="T12" fmla="*/ 2147483647 w 7"/>
                  <a:gd name="T13" fmla="*/ 2147483647 h 6"/>
                  <a:gd name="T14" fmla="*/ 2147483647 w 7"/>
                  <a:gd name="T15" fmla="*/ 2147483647 h 6"/>
                  <a:gd name="T16" fmla="*/ 2147483647 w 7"/>
                  <a:gd name="T17" fmla="*/ 2147483647 h 6"/>
                  <a:gd name="T18" fmla="*/ 2147483647 w 7"/>
                  <a:gd name="T19" fmla="*/ 2147483647 h 6"/>
                  <a:gd name="T20" fmla="*/ 2147483647 w 7"/>
                  <a:gd name="T21" fmla="*/ 2147483647 h 6"/>
                  <a:gd name="T22" fmla="*/ 2147483647 w 7"/>
                  <a:gd name="T23" fmla="*/ 2147483647 h 6"/>
                  <a:gd name="T24" fmla="*/ 0 w 7"/>
                  <a:gd name="T25" fmla="*/ 2147483647 h 6"/>
                  <a:gd name="T26" fmla="*/ 0 w 7"/>
                  <a:gd name="T27" fmla="*/ 2147483647 h 6"/>
                  <a:gd name="T28" fmla="*/ 2147483647 w 7"/>
                  <a:gd name="T29" fmla="*/ 0 h 6"/>
                  <a:gd name="T30" fmla="*/ 2147483647 w 7"/>
                  <a:gd name="T31" fmla="*/ 0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6"/>
                  <a:gd name="T50" fmla="*/ 7 w 7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6">
                    <a:moveTo>
                      <a:pt x="1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  <a:cubicBezTo>
                      <a:pt x="3" y="4"/>
                      <a:pt x="3" y="1"/>
                      <a:pt x="0" y="1"/>
                    </a:cubicBezTo>
                    <a:lnTo>
                      <a:pt x="1" y="0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3" name="Freeform 45"/>
              <p:cNvSpPr>
                <a:spLocks/>
              </p:cNvSpPr>
              <p:nvPr/>
            </p:nvSpPr>
            <p:spPr bwMode="auto">
              <a:xfrm>
                <a:off x="4049808" y="2367235"/>
                <a:ext cx="165100" cy="88900"/>
              </a:xfrm>
              <a:custGeom>
                <a:avLst/>
                <a:gdLst>
                  <a:gd name="T0" fmla="*/ 2147483647 w 13"/>
                  <a:gd name="T1" fmla="*/ 2147483647 h 7"/>
                  <a:gd name="T2" fmla="*/ 2147483647 w 13"/>
                  <a:gd name="T3" fmla="*/ 2147483647 h 7"/>
                  <a:gd name="T4" fmla="*/ 2147483647 w 13"/>
                  <a:gd name="T5" fmla="*/ 2147483647 h 7"/>
                  <a:gd name="T6" fmla="*/ 2147483647 w 13"/>
                  <a:gd name="T7" fmla="*/ 2147483647 h 7"/>
                  <a:gd name="T8" fmla="*/ 2147483647 w 13"/>
                  <a:gd name="T9" fmla="*/ 2147483647 h 7"/>
                  <a:gd name="T10" fmla="*/ 2147483647 w 13"/>
                  <a:gd name="T11" fmla="*/ 2147483647 h 7"/>
                  <a:gd name="T12" fmla="*/ 2147483647 w 13"/>
                  <a:gd name="T13" fmla="*/ 2147483647 h 7"/>
                  <a:gd name="T14" fmla="*/ 2147483647 w 13"/>
                  <a:gd name="T15" fmla="*/ 2147483647 h 7"/>
                  <a:gd name="T16" fmla="*/ 2147483647 w 13"/>
                  <a:gd name="T17" fmla="*/ 2147483647 h 7"/>
                  <a:gd name="T18" fmla="*/ 0 w 13"/>
                  <a:gd name="T19" fmla="*/ 0 h 7"/>
                  <a:gd name="T20" fmla="*/ 0 w 13"/>
                  <a:gd name="T21" fmla="*/ 0 h 7"/>
                  <a:gd name="T22" fmla="*/ 0 w 13"/>
                  <a:gd name="T23" fmla="*/ 0 h 7"/>
                  <a:gd name="T24" fmla="*/ 2147483647 w 13"/>
                  <a:gd name="T25" fmla="*/ 2147483647 h 7"/>
                  <a:gd name="T26" fmla="*/ 2147483647 w 13"/>
                  <a:gd name="T27" fmla="*/ 2147483647 h 7"/>
                  <a:gd name="T28" fmla="*/ 2147483647 w 13"/>
                  <a:gd name="T29" fmla="*/ 2147483647 h 7"/>
                  <a:gd name="T30" fmla="*/ 2147483647 w 13"/>
                  <a:gd name="T31" fmla="*/ 2147483647 h 7"/>
                  <a:gd name="T32" fmla="*/ 2147483647 w 13"/>
                  <a:gd name="T33" fmla="*/ 2147483647 h 7"/>
                  <a:gd name="T34" fmla="*/ 2147483647 w 13"/>
                  <a:gd name="T35" fmla="*/ 2147483647 h 7"/>
                  <a:gd name="T36" fmla="*/ 2147483647 w 13"/>
                  <a:gd name="T37" fmla="*/ 2147483647 h 7"/>
                  <a:gd name="T38" fmla="*/ 2147483647 w 13"/>
                  <a:gd name="T39" fmla="*/ 2147483647 h 7"/>
                  <a:gd name="T40" fmla="*/ 2147483647 w 13"/>
                  <a:gd name="T41" fmla="*/ 2147483647 h 7"/>
                  <a:gd name="T42" fmla="*/ 2147483647 w 13"/>
                  <a:gd name="T43" fmla="*/ 2147483647 h 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7"/>
                  <a:gd name="T68" fmla="*/ 13 w 13"/>
                  <a:gd name="T69" fmla="*/ 7 h 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7">
                    <a:moveTo>
                      <a:pt x="12" y="4"/>
                    </a:moveTo>
                    <a:lnTo>
                      <a:pt x="13" y="7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8" y="6"/>
                    </a:lnTo>
                    <a:cubicBezTo>
                      <a:pt x="8" y="6"/>
                      <a:pt x="8" y="6"/>
                      <a:pt x="8" y="6"/>
                    </a:cubicBezTo>
                    <a:cubicBezTo>
                      <a:pt x="7" y="5"/>
                      <a:pt x="5" y="5"/>
                      <a:pt x="3" y="5"/>
                    </a:cubicBezTo>
                    <a:cubicBezTo>
                      <a:pt x="3" y="2"/>
                      <a:pt x="2" y="1"/>
                      <a:pt x="0" y="0"/>
                    </a:cubicBez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4" name="Freeform 46"/>
              <p:cNvSpPr>
                <a:spLocks/>
              </p:cNvSpPr>
              <p:nvPr/>
            </p:nvSpPr>
            <p:spPr bwMode="auto">
              <a:xfrm>
                <a:off x="4175221" y="2405335"/>
                <a:ext cx="141287" cy="117475"/>
              </a:xfrm>
              <a:custGeom>
                <a:avLst/>
                <a:gdLst>
                  <a:gd name="T0" fmla="*/ 0 w 11"/>
                  <a:gd name="T1" fmla="*/ 2147483647 h 9"/>
                  <a:gd name="T2" fmla="*/ 2147483647 w 11"/>
                  <a:gd name="T3" fmla="*/ 2147483647 h 9"/>
                  <a:gd name="T4" fmla="*/ 2147483647 w 11"/>
                  <a:gd name="T5" fmla="*/ 2147483647 h 9"/>
                  <a:gd name="T6" fmla="*/ 2147483647 w 11"/>
                  <a:gd name="T7" fmla="*/ 2147483647 h 9"/>
                  <a:gd name="T8" fmla="*/ 2147483647 w 11"/>
                  <a:gd name="T9" fmla="*/ 2147483647 h 9"/>
                  <a:gd name="T10" fmla="*/ 2147483647 w 11"/>
                  <a:gd name="T11" fmla="*/ 2147483647 h 9"/>
                  <a:gd name="T12" fmla="*/ 2147483647 w 11"/>
                  <a:gd name="T13" fmla="*/ 2147483647 h 9"/>
                  <a:gd name="T14" fmla="*/ 2147483647 w 11"/>
                  <a:gd name="T15" fmla="*/ 2147483647 h 9"/>
                  <a:gd name="T16" fmla="*/ 2147483647 w 11"/>
                  <a:gd name="T17" fmla="*/ 2147483647 h 9"/>
                  <a:gd name="T18" fmla="*/ 2147483647 w 11"/>
                  <a:gd name="T19" fmla="*/ 2147483647 h 9"/>
                  <a:gd name="T20" fmla="*/ 2147483647 w 11"/>
                  <a:gd name="T21" fmla="*/ 2147483647 h 9"/>
                  <a:gd name="T22" fmla="*/ 2147483647 w 11"/>
                  <a:gd name="T23" fmla="*/ 2147483647 h 9"/>
                  <a:gd name="T24" fmla="*/ 2147483647 w 11"/>
                  <a:gd name="T25" fmla="*/ 2147483647 h 9"/>
                  <a:gd name="T26" fmla="*/ 2147483647 w 11"/>
                  <a:gd name="T27" fmla="*/ 2147483647 h 9"/>
                  <a:gd name="T28" fmla="*/ 2147483647 w 11"/>
                  <a:gd name="T29" fmla="*/ 2147483647 h 9"/>
                  <a:gd name="T30" fmla="*/ 2147483647 w 11"/>
                  <a:gd name="T31" fmla="*/ 2147483647 h 9"/>
                  <a:gd name="T32" fmla="*/ 2147483647 w 11"/>
                  <a:gd name="T33" fmla="*/ 2147483647 h 9"/>
                  <a:gd name="T34" fmla="*/ 2147483647 w 11"/>
                  <a:gd name="T35" fmla="*/ 2147483647 h 9"/>
                  <a:gd name="T36" fmla="*/ 2147483647 w 11"/>
                  <a:gd name="T37" fmla="*/ 0 h 9"/>
                  <a:gd name="T38" fmla="*/ 2147483647 w 11"/>
                  <a:gd name="T39" fmla="*/ 0 h 9"/>
                  <a:gd name="T40" fmla="*/ 2147483647 w 11"/>
                  <a:gd name="T41" fmla="*/ 2147483647 h 9"/>
                  <a:gd name="T42" fmla="*/ 2147483647 w 11"/>
                  <a:gd name="T43" fmla="*/ 2147483647 h 9"/>
                  <a:gd name="T44" fmla="*/ 2147483647 w 11"/>
                  <a:gd name="T45" fmla="*/ 2147483647 h 9"/>
                  <a:gd name="T46" fmla="*/ 2147483647 w 11"/>
                  <a:gd name="T47" fmla="*/ 2147483647 h 9"/>
                  <a:gd name="T48" fmla="*/ 0 w 11"/>
                  <a:gd name="T49" fmla="*/ 2147483647 h 9"/>
                  <a:gd name="T50" fmla="*/ 0 w 11"/>
                  <a:gd name="T51" fmla="*/ 2147483647 h 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9"/>
                  <a:gd name="T80" fmla="*/ 11 w 11"/>
                  <a:gd name="T81" fmla="*/ 9 h 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9">
                    <a:moveTo>
                      <a:pt x="0" y="3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8"/>
                    </a:lnTo>
                    <a:cubicBezTo>
                      <a:pt x="4" y="9"/>
                      <a:pt x="5" y="9"/>
                      <a:pt x="5" y="9"/>
                    </a:cubicBezTo>
                    <a:cubicBezTo>
                      <a:pt x="6" y="9"/>
                      <a:pt x="6" y="6"/>
                      <a:pt x="8" y="6"/>
                    </a:cubicBezTo>
                    <a:cubicBezTo>
                      <a:pt x="10" y="6"/>
                      <a:pt x="9" y="8"/>
                      <a:pt x="9" y="8"/>
                    </a:cubicBezTo>
                    <a:cubicBezTo>
                      <a:pt x="9" y="7"/>
                      <a:pt x="10" y="6"/>
                      <a:pt x="10" y="5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0" y="3"/>
                      <a:pt x="8" y="2"/>
                      <a:pt x="7" y="2"/>
                    </a:cubicBezTo>
                    <a:lnTo>
                      <a:pt x="6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5" name="Freeform 47"/>
              <p:cNvSpPr>
                <a:spLocks/>
              </p:cNvSpPr>
              <p:nvPr/>
            </p:nvSpPr>
            <p:spPr bwMode="auto">
              <a:xfrm>
                <a:off x="5159471" y="2079898"/>
                <a:ext cx="790575" cy="352425"/>
              </a:xfrm>
              <a:custGeom>
                <a:avLst/>
                <a:gdLst>
                  <a:gd name="T0" fmla="*/ 0 w 536"/>
                  <a:gd name="T1" fmla="*/ 17 h 233"/>
                  <a:gd name="T2" fmla="*/ 7 w 536"/>
                  <a:gd name="T3" fmla="*/ 24 h 233"/>
                  <a:gd name="T4" fmla="*/ 7 w 536"/>
                  <a:gd name="T5" fmla="*/ 30 h 233"/>
                  <a:gd name="T6" fmla="*/ 7 w 536"/>
                  <a:gd name="T7" fmla="*/ 34 h 233"/>
                  <a:gd name="T8" fmla="*/ 7 w 536"/>
                  <a:gd name="T9" fmla="*/ 36 h 233"/>
                  <a:gd name="T10" fmla="*/ 9 w 536"/>
                  <a:gd name="T11" fmla="*/ 38 h 233"/>
                  <a:gd name="T12" fmla="*/ 17 w 536"/>
                  <a:gd name="T13" fmla="*/ 42 h 233"/>
                  <a:gd name="T14" fmla="*/ 20 w 536"/>
                  <a:gd name="T15" fmla="*/ 50 h 233"/>
                  <a:gd name="T16" fmla="*/ 20 w 536"/>
                  <a:gd name="T17" fmla="*/ 50 h 233"/>
                  <a:gd name="T18" fmla="*/ 22 w 536"/>
                  <a:gd name="T19" fmla="*/ 50 h 233"/>
                  <a:gd name="T20" fmla="*/ 27 w 536"/>
                  <a:gd name="T21" fmla="*/ 50 h 233"/>
                  <a:gd name="T22" fmla="*/ 27 w 536"/>
                  <a:gd name="T23" fmla="*/ 50 h 233"/>
                  <a:gd name="T24" fmla="*/ 33 w 536"/>
                  <a:gd name="T25" fmla="*/ 56 h 233"/>
                  <a:gd name="T26" fmla="*/ 37 w 536"/>
                  <a:gd name="T27" fmla="*/ 50 h 233"/>
                  <a:gd name="T28" fmla="*/ 37 w 536"/>
                  <a:gd name="T29" fmla="*/ 50 h 233"/>
                  <a:gd name="T30" fmla="*/ 40 w 536"/>
                  <a:gd name="T31" fmla="*/ 50 h 233"/>
                  <a:gd name="T32" fmla="*/ 40 w 536"/>
                  <a:gd name="T33" fmla="*/ 50 h 233"/>
                  <a:gd name="T34" fmla="*/ 43 w 536"/>
                  <a:gd name="T35" fmla="*/ 44 h 233"/>
                  <a:gd name="T36" fmla="*/ 41 w 536"/>
                  <a:gd name="T37" fmla="*/ 38 h 233"/>
                  <a:gd name="T38" fmla="*/ 41 w 536"/>
                  <a:gd name="T39" fmla="*/ 38 h 233"/>
                  <a:gd name="T40" fmla="*/ 44 w 536"/>
                  <a:gd name="T41" fmla="*/ 38 h 233"/>
                  <a:gd name="T42" fmla="*/ 44 w 536"/>
                  <a:gd name="T43" fmla="*/ 38 h 233"/>
                  <a:gd name="T44" fmla="*/ 47 w 536"/>
                  <a:gd name="T45" fmla="*/ 29 h 233"/>
                  <a:gd name="T46" fmla="*/ 51 w 536"/>
                  <a:gd name="T47" fmla="*/ 27 h 233"/>
                  <a:gd name="T48" fmla="*/ 49 w 536"/>
                  <a:gd name="T49" fmla="*/ 24 h 233"/>
                  <a:gd name="T50" fmla="*/ 47 w 536"/>
                  <a:gd name="T51" fmla="*/ 24 h 233"/>
                  <a:gd name="T52" fmla="*/ 46 w 536"/>
                  <a:gd name="T53" fmla="*/ 24 h 233"/>
                  <a:gd name="T54" fmla="*/ 43 w 536"/>
                  <a:gd name="T55" fmla="*/ 18 h 233"/>
                  <a:gd name="T56" fmla="*/ 43 w 536"/>
                  <a:gd name="T57" fmla="*/ 14 h 233"/>
                  <a:gd name="T58" fmla="*/ 43 w 536"/>
                  <a:gd name="T59" fmla="*/ 11 h 233"/>
                  <a:gd name="T60" fmla="*/ 43 w 536"/>
                  <a:gd name="T61" fmla="*/ 11 h 233"/>
                  <a:gd name="T62" fmla="*/ 39 w 536"/>
                  <a:gd name="T63" fmla="*/ 10 h 233"/>
                  <a:gd name="T64" fmla="*/ 37 w 536"/>
                  <a:gd name="T65" fmla="*/ 14 h 233"/>
                  <a:gd name="T66" fmla="*/ 31 w 536"/>
                  <a:gd name="T67" fmla="*/ 14 h 233"/>
                  <a:gd name="T68" fmla="*/ 26 w 536"/>
                  <a:gd name="T69" fmla="*/ 10 h 233"/>
                  <a:gd name="T70" fmla="*/ 23 w 536"/>
                  <a:gd name="T71" fmla="*/ 10 h 233"/>
                  <a:gd name="T72" fmla="*/ 20 w 536"/>
                  <a:gd name="T73" fmla="*/ 10 h 233"/>
                  <a:gd name="T74" fmla="*/ 20 w 536"/>
                  <a:gd name="T75" fmla="*/ 10 h 233"/>
                  <a:gd name="T76" fmla="*/ 14 w 536"/>
                  <a:gd name="T77" fmla="*/ 0 h 233"/>
                  <a:gd name="T78" fmla="*/ 14 w 536"/>
                  <a:gd name="T79" fmla="*/ 10 h 233"/>
                  <a:gd name="T80" fmla="*/ 14 w 536"/>
                  <a:gd name="T81" fmla="*/ 10 h 233"/>
                  <a:gd name="T82" fmla="*/ 14 w 536"/>
                  <a:gd name="T83" fmla="*/ 10 h 233"/>
                  <a:gd name="T84" fmla="*/ 16 w 536"/>
                  <a:gd name="T85" fmla="*/ 11 h 233"/>
                  <a:gd name="T86" fmla="*/ 16 w 536"/>
                  <a:gd name="T87" fmla="*/ 11 h 233"/>
                  <a:gd name="T88" fmla="*/ 9 w 536"/>
                  <a:gd name="T89" fmla="*/ 11 h 233"/>
                  <a:gd name="T90" fmla="*/ 9 w 536"/>
                  <a:gd name="T91" fmla="*/ 11 h 233"/>
                  <a:gd name="T92" fmla="*/ 8 w 536"/>
                  <a:gd name="T93" fmla="*/ 10 h 233"/>
                  <a:gd name="T94" fmla="*/ 7 w 536"/>
                  <a:gd name="T95" fmla="*/ 10 h 233"/>
                  <a:gd name="T96" fmla="*/ 7 w 536"/>
                  <a:gd name="T97" fmla="*/ 10 h 233"/>
                  <a:gd name="T98" fmla="*/ 7 w 536"/>
                  <a:gd name="T99" fmla="*/ 10 h 233"/>
                  <a:gd name="T100" fmla="*/ 7 w 536"/>
                  <a:gd name="T101" fmla="*/ 10 h 233"/>
                  <a:gd name="T102" fmla="*/ 7 w 536"/>
                  <a:gd name="T103" fmla="*/ 10 h 233"/>
                  <a:gd name="T104" fmla="*/ 7 w 536"/>
                  <a:gd name="T105" fmla="*/ 14 h 233"/>
                  <a:gd name="T106" fmla="*/ 0 w 536"/>
                  <a:gd name="T107" fmla="*/ 17 h 233"/>
                  <a:gd name="T108" fmla="*/ 0 w 536"/>
                  <a:gd name="T109" fmla="*/ 17 h 233"/>
                  <a:gd name="T110" fmla="*/ 0 w 536"/>
                  <a:gd name="T111" fmla="*/ 17 h 2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6"/>
                  <a:gd name="T169" fmla="*/ 0 h 233"/>
                  <a:gd name="T170" fmla="*/ 536 w 536"/>
                  <a:gd name="T171" fmla="*/ 233 h 23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6" h="233">
                    <a:moveTo>
                      <a:pt x="0" y="69"/>
                    </a:moveTo>
                    <a:cubicBezTo>
                      <a:pt x="9" y="86"/>
                      <a:pt x="26" y="95"/>
                      <a:pt x="52" y="95"/>
                    </a:cubicBezTo>
                    <a:cubicBezTo>
                      <a:pt x="52" y="112"/>
                      <a:pt x="78" y="129"/>
                      <a:pt x="78" y="129"/>
                    </a:cubicBezTo>
                    <a:cubicBezTo>
                      <a:pt x="78" y="129"/>
                      <a:pt x="78" y="138"/>
                      <a:pt x="78" y="138"/>
                    </a:cubicBezTo>
                    <a:cubicBezTo>
                      <a:pt x="78" y="138"/>
                      <a:pt x="78" y="147"/>
                      <a:pt x="78" y="147"/>
                    </a:cubicBezTo>
                    <a:cubicBezTo>
                      <a:pt x="78" y="155"/>
                      <a:pt x="95" y="155"/>
                      <a:pt x="95" y="155"/>
                    </a:cubicBezTo>
                    <a:cubicBezTo>
                      <a:pt x="121" y="155"/>
                      <a:pt x="147" y="173"/>
                      <a:pt x="173" y="173"/>
                    </a:cubicBezTo>
                    <a:cubicBezTo>
                      <a:pt x="173" y="190"/>
                      <a:pt x="199" y="207"/>
                      <a:pt x="216" y="207"/>
                    </a:cubicBezTo>
                    <a:lnTo>
                      <a:pt x="233" y="207"/>
                    </a:lnTo>
                    <a:lnTo>
                      <a:pt x="285" y="207"/>
                    </a:lnTo>
                    <a:cubicBezTo>
                      <a:pt x="294" y="216"/>
                      <a:pt x="337" y="233"/>
                      <a:pt x="354" y="233"/>
                    </a:cubicBezTo>
                    <a:cubicBezTo>
                      <a:pt x="363" y="233"/>
                      <a:pt x="380" y="216"/>
                      <a:pt x="389" y="207"/>
                    </a:cubicBezTo>
                    <a:lnTo>
                      <a:pt x="424" y="207"/>
                    </a:lnTo>
                    <a:cubicBezTo>
                      <a:pt x="432" y="207"/>
                      <a:pt x="450" y="190"/>
                      <a:pt x="450" y="181"/>
                    </a:cubicBezTo>
                    <a:cubicBezTo>
                      <a:pt x="450" y="173"/>
                      <a:pt x="432" y="164"/>
                      <a:pt x="432" y="155"/>
                    </a:cubicBezTo>
                    <a:lnTo>
                      <a:pt x="475" y="155"/>
                    </a:lnTo>
                    <a:cubicBezTo>
                      <a:pt x="475" y="147"/>
                      <a:pt x="510" y="121"/>
                      <a:pt x="510" y="121"/>
                    </a:cubicBezTo>
                    <a:cubicBezTo>
                      <a:pt x="519" y="121"/>
                      <a:pt x="536" y="112"/>
                      <a:pt x="536" y="112"/>
                    </a:cubicBezTo>
                    <a:cubicBezTo>
                      <a:pt x="527" y="112"/>
                      <a:pt x="519" y="104"/>
                      <a:pt x="519" y="95"/>
                    </a:cubicBezTo>
                    <a:cubicBezTo>
                      <a:pt x="510" y="95"/>
                      <a:pt x="510" y="95"/>
                      <a:pt x="501" y="95"/>
                    </a:cubicBezTo>
                    <a:cubicBezTo>
                      <a:pt x="493" y="95"/>
                      <a:pt x="501" y="95"/>
                      <a:pt x="484" y="95"/>
                    </a:cubicBezTo>
                    <a:cubicBezTo>
                      <a:pt x="467" y="95"/>
                      <a:pt x="460" y="79"/>
                      <a:pt x="454" y="73"/>
                    </a:cubicBezTo>
                    <a:lnTo>
                      <a:pt x="450" y="60"/>
                    </a:lnTo>
                    <a:lnTo>
                      <a:pt x="459" y="51"/>
                    </a:lnTo>
                    <a:lnTo>
                      <a:pt x="450" y="52"/>
                    </a:lnTo>
                    <a:cubicBezTo>
                      <a:pt x="450" y="52"/>
                      <a:pt x="432" y="43"/>
                      <a:pt x="415" y="43"/>
                    </a:cubicBezTo>
                    <a:cubicBezTo>
                      <a:pt x="398" y="43"/>
                      <a:pt x="406" y="60"/>
                      <a:pt x="389" y="60"/>
                    </a:cubicBezTo>
                    <a:cubicBezTo>
                      <a:pt x="372" y="60"/>
                      <a:pt x="363" y="60"/>
                      <a:pt x="329" y="60"/>
                    </a:cubicBezTo>
                    <a:cubicBezTo>
                      <a:pt x="311" y="60"/>
                      <a:pt x="303" y="43"/>
                      <a:pt x="268" y="43"/>
                    </a:cubicBezTo>
                    <a:cubicBezTo>
                      <a:pt x="259" y="43"/>
                      <a:pt x="259" y="43"/>
                      <a:pt x="242" y="43"/>
                    </a:cubicBezTo>
                    <a:cubicBezTo>
                      <a:pt x="225" y="43"/>
                      <a:pt x="207" y="43"/>
                      <a:pt x="207" y="17"/>
                    </a:cubicBezTo>
                    <a:lnTo>
                      <a:pt x="138" y="0"/>
                    </a:lnTo>
                    <a:lnTo>
                      <a:pt x="138" y="9"/>
                    </a:lnTo>
                    <a:cubicBezTo>
                      <a:pt x="138" y="9"/>
                      <a:pt x="138" y="9"/>
                      <a:pt x="138" y="17"/>
                    </a:cubicBezTo>
                    <a:cubicBezTo>
                      <a:pt x="138" y="26"/>
                      <a:pt x="156" y="35"/>
                      <a:pt x="156" y="52"/>
                    </a:cubicBezTo>
                    <a:lnTo>
                      <a:pt x="95" y="52"/>
                    </a:lnTo>
                    <a:cubicBezTo>
                      <a:pt x="95" y="43"/>
                      <a:pt x="86" y="43"/>
                      <a:pt x="86" y="35"/>
                    </a:cubicBezTo>
                    <a:cubicBezTo>
                      <a:pt x="86" y="35"/>
                      <a:pt x="86" y="35"/>
                      <a:pt x="78" y="35"/>
                    </a:cubicBezTo>
                    <a:lnTo>
                      <a:pt x="69" y="43"/>
                    </a:lnTo>
                    <a:cubicBezTo>
                      <a:pt x="69" y="43"/>
                      <a:pt x="61" y="35"/>
                      <a:pt x="52" y="35"/>
                    </a:cubicBezTo>
                    <a:cubicBezTo>
                      <a:pt x="35" y="35"/>
                      <a:pt x="26" y="60"/>
                      <a:pt x="9" y="60"/>
                    </a:cubicBezTo>
                    <a:cubicBezTo>
                      <a:pt x="9" y="60"/>
                      <a:pt x="0" y="60"/>
                      <a:pt x="0" y="69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6" name="Freeform 48"/>
              <p:cNvSpPr>
                <a:spLocks/>
              </p:cNvSpPr>
              <p:nvPr/>
            </p:nvSpPr>
            <p:spPr bwMode="auto">
              <a:xfrm>
                <a:off x="4930871" y="2025923"/>
                <a:ext cx="1374775" cy="1109662"/>
              </a:xfrm>
              <a:custGeom>
                <a:avLst/>
                <a:gdLst>
                  <a:gd name="T0" fmla="*/ 2147483647 w 108"/>
                  <a:gd name="T1" fmla="*/ 2147483647 h 85"/>
                  <a:gd name="T2" fmla="*/ 2147483647 w 108"/>
                  <a:gd name="T3" fmla="*/ 2147483647 h 85"/>
                  <a:gd name="T4" fmla="*/ 2147483647 w 108"/>
                  <a:gd name="T5" fmla="*/ 2147483647 h 85"/>
                  <a:gd name="T6" fmla="*/ 2147483647 w 108"/>
                  <a:gd name="T7" fmla="*/ 2147483647 h 85"/>
                  <a:gd name="T8" fmla="*/ 2147483647 w 108"/>
                  <a:gd name="T9" fmla="*/ 2147483647 h 85"/>
                  <a:gd name="T10" fmla="*/ 2147483647 w 108"/>
                  <a:gd name="T11" fmla="*/ 2147483647 h 85"/>
                  <a:gd name="T12" fmla="*/ 2147483647 w 108"/>
                  <a:gd name="T13" fmla="*/ 2147483647 h 85"/>
                  <a:gd name="T14" fmla="*/ 2147483647 w 108"/>
                  <a:gd name="T15" fmla="*/ 2147483647 h 85"/>
                  <a:gd name="T16" fmla="*/ 2147483647 w 108"/>
                  <a:gd name="T17" fmla="*/ 2147483647 h 85"/>
                  <a:gd name="T18" fmla="*/ 2147483647 w 108"/>
                  <a:gd name="T19" fmla="*/ 2147483647 h 85"/>
                  <a:gd name="T20" fmla="*/ 2147483647 w 108"/>
                  <a:gd name="T21" fmla="*/ 2147483647 h 85"/>
                  <a:gd name="T22" fmla="*/ 2147483647 w 108"/>
                  <a:gd name="T23" fmla="*/ 2147483647 h 85"/>
                  <a:gd name="T24" fmla="*/ 2147483647 w 108"/>
                  <a:gd name="T25" fmla="*/ 2147483647 h 85"/>
                  <a:gd name="T26" fmla="*/ 2147483647 w 108"/>
                  <a:gd name="T27" fmla="*/ 2147483647 h 85"/>
                  <a:gd name="T28" fmla="*/ 2147483647 w 108"/>
                  <a:gd name="T29" fmla="*/ 2147483647 h 85"/>
                  <a:gd name="T30" fmla="*/ 2147483647 w 108"/>
                  <a:gd name="T31" fmla="*/ 2147483647 h 85"/>
                  <a:gd name="T32" fmla="*/ 2147483647 w 108"/>
                  <a:gd name="T33" fmla="*/ 2147483647 h 85"/>
                  <a:gd name="T34" fmla="*/ 2147483647 w 108"/>
                  <a:gd name="T35" fmla="*/ 2147483647 h 85"/>
                  <a:gd name="T36" fmla="*/ 2147483647 w 108"/>
                  <a:gd name="T37" fmla="*/ 2147483647 h 85"/>
                  <a:gd name="T38" fmla="*/ 2147483647 w 108"/>
                  <a:gd name="T39" fmla="*/ 2147483647 h 85"/>
                  <a:gd name="T40" fmla="*/ 2147483647 w 108"/>
                  <a:gd name="T41" fmla="*/ 2147483647 h 85"/>
                  <a:gd name="T42" fmla="*/ 2147483647 w 108"/>
                  <a:gd name="T43" fmla="*/ 2147483647 h 85"/>
                  <a:gd name="T44" fmla="*/ 2147483647 w 108"/>
                  <a:gd name="T45" fmla="*/ 2147483647 h 85"/>
                  <a:gd name="T46" fmla="*/ 2147483647 w 108"/>
                  <a:gd name="T47" fmla="*/ 2147483647 h 85"/>
                  <a:gd name="T48" fmla="*/ 2147483647 w 108"/>
                  <a:gd name="T49" fmla="*/ 2147483647 h 85"/>
                  <a:gd name="T50" fmla="*/ 2147483647 w 108"/>
                  <a:gd name="T51" fmla="*/ 2147483647 h 85"/>
                  <a:gd name="T52" fmla="*/ 2147483647 w 108"/>
                  <a:gd name="T53" fmla="*/ 2147483647 h 85"/>
                  <a:gd name="T54" fmla="*/ 2147483647 w 108"/>
                  <a:gd name="T55" fmla="*/ 2147483647 h 85"/>
                  <a:gd name="T56" fmla="*/ 2147483647 w 108"/>
                  <a:gd name="T57" fmla="*/ 2147483647 h 85"/>
                  <a:gd name="T58" fmla="*/ 2147483647 w 108"/>
                  <a:gd name="T59" fmla="*/ 2147483647 h 85"/>
                  <a:gd name="T60" fmla="*/ 2147483647 w 108"/>
                  <a:gd name="T61" fmla="*/ 2147483647 h 85"/>
                  <a:gd name="T62" fmla="*/ 2147483647 w 108"/>
                  <a:gd name="T63" fmla="*/ 2147483647 h 85"/>
                  <a:gd name="T64" fmla="*/ 2147483647 w 108"/>
                  <a:gd name="T65" fmla="*/ 2147483647 h 85"/>
                  <a:gd name="T66" fmla="*/ 2147483647 w 108"/>
                  <a:gd name="T67" fmla="*/ 2147483647 h 85"/>
                  <a:gd name="T68" fmla="*/ 2147483647 w 108"/>
                  <a:gd name="T69" fmla="*/ 2147483647 h 85"/>
                  <a:gd name="T70" fmla="*/ 2147483647 w 108"/>
                  <a:gd name="T71" fmla="*/ 2147483647 h 85"/>
                  <a:gd name="T72" fmla="*/ 2147483647 w 108"/>
                  <a:gd name="T73" fmla="*/ 2147483647 h 85"/>
                  <a:gd name="T74" fmla="*/ 2147483647 w 108"/>
                  <a:gd name="T75" fmla="*/ 2147483647 h 85"/>
                  <a:gd name="T76" fmla="*/ 2147483647 w 108"/>
                  <a:gd name="T77" fmla="*/ 2147483647 h 85"/>
                  <a:gd name="T78" fmla="*/ 2147483647 w 108"/>
                  <a:gd name="T79" fmla="*/ 2147483647 h 85"/>
                  <a:gd name="T80" fmla="*/ 2147483647 w 108"/>
                  <a:gd name="T81" fmla="*/ 2147483647 h 85"/>
                  <a:gd name="T82" fmla="*/ 2147483647 w 108"/>
                  <a:gd name="T83" fmla="*/ 2147483647 h 85"/>
                  <a:gd name="T84" fmla="*/ 2147483647 w 108"/>
                  <a:gd name="T85" fmla="*/ 2147483647 h 85"/>
                  <a:gd name="T86" fmla="*/ 2147483647 w 108"/>
                  <a:gd name="T87" fmla="*/ 2147483647 h 85"/>
                  <a:gd name="T88" fmla="*/ 2147483647 w 108"/>
                  <a:gd name="T89" fmla="*/ 2147483647 h 85"/>
                  <a:gd name="T90" fmla="*/ 2147483647 w 108"/>
                  <a:gd name="T91" fmla="*/ 2147483647 h 85"/>
                  <a:gd name="T92" fmla="*/ 2147483647 w 108"/>
                  <a:gd name="T93" fmla="*/ 2147483647 h 85"/>
                  <a:gd name="T94" fmla="*/ 2147483647 w 108"/>
                  <a:gd name="T95" fmla="*/ 2147483647 h 85"/>
                  <a:gd name="T96" fmla="*/ 2147483647 w 108"/>
                  <a:gd name="T97" fmla="*/ 2147483647 h 85"/>
                  <a:gd name="T98" fmla="*/ 2147483647 w 108"/>
                  <a:gd name="T99" fmla="*/ 2147483647 h 85"/>
                  <a:gd name="T100" fmla="*/ 2147483647 w 108"/>
                  <a:gd name="T101" fmla="*/ 2147483647 h 85"/>
                  <a:gd name="T102" fmla="*/ 2147483647 w 108"/>
                  <a:gd name="T103" fmla="*/ 2147483647 h 85"/>
                  <a:gd name="T104" fmla="*/ 2147483647 w 108"/>
                  <a:gd name="T105" fmla="*/ 2147483647 h 85"/>
                  <a:gd name="T106" fmla="*/ 2147483647 w 108"/>
                  <a:gd name="T107" fmla="*/ 2147483647 h 85"/>
                  <a:gd name="T108" fmla="*/ 2147483647 w 108"/>
                  <a:gd name="T109" fmla="*/ 2147483647 h 8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8"/>
                  <a:gd name="T166" fmla="*/ 0 h 85"/>
                  <a:gd name="T167" fmla="*/ 108 w 108"/>
                  <a:gd name="T168" fmla="*/ 85 h 8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8" h="85">
                    <a:moveTo>
                      <a:pt x="3" y="41"/>
                    </a:moveTo>
                    <a:cubicBezTo>
                      <a:pt x="6" y="45"/>
                      <a:pt x="8" y="47"/>
                      <a:pt x="10" y="47"/>
                    </a:cubicBezTo>
                    <a:lnTo>
                      <a:pt x="13" y="46"/>
                    </a:lnTo>
                    <a:cubicBezTo>
                      <a:pt x="14" y="46"/>
                      <a:pt x="15" y="48"/>
                      <a:pt x="15" y="49"/>
                    </a:cubicBezTo>
                    <a:cubicBezTo>
                      <a:pt x="15" y="50"/>
                      <a:pt x="14" y="51"/>
                      <a:pt x="14" y="51"/>
                    </a:cubicBezTo>
                    <a:cubicBezTo>
                      <a:pt x="14" y="51"/>
                      <a:pt x="15" y="53"/>
                      <a:pt x="15" y="54"/>
                    </a:cubicBezTo>
                    <a:lnTo>
                      <a:pt x="14" y="54"/>
                    </a:lnTo>
                    <a:lnTo>
                      <a:pt x="14" y="55"/>
                    </a:lnTo>
                    <a:cubicBezTo>
                      <a:pt x="15" y="58"/>
                      <a:pt x="18" y="58"/>
                      <a:pt x="19" y="60"/>
                    </a:cubicBezTo>
                    <a:lnTo>
                      <a:pt x="22" y="60"/>
                    </a:lnTo>
                    <a:cubicBezTo>
                      <a:pt x="23" y="61"/>
                      <a:pt x="25" y="61"/>
                      <a:pt x="25" y="62"/>
                    </a:cubicBezTo>
                    <a:cubicBezTo>
                      <a:pt x="28" y="64"/>
                      <a:pt x="30" y="66"/>
                      <a:pt x="36" y="66"/>
                    </a:cubicBezTo>
                    <a:lnTo>
                      <a:pt x="36" y="65"/>
                    </a:lnTo>
                    <a:lnTo>
                      <a:pt x="37" y="65"/>
                    </a:lnTo>
                    <a:cubicBezTo>
                      <a:pt x="37" y="66"/>
                      <a:pt x="37" y="66"/>
                      <a:pt x="38" y="66"/>
                    </a:cubicBezTo>
                    <a:cubicBezTo>
                      <a:pt x="39" y="66"/>
                      <a:pt x="38" y="65"/>
                      <a:pt x="40" y="65"/>
                    </a:cubicBezTo>
                    <a:cubicBezTo>
                      <a:pt x="40" y="65"/>
                      <a:pt x="43" y="66"/>
                      <a:pt x="44" y="66"/>
                    </a:cubicBezTo>
                    <a:cubicBezTo>
                      <a:pt x="46" y="64"/>
                      <a:pt x="48" y="63"/>
                      <a:pt x="51" y="62"/>
                    </a:cubicBezTo>
                    <a:cubicBezTo>
                      <a:pt x="52" y="63"/>
                      <a:pt x="54" y="65"/>
                      <a:pt x="55" y="64"/>
                    </a:cubicBezTo>
                    <a:cubicBezTo>
                      <a:pt x="56" y="65"/>
                      <a:pt x="57" y="66"/>
                      <a:pt x="58" y="66"/>
                    </a:cubicBezTo>
                    <a:cubicBezTo>
                      <a:pt x="58" y="68"/>
                      <a:pt x="59" y="69"/>
                      <a:pt x="59" y="71"/>
                    </a:cubicBezTo>
                    <a:cubicBezTo>
                      <a:pt x="59" y="72"/>
                      <a:pt x="57" y="73"/>
                      <a:pt x="57" y="75"/>
                    </a:cubicBezTo>
                    <a:cubicBezTo>
                      <a:pt x="57" y="76"/>
                      <a:pt x="59" y="75"/>
                      <a:pt x="59" y="76"/>
                    </a:cubicBezTo>
                    <a:cubicBezTo>
                      <a:pt x="60" y="77"/>
                      <a:pt x="60" y="78"/>
                      <a:pt x="61" y="78"/>
                    </a:cubicBezTo>
                    <a:cubicBezTo>
                      <a:pt x="61" y="80"/>
                      <a:pt x="62" y="82"/>
                      <a:pt x="64" y="82"/>
                    </a:cubicBezTo>
                    <a:cubicBezTo>
                      <a:pt x="64" y="82"/>
                      <a:pt x="65" y="82"/>
                      <a:pt x="65" y="82"/>
                    </a:cubicBezTo>
                    <a:cubicBezTo>
                      <a:pt x="66" y="81"/>
                      <a:pt x="66" y="80"/>
                      <a:pt x="67" y="80"/>
                    </a:cubicBezTo>
                    <a:cubicBezTo>
                      <a:pt x="69" y="78"/>
                      <a:pt x="72" y="79"/>
                      <a:pt x="73" y="77"/>
                    </a:cubicBezTo>
                    <a:cubicBezTo>
                      <a:pt x="74" y="78"/>
                      <a:pt x="75" y="79"/>
                      <a:pt x="76" y="79"/>
                    </a:cubicBezTo>
                    <a:cubicBezTo>
                      <a:pt x="77" y="80"/>
                      <a:pt x="78" y="81"/>
                      <a:pt x="79" y="82"/>
                    </a:cubicBezTo>
                    <a:lnTo>
                      <a:pt x="83" y="82"/>
                    </a:lnTo>
                    <a:cubicBezTo>
                      <a:pt x="82" y="82"/>
                      <a:pt x="82" y="83"/>
                      <a:pt x="82" y="83"/>
                    </a:cubicBezTo>
                    <a:cubicBezTo>
                      <a:pt x="82" y="84"/>
                      <a:pt x="83" y="84"/>
                      <a:pt x="83" y="85"/>
                    </a:cubicBezTo>
                    <a:cubicBezTo>
                      <a:pt x="83" y="85"/>
                      <a:pt x="83" y="84"/>
                      <a:pt x="83" y="83"/>
                    </a:cubicBezTo>
                    <a:cubicBezTo>
                      <a:pt x="84" y="83"/>
                      <a:pt x="85" y="82"/>
                      <a:pt x="86" y="82"/>
                    </a:cubicBezTo>
                    <a:cubicBezTo>
                      <a:pt x="88" y="82"/>
                      <a:pt x="88" y="79"/>
                      <a:pt x="90" y="78"/>
                    </a:cubicBezTo>
                    <a:cubicBezTo>
                      <a:pt x="90" y="79"/>
                      <a:pt x="90" y="79"/>
                      <a:pt x="90" y="80"/>
                    </a:cubicBezTo>
                    <a:cubicBezTo>
                      <a:pt x="91" y="79"/>
                      <a:pt x="92" y="79"/>
                      <a:pt x="92" y="80"/>
                    </a:cubicBezTo>
                    <a:cubicBezTo>
                      <a:pt x="92" y="77"/>
                      <a:pt x="94" y="78"/>
                      <a:pt x="95" y="78"/>
                    </a:cubicBezTo>
                    <a:cubicBezTo>
                      <a:pt x="97" y="77"/>
                      <a:pt x="97" y="74"/>
                      <a:pt x="100" y="73"/>
                    </a:cubicBezTo>
                    <a:cubicBezTo>
                      <a:pt x="100" y="72"/>
                      <a:pt x="100" y="72"/>
                      <a:pt x="101" y="71"/>
                    </a:cubicBezTo>
                    <a:cubicBezTo>
                      <a:pt x="100" y="71"/>
                      <a:pt x="101" y="70"/>
                      <a:pt x="100" y="69"/>
                    </a:cubicBezTo>
                    <a:cubicBezTo>
                      <a:pt x="101" y="68"/>
                      <a:pt x="102" y="66"/>
                      <a:pt x="103" y="63"/>
                    </a:cubicBezTo>
                    <a:cubicBezTo>
                      <a:pt x="103" y="63"/>
                      <a:pt x="103" y="62"/>
                      <a:pt x="103" y="62"/>
                    </a:cubicBezTo>
                    <a:lnTo>
                      <a:pt x="103" y="61"/>
                    </a:lnTo>
                    <a:cubicBezTo>
                      <a:pt x="103" y="61"/>
                      <a:pt x="103" y="60"/>
                      <a:pt x="103" y="60"/>
                    </a:cubicBezTo>
                    <a:lnTo>
                      <a:pt x="103" y="59"/>
                    </a:lnTo>
                    <a:cubicBezTo>
                      <a:pt x="102" y="60"/>
                      <a:pt x="101" y="59"/>
                      <a:pt x="99" y="59"/>
                    </a:cubicBezTo>
                    <a:cubicBezTo>
                      <a:pt x="100" y="59"/>
                      <a:pt x="100" y="58"/>
                      <a:pt x="101" y="57"/>
                    </a:cubicBezTo>
                    <a:cubicBezTo>
                      <a:pt x="99" y="56"/>
                      <a:pt x="98" y="56"/>
                      <a:pt x="96" y="54"/>
                    </a:cubicBezTo>
                    <a:cubicBezTo>
                      <a:pt x="97" y="55"/>
                      <a:pt x="100" y="55"/>
                      <a:pt x="101" y="56"/>
                    </a:cubicBezTo>
                    <a:cubicBezTo>
                      <a:pt x="101" y="54"/>
                      <a:pt x="98" y="54"/>
                      <a:pt x="98" y="53"/>
                    </a:cubicBezTo>
                    <a:cubicBezTo>
                      <a:pt x="98" y="52"/>
                      <a:pt x="98" y="52"/>
                      <a:pt x="98" y="51"/>
                    </a:cubicBezTo>
                    <a:cubicBezTo>
                      <a:pt x="97" y="51"/>
                      <a:pt x="92" y="47"/>
                      <a:pt x="92" y="47"/>
                    </a:cubicBezTo>
                    <a:cubicBezTo>
                      <a:pt x="92" y="45"/>
                      <a:pt x="93" y="46"/>
                      <a:pt x="93" y="45"/>
                    </a:cubicBezTo>
                    <a:cubicBezTo>
                      <a:pt x="93" y="45"/>
                      <a:pt x="93" y="44"/>
                      <a:pt x="93" y="44"/>
                    </a:cubicBezTo>
                    <a:lnTo>
                      <a:pt x="94" y="44"/>
                    </a:lnTo>
                    <a:cubicBezTo>
                      <a:pt x="94" y="43"/>
                      <a:pt x="96" y="42"/>
                      <a:pt x="97" y="41"/>
                    </a:cubicBezTo>
                    <a:cubicBezTo>
                      <a:pt x="96" y="41"/>
                      <a:pt x="94" y="40"/>
                      <a:pt x="93" y="39"/>
                    </a:cubicBezTo>
                    <a:lnTo>
                      <a:pt x="92" y="39"/>
                    </a:lnTo>
                    <a:cubicBezTo>
                      <a:pt x="92" y="40"/>
                      <a:pt x="92" y="40"/>
                      <a:pt x="92" y="41"/>
                    </a:cubicBezTo>
                    <a:lnTo>
                      <a:pt x="90" y="41"/>
                    </a:lnTo>
                    <a:cubicBezTo>
                      <a:pt x="90" y="41"/>
                      <a:pt x="90" y="40"/>
                      <a:pt x="89" y="39"/>
                    </a:cubicBezTo>
                    <a:cubicBezTo>
                      <a:pt x="89" y="39"/>
                      <a:pt x="85" y="39"/>
                      <a:pt x="85" y="37"/>
                    </a:cubicBezTo>
                    <a:cubicBezTo>
                      <a:pt x="85" y="36"/>
                      <a:pt x="86" y="36"/>
                      <a:pt x="87" y="36"/>
                    </a:cubicBezTo>
                    <a:cubicBezTo>
                      <a:pt x="87" y="36"/>
                      <a:pt x="88" y="34"/>
                      <a:pt x="88" y="34"/>
                    </a:cubicBezTo>
                    <a:cubicBezTo>
                      <a:pt x="89" y="34"/>
                      <a:pt x="90" y="34"/>
                      <a:pt x="90" y="33"/>
                    </a:cubicBezTo>
                    <a:cubicBezTo>
                      <a:pt x="90" y="33"/>
                      <a:pt x="90" y="31"/>
                      <a:pt x="90" y="31"/>
                    </a:cubicBezTo>
                    <a:cubicBezTo>
                      <a:pt x="91" y="31"/>
                      <a:pt x="92" y="32"/>
                      <a:pt x="92" y="33"/>
                    </a:cubicBezTo>
                    <a:cubicBezTo>
                      <a:pt x="92" y="33"/>
                      <a:pt x="92" y="34"/>
                      <a:pt x="91" y="34"/>
                    </a:cubicBezTo>
                    <a:cubicBezTo>
                      <a:pt x="92" y="34"/>
                      <a:pt x="92" y="35"/>
                      <a:pt x="93" y="35"/>
                    </a:cubicBezTo>
                    <a:lnTo>
                      <a:pt x="93" y="36"/>
                    </a:lnTo>
                    <a:cubicBezTo>
                      <a:pt x="93" y="36"/>
                      <a:pt x="93" y="37"/>
                      <a:pt x="93" y="37"/>
                    </a:cubicBezTo>
                    <a:cubicBezTo>
                      <a:pt x="97" y="33"/>
                      <a:pt x="97" y="33"/>
                      <a:pt x="98" y="34"/>
                    </a:cubicBezTo>
                    <a:cubicBezTo>
                      <a:pt x="99" y="32"/>
                      <a:pt x="101" y="32"/>
                      <a:pt x="101" y="30"/>
                    </a:cubicBezTo>
                    <a:cubicBezTo>
                      <a:pt x="105" y="30"/>
                      <a:pt x="104" y="27"/>
                      <a:pt x="107" y="27"/>
                    </a:cubicBezTo>
                    <a:cubicBezTo>
                      <a:pt x="107" y="24"/>
                      <a:pt x="105" y="25"/>
                      <a:pt x="105" y="22"/>
                    </a:cubicBezTo>
                    <a:cubicBezTo>
                      <a:pt x="105" y="22"/>
                      <a:pt x="105" y="21"/>
                      <a:pt x="106" y="21"/>
                    </a:cubicBezTo>
                    <a:cubicBezTo>
                      <a:pt x="106" y="21"/>
                      <a:pt x="107" y="22"/>
                      <a:pt x="108" y="21"/>
                    </a:cubicBezTo>
                    <a:lnTo>
                      <a:pt x="108" y="18"/>
                    </a:lnTo>
                    <a:cubicBezTo>
                      <a:pt x="108" y="17"/>
                      <a:pt x="107" y="17"/>
                      <a:pt x="107" y="16"/>
                    </a:cubicBezTo>
                    <a:cubicBezTo>
                      <a:pt x="107" y="15"/>
                      <a:pt x="107" y="15"/>
                      <a:pt x="107" y="14"/>
                    </a:cubicBezTo>
                    <a:cubicBezTo>
                      <a:pt x="107" y="14"/>
                      <a:pt x="107" y="13"/>
                      <a:pt x="106" y="13"/>
                    </a:cubicBezTo>
                    <a:cubicBezTo>
                      <a:pt x="104" y="13"/>
                      <a:pt x="103" y="15"/>
                      <a:pt x="101" y="15"/>
                    </a:cubicBezTo>
                    <a:cubicBezTo>
                      <a:pt x="98" y="15"/>
                      <a:pt x="97" y="11"/>
                      <a:pt x="94" y="10"/>
                    </a:cubicBezTo>
                    <a:cubicBezTo>
                      <a:pt x="91" y="10"/>
                      <a:pt x="88" y="9"/>
                      <a:pt x="88" y="6"/>
                    </a:cubicBezTo>
                    <a:cubicBezTo>
                      <a:pt x="85" y="6"/>
                      <a:pt x="84" y="3"/>
                      <a:pt x="82" y="2"/>
                    </a:cubicBezTo>
                    <a:cubicBezTo>
                      <a:pt x="80" y="1"/>
                      <a:pt x="79" y="1"/>
                      <a:pt x="77" y="0"/>
                    </a:cubicBezTo>
                    <a:lnTo>
                      <a:pt x="72" y="1"/>
                    </a:lnTo>
                    <a:cubicBezTo>
                      <a:pt x="73" y="1"/>
                      <a:pt x="72" y="2"/>
                      <a:pt x="72" y="2"/>
                    </a:cubicBezTo>
                    <a:cubicBezTo>
                      <a:pt x="72" y="3"/>
                      <a:pt x="74" y="3"/>
                      <a:pt x="74" y="4"/>
                    </a:cubicBezTo>
                    <a:cubicBezTo>
                      <a:pt x="74" y="5"/>
                      <a:pt x="74" y="6"/>
                      <a:pt x="74" y="7"/>
                    </a:cubicBezTo>
                    <a:cubicBezTo>
                      <a:pt x="74" y="7"/>
                      <a:pt x="74" y="8"/>
                      <a:pt x="75" y="9"/>
                    </a:cubicBezTo>
                    <a:cubicBezTo>
                      <a:pt x="74" y="9"/>
                      <a:pt x="73" y="10"/>
                      <a:pt x="72" y="10"/>
                    </a:cubicBezTo>
                    <a:cubicBezTo>
                      <a:pt x="72" y="10"/>
                      <a:pt x="71" y="10"/>
                      <a:pt x="71" y="10"/>
                    </a:cubicBezTo>
                    <a:lnTo>
                      <a:pt x="70" y="11"/>
                    </a:lnTo>
                    <a:cubicBezTo>
                      <a:pt x="71" y="14"/>
                      <a:pt x="72" y="15"/>
                      <a:pt x="74" y="15"/>
                    </a:cubicBezTo>
                    <a:cubicBezTo>
                      <a:pt x="76" y="15"/>
                      <a:pt x="75" y="15"/>
                      <a:pt x="76" y="15"/>
                    </a:cubicBezTo>
                    <a:cubicBezTo>
                      <a:pt x="77" y="15"/>
                      <a:pt x="77" y="15"/>
                      <a:pt x="78" y="15"/>
                    </a:cubicBezTo>
                    <a:cubicBezTo>
                      <a:pt x="78" y="16"/>
                      <a:pt x="79" y="17"/>
                      <a:pt x="80" y="17"/>
                    </a:cubicBezTo>
                    <a:cubicBezTo>
                      <a:pt x="80" y="17"/>
                      <a:pt x="78" y="18"/>
                      <a:pt x="77" y="18"/>
                    </a:cubicBezTo>
                    <a:cubicBezTo>
                      <a:pt x="77" y="18"/>
                      <a:pt x="73" y="21"/>
                      <a:pt x="73" y="22"/>
                    </a:cubicBezTo>
                    <a:lnTo>
                      <a:pt x="68" y="22"/>
                    </a:lnTo>
                    <a:cubicBezTo>
                      <a:pt x="68" y="23"/>
                      <a:pt x="70" y="24"/>
                      <a:pt x="70" y="25"/>
                    </a:cubicBezTo>
                    <a:cubicBezTo>
                      <a:pt x="70" y="26"/>
                      <a:pt x="68" y="28"/>
                      <a:pt x="67" y="28"/>
                    </a:cubicBezTo>
                    <a:lnTo>
                      <a:pt x="63" y="28"/>
                    </a:lnTo>
                    <a:cubicBezTo>
                      <a:pt x="62" y="29"/>
                      <a:pt x="60" y="31"/>
                      <a:pt x="59" y="31"/>
                    </a:cubicBezTo>
                    <a:cubicBezTo>
                      <a:pt x="57" y="31"/>
                      <a:pt x="52" y="29"/>
                      <a:pt x="51" y="28"/>
                    </a:cubicBezTo>
                    <a:lnTo>
                      <a:pt x="45" y="28"/>
                    </a:lnTo>
                    <a:lnTo>
                      <a:pt x="43" y="28"/>
                    </a:lnTo>
                    <a:cubicBezTo>
                      <a:pt x="41" y="28"/>
                      <a:pt x="38" y="26"/>
                      <a:pt x="38" y="24"/>
                    </a:cubicBezTo>
                    <a:cubicBezTo>
                      <a:pt x="35" y="24"/>
                      <a:pt x="32" y="22"/>
                      <a:pt x="29" y="22"/>
                    </a:cubicBezTo>
                    <a:cubicBezTo>
                      <a:pt x="29" y="22"/>
                      <a:pt x="27" y="22"/>
                      <a:pt x="27" y="21"/>
                    </a:cubicBezTo>
                    <a:cubicBezTo>
                      <a:pt x="27" y="21"/>
                      <a:pt x="27" y="20"/>
                      <a:pt x="27" y="20"/>
                    </a:cubicBezTo>
                    <a:cubicBezTo>
                      <a:pt x="27" y="20"/>
                      <a:pt x="27" y="19"/>
                      <a:pt x="27" y="19"/>
                    </a:cubicBezTo>
                    <a:cubicBezTo>
                      <a:pt x="27" y="19"/>
                      <a:pt x="24" y="17"/>
                      <a:pt x="24" y="15"/>
                    </a:cubicBezTo>
                    <a:cubicBezTo>
                      <a:pt x="21" y="15"/>
                      <a:pt x="19" y="14"/>
                      <a:pt x="18" y="12"/>
                    </a:cubicBezTo>
                    <a:cubicBezTo>
                      <a:pt x="14" y="11"/>
                      <a:pt x="17" y="13"/>
                      <a:pt x="15" y="14"/>
                    </a:cubicBezTo>
                    <a:cubicBezTo>
                      <a:pt x="13" y="14"/>
                      <a:pt x="17" y="17"/>
                      <a:pt x="14" y="17"/>
                    </a:cubicBezTo>
                    <a:cubicBezTo>
                      <a:pt x="14" y="17"/>
                      <a:pt x="14" y="17"/>
                      <a:pt x="13" y="17"/>
                    </a:cubicBezTo>
                    <a:cubicBezTo>
                      <a:pt x="13" y="17"/>
                      <a:pt x="11" y="17"/>
                      <a:pt x="11" y="17"/>
                    </a:cubicBezTo>
                    <a:cubicBezTo>
                      <a:pt x="10" y="18"/>
                      <a:pt x="12" y="21"/>
                      <a:pt x="11" y="22"/>
                    </a:cubicBezTo>
                    <a:cubicBezTo>
                      <a:pt x="10" y="22"/>
                      <a:pt x="7" y="21"/>
                      <a:pt x="7" y="23"/>
                    </a:cubicBezTo>
                    <a:cubicBezTo>
                      <a:pt x="9" y="23"/>
                      <a:pt x="8" y="26"/>
                      <a:pt x="10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30"/>
                      <a:pt x="9" y="31"/>
                      <a:pt x="8" y="32"/>
                    </a:cubicBezTo>
                    <a:cubicBezTo>
                      <a:pt x="7" y="32"/>
                      <a:pt x="5" y="31"/>
                      <a:pt x="5" y="32"/>
                    </a:cubicBezTo>
                    <a:cubicBezTo>
                      <a:pt x="4" y="33"/>
                      <a:pt x="4" y="34"/>
                      <a:pt x="3" y="34"/>
                    </a:cubicBezTo>
                    <a:cubicBezTo>
                      <a:pt x="3" y="34"/>
                      <a:pt x="0" y="34"/>
                      <a:pt x="0" y="35"/>
                    </a:cubicBezTo>
                    <a:cubicBezTo>
                      <a:pt x="0" y="36"/>
                      <a:pt x="0" y="37"/>
                      <a:pt x="0" y="38"/>
                    </a:cubicBezTo>
                    <a:cubicBezTo>
                      <a:pt x="2" y="38"/>
                      <a:pt x="3" y="39"/>
                      <a:pt x="3" y="4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7" name="Freeform 50"/>
              <p:cNvSpPr>
                <a:spLocks/>
              </p:cNvSpPr>
              <p:nvPr/>
            </p:nvSpPr>
            <p:spPr bwMode="auto">
              <a:xfrm>
                <a:off x="4749896" y="2456135"/>
                <a:ext cx="217487" cy="131762"/>
              </a:xfrm>
              <a:custGeom>
                <a:avLst/>
                <a:gdLst>
                  <a:gd name="T0" fmla="*/ 2147483647 w 17"/>
                  <a:gd name="T1" fmla="*/ 2147483647 h 10"/>
                  <a:gd name="T2" fmla="*/ 2147483647 w 17"/>
                  <a:gd name="T3" fmla="*/ 2147483647 h 10"/>
                  <a:gd name="T4" fmla="*/ 2147483647 w 17"/>
                  <a:gd name="T5" fmla="*/ 2147483647 h 10"/>
                  <a:gd name="T6" fmla="*/ 2147483647 w 17"/>
                  <a:gd name="T7" fmla="*/ 2147483647 h 10"/>
                  <a:gd name="T8" fmla="*/ 2147483647 w 17"/>
                  <a:gd name="T9" fmla="*/ 2147483647 h 10"/>
                  <a:gd name="T10" fmla="*/ 2147483647 w 17"/>
                  <a:gd name="T11" fmla="*/ 2147483647 h 10"/>
                  <a:gd name="T12" fmla="*/ 2147483647 w 17"/>
                  <a:gd name="T13" fmla="*/ 2147483647 h 10"/>
                  <a:gd name="T14" fmla="*/ 2147483647 w 17"/>
                  <a:gd name="T15" fmla="*/ 2147483647 h 10"/>
                  <a:gd name="T16" fmla="*/ 2147483647 w 17"/>
                  <a:gd name="T17" fmla="*/ 2147483647 h 10"/>
                  <a:gd name="T18" fmla="*/ 2147483647 w 17"/>
                  <a:gd name="T19" fmla="*/ 2147483647 h 10"/>
                  <a:gd name="T20" fmla="*/ 2147483647 w 17"/>
                  <a:gd name="T21" fmla="*/ 2147483647 h 10"/>
                  <a:gd name="T22" fmla="*/ 2147483647 w 17"/>
                  <a:gd name="T23" fmla="*/ 2147483647 h 10"/>
                  <a:gd name="T24" fmla="*/ 2147483647 w 17"/>
                  <a:gd name="T25" fmla="*/ 2147483647 h 10"/>
                  <a:gd name="T26" fmla="*/ 2147483647 w 17"/>
                  <a:gd name="T27" fmla="*/ 2147483647 h 10"/>
                  <a:gd name="T28" fmla="*/ 2147483647 w 17"/>
                  <a:gd name="T29" fmla="*/ 2147483647 h 10"/>
                  <a:gd name="T30" fmla="*/ 2147483647 w 17"/>
                  <a:gd name="T31" fmla="*/ 2147483647 h 10"/>
                  <a:gd name="T32" fmla="*/ 2147483647 w 17"/>
                  <a:gd name="T33" fmla="*/ 2147483647 h 10"/>
                  <a:gd name="T34" fmla="*/ 2147483647 w 17"/>
                  <a:gd name="T35" fmla="*/ 2147483647 h 10"/>
                  <a:gd name="T36" fmla="*/ 2147483647 w 17"/>
                  <a:gd name="T37" fmla="*/ 2147483647 h 10"/>
                  <a:gd name="T38" fmla="*/ 2147483647 w 17"/>
                  <a:gd name="T39" fmla="*/ 2147483647 h 10"/>
                  <a:gd name="T40" fmla="*/ 2147483647 w 17"/>
                  <a:gd name="T41" fmla="*/ 2147483647 h 10"/>
                  <a:gd name="T42" fmla="*/ 2147483647 w 17"/>
                  <a:gd name="T43" fmla="*/ 2147483647 h 10"/>
                  <a:gd name="T44" fmla="*/ 2147483647 w 17"/>
                  <a:gd name="T45" fmla="*/ 2147483647 h 10"/>
                  <a:gd name="T46" fmla="*/ 2147483647 w 17"/>
                  <a:gd name="T47" fmla="*/ 2147483647 h 10"/>
                  <a:gd name="T48" fmla="*/ 2147483647 w 17"/>
                  <a:gd name="T49" fmla="*/ 2147483647 h 10"/>
                  <a:gd name="T50" fmla="*/ 2147483647 w 17"/>
                  <a:gd name="T51" fmla="*/ 2147483647 h 10"/>
                  <a:gd name="T52" fmla="*/ 2147483647 w 17"/>
                  <a:gd name="T53" fmla="*/ 2147483647 h 10"/>
                  <a:gd name="T54" fmla="*/ 0 w 17"/>
                  <a:gd name="T55" fmla="*/ 2147483647 h 10"/>
                  <a:gd name="T56" fmla="*/ 0 w 17"/>
                  <a:gd name="T57" fmla="*/ 2147483647 h 10"/>
                  <a:gd name="T58" fmla="*/ 2147483647 w 17"/>
                  <a:gd name="T59" fmla="*/ 2147483647 h 10"/>
                  <a:gd name="T60" fmla="*/ 2147483647 w 17"/>
                  <a:gd name="T61" fmla="*/ 2147483647 h 10"/>
                  <a:gd name="T62" fmla="*/ 2147483647 w 17"/>
                  <a:gd name="T63" fmla="*/ 2147483647 h 10"/>
                  <a:gd name="T64" fmla="*/ 2147483647 w 17"/>
                  <a:gd name="T65" fmla="*/ 0 h 10"/>
                  <a:gd name="T66" fmla="*/ 2147483647 w 17"/>
                  <a:gd name="T67" fmla="*/ 0 h 10"/>
                  <a:gd name="T68" fmla="*/ 2147483647 w 17"/>
                  <a:gd name="T69" fmla="*/ 2147483647 h 10"/>
                  <a:gd name="T70" fmla="*/ 2147483647 w 17"/>
                  <a:gd name="T71" fmla="*/ 2147483647 h 10"/>
                  <a:gd name="T72" fmla="*/ 2147483647 w 17"/>
                  <a:gd name="T73" fmla="*/ 2147483647 h 10"/>
                  <a:gd name="T74" fmla="*/ 2147483647 w 17"/>
                  <a:gd name="T75" fmla="*/ 2147483647 h 10"/>
                  <a:gd name="T76" fmla="*/ 2147483647 w 17"/>
                  <a:gd name="T77" fmla="*/ 2147483647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"/>
                  <a:gd name="T118" fmla="*/ 0 h 10"/>
                  <a:gd name="T119" fmla="*/ 17 w 17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" h="10">
                    <a:moveTo>
                      <a:pt x="6" y="1"/>
                    </a:moveTo>
                    <a:lnTo>
                      <a:pt x="4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2" y="4"/>
                    </a:lnTo>
                    <a:lnTo>
                      <a:pt x="14" y="4"/>
                    </a:lnTo>
                    <a:cubicBezTo>
                      <a:pt x="14" y="4"/>
                      <a:pt x="14" y="5"/>
                      <a:pt x="14" y="5"/>
                    </a:cubicBezTo>
                    <a:cubicBezTo>
                      <a:pt x="16" y="5"/>
                      <a:pt x="17" y="6"/>
                      <a:pt x="17" y="8"/>
                    </a:cubicBezTo>
                    <a:lnTo>
                      <a:pt x="13" y="8"/>
                    </a:lnTo>
                    <a:cubicBezTo>
                      <a:pt x="13" y="9"/>
                      <a:pt x="12" y="10"/>
                      <a:pt x="11" y="10"/>
                    </a:cubicBezTo>
                    <a:cubicBezTo>
                      <a:pt x="10" y="10"/>
                      <a:pt x="11" y="8"/>
                      <a:pt x="10" y="7"/>
                    </a:cubicBezTo>
                    <a:cubicBezTo>
                      <a:pt x="10" y="6"/>
                      <a:pt x="9" y="6"/>
                      <a:pt x="8" y="6"/>
                    </a:cubicBezTo>
                    <a:cubicBezTo>
                      <a:pt x="8" y="6"/>
                      <a:pt x="7" y="7"/>
                      <a:pt x="7" y="8"/>
                    </a:cubicBezTo>
                    <a:cubicBezTo>
                      <a:pt x="6" y="8"/>
                      <a:pt x="6" y="10"/>
                      <a:pt x="4" y="10"/>
                    </a:cubicBezTo>
                    <a:cubicBezTo>
                      <a:pt x="3" y="10"/>
                      <a:pt x="3" y="9"/>
                      <a:pt x="2" y="9"/>
                    </a:cubicBezTo>
                    <a:lnTo>
                      <a:pt x="3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1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8" name="Freeform 51"/>
              <p:cNvSpPr>
                <a:spLocks/>
              </p:cNvSpPr>
              <p:nvPr/>
            </p:nvSpPr>
            <p:spPr bwMode="auto">
              <a:xfrm>
                <a:off x="4800696" y="2376760"/>
                <a:ext cx="257175" cy="146050"/>
              </a:xfrm>
              <a:custGeom>
                <a:avLst/>
                <a:gdLst>
                  <a:gd name="T0" fmla="*/ 7 w 174"/>
                  <a:gd name="T1" fmla="*/ 31 h 95"/>
                  <a:gd name="T2" fmla="*/ 7 w 174"/>
                  <a:gd name="T3" fmla="*/ 31 h 95"/>
                  <a:gd name="T4" fmla="*/ 7 w 174"/>
                  <a:gd name="T5" fmla="*/ 31 h 95"/>
                  <a:gd name="T6" fmla="*/ 7 w 174"/>
                  <a:gd name="T7" fmla="*/ 26 h 95"/>
                  <a:gd name="T8" fmla="*/ 7 w 174"/>
                  <a:gd name="T9" fmla="*/ 21 h 95"/>
                  <a:gd name="T10" fmla="*/ 7 w 174"/>
                  <a:gd name="T11" fmla="*/ 16 h 95"/>
                  <a:gd name="T12" fmla="*/ 7 w 174"/>
                  <a:gd name="T13" fmla="*/ 21 h 95"/>
                  <a:gd name="T14" fmla="*/ 7 w 174"/>
                  <a:gd name="T15" fmla="*/ 16 h 95"/>
                  <a:gd name="T16" fmla="*/ 7 w 174"/>
                  <a:gd name="T17" fmla="*/ 15 h 95"/>
                  <a:gd name="T18" fmla="*/ 7 w 174"/>
                  <a:gd name="T19" fmla="*/ 15 h 95"/>
                  <a:gd name="T20" fmla="*/ 7 w 174"/>
                  <a:gd name="T21" fmla="*/ 15 h 95"/>
                  <a:gd name="T22" fmla="*/ 7 w 174"/>
                  <a:gd name="T23" fmla="*/ 15 h 95"/>
                  <a:gd name="T24" fmla="*/ 7 w 174"/>
                  <a:gd name="T25" fmla="*/ 15 h 95"/>
                  <a:gd name="T26" fmla="*/ 7 w 174"/>
                  <a:gd name="T27" fmla="*/ 10 h 95"/>
                  <a:gd name="T28" fmla="*/ 7 w 174"/>
                  <a:gd name="T29" fmla="*/ 10 h 95"/>
                  <a:gd name="T30" fmla="*/ 7 w 174"/>
                  <a:gd name="T31" fmla="*/ 15 h 95"/>
                  <a:gd name="T32" fmla="*/ 7 w 174"/>
                  <a:gd name="T33" fmla="*/ 0 h 95"/>
                  <a:gd name="T34" fmla="*/ 7 w 174"/>
                  <a:gd name="T35" fmla="*/ 10 h 95"/>
                  <a:gd name="T36" fmla="*/ 9 w 174"/>
                  <a:gd name="T37" fmla="*/ 10 h 95"/>
                  <a:gd name="T38" fmla="*/ 13 w 174"/>
                  <a:gd name="T39" fmla="*/ 10 h 95"/>
                  <a:gd name="T40" fmla="*/ 14 w 174"/>
                  <a:gd name="T41" fmla="*/ 10 h 95"/>
                  <a:gd name="T42" fmla="*/ 18 w 174"/>
                  <a:gd name="T43" fmla="*/ 15 h 95"/>
                  <a:gd name="T44" fmla="*/ 17 w 174"/>
                  <a:gd name="T45" fmla="*/ 15 h 95"/>
                  <a:gd name="T46" fmla="*/ 16 w 174"/>
                  <a:gd name="T47" fmla="*/ 16 h 95"/>
                  <a:gd name="T48" fmla="*/ 14 w 174"/>
                  <a:gd name="T49" fmla="*/ 16 h 95"/>
                  <a:gd name="T50" fmla="*/ 12 w 174"/>
                  <a:gd name="T51" fmla="*/ 26 h 95"/>
                  <a:gd name="T52" fmla="*/ 8 w 174"/>
                  <a:gd name="T53" fmla="*/ 31 h 95"/>
                  <a:gd name="T54" fmla="*/ 8 w 174"/>
                  <a:gd name="T55" fmla="*/ 38 h 95"/>
                  <a:gd name="T56" fmla="*/ 8 w 174"/>
                  <a:gd name="T57" fmla="*/ 38 h 95"/>
                  <a:gd name="T58" fmla="*/ 8 w 174"/>
                  <a:gd name="T59" fmla="*/ 38 h 95"/>
                  <a:gd name="T60" fmla="*/ 7 w 174"/>
                  <a:gd name="T61" fmla="*/ 38 h 95"/>
                  <a:gd name="T62" fmla="*/ 7 w 174"/>
                  <a:gd name="T63" fmla="*/ 41 h 95"/>
                  <a:gd name="T64" fmla="*/ 7 w 174"/>
                  <a:gd name="T65" fmla="*/ 38 h 95"/>
                  <a:gd name="T66" fmla="*/ 7 w 174"/>
                  <a:gd name="T67" fmla="*/ 38 h 95"/>
                  <a:gd name="T68" fmla="*/ 7 w 174"/>
                  <a:gd name="T69" fmla="*/ 38 h 95"/>
                  <a:gd name="T70" fmla="*/ 0 w 174"/>
                  <a:gd name="T71" fmla="*/ 34 h 95"/>
                  <a:gd name="T72" fmla="*/ 7 w 174"/>
                  <a:gd name="T73" fmla="*/ 26 h 95"/>
                  <a:gd name="T74" fmla="*/ 7 w 174"/>
                  <a:gd name="T75" fmla="*/ 31 h 95"/>
                  <a:gd name="T76" fmla="*/ 7 w 174"/>
                  <a:gd name="T77" fmla="*/ 31 h 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4"/>
                  <a:gd name="T118" fmla="*/ 0 h 95"/>
                  <a:gd name="T119" fmla="*/ 174 w 174"/>
                  <a:gd name="T120" fmla="*/ 95 h 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4" h="95">
                    <a:moveTo>
                      <a:pt x="17" y="69"/>
                    </a:moveTo>
                    <a:lnTo>
                      <a:pt x="35" y="69"/>
                    </a:lnTo>
                    <a:lnTo>
                      <a:pt x="43" y="69"/>
                    </a:lnTo>
                    <a:lnTo>
                      <a:pt x="52" y="60"/>
                    </a:lnTo>
                    <a:lnTo>
                      <a:pt x="43" y="52"/>
                    </a:lnTo>
                    <a:lnTo>
                      <a:pt x="26" y="43"/>
                    </a:lnTo>
                    <a:lnTo>
                      <a:pt x="26" y="52"/>
                    </a:lnTo>
                    <a:lnTo>
                      <a:pt x="17" y="43"/>
                    </a:lnTo>
                    <a:lnTo>
                      <a:pt x="9" y="35"/>
                    </a:lnTo>
                    <a:lnTo>
                      <a:pt x="17" y="26"/>
                    </a:lnTo>
                    <a:lnTo>
                      <a:pt x="9" y="26"/>
                    </a:lnTo>
                    <a:lnTo>
                      <a:pt x="9" y="17"/>
                    </a:lnTo>
                    <a:lnTo>
                      <a:pt x="17" y="9"/>
                    </a:lnTo>
                    <a:lnTo>
                      <a:pt x="35" y="9"/>
                    </a:lnTo>
                    <a:lnTo>
                      <a:pt x="52" y="17"/>
                    </a:lnTo>
                    <a:lnTo>
                      <a:pt x="60" y="0"/>
                    </a:lnTo>
                    <a:lnTo>
                      <a:pt x="78" y="9"/>
                    </a:lnTo>
                    <a:lnTo>
                      <a:pt x="95" y="9"/>
                    </a:lnTo>
                    <a:lnTo>
                      <a:pt x="121" y="9"/>
                    </a:lnTo>
                    <a:lnTo>
                      <a:pt x="138" y="9"/>
                    </a:lnTo>
                    <a:lnTo>
                      <a:pt x="174" y="13"/>
                    </a:lnTo>
                    <a:lnTo>
                      <a:pt x="170" y="33"/>
                    </a:lnTo>
                    <a:lnTo>
                      <a:pt x="155" y="43"/>
                    </a:lnTo>
                    <a:cubicBezTo>
                      <a:pt x="147" y="43"/>
                      <a:pt x="129" y="35"/>
                      <a:pt x="129" y="43"/>
                    </a:cubicBezTo>
                    <a:cubicBezTo>
                      <a:pt x="121" y="52"/>
                      <a:pt x="121" y="60"/>
                      <a:pt x="112" y="60"/>
                    </a:cubicBezTo>
                    <a:cubicBezTo>
                      <a:pt x="112" y="60"/>
                      <a:pt x="86" y="60"/>
                      <a:pt x="86" y="69"/>
                    </a:cubicBezTo>
                    <a:cubicBezTo>
                      <a:pt x="86" y="78"/>
                      <a:pt x="86" y="78"/>
                      <a:pt x="86" y="86"/>
                    </a:cubicBezTo>
                    <a:lnTo>
                      <a:pt x="69" y="86"/>
                    </a:lnTo>
                    <a:lnTo>
                      <a:pt x="52" y="95"/>
                    </a:lnTo>
                    <a:lnTo>
                      <a:pt x="35" y="86"/>
                    </a:lnTo>
                    <a:lnTo>
                      <a:pt x="17" y="86"/>
                    </a:lnTo>
                    <a:lnTo>
                      <a:pt x="9" y="86"/>
                    </a:lnTo>
                    <a:lnTo>
                      <a:pt x="0" y="78"/>
                    </a:lnTo>
                    <a:lnTo>
                      <a:pt x="17" y="60"/>
                    </a:lnTo>
                    <a:lnTo>
                      <a:pt x="17" y="69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9" name="Freeform 52"/>
              <p:cNvSpPr>
                <a:spLocks/>
              </p:cNvSpPr>
              <p:nvPr/>
            </p:nvSpPr>
            <p:spPr bwMode="auto">
              <a:xfrm>
                <a:off x="4430808" y="2300560"/>
                <a:ext cx="446087" cy="274637"/>
              </a:xfrm>
              <a:custGeom>
                <a:avLst/>
                <a:gdLst>
                  <a:gd name="T0" fmla="*/ 2147483647 w 35"/>
                  <a:gd name="T1" fmla="*/ 2147483647 h 21"/>
                  <a:gd name="T2" fmla="*/ 2147483647 w 35"/>
                  <a:gd name="T3" fmla="*/ 2147483647 h 21"/>
                  <a:gd name="T4" fmla="*/ 2147483647 w 35"/>
                  <a:gd name="T5" fmla="*/ 2147483647 h 21"/>
                  <a:gd name="T6" fmla="*/ 2147483647 w 35"/>
                  <a:gd name="T7" fmla="*/ 2147483647 h 21"/>
                  <a:gd name="T8" fmla="*/ 2147483647 w 35"/>
                  <a:gd name="T9" fmla="*/ 2147483647 h 21"/>
                  <a:gd name="T10" fmla="*/ 2147483647 w 35"/>
                  <a:gd name="T11" fmla="*/ 2147483647 h 21"/>
                  <a:gd name="T12" fmla="*/ 2147483647 w 35"/>
                  <a:gd name="T13" fmla="*/ 2147483647 h 21"/>
                  <a:gd name="T14" fmla="*/ 2147483647 w 35"/>
                  <a:gd name="T15" fmla="*/ 2147483647 h 21"/>
                  <a:gd name="T16" fmla="*/ 2147483647 w 35"/>
                  <a:gd name="T17" fmla="*/ 2147483647 h 21"/>
                  <a:gd name="T18" fmla="*/ 2147483647 w 35"/>
                  <a:gd name="T19" fmla="*/ 2147483647 h 21"/>
                  <a:gd name="T20" fmla="*/ 0 w 35"/>
                  <a:gd name="T21" fmla="*/ 2147483647 h 21"/>
                  <a:gd name="T22" fmla="*/ 2147483647 w 35"/>
                  <a:gd name="T23" fmla="*/ 2147483647 h 21"/>
                  <a:gd name="T24" fmla="*/ 2147483647 w 35"/>
                  <a:gd name="T25" fmla="*/ 2147483647 h 21"/>
                  <a:gd name="T26" fmla="*/ 2147483647 w 35"/>
                  <a:gd name="T27" fmla="*/ 2147483647 h 21"/>
                  <a:gd name="T28" fmla="*/ 2147483647 w 35"/>
                  <a:gd name="T29" fmla="*/ 2147483647 h 21"/>
                  <a:gd name="T30" fmla="*/ 2147483647 w 35"/>
                  <a:gd name="T31" fmla="*/ 2147483647 h 21"/>
                  <a:gd name="T32" fmla="*/ 2147483647 w 35"/>
                  <a:gd name="T33" fmla="*/ 2147483647 h 21"/>
                  <a:gd name="T34" fmla="*/ 2147483647 w 35"/>
                  <a:gd name="T35" fmla="*/ 2147483647 h 21"/>
                  <a:gd name="T36" fmla="*/ 2147483647 w 35"/>
                  <a:gd name="T37" fmla="*/ 2147483647 h 21"/>
                  <a:gd name="T38" fmla="*/ 2147483647 w 35"/>
                  <a:gd name="T39" fmla="*/ 2147483647 h 21"/>
                  <a:gd name="T40" fmla="*/ 2147483647 w 35"/>
                  <a:gd name="T41" fmla="*/ 2147483647 h 21"/>
                  <a:gd name="T42" fmla="*/ 2147483647 w 35"/>
                  <a:gd name="T43" fmla="*/ 2147483647 h 21"/>
                  <a:gd name="T44" fmla="*/ 2147483647 w 35"/>
                  <a:gd name="T45" fmla="*/ 2147483647 h 21"/>
                  <a:gd name="T46" fmla="*/ 2147483647 w 35"/>
                  <a:gd name="T47" fmla="*/ 2147483647 h 21"/>
                  <a:gd name="T48" fmla="*/ 2147483647 w 35"/>
                  <a:gd name="T49" fmla="*/ 2147483647 h 21"/>
                  <a:gd name="T50" fmla="*/ 2147483647 w 35"/>
                  <a:gd name="T51" fmla="*/ 2147483647 h 21"/>
                  <a:gd name="T52" fmla="*/ 2147483647 w 35"/>
                  <a:gd name="T53" fmla="*/ 2147483647 h 21"/>
                  <a:gd name="T54" fmla="*/ 2147483647 w 35"/>
                  <a:gd name="T55" fmla="*/ 2147483647 h 21"/>
                  <a:gd name="T56" fmla="*/ 2147483647 w 35"/>
                  <a:gd name="T57" fmla="*/ 2147483647 h 21"/>
                  <a:gd name="T58" fmla="*/ 2147483647 w 35"/>
                  <a:gd name="T59" fmla="*/ 2147483647 h 21"/>
                  <a:gd name="T60" fmla="*/ 2147483647 w 35"/>
                  <a:gd name="T61" fmla="*/ 2147483647 h 21"/>
                  <a:gd name="T62" fmla="*/ 2147483647 w 35"/>
                  <a:gd name="T63" fmla="*/ 2147483647 h 21"/>
                  <a:gd name="T64" fmla="*/ 2147483647 w 35"/>
                  <a:gd name="T65" fmla="*/ 2147483647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"/>
                  <a:gd name="T100" fmla="*/ 0 h 21"/>
                  <a:gd name="T101" fmla="*/ 35 w 35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" h="21">
                    <a:moveTo>
                      <a:pt x="25" y="20"/>
                    </a:moveTo>
                    <a:lnTo>
                      <a:pt x="24" y="19"/>
                    </a:lnTo>
                    <a:lnTo>
                      <a:pt x="22" y="19"/>
                    </a:lnTo>
                    <a:lnTo>
                      <a:pt x="21" y="18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6" y="15"/>
                    </a:lnTo>
                    <a:lnTo>
                      <a:pt x="15" y="13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6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1" y="8"/>
                    </a:lnTo>
                    <a:lnTo>
                      <a:pt x="22" y="10"/>
                    </a:lnTo>
                    <a:lnTo>
                      <a:pt x="23" y="12"/>
                    </a:lnTo>
                    <a:lnTo>
                      <a:pt x="25" y="11"/>
                    </a:lnTo>
                    <a:lnTo>
                      <a:pt x="26" y="13"/>
                    </a:lnTo>
                    <a:lnTo>
                      <a:pt x="27" y="12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0" y="10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4" y="12"/>
                    </a:lnTo>
                    <a:lnTo>
                      <a:pt x="35" y="13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6" y="17"/>
                    </a:lnTo>
                    <a:lnTo>
                      <a:pt x="27" y="18"/>
                    </a:lnTo>
                    <a:lnTo>
                      <a:pt x="28" y="19"/>
                    </a:lnTo>
                    <a:lnTo>
                      <a:pt x="27" y="21"/>
                    </a:lnTo>
                    <a:cubicBezTo>
                      <a:pt x="26" y="20"/>
                      <a:pt x="26" y="20"/>
                      <a:pt x="25" y="20"/>
                    </a:cubicBezTo>
                    <a:cubicBezTo>
                      <a:pt x="25" y="20"/>
                      <a:pt x="25" y="20"/>
                      <a:pt x="24" y="20"/>
                    </a:cubicBezTo>
                    <a:lnTo>
                      <a:pt x="25" y="20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0" name="Freeform 53"/>
              <p:cNvSpPr>
                <a:spLocks/>
              </p:cNvSpPr>
              <p:nvPr/>
            </p:nvSpPr>
            <p:spPr bwMode="auto">
              <a:xfrm>
                <a:off x="4380008" y="2392635"/>
                <a:ext cx="369887" cy="246062"/>
              </a:xfrm>
              <a:custGeom>
                <a:avLst/>
                <a:gdLst>
                  <a:gd name="T0" fmla="*/ 2147483647 w 29"/>
                  <a:gd name="T1" fmla="*/ 2147483647 h 19"/>
                  <a:gd name="T2" fmla="*/ 2147483647 w 29"/>
                  <a:gd name="T3" fmla="*/ 2147483647 h 19"/>
                  <a:gd name="T4" fmla="*/ 2147483647 w 29"/>
                  <a:gd name="T5" fmla="*/ 2147483647 h 19"/>
                  <a:gd name="T6" fmla="*/ 2147483647 w 29"/>
                  <a:gd name="T7" fmla="*/ 2147483647 h 19"/>
                  <a:gd name="T8" fmla="*/ 2147483647 w 29"/>
                  <a:gd name="T9" fmla="*/ 2147483647 h 19"/>
                  <a:gd name="T10" fmla="*/ 2147483647 w 29"/>
                  <a:gd name="T11" fmla="*/ 2147483647 h 19"/>
                  <a:gd name="T12" fmla="*/ 2147483647 w 29"/>
                  <a:gd name="T13" fmla="*/ 2147483647 h 19"/>
                  <a:gd name="T14" fmla="*/ 2147483647 w 29"/>
                  <a:gd name="T15" fmla="*/ 2147483647 h 19"/>
                  <a:gd name="T16" fmla="*/ 2147483647 w 29"/>
                  <a:gd name="T17" fmla="*/ 2147483647 h 19"/>
                  <a:gd name="T18" fmla="*/ 2147483647 w 29"/>
                  <a:gd name="T19" fmla="*/ 2147483647 h 19"/>
                  <a:gd name="T20" fmla="*/ 2147483647 w 29"/>
                  <a:gd name="T21" fmla="*/ 2147483647 h 19"/>
                  <a:gd name="T22" fmla="*/ 2147483647 w 29"/>
                  <a:gd name="T23" fmla="*/ 2147483647 h 19"/>
                  <a:gd name="T24" fmla="*/ 2147483647 w 29"/>
                  <a:gd name="T25" fmla="*/ 2147483647 h 19"/>
                  <a:gd name="T26" fmla="*/ 2147483647 w 29"/>
                  <a:gd name="T27" fmla="*/ 2147483647 h 19"/>
                  <a:gd name="T28" fmla="*/ 2147483647 w 29"/>
                  <a:gd name="T29" fmla="*/ 2147483647 h 19"/>
                  <a:gd name="T30" fmla="*/ 2147483647 w 29"/>
                  <a:gd name="T31" fmla="*/ 2147483647 h 19"/>
                  <a:gd name="T32" fmla="*/ 2147483647 w 29"/>
                  <a:gd name="T33" fmla="*/ 2147483647 h 19"/>
                  <a:gd name="T34" fmla="*/ 2147483647 w 29"/>
                  <a:gd name="T35" fmla="*/ 2147483647 h 19"/>
                  <a:gd name="T36" fmla="*/ 2147483647 w 29"/>
                  <a:gd name="T37" fmla="*/ 2147483647 h 19"/>
                  <a:gd name="T38" fmla="*/ 2147483647 w 29"/>
                  <a:gd name="T39" fmla="*/ 2147483647 h 19"/>
                  <a:gd name="T40" fmla="*/ 2147483647 w 29"/>
                  <a:gd name="T41" fmla="*/ 2147483647 h 19"/>
                  <a:gd name="T42" fmla="*/ 0 w 29"/>
                  <a:gd name="T43" fmla="*/ 2147483647 h 19"/>
                  <a:gd name="T44" fmla="*/ 0 w 29"/>
                  <a:gd name="T45" fmla="*/ 2147483647 h 19"/>
                  <a:gd name="T46" fmla="*/ 2147483647 w 29"/>
                  <a:gd name="T47" fmla="*/ 2147483647 h 19"/>
                  <a:gd name="T48" fmla="*/ 2147483647 w 29"/>
                  <a:gd name="T49" fmla="*/ 2147483647 h 19"/>
                  <a:gd name="T50" fmla="*/ 2147483647 w 29"/>
                  <a:gd name="T51" fmla="*/ 2147483647 h 19"/>
                  <a:gd name="T52" fmla="*/ 2147483647 w 29"/>
                  <a:gd name="T53" fmla="*/ 2147483647 h 19"/>
                  <a:gd name="T54" fmla="*/ 2147483647 w 29"/>
                  <a:gd name="T55" fmla="*/ 2147483647 h 19"/>
                  <a:gd name="T56" fmla="*/ 2147483647 w 29"/>
                  <a:gd name="T57" fmla="*/ 2147483647 h 19"/>
                  <a:gd name="T58" fmla="*/ 2147483647 w 29"/>
                  <a:gd name="T59" fmla="*/ 2147483647 h 19"/>
                  <a:gd name="T60" fmla="*/ 2147483647 w 29"/>
                  <a:gd name="T61" fmla="*/ 2147483647 h 19"/>
                  <a:gd name="T62" fmla="*/ 2147483647 w 29"/>
                  <a:gd name="T63" fmla="*/ 2147483647 h 19"/>
                  <a:gd name="T64" fmla="*/ 2147483647 w 29"/>
                  <a:gd name="T65" fmla="*/ 2147483647 h 19"/>
                  <a:gd name="T66" fmla="*/ 2147483647 w 29"/>
                  <a:gd name="T67" fmla="*/ 0 h 19"/>
                  <a:gd name="T68" fmla="*/ 2147483647 w 29"/>
                  <a:gd name="T69" fmla="*/ 2147483647 h 19"/>
                  <a:gd name="T70" fmla="*/ 2147483647 w 29"/>
                  <a:gd name="T71" fmla="*/ 2147483647 h 19"/>
                  <a:gd name="T72" fmla="*/ 2147483647 w 29"/>
                  <a:gd name="T73" fmla="*/ 2147483647 h 19"/>
                  <a:gd name="T74" fmla="*/ 2147483647 w 29"/>
                  <a:gd name="T75" fmla="*/ 2147483647 h 19"/>
                  <a:gd name="T76" fmla="*/ 2147483647 w 29"/>
                  <a:gd name="T77" fmla="*/ 2147483647 h 19"/>
                  <a:gd name="T78" fmla="*/ 2147483647 w 29"/>
                  <a:gd name="T79" fmla="*/ 2147483647 h 19"/>
                  <a:gd name="T80" fmla="*/ 2147483647 w 29"/>
                  <a:gd name="T81" fmla="*/ 2147483647 h 19"/>
                  <a:gd name="T82" fmla="*/ 2147483647 w 29"/>
                  <a:gd name="T83" fmla="*/ 2147483647 h 19"/>
                  <a:gd name="T84" fmla="*/ 2147483647 w 29"/>
                  <a:gd name="T85" fmla="*/ 2147483647 h 19"/>
                  <a:gd name="T86" fmla="*/ 2147483647 w 29"/>
                  <a:gd name="T87" fmla="*/ 2147483647 h 19"/>
                  <a:gd name="T88" fmla="*/ 2147483647 w 29"/>
                  <a:gd name="T89" fmla="*/ 2147483647 h 19"/>
                  <a:gd name="T90" fmla="*/ 2147483647 w 29"/>
                  <a:gd name="T91" fmla="*/ 2147483647 h 19"/>
                  <a:gd name="T92" fmla="*/ 2147483647 w 29"/>
                  <a:gd name="T93" fmla="*/ 2147483647 h 19"/>
                  <a:gd name="T94" fmla="*/ 2147483647 w 29"/>
                  <a:gd name="T95" fmla="*/ 2147483647 h 19"/>
                  <a:gd name="T96" fmla="*/ 2147483647 w 29"/>
                  <a:gd name="T97" fmla="*/ 2147483647 h 19"/>
                  <a:gd name="T98" fmla="*/ 2147483647 w 29"/>
                  <a:gd name="T99" fmla="*/ 2147483647 h 1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9"/>
                  <a:gd name="T151" fmla="*/ 0 h 19"/>
                  <a:gd name="T152" fmla="*/ 29 w 29"/>
                  <a:gd name="T153" fmla="*/ 19 h 1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9" h="19">
                    <a:moveTo>
                      <a:pt x="28" y="13"/>
                    </a:moveTo>
                    <a:cubicBezTo>
                      <a:pt x="28" y="13"/>
                      <a:pt x="27" y="13"/>
                      <a:pt x="27" y="13"/>
                    </a:cubicBezTo>
                    <a:cubicBezTo>
                      <a:pt x="26" y="14"/>
                      <a:pt x="27" y="16"/>
                      <a:pt x="26" y="16"/>
                    </a:cubicBezTo>
                    <a:cubicBezTo>
                      <a:pt x="25" y="17"/>
                      <a:pt x="24" y="19"/>
                      <a:pt x="22" y="19"/>
                    </a:cubicBezTo>
                    <a:cubicBezTo>
                      <a:pt x="22" y="19"/>
                      <a:pt x="21" y="19"/>
                      <a:pt x="20" y="19"/>
                    </a:cubicBezTo>
                    <a:cubicBezTo>
                      <a:pt x="20" y="17"/>
                      <a:pt x="20" y="17"/>
                      <a:pt x="20" y="15"/>
                    </a:cubicBezTo>
                    <a:cubicBezTo>
                      <a:pt x="16" y="15"/>
                      <a:pt x="16" y="12"/>
                      <a:pt x="11" y="12"/>
                    </a:cubicBezTo>
                    <a:lnTo>
                      <a:pt x="8" y="12"/>
                    </a:lnTo>
                    <a:cubicBezTo>
                      <a:pt x="8" y="12"/>
                      <a:pt x="5" y="14"/>
                      <a:pt x="5" y="14"/>
                    </a:cubicBezTo>
                    <a:cubicBezTo>
                      <a:pt x="5" y="14"/>
                      <a:pt x="4" y="14"/>
                      <a:pt x="4" y="14"/>
                    </a:cubicBezTo>
                    <a:lnTo>
                      <a:pt x="2" y="11"/>
                    </a:lnTo>
                    <a:cubicBezTo>
                      <a:pt x="2" y="10"/>
                      <a:pt x="2" y="10"/>
                      <a:pt x="2" y="8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1"/>
                    </a:cubicBezTo>
                    <a:lnTo>
                      <a:pt x="4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9" y="6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5" y="11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9" y="13"/>
                    </a:lnTo>
                    <a:lnTo>
                      <a:pt x="28" y="13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1" name="Freeform 61"/>
              <p:cNvSpPr>
                <a:spLocks/>
              </p:cNvSpPr>
              <p:nvPr/>
            </p:nvSpPr>
            <p:spPr bwMode="auto">
              <a:xfrm>
                <a:off x="3564033" y="2425973"/>
                <a:ext cx="150812" cy="174625"/>
              </a:xfrm>
              <a:custGeom>
                <a:avLst/>
                <a:gdLst>
                  <a:gd name="T0" fmla="*/ 7 w 103"/>
                  <a:gd name="T1" fmla="*/ 14 h 114"/>
                  <a:gd name="T2" fmla="*/ 6 w 103"/>
                  <a:gd name="T3" fmla="*/ 7 h 114"/>
                  <a:gd name="T4" fmla="*/ 6 w 103"/>
                  <a:gd name="T5" fmla="*/ 13 h 114"/>
                  <a:gd name="T6" fmla="*/ 6 w 103"/>
                  <a:gd name="T7" fmla="*/ 14 h 114"/>
                  <a:gd name="T8" fmla="*/ 6 w 103"/>
                  <a:gd name="T9" fmla="*/ 14 h 114"/>
                  <a:gd name="T10" fmla="*/ 6 w 103"/>
                  <a:gd name="T11" fmla="*/ 14 h 114"/>
                  <a:gd name="T12" fmla="*/ 6 w 103"/>
                  <a:gd name="T13" fmla="*/ 14 h 114"/>
                  <a:gd name="T14" fmla="*/ 6 w 103"/>
                  <a:gd name="T15" fmla="*/ 14 h 114"/>
                  <a:gd name="T16" fmla="*/ 6 w 103"/>
                  <a:gd name="T17" fmla="*/ 15 h 114"/>
                  <a:gd name="T18" fmla="*/ 6 w 103"/>
                  <a:gd name="T19" fmla="*/ 28 h 114"/>
                  <a:gd name="T20" fmla="*/ 6 w 103"/>
                  <a:gd name="T21" fmla="*/ 36 h 114"/>
                  <a:gd name="T22" fmla="*/ 6 w 103"/>
                  <a:gd name="T23" fmla="*/ 39 h 114"/>
                  <a:gd name="T24" fmla="*/ 6 w 103"/>
                  <a:gd name="T25" fmla="*/ 39 h 114"/>
                  <a:gd name="T26" fmla="*/ 6 w 103"/>
                  <a:gd name="T27" fmla="*/ 41 h 114"/>
                  <a:gd name="T28" fmla="*/ 6 w 103"/>
                  <a:gd name="T29" fmla="*/ 39 h 114"/>
                  <a:gd name="T30" fmla="*/ 6 w 103"/>
                  <a:gd name="T31" fmla="*/ 39 h 114"/>
                  <a:gd name="T32" fmla="*/ 6 w 103"/>
                  <a:gd name="T33" fmla="*/ 31 h 114"/>
                  <a:gd name="T34" fmla="*/ 0 w 103"/>
                  <a:gd name="T35" fmla="*/ 15 h 114"/>
                  <a:gd name="T36" fmla="*/ 6 w 103"/>
                  <a:gd name="T37" fmla="*/ 14 h 114"/>
                  <a:gd name="T38" fmla="*/ 6 w 103"/>
                  <a:gd name="T39" fmla="*/ 10 h 114"/>
                  <a:gd name="T40" fmla="*/ 6 w 103"/>
                  <a:gd name="T41" fmla="*/ 2 h 114"/>
                  <a:gd name="T42" fmla="*/ 6 w 103"/>
                  <a:gd name="T43" fmla="*/ 13 h 114"/>
                  <a:gd name="T44" fmla="*/ 7 w 103"/>
                  <a:gd name="T45" fmla="*/ 2 h 114"/>
                  <a:gd name="T46" fmla="*/ 7 w 103"/>
                  <a:gd name="T47" fmla="*/ 14 h 114"/>
                  <a:gd name="T48" fmla="*/ 7 w 103"/>
                  <a:gd name="T49" fmla="*/ 14 h 114"/>
                  <a:gd name="T50" fmla="*/ 7 w 103"/>
                  <a:gd name="T51" fmla="*/ 14 h 1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3"/>
                  <a:gd name="T79" fmla="*/ 0 h 114"/>
                  <a:gd name="T80" fmla="*/ 103 w 103"/>
                  <a:gd name="T81" fmla="*/ 114 h 1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3" h="114">
                    <a:moveTo>
                      <a:pt x="103" y="19"/>
                    </a:moveTo>
                    <a:lnTo>
                      <a:pt x="80" y="6"/>
                    </a:lnTo>
                    <a:lnTo>
                      <a:pt x="77" y="11"/>
                    </a:lnTo>
                    <a:cubicBezTo>
                      <a:pt x="69" y="19"/>
                      <a:pt x="52" y="19"/>
                      <a:pt x="60" y="28"/>
                    </a:cubicBezTo>
                    <a:cubicBezTo>
                      <a:pt x="60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36"/>
                      <a:pt x="52" y="54"/>
                      <a:pt x="52" y="45"/>
                    </a:cubicBezTo>
                    <a:cubicBezTo>
                      <a:pt x="52" y="54"/>
                      <a:pt x="52" y="62"/>
                      <a:pt x="52" y="71"/>
                    </a:cubicBezTo>
                    <a:cubicBezTo>
                      <a:pt x="52" y="80"/>
                      <a:pt x="52" y="97"/>
                      <a:pt x="43" y="97"/>
                    </a:cubicBezTo>
                    <a:cubicBezTo>
                      <a:pt x="43" y="97"/>
                      <a:pt x="52" y="105"/>
                      <a:pt x="52" y="105"/>
                    </a:cubicBezTo>
                    <a:cubicBezTo>
                      <a:pt x="52" y="105"/>
                      <a:pt x="52" y="105"/>
                      <a:pt x="43" y="105"/>
                    </a:cubicBezTo>
                    <a:cubicBezTo>
                      <a:pt x="43" y="105"/>
                      <a:pt x="43" y="114"/>
                      <a:pt x="43" y="114"/>
                    </a:cubicBezTo>
                    <a:cubicBezTo>
                      <a:pt x="34" y="114"/>
                      <a:pt x="34" y="105"/>
                      <a:pt x="43" y="105"/>
                    </a:cubicBezTo>
                    <a:cubicBezTo>
                      <a:pt x="34" y="105"/>
                      <a:pt x="34" y="105"/>
                      <a:pt x="26" y="105"/>
                    </a:cubicBezTo>
                    <a:cubicBezTo>
                      <a:pt x="26" y="97"/>
                      <a:pt x="17" y="88"/>
                      <a:pt x="26" y="80"/>
                    </a:cubicBezTo>
                    <a:cubicBezTo>
                      <a:pt x="0" y="80"/>
                      <a:pt x="0" y="62"/>
                      <a:pt x="0" y="45"/>
                    </a:cubicBezTo>
                    <a:cubicBezTo>
                      <a:pt x="9" y="45"/>
                      <a:pt x="17" y="28"/>
                      <a:pt x="17" y="19"/>
                    </a:cubicBezTo>
                    <a:cubicBezTo>
                      <a:pt x="34" y="19"/>
                      <a:pt x="35" y="9"/>
                      <a:pt x="44" y="9"/>
                    </a:cubicBezTo>
                    <a:cubicBezTo>
                      <a:pt x="52" y="0"/>
                      <a:pt x="60" y="2"/>
                      <a:pt x="69" y="2"/>
                    </a:cubicBezTo>
                    <a:cubicBezTo>
                      <a:pt x="77" y="2"/>
                      <a:pt x="86" y="11"/>
                      <a:pt x="86" y="11"/>
                    </a:cubicBezTo>
                    <a:cubicBezTo>
                      <a:pt x="94" y="11"/>
                      <a:pt x="103" y="2"/>
                      <a:pt x="103" y="2"/>
                    </a:cubicBezTo>
                    <a:cubicBezTo>
                      <a:pt x="103" y="2"/>
                      <a:pt x="103" y="19"/>
                      <a:pt x="103" y="19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2" name="Freeform 62"/>
              <p:cNvSpPr>
                <a:spLocks/>
              </p:cNvSpPr>
              <p:nvPr/>
            </p:nvSpPr>
            <p:spPr bwMode="auto">
              <a:xfrm>
                <a:off x="3538633" y="2405335"/>
                <a:ext cx="50800" cy="90487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0 h 7"/>
                  <a:gd name="T4" fmla="*/ 0 w 4"/>
                  <a:gd name="T5" fmla="*/ 2147483647 h 7"/>
                  <a:gd name="T6" fmla="*/ 0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2147483647 w 4"/>
                  <a:gd name="T13" fmla="*/ 2147483647 h 7"/>
                  <a:gd name="T14" fmla="*/ 2147483647 w 4"/>
                  <a:gd name="T15" fmla="*/ 214748364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7"/>
                  <a:gd name="T26" fmla="*/ 4 w 4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7">
                    <a:moveTo>
                      <a:pt x="4" y="4"/>
                    </a:moveTo>
                    <a:cubicBezTo>
                      <a:pt x="2" y="2"/>
                      <a:pt x="1" y="0"/>
                      <a:pt x="1" y="0"/>
                    </a:cubicBezTo>
                    <a:cubicBezTo>
                      <a:pt x="0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4" y="5"/>
                      <a:pt x="4" y="4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3" name="Freeform 63"/>
              <p:cNvSpPr>
                <a:spLocks/>
              </p:cNvSpPr>
              <p:nvPr/>
            </p:nvSpPr>
            <p:spPr bwMode="auto">
              <a:xfrm>
                <a:off x="3243358" y="2260873"/>
                <a:ext cx="269875" cy="287337"/>
              </a:xfrm>
              <a:custGeom>
                <a:avLst/>
                <a:gdLst>
                  <a:gd name="T0" fmla="*/ 2147483647 w 21"/>
                  <a:gd name="T1" fmla="*/ 2147483647 h 22"/>
                  <a:gd name="T2" fmla="*/ 2147483647 w 21"/>
                  <a:gd name="T3" fmla="*/ 2147483647 h 22"/>
                  <a:gd name="T4" fmla="*/ 2147483647 w 21"/>
                  <a:gd name="T5" fmla="*/ 2147483647 h 22"/>
                  <a:gd name="T6" fmla="*/ 2147483647 w 21"/>
                  <a:gd name="T7" fmla="*/ 2147483647 h 22"/>
                  <a:gd name="T8" fmla="*/ 2147483647 w 21"/>
                  <a:gd name="T9" fmla="*/ 2147483647 h 22"/>
                  <a:gd name="T10" fmla="*/ 2147483647 w 21"/>
                  <a:gd name="T11" fmla="*/ 2147483647 h 22"/>
                  <a:gd name="T12" fmla="*/ 2147483647 w 21"/>
                  <a:gd name="T13" fmla="*/ 2147483647 h 22"/>
                  <a:gd name="T14" fmla="*/ 2147483647 w 21"/>
                  <a:gd name="T15" fmla="*/ 2147483647 h 22"/>
                  <a:gd name="T16" fmla="*/ 2147483647 w 21"/>
                  <a:gd name="T17" fmla="*/ 2147483647 h 22"/>
                  <a:gd name="T18" fmla="*/ 2147483647 w 21"/>
                  <a:gd name="T19" fmla="*/ 2147483647 h 22"/>
                  <a:gd name="T20" fmla="*/ 2147483647 w 21"/>
                  <a:gd name="T21" fmla="*/ 2147483647 h 22"/>
                  <a:gd name="T22" fmla="*/ 2147483647 w 21"/>
                  <a:gd name="T23" fmla="*/ 2147483647 h 22"/>
                  <a:gd name="T24" fmla="*/ 2147483647 w 21"/>
                  <a:gd name="T25" fmla="*/ 2147483647 h 22"/>
                  <a:gd name="T26" fmla="*/ 2147483647 w 21"/>
                  <a:gd name="T27" fmla="*/ 2147483647 h 22"/>
                  <a:gd name="T28" fmla="*/ 2147483647 w 21"/>
                  <a:gd name="T29" fmla="*/ 2147483647 h 22"/>
                  <a:gd name="T30" fmla="*/ 2147483647 w 21"/>
                  <a:gd name="T31" fmla="*/ 2147483647 h 22"/>
                  <a:gd name="T32" fmla="*/ 2147483647 w 21"/>
                  <a:gd name="T33" fmla="*/ 2147483647 h 22"/>
                  <a:gd name="T34" fmla="*/ 2147483647 w 21"/>
                  <a:gd name="T35" fmla="*/ 2147483647 h 22"/>
                  <a:gd name="T36" fmla="*/ 2147483647 w 21"/>
                  <a:gd name="T37" fmla="*/ 2147483647 h 22"/>
                  <a:gd name="T38" fmla="*/ 2147483647 w 21"/>
                  <a:gd name="T39" fmla="*/ 2147483647 h 22"/>
                  <a:gd name="T40" fmla="*/ 2147483647 w 21"/>
                  <a:gd name="T41" fmla="*/ 2147483647 h 22"/>
                  <a:gd name="T42" fmla="*/ 2147483647 w 21"/>
                  <a:gd name="T43" fmla="*/ 2147483647 h 22"/>
                  <a:gd name="T44" fmla="*/ 2147483647 w 21"/>
                  <a:gd name="T45" fmla="*/ 2147483647 h 22"/>
                  <a:gd name="T46" fmla="*/ 2147483647 w 21"/>
                  <a:gd name="T47" fmla="*/ 2147483647 h 22"/>
                  <a:gd name="T48" fmla="*/ 2147483647 w 21"/>
                  <a:gd name="T49" fmla="*/ 2147483647 h 22"/>
                  <a:gd name="T50" fmla="*/ 2147483647 w 21"/>
                  <a:gd name="T51" fmla="*/ 2147483647 h 22"/>
                  <a:gd name="T52" fmla="*/ 2147483647 w 21"/>
                  <a:gd name="T53" fmla="*/ 2147483647 h 22"/>
                  <a:gd name="T54" fmla="*/ 0 w 21"/>
                  <a:gd name="T55" fmla="*/ 2147483647 h 22"/>
                  <a:gd name="T56" fmla="*/ 0 w 21"/>
                  <a:gd name="T57" fmla="*/ 2147483647 h 22"/>
                  <a:gd name="T58" fmla="*/ 0 w 21"/>
                  <a:gd name="T59" fmla="*/ 2147483647 h 22"/>
                  <a:gd name="T60" fmla="*/ 0 w 21"/>
                  <a:gd name="T61" fmla="*/ 2147483647 h 22"/>
                  <a:gd name="T62" fmla="*/ 2147483647 w 21"/>
                  <a:gd name="T63" fmla="*/ 2147483647 h 22"/>
                  <a:gd name="T64" fmla="*/ 2147483647 w 21"/>
                  <a:gd name="T65" fmla="*/ 2147483647 h 22"/>
                  <a:gd name="T66" fmla="*/ 2147483647 w 21"/>
                  <a:gd name="T67" fmla="*/ 2147483647 h 22"/>
                  <a:gd name="T68" fmla="*/ 2147483647 w 21"/>
                  <a:gd name="T69" fmla="*/ 2147483647 h 22"/>
                  <a:gd name="T70" fmla="*/ 2147483647 w 21"/>
                  <a:gd name="T71" fmla="*/ 0 h 22"/>
                  <a:gd name="T72" fmla="*/ 2147483647 w 21"/>
                  <a:gd name="T73" fmla="*/ 0 h 22"/>
                  <a:gd name="T74" fmla="*/ 2147483647 w 21"/>
                  <a:gd name="T75" fmla="*/ 0 h 22"/>
                  <a:gd name="T76" fmla="*/ 2147483647 w 21"/>
                  <a:gd name="T77" fmla="*/ 0 h 22"/>
                  <a:gd name="T78" fmla="*/ 2147483647 w 21"/>
                  <a:gd name="T79" fmla="*/ 2147483647 h 22"/>
                  <a:gd name="T80" fmla="*/ 2147483647 w 21"/>
                  <a:gd name="T81" fmla="*/ 2147483647 h 22"/>
                  <a:gd name="T82" fmla="*/ 2147483647 w 21"/>
                  <a:gd name="T83" fmla="*/ 2147483647 h 22"/>
                  <a:gd name="T84" fmla="*/ 2147483647 w 21"/>
                  <a:gd name="T85" fmla="*/ 2147483647 h 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"/>
                  <a:gd name="T130" fmla="*/ 0 h 22"/>
                  <a:gd name="T131" fmla="*/ 21 w 21"/>
                  <a:gd name="T132" fmla="*/ 22 h 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" h="22">
                    <a:moveTo>
                      <a:pt x="12" y="4"/>
                    </a:moveTo>
                    <a:cubicBezTo>
                      <a:pt x="12" y="3"/>
                      <a:pt x="11" y="4"/>
                      <a:pt x="10" y="3"/>
                    </a:cubicBezTo>
                    <a:cubicBezTo>
                      <a:pt x="9" y="3"/>
                      <a:pt x="9" y="3"/>
                      <a:pt x="9" y="5"/>
                    </a:cubicBezTo>
                    <a:cubicBezTo>
                      <a:pt x="9" y="6"/>
                      <a:pt x="10" y="8"/>
                      <a:pt x="11" y="8"/>
                    </a:cubicBezTo>
                    <a:cubicBezTo>
                      <a:pt x="11" y="8"/>
                      <a:pt x="13" y="10"/>
                      <a:pt x="13" y="10"/>
                    </a:cubicBezTo>
                    <a:lnTo>
                      <a:pt x="16" y="12"/>
                    </a:lnTo>
                    <a:cubicBezTo>
                      <a:pt x="16" y="13"/>
                      <a:pt x="17" y="14"/>
                      <a:pt x="18" y="14"/>
                    </a:cubicBezTo>
                    <a:cubicBezTo>
                      <a:pt x="18" y="14"/>
                      <a:pt x="21" y="16"/>
                      <a:pt x="21" y="16"/>
                    </a:cubicBezTo>
                    <a:cubicBezTo>
                      <a:pt x="21" y="16"/>
                      <a:pt x="21" y="17"/>
                      <a:pt x="21" y="17"/>
                    </a:cubicBezTo>
                    <a:lnTo>
                      <a:pt x="20" y="16"/>
                    </a:lnTo>
                    <a:cubicBezTo>
                      <a:pt x="20" y="16"/>
                      <a:pt x="19" y="16"/>
                      <a:pt x="19" y="16"/>
                    </a:cubicBezTo>
                    <a:cubicBezTo>
                      <a:pt x="19" y="16"/>
                      <a:pt x="18" y="16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9" y="19"/>
                      <a:pt x="18" y="20"/>
                      <a:pt x="18" y="20"/>
                    </a:cubicBezTo>
                    <a:cubicBezTo>
                      <a:pt x="18" y="21"/>
                      <a:pt x="17" y="21"/>
                      <a:pt x="17" y="22"/>
                    </a:cubicBezTo>
                    <a:cubicBezTo>
                      <a:pt x="17" y="22"/>
                      <a:pt x="15" y="22"/>
                      <a:pt x="15" y="22"/>
                    </a:cubicBezTo>
                    <a:cubicBezTo>
                      <a:pt x="16" y="21"/>
                      <a:pt x="17" y="20"/>
                      <a:pt x="17" y="20"/>
                    </a:cubicBezTo>
                    <a:cubicBezTo>
                      <a:pt x="17" y="18"/>
                      <a:pt x="15" y="16"/>
                      <a:pt x="14" y="16"/>
                    </a:cubicBezTo>
                    <a:cubicBezTo>
                      <a:pt x="13" y="15"/>
                      <a:pt x="12" y="14"/>
                      <a:pt x="12" y="14"/>
                    </a:cubicBezTo>
                    <a:cubicBezTo>
                      <a:pt x="6" y="13"/>
                      <a:pt x="5" y="7"/>
                      <a:pt x="4" y="6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7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lnTo>
                      <a:pt x="1" y="2"/>
                    </a:lnTo>
                    <a:cubicBezTo>
                      <a:pt x="1" y="2"/>
                      <a:pt x="1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6" y="0"/>
                      <a:pt x="6" y="0"/>
                    </a:cubicBezTo>
                    <a:lnTo>
                      <a:pt x="8" y="0"/>
                    </a:lnTo>
                    <a:cubicBezTo>
                      <a:pt x="9" y="1"/>
                      <a:pt x="11" y="1"/>
                      <a:pt x="12" y="1"/>
                    </a:cubicBezTo>
                    <a:cubicBezTo>
                      <a:pt x="12" y="2"/>
                      <a:pt x="11" y="3"/>
                      <a:pt x="12" y="4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4" name="Freeform 64"/>
              <p:cNvSpPr>
                <a:spLocks/>
              </p:cNvSpPr>
              <p:nvPr/>
            </p:nvSpPr>
            <p:spPr bwMode="auto">
              <a:xfrm>
                <a:off x="3564033" y="2391048"/>
                <a:ext cx="77787" cy="65087"/>
              </a:xfrm>
              <a:custGeom>
                <a:avLst/>
                <a:gdLst>
                  <a:gd name="T0" fmla="*/ 2147483647 w 6"/>
                  <a:gd name="T1" fmla="*/ 0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2147483647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0 h 5"/>
                  <a:gd name="T14" fmla="*/ 2147483647 w 6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4" y="0"/>
                    </a:moveTo>
                    <a:cubicBezTo>
                      <a:pt x="4" y="1"/>
                      <a:pt x="4" y="2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0" y="2"/>
                      <a:pt x="3" y="1"/>
                      <a:pt x="4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5" name="Freeform 67"/>
              <p:cNvSpPr>
                <a:spLocks/>
              </p:cNvSpPr>
              <p:nvPr/>
            </p:nvSpPr>
            <p:spPr bwMode="auto">
              <a:xfrm>
                <a:off x="3371946" y="2549798"/>
                <a:ext cx="65087" cy="50800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2147483647 w 5"/>
                  <a:gd name="T11" fmla="*/ 0 h 4"/>
                  <a:gd name="T12" fmla="*/ 2147483647 w 5"/>
                  <a:gd name="T13" fmla="*/ 2147483647 h 4"/>
                  <a:gd name="T14" fmla="*/ 2147483647 w 5"/>
                  <a:gd name="T15" fmla="*/ 2147483647 h 4"/>
                  <a:gd name="T16" fmla="*/ 2147483647 w 5"/>
                  <a:gd name="T17" fmla="*/ 2147483647 h 4"/>
                  <a:gd name="T18" fmla="*/ 2147483647 w 5"/>
                  <a:gd name="T19" fmla="*/ 2147483647 h 4"/>
                  <a:gd name="T20" fmla="*/ 0 w 5"/>
                  <a:gd name="T21" fmla="*/ 0 h 4"/>
                  <a:gd name="T22" fmla="*/ 0 w 5"/>
                  <a:gd name="T23" fmla="*/ 0 h 4"/>
                  <a:gd name="T24" fmla="*/ 2147483647 w 5"/>
                  <a:gd name="T25" fmla="*/ 0 h 4"/>
                  <a:gd name="T26" fmla="*/ 2147483647 w 5"/>
                  <a:gd name="T27" fmla="*/ 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4"/>
                  <a:gd name="T44" fmla="*/ 5 w 5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4">
                    <a:moveTo>
                      <a:pt x="3" y="0"/>
                    </a:moveTo>
                    <a:lnTo>
                      <a:pt x="4" y="1"/>
                    </a:ln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5" y="4"/>
                    </a:lnTo>
                    <a:cubicBezTo>
                      <a:pt x="4" y="4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0" y="1"/>
                      <a:pt x="0" y="0"/>
                    </a:cubicBezTo>
                    <a:lnTo>
                      <a:pt x="3" y="0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6" name="Freeform 68"/>
              <p:cNvSpPr>
                <a:spLocks/>
              </p:cNvSpPr>
              <p:nvPr/>
            </p:nvSpPr>
            <p:spPr bwMode="auto">
              <a:xfrm>
                <a:off x="3652933" y="2640285"/>
                <a:ext cx="76200" cy="25400"/>
              </a:xfrm>
              <a:custGeom>
                <a:avLst/>
                <a:gdLst>
                  <a:gd name="T0" fmla="*/ 0 w 6"/>
                  <a:gd name="T1" fmla="*/ 0 h 2"/>
                  <a:gd name="T2" fmla="*/ 2147483647 w 6"/>
                  <a:gd name="T3" fmla="*/ 0 h 2"/>
                  <a:gd name="T4" fmla="*/ 2147483647 w 6"/>
                  <a:gd name="T5" fmla="*/ 2147483647 h 2"/>
                  <a:gd name="T6" fmla="*/ 2147483647 w 6"/>
                  <a:gd name="T7" fmla="*/ 2147483647 h 2"/>
                  <a:gd name="T8" fmla="*/ 0 w 6"/>
                  <a:gd name="T9" fmla="*/ 0 h 2"/>
                  <a:gd name="T10" fmla="*/ 0 w 6"/>
                  <a:gd name="T11" fmla="*/ 0 h 2"/>
                  <a:gd name="T12" fmla="*/ 0 w 6"/>
                  <a:gd name="T13" fmla="*/ 0 h 2"/>
                  <a:gd name="T14" fmla="*/ 0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7" name="Freeform 69"/>
              <p:cNvSpPr>
                <a:spLocks/>
              </p:cNvSpPr>
              <p:nvPr/>
            </p:nvSpPr>
            <p:spPr bwMode="auto">
              <a:xfrm>
                <a:off x="3257646" y="2445023"/>
                <a:ext cx="38100" cy="77787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0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2147483647 w 3"/>
                  <a:gd name="T13" fmla="*/ 2147483647 h 6"/>
                  <a:gd name="T14" fmla="*/ 0 w 3"/>
                  <a:gd name="T15" fmla="*/ 2147483647 h 6"/>
                  <a:gd name="T16" fmla="*/ 0 w 3"/>
                  <a:gd name="T17" fmla="*/ 2147483647 h 6"/>
                  <a:gd name="T18" fmla="*/ 0 w 3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6"/>
                  <a:gd name="T32" fmla="*/ 3 w 3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6">
                    <a:moveTo>
                      <a:pt x="0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lnTo>
                      <a:pt x="3" y="4"/>
                    </a:lnTo>
                    <a:cubicBezTo>
                      <a:pt x="3" y="5"/>
                      <a:pt x="2" y="5"/>
                      <a:pt x="2" y="6"/>
                    </a:cubicBezTo>
                    <a:cubicBezTo>
                      <a:pt x="0" y="5"/>
                      <a:pt x="0" y="3"/>
                      <a:pt x="0" y="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8" name="Freeform 70"/>
              <p:cNvSpPr>
                <a:spLocks/>
              </p:cNvSpPr>
              <p:nvPr/>
            </p:nvSpPr>
            <p:spPr bwMode="auto">
              <a:xfrm>
                <a:off x="3268758" y="2379935"/>
                <a:ext cx="14287" cy="52387"/>
              </a:xfrm>
              <a:custGeom>
                <a:avLst/>
                <a:gdLst>
                  <a:gd name="T0" fmla="*/ 0 w 1"/>
                  <a:gd name="T1" fmla="*/ 2147483647 h 4"/>
                  <a:gd name="T2" fmla="*/ 2147483647 w 1"/>
                  <a:gd name="T3" fmla="*/ 0 h 4"/>
                  <a:gd name="T4" fmla="*/ 2147483647 w 1"/>
                  <a:gd name="T5" fmla="*/ 2147483647 h 4"/>
                  <a:gd name="T6" fmla="*/ 0 w 1"/>
                  <a:gd name="T7" fmla="*/ 2147483647 h 4"/>
                  <a:gd name="T8" fmla="*/ 0 w 1"/>
                  <a:gd name="T9" fmla="*/ 2147483647 h 4"/>
                  <a:gd name="T10" fmla="*/ 0 w 1"/>
                  <a:gd name="T11" fmla="*/ 2147483647 h 4"/>
                  <a:gd name="T12" fmla="*/ 0 w 1"/>
                  <a:gd name="T13" fmla="*/ 2147483647 h 4"/>
                  <a:gd name="T14" fmla="*/ 0 w 1"/>
                  <a:gd name="T15" fmla="*/ 2147483647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1"/>
                      <a:pt x="0" y="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9" name="Freeform 71"/>
              <p:cNvSpPr>
                <a:spLocks/>
              </p:cNvSpPr>
              <p:nvPr/>
            </p:nvSpPr>
            <p:spPr bwMode="auto">
              <a:xfrm>
                <a:off x="2822671" y="2367235"/>
                <a:ext cx="319087" cy="260350"/>
              </a:xfrm>
              <a:custGeom>
                <a:avLst/>
                <a:gdLst>
                  <a:gd name="T0" fmla="*/ 14 w 216"/>
                  <a:gd name="T1" fmla="*/ 0 h 173"/>
                  <a:gd name="T2" fmla="*/ 18 w 216"/>
                  <a:gd name="T3" fmla="*/ 9 h 173"/>
                  <a:gd name="T4" fmla="*/ 18 w 216"/>
                  <a:gd name="T5" fmla="*/ 9 h 173"/>
                  <a:gd name="T6" fmla="*/ 20 w 216"/>
                  <a:gd name="T7" fmla="*/ 9 h 173"/>
                  <a:gd name="T8" fmla="*/ 20 w 216"/>
                  <a:gd name="T9" fmla="*/ 9 h 173"/>
                  <a:gd name="T10" fmla="*/ 17 w 216"/>
                  <a:gd name="T11" fmla="*/ 12 h 173"/>
                  <a:gd name="T12" fmla="*/ 15 w 216"/>
                  <a:gd name="T13" fmla="*/ 24 h 173"/>
                  <a:gd name="T14" fmla="*/ 13 w 216"/>
                  <a:gd name="T15" fmla="*/ 28 h 173"/>
                  <a:gd name="T16" fmla="*/ 7 w 216"/>
                  <a:gd name="T17" fmla="*/ 29 h 173"/>
                  <a:gd name="T18" fmla="*/ 7 w 216"/>
                  <a:gd name="T19" fmla="*/ 25 h 173"/>
                  <a:gd name="T20" fmla="*/ 7 w 216"/>
                  <a:gd name="T21" fmla="*/ 18 h 173"/>
                  <a:gd name="T22" fmla="*/ 7 w 216"/>
                  <a:gd name="T23" fmla="*/ 9 h 173"/>
                  <a:gd name="T24" fmla="*/ 7 w 216"/>
                  <a:gd name="T25" fmla="*/ 9 h 173"/>
                  <a:gd name="T26" fmla="*/ 7 w 216"/>
                  <a:gd name="T27" fmla="*/ 9 h 173"/>
                  <a:gd name="T28" fmla="*/ 7 w 216"/>
                  <a:gd name="T29" fmla="*/ 9 h 173"/>
                  <a:gd name="T30" fmla="*/ 0 w 216"/>
                  <a:gd name="T31" fmla="*/ 9 h 173"/>
                  <a:gd name="T32" fmla="*/ 7 w 216"/>
                  <a:gd name="T33" fmla="*/ 0 h 173"/>
                  <a:gd name="T34" fmla="*/ 7 w 216"/>
                  <a:gd name="T35" fmla="*/ 0 h 173"/>
                  <a:gd name="T36" fmla="*/ 8 w 216"/>
                  <a:gd name="T37" fmla="*/ 9 h 173"/>
                  <a:gd name="T38" fmla="*/ 8 w 216"/>
                  <a:gd name="T39" fmla="*/ 9 h 173"/>
                  <a:gd name="T40" fmla="*/ 13 w 216"/>
                  <a:gd name="T41" fmla="*/ 9 h 173"/>
                  <a:gd name="T42" fmla="*/ 13 w 216"/>
                  <a:gd name="T43" fmla="*/ 9 h 173"/>
                  <a:gd name="T44" fmla="*/ 14 w 216"/>
                  <a:gd name="T45" fmla="*/ 0 h 173"/>
                  <a:gd name="T46" fmla="*/ 14 w 216"/>
                  <a:gd name="T47" fmla="*/ 0 h 173"/>
                  <a:gd name="T48" fmla="*/ 14 w 216"/>
                  <a:gd name="T49" fmla="*/ 0 h 17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6"/>
                  <a:gd name="T76" fmla="*/ 0 h 173"/>
                  <a:gd name="T77" fmla="*/ 216 w 216"/>
                  <a:gd name="T78" fmla="*/ 173 h 17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6" h="173">
                    <a:moveTo>
                      <a:pt x="130" y="0"/>
                    </a:moveTo>
                    <a:cubicBezTo>
                      <a:pt x="138" y="17"/>
                      <a:pt x="164" y="26"/>
                      <a:pt x="173" y="26"/>
                    </a:cubicBezTo>
                    <a:cubicBezTo>
                      <a:pt x="181" y="26"/>
                      <a:pt x="181" y="17"/>
                      <a:pt x="181" y="17"/>
                    </a:cubicBezTo>
                    <a:cubicBezTo>
                      <a:pt x="190" y="26"/>
                      <a:pt x="199" y="26"/>
                      <a:pt x="207" y="26"/>
                    </a:cubicBezTo>
                    <a:cubicBezTo>
                      <a:pt x="207" y="26"/>
                      <a:pt x="216" y="43"/>
                      <a:pt x="207" y="43"/>
                    </a:cubicBezTo>
                    <a:cubicBezTo>
                      <a:pt x="190" y="43"/>
                      <a:pt x="173" y="69"/>
                      <a:pt x="164" y="69"/>
                    </a:cubicBezTo>
                    <a:cubicBezTo>
                      <a:pt x="138" y="87"/>
                      <a:pt x="164" y="112"/>
                      <a:pt x="147" y="130"/>
                    </a:cubicBezTo>
                    <a:cubicBezTo>
                      <a:pt x="112" y="156"/>
                      <a:pt x="130" y="156"/>
                      <a:pt x="121" y="156"/>
                    </a:cubicBezTo>
                    <a:cubicBezTo>
                      <a:pt x="69" y="147"/>
                      <a:pt x="69" y="173"/>
                      <a:pt x="60" y="164"/>
                    </a:cubicBezTo>
                    <a:cubicBezTo>
                      <a:pt x="52" y="164"/>
                      <a:pt x="52" y="138"/>
                      <a:pt x="35" y="138"/>
                    </a:cubicBezTo>
                    <a:cubicBezTo>
                      <a:pt x="52" y="121"/>
                      <a:pt x="43" y="112"/>
                      <a:pt x="43" y="95"/>
                    </a:cubicBezTo>
                    <a:cubicBezTo>
                      <a:pt x="43" y="95"/>
                      <a:pt x="60" y="52"/>
                      <a:pt x="60" y="52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55" y="41"/>
                      <a:pt x="29" y="45"/>
                      <a:pt x="21" y="44"/>
                    </a:cubicBezTo>
                    <a:cubicBezTo>
                      <a:pt x="13" y="43"/>
                      <a:pt x="12" y="41"/>
                      <a:pt x="9" y="35"/>
                    </a:cubicBezTo>
                    <a:cubicBezTo>
                      <a:pt x="9" y="26"/>
                      <a:pt x="0" y="9"/>
                      <a:pt x="0" y="9"/>
                    </a:cubicBezTo>
                    <a:cubicBezTo>
                      <a:pt x="17" y="9"/>
                      <a:pt x="26" y="0"/>
                      <a:pt x="35" y="0"/>
                    </a:cubicBezTo>
                    <a:cubicBezTo>
                      <a:pt x="43" y="0"/>
                      <a:pt x="52" y="0"/>
                      <a:pt x="69" y="0"/>
                    </a:cubicBezTo>
                    <a:cubicBezTo>
                      <a:pt x="78" y="0"/>
                      <a:pt x="86" y="9"/>
                      <a:pt x="86" y="9"/>
                    </a:cubicBezTo>
                    <a:lnTo>
                      <a:pt x="121" y="9"/>
                    </a:lnTo>
                    <a:cubicBezTo>
                      <a:pt x="121" y="9"/>
                      <a:pt x="130" y="0"/>
                      <a:pt x="130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0" name="Freeform 72"/>
              <p:cNvSpPr>
                <a:spLocks/>
              </p:cNvSpPr>
              <p:nvPr/>
            </p:nvSpPr>
            <p:spPr bwMode="auto">
              <a:xfrm>
                <a:off x="2822671" y="2432323"/>
                <a:ext cx="90487" cy="155575"/>
              </a:xfrm>
              <a:custGeom>
                <a:avLst/>
                <a:gdLst>
                  <a:gd name="T0" fmla="*/ 2147483647 w 7"/>
                  <a:gd name="T1" fmla="*/ 0 h 12"/>
                  <a:gd name="T2" fmla="*/ 2147483647 w 7"/>
                  <a:gd name="T3" fmla="*/ 0 h 12"/>
                  <a:gd name="T4" fmla="*/ 2147483647 w 7"/>
                  <a:gd name="T5" fmla="*/ 2147483647 h 12"/>
                  <a:gd name="T6" fmla="*/ 2147483647 w 7"/>
                  <a:gd name="T7" fmla="*/ 2147483647 h 12"/>
                  <a:gd name="T8" fmla="*/ 2147483647 w 7"/>
                  <a:gd name="T9" fmla="*/ 2147483647 h 12"/>
                  <a:gd name="T10" fmla="*/ 2147483647 w 7"/>
                  <a:gd name="T11" fmla="*/ 2147483647 h 12"/>
                  <a:gd name="T12" fmla="*/ 0 w 7"/>
                  <a:gd name="T13" fmla="*/ 2147483647 h 12"/>
                  <a:gd name="T14" fmla="*/ 2147483647 w 7"/>
                  <a:gd name="T15" fmla="*/ 2147483647 h 12"/>
                  <a:gd name="T16" fmla="*/ 2147483647 w 7"/>
                  <a:gd name="T17" fmla="*/ 2147483647 h 12"/>
                  <a:gd name="T18" fmla="*/ 2147483647 w 7"/>
                  <a:gd name="T19" fmla="*/ 0 h 12"/>
                  <a:gd name="T20" fmla="*/ 2147483647 w 7"/>
                  <a:gd name="T21" fmla="*/ 0 h 12"/>
                  <a:gd name="T22" fmla="*/ 2147483647 w 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2"/>
                  <a:gd name="T38" fmla="*/ 7 w 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2">
                    <a:moveTo>
                      <a:pt x="2" y="0"/>
                    </a:moveTo>
                    <a:cubicBezTo>
                      <a:pt x="4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5" y="6"/>
                      <a:pt x="5" y="6"/>
                    </a:cubicBezTo>
                    <a:cubicBezTo>
                      <a:pt x="5" y="8"/>
                      <a:pt x="6" y="9"/>
                      <a:pt x="4" y="11"/>
                    </a:cubicBezTo>
                    <a:cubicBezTo>
                      <a:pt x="2" y="12"/>
                      <a:pt x="3" y="12"/>
                      <a:pt x="1" y="12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1" name="Freeform 77"/>
              <p:cNvSpPr>
                <a:spLocks/>
              </p:cNvSpPr>
              <p:nvPr/>
            </p:nvSpPr>
            <p:spPr bwMode="auto">
              <a:xfrm>
                <a:off x="3270346" y="2575198"/>
                <a:ext cx="103187" cy="249237"/>
              </a:xfrm>
              <a:custGeom>
                <a:avLst/>
                <a:gdLst>
                  <a:gd name="T0" fmla="*/ 8 w 69"/>
                  <a:gd name="T1" fmla="*/ 39 h 165"/>
                  <a:gd name="T2" fmla="*/ 8 w 69"/>
                  <a:gd name="T3" fmla="*/ 37 h 165"/>
                  <a:gd name="T4" fmla="*/ 8 w 69"/>
                  <a:gd name="T5" fmla="*/ 28 h 165"/>
                  <a:gd name="T6" fmla="*/ 8 w 69"/>
                  <a:gd name="T7" fmla="*/ 23 h 165"/>
                  <a:gd name="T8" fmla="*/ 8 w 69"/>
                  <a:gd name="T9" fmla="*/ 19 h 165"/>
                  <a:gd name="T10" fmla="*/ 8 w 69"/>
                  <a:gd name="T11" fmla="*/ 17 h 165"/>
                  <a:gd name="T12" fmla="*/ 8 w 69"/>
                  <a:gd name="T13" fmla="*/ 11 h 165"/>
                  <a:gd name="T14" fmla="*/ 8 w 69"/>
                  <a:gd name="T15" fmla="*/ 10 h 165"/>
                  <a:gd name="T16" fmla="*/ 8 w 69"/>
                  <a:gd name="T17" fmla="*/ 10 h 165"/>
                  <a:gd name="T18" fmla="*/ 8 w 69"/>
                  <a:gd name="T19" fmla="*/ 10 h 165"/>
                  <a:gd name="T20" fmla="*/ 8 w 69"/>
                  <a:gd name="T21" fmla="*/ 10 h 165"/>
                  <a:gd name="T22" fmla="*/ 8 w 69"/>
                  <a:gd name="T23" fmla="*/ 10 h 165"/>
                  <a:gd name="T24" fmla="*/ 8 w 69"/>
                  <a:gd name="T25" fmla="*/ 0 h 165"/>
                  <a:gd name="T26" fmla="*/ 8 w 69"/>
                  <a:gd name="T27" fmla="*/ 14 h 165"/>
                  <a:gd name="T28" fmla="*/ 0 w 69"/>
                  <a:gd name="T29" fmla="*/ 21 h 165"/>
                  <a:gd name="T30" fmla="*/ 8 w 69"/>
                  <a:gd name="T31" fmla="*/ 28 h 165"/>
                  <a:gd name="T32" fmla="*/ 8 w 69"/>
                  <a:gd name="T33" fmla="*/ 39 h 165"/>
                  <a:gd name="T34" fmla="*/ 8 w 69"/>
                  <a:gd name="T35" fmla="*/ 39 h 165"/>
                  <a:gd name="T36" fmla="*/ 8 w 69"/>
                  <a:gd name="T37" fmla="*/ 39 h 1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165"/>
                  <a:gd name="T59" fmla="*/ 69 w 69"/>
                  <a:gd name="T60" fmla="*/ 165 h 1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165">
                    <a:moveTo>
                      <a:pt x="26" y="164"/>
                    </a:moveTo>
                    <a:cubicBezTo>
                      <a:pt x="29" y="161"/>
                      <a:pt x="41" y="165"/>
                      <a:pt x="45" y="158"/>
                    </a:cubicBezTo>
                    <a:cubicBezTo>
                      <a:pt x="49" y="151"/>
                      <a:pt x="50" y="131"/>
                      <a:pt x="52" y="121"/>
                    </a:cubicBezTo>
                    <a:cubicBezTo>
                      <a:pt x="43" y="112"/>
                      <a:pt x="69" y="129"/>
                      <a:pt x="60" y="95"/>
                    </a:cubicBezTo>
                    <a:cubicBezTo>
                      <a:pt x="60" y="95"/>
                      <a:pt x="43" y="78"/>
                      <a:pt x="43" y="78"/>
                    </a:cubicBezTo>
                    <a:cubicBezTo>
                      <a:pt x="35" y="78"/>
                      <a:pt x="26" y="78"/>
                      <a:pt x="26" y="69"/>
                    </a:cubicBezTo>
                    <a:cubicBezTo>
                      <a:pt x="26" y="69"/>
                      <a:pt x="43" y="52"/>
                      <a:pt x="43" y="52"/>
                    </a:cubicBezTo>
                    <a:cubicBezTo>
                      <a:pt x="43" y="43"/>
                      <a:pt x="35" y="35"/>
                      <a:pt x="35" y="26"/>
                    </a:cubicBezTo>
                    <a:cubicBezTo>
                      <a:pt x="35" y="26"/>
                      <a:pt x="35" y="26"/>
                      <a:pt x="43" y="17"/>
                    </a:cubicBezTo>
                    <a:lnTo>
                      <a:pt x="43" y="9"/>
                    </a:lnTo>
                    <a:cubicBezTo>
                      <a:pt x="35" y="9"/>
                      <a:pt x="17" y="0"/>
                      <a:pt x="17" y="0"/>
                    </a:cubicBezTo>
                    <a:cubicBezTo>
                      <a:pt x="17" y="0"/>
                      <a:pt x="0" y="17"/>
                      <a:pt x="9" y="60"/>
                    </a:cubicBezTo>
                    <a:cubicBezTo>
                      <a:pt x="0" y="69"/>
                      <a:pt x="0" y="78"/>
                      <a:pt x="0" y="86"/>
                    </a:cubicBezTo>
                    <a:cubicBezTo>
                      <a:pt x="2" y="96"/>
                      <a:pt x="11" y="109"/>
                      <a:pt x="15" y="122"/>
                    </a:cubicBezTo>
                    <a:cubicBezTo>
                      <a:pt x="19" y="135"/>
                      <a:pt x="24" y="157"/>
                      <a:pt x="26" y="164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2" name="Freeform 139"/>
              <p:cNvSpPr>
                <a:spLocks/>
              </p:cNvSpPr>
              <p:nvPr/>
            </p:nvSpPr>
            <p:spPr bwMode="auto">
              <a:xfrm>
                <a:off x="3208433" y="2143398"/>
                <a:ext cx="23812" cy="39687"/>
              </a:xfrm>
              <a:custGeom>
                <a:avLst/>
                <a:gdLst>
                  <a:gd name="T0" fmla="*/ 0 w 2"/>
                  <a:gd name="T1" fmla="*/ 2147483647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0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w 2"/>
                  <a:gd name="T13" fmla="*/ 2147483647 h 3"/>
                  <a:gd name="T14" fmla="*/ 0 w 2"/>
                  <a:gd name="T15" fmla="*/ 2147483647 h 3"/>
                  <a:gd name="T16" fmla="*/ 0 w 2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lnTo>
                      <a:pt x="1" y="3"/>
                    </a:lnTo>
                    <a:cubicBezTo>
                      <a:pt x="1" y="3"/>
                      <a:pt x="0" y="2"/>
                      <a:pt x="0" y="2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3" name="Freeform 140"/>
              <p:cNvSpPr>
                <a:spLocks/>
              </p:cNvSpPr>
              <p:nvPr/>
            </p:nvSpPr>
            <p:spPr bwMode="auto">
              <a:xfrm>
                <a:off x="3208433" y="1986235"/>
                <a:ext cx="215900" cy="247650"/>
              </a:xfrm>
              <a:custGeom>
                <a:avLst/>
                <a:gdLst>
                  <a:gd name="T0" fmla="*/ 13 w 147"/>
                  <a:gd name="T1" fmla="*/ 21 h 164"/>
                  <a:gd name="T2" fmla="*/ 10 w 147"/>
                  <a:gd name="T3" fmla="*/ 10 h 164"/>
                  <a:gd name="T4" fmla="*/ 7 w 147"/>
                  <a:gd name="T5" fmla="*/ 10 h 164"/>
                  <a:gd name="T6" fmla="*/ 6 w 147"/>
                  <a:gd name="T7" fmla="*/ 10 h 164"/>
                  <a:gd name="T8" fmla="*/ 6 w 147"/>
                  <a:gd name="T9" fmla="*/ 0 h 164"/>
                  <a:gd name="T10" fmla="*/ 6 w 147"/>
                  <a:gd name="T11" fmla="*/ 0 h 164"/>
                  <a:gd name="T12" fmla="*/ 6 w 147"/>
                  <a:gd name="T13" fmla="*/ 0 h 164"/>
                  <a:gd name="T14" fmla="*/ 6 w 147"/>
                  <a:gd name="T15" fmla="*/ 0 h 164"/>
                  <a:gd name="T16" fmla="*/ 6 w 147"/>
                  <a:gd name="T17" fmla="*/ 10 h 164"/>
                  <a:gd name="T18" fmla="*/ 6 w 147"/>
                  <a:gd name="T19" fmla="*/ 10 h 164"/>
                  <a:gd name="T20" fmla="*/ 6 w 147"/>
                  <a:gd name="T21" fmla="*/ 10 h 164"/>
                  <a:gd name="T22" fmla="*/ 6 w 147"/>
                  <a:gd name="T23" fmla="*/ 17 h 164"/>
                  <a:gd name="T24" fmla="*/ 6 w 147"/>
                  <a:gd name="T25" fmla="*/ 17 h 164"/>
                  <a:gd name="T26" fmla="*/ 0 w 147"/>
                  <a:gd name="T27" fmla="*/ 21 h 164"/>
                  <a:gd name="T28" fmla="*/ 0 w 147"/>
                  <a:gd name="T29" fmla="*/ 21 h 164"/>
                  <a:gd name="T30" fmla="*/ 6 w 147"/>
                  <a:gd name="T31" fmla="*/ 23 h 164"/>
                  <a:gd name="T32" fmla="*/ 6 w 147"/>
                  <a:gd name="T33" fmla="*/ 23 h 164"/>
                  <a:gd name="T34" fmla="*/ 6 w 147"/>
                  <a:gd name="T35" fmla="*/ 25 h 164"/>
                  <a:gd name="T36" fmla="*/ 6 w 147"/>
                  <a:gd name="T37" fmla="*/ 26 h 164"/>
                  <a:gd name="T38" fmla="*/ 6 w 147"/>
                  <a:gd name="T39" fmla="*/ 29 h 164"/>
                  <a:gd name="T40" fmla="*/ 6 w 147"/>
                  <a:gd name="T41" fmla="*/ 29 h 164"/>
                  <a:gd name="T42" fmla="*/ 6 w 147"/>
                  <a:gd name="T43" fmla="*/ 29 h 164"/>
                  <a:gd name="T44" fmla="*/ 6 w 147"/>
                  <a:gd name="T45" fmla="*/ 29 h 164"/>
                  <a:gd name="T46" fmla="*/ 6 w 147"/>
                  <a:gd name="T47" fmla="*/ 38 h 164"/>
                  <a:gd name="T48" fmla="*/ 6 w 147"/>
                  <a:gd name="T49" fmla="*/ 38 h 164"/>
                  <a:gd name="T50" fmla="*/ 10 w 147"/>
                  <a:gd name="T51" fmla="*/ 38 h 164"/>
                  <a:gd name="T52" fmla="*/ 10 w 147"/>
                  <a:gd name="T53" fmla="*/ 36 h 164"/>
                  <a:gd name="T54" fmla="*/ 10 w 147"/>
                  <a:gd name="T55" fmla="*/ 31 h 164"/>
                  <a:gd name="T56" fmla="*/ 10 w 147"/>
                  <a:gd name="T57" fmla="*/ 31 h 164"/>
                  <a:gd name="T58" fmla="*/ 10 w 147"/>
                  <a:gd name="T59" fmla="*/ 31 h 164"/>
                  <a:gd name="T60" fmla="*/ 10 w 147"/>
                  <a:gd name="T61" fmla="*/ 31 h 164"/>
                  <a:gd name="T62" fmla="*/ 11 w 147"/>
                  <a:gd name="T63" fmla="*/ 31 h 164"/>
                  <a:gd name="T64" fmla="*/ 7 w 147"/>
                  <a:gd name="T65" fmla="*/ 25 h 164"/>
                  <a:gd name="T66" fmla="*/ 13 w 147"/>
                  <a:gd name="T67" fmla="*/ 21 h 164"/>
                  <a:gd name="T68" fmla="*/ 13 w 147"/>
                  <a:gd name="T69" fmla="*/ 21 h 164"/>
                  <a:gd name="T70" fmla="*/ 13 w 147"/>
                  <a:gd name="T71" fmla="*/ 21 h 16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7"/>
                  <a:gd name="T109" fmla="*/ 0 h 164"/>
                  <a:gd name="T110" fmla="*/ 147 w 147"/>
                  <a:gd name="T111" fmla="*/ 164 h 16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7" h="164">
                    <a:moveTo>
                      <a:pt x="147" y="86"/>
                    </a:moveTo>
                    <a:cubicBezTo>
                      <a:pt x="138" y="69"/>
                      <a:pt x="138" y="43"/>
                      <a:pt x="121" y="26"/>
                    </a:cubicBezTo>
                    <a:cubicBezTo>
                      <a:pt x="112" y="26"/>
                      <a:pt x="112" y="17"/>
                      <a:pt x="95" y="17"/>
                    </a:cubicBezTo>
                    <a:cubicBezTo>
                      <a:pt x="86" y="17"/>
                      <a:pt x="86" y="26"/>
                      <a:pt x="69" y="26"/>
                    </a:cubicBezTo>
                    <a:cubicBezTo>
                      <a:pt x="69" y="26"/>
                      <a:pt x="43" y="9"/>
                      <a:pt x="43" y="0"/>
                    </a:cubicBezTo>
                    <a:lnTo>
                      <a:pt x="35" y="0"/>
                    </a:lnTo>
                    <a:cubicBezTo>
                      <a:pt x="35" y="9"/>
                      <a:pt x="35" y="9"/>
                      <a:pt x="35" y="17"/>
                    </a:cubicBezTo>
                    <a:cubicBezTo>
                      <a:pt x="35" y="17"/>
                      <a:pt x="35" y="26"/>
                      <a:pt x="43" y="26"/>
                    </a:cubicBezTo>
                    <a:cubicBezTo>
                      <a:pt x="35" y="26"/>
                      <a:pt x="26" y="35"/>
                      <a:pt x="26" y="35"/>
                    </a:cubicBezTo>
                    <a:cubicBezTo>
                      <a:pt x="17" y="60"/>
                      <a:pt x="9" y="52"/>
                      <a:pt x="9" y="69"/>
                    </a:cubicBezTo>
                    <a:lnTo>
                      <a:pt x="0" y="86"/>
                    </a:lnTo>
                    <a:cubicBezTo>
                      <a:pt x="9" y="86"/>
                      <a:pt x="9" y="95"/>
                      <a:pt x="9" y="95"/>
                    </a:cubicBezTo>
                    <a:lnTo>
                      <a:pt x="10" y="103"/>
                    </a:lnTo>
                    <a:lnTo>
                      <a:pt x="9" y="112"/>
                    </a:lnTo>
                    <a:lnTo>
                      <a:pt x="9" y="129"/>
                    </a:lnTo>
                    <a:cubicBezTo>
                      <a:pt x="17" y="129"/>
                      <a:pt x="26" y="129"/>
                      <a:pt x="35" y="129"/>
                    </a:cubicBezTo>
                    <a:cubicBezTo>
                      <a:pt x="35" y="138"/>
                      <a:pt x="35" y="155"/>
                      <a:pt x="26" y="164"/>
                    </a:cubicBezTo>
                    <a:cubicBezTo>
                      <a:pt x="43" y="164"/>
                      <a:pt x="52" y="164"/>
                      <a:pt x="69" y="164"/>
                    </a:cubicBezTo>
                    <a:cubicBezTo>
                      <a:pt x="86" y="164"/>
                      <a:pt x="112" y="164"/>
                      <a:pt x="121" y="164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47"/>
                      <a:pt x="121" y="138"/>
                    </a:cubicBezTo>
                    <a:cubicBezTo>
                      <a:pt x="121" y="138"/>
                      <a:pt x="130" y="138"/>
                      <a:pt x="130" y="138"/>
                    </a:cubicBezTo>
                    <a:cubicBezTo>
                      <a:pt x="95" y="121"/>
                      <a:pt x="112" y="112"/>
                      <a:pt x="95" y="104"/>
                    </a:cubicBezTo>
                    <a:cubicBezTo>
                      <a:pt x="121" y="104"/>
                      <a:pt x="121" y="86"/>
                      <a:pt x="147" y="86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4" name="Freeform 141"/>
              <p:cNvSpPr>
                <a:spLocks/>
              </p:cNvSpPr>
              <p:nvPr/>
            </p:nvSpPr>
            <p:spPr bwMode="auto">
              <a:xfrm>
                <a:off x="3130646" y="2105298"/>
                <a:ext cx="104775" cy="69850"/>
              </a:xfrm>
              <a:custGeom>
                <a:avLst/>
                <a:gdLst>
                  <a:gd name="T0" fmla="*/ 7 w 71"/>
                  <a:gd name="T1" fmla="*/ 11 h 46"/>
                  <a:gd name="T2" fmla="*/ 7 w 71"/>
                  <a:gd name="T3" fmla="*/ 11 h 46"/>
                  <a:gd name="T4" fmla="*/ 0 w 71"/>
                  <a:gd name="T5" fmla="*/ 11 h 46"/>
                  <a:gd name="T6" fmla="*/ 0 w 71"/>
                  <a:gd name="T7" fmla="*/ 11 h 46"/>
                  <a:gd name="T8" fmla="*/ 0 w 71"/>
                  <a:gd name="T9" fmla="*/ 10 h 46"/>
                  <a:gd name="T10" fmla="*/ 0 w 71"/>
                  <a:gd name="T11" fmla="*/ 10 h 46"/>
                  <a:gd name="T12" fmla="*/ 7 w 71"/>
                  <a:gd name="T13" fmla="*/ 0 h 46"/>
                  <a:gd name="T14" fmla="*/ 7 w 71"/>
                  <a:gd name="T15" fmla="*/ 0 h 46"/>
                  <a:gd name="T16" fmla="*/ 7 w 71"/>
                  <a:gd name="T17" fmla="*/ 11 h 46"/>
                  <a:gd name="T18" fmla="*/ 7 w 71"/>
                  <a:gd name="T19" fmla="*/ 11 h 46"/>
                  <a:gd name="T20" fmla="*/ 7 w 71"/>
                  <a:gd name="T21" fmla="*/ 11 h 46"/>
                  <a:gd name="T22" fmla="*/ 7 w 71"/>
                  <a:gd name="T23" fmla="*/ 11 h 46"/>
                  <a:gd name="T24" fmla="*/ 7 w 71"/>
                  <a:gd name="T25" fmla="*/ 11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46"/>
                  <a:gd name="T41" fmla="*/ 71 w 71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46">
                    <a:moveTo>
                      <a:pt x="71" y="29"/>
                    </a:moveTo>
                    <a:cubicBezTo>
                      <a:pt x="62" y="29"/>
                      <a:pt x="55" y="37"/>
                      <a:pt x="47" y="46"/>
                    </a:cubicBezTo>
                    <a:cubicBezTo>
                      <a:pt x="29" y="37"/>
                      <a:pt x="17" y="26"/>
                      <a:pt x="0" y="17"/>
                    </a:cubicBezTo>
                    <a:lnTo>
                      <a:pt x="0" y="9"/>
                    </a:lnTo>
                    <a:cubicBezTo>
                      <a:pt x="0" y="0"/>
                      <a:pt x="9" y="0"/>
                      <a:pt x="9" y="0"/>
                    </a:cubicBezTo>
                    <a:cubicBezTo>
                      <a:pt x="17" y="0"/>
                      <a:pt x="44" y="9"/>
                      <a:pt x="52" y="0"/>
                    </a:cubicBezTo>
                    <a:cubicBezTo>
                      <a:pt x="52" y="9"/>
                      <a:pt x="57" y="2"/>
                      <a:pt x="57" y="10"/>
                    </a:cubicBezTo>
                    <a:cubicBezTo>
                      <a:pt x="66" y="10"/>
                      <a:pt x="61" y="17"/>
                      <a:pt x="61" y="17"/>
                    </a:cubicBezTo>
                    <a:lnTo>
                      <a:pt x="61" y="26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5" name="Freeform 142"/>
              <p:cNvSpPr>
                <a:spLocks/>
              </p:cNvSpPr>
              <p:nvPr/>
            </p:nvSpPr>
            <p:spPr bwMode="auto">
              <a:xfrm>
                <a:off x="3449733" y="2208485"/>
                <a:ext cx="163512" cy="79375"/>
              </a:xfrm>
              <a:custGeom>
                <a:avLst/>
                <a:gdLst>
                  <a:gd name="T0" fmla="*/ 2147483647 w 13"/>
                  <a:gd name="T1" fmla="*/ 0 h 6"/>
                  <a:gd name="T2" fmla="*/ 2147483647 w 13"/>
                  <a:gd name="T3" fmla="*/ 0 h 6"/>
                  <a:gd name="T4" fmla="*/ 2147483647 w 13"/>
                  <a:gd name="T5" fmla="*/ 0 h 6"/>
                  <a:gd name="T6" fmla="*/ 2147483647 w 13"/>
                  <a:gd name="T7" fmla="*/ 2147483647 h 6"/>
                  <a:gd name="T8" fmla="*/ 2147483647 w 13"/>
                  <a:gd name="T9" fmla="*/ 2147483647 h 6"/>
                  <a:gd name="T10" fmla="*/ 0 w 13"/>
                  <a:gd name="T11" fmla="*/ 2147483647 h 6"/>
                  <a:gd name="T12" fmla="*/ 2147483647 w 13"/>
                  <a:gd name="T13" fmla="*/ 2147483647 h 6"/>
                  <a:gd name="T14" fmla="*/ 2147483647 w 13"/>
                  <a:gd name="T15" fmla="*/ 2147483647 h 6"/>
                  <a:gd name="T16" fmla="*/ 2147483647 w 13"/>
                  <a:gd name="T17" fmla="*/ 2147483647 h 6"/>
                  <a:gd name="T18" fmla="*/ 2147483647 w 13"/>
                  <a:gd name="T19" fmla="*/ 2147483647 h 6"/>
                  <a:gd name="T20" fmla="*/ 2147483647 w 13"/>
                  <a:gd name="T21" fmla="*/ 2147483647 h 6"/>
                  <a:gd name="T22" fmla="*/ 2147483647 w 13"/>
                  <a:gd name="T23" fmla="*/ 2147483647 h 6"/>
                  <a:gd name="T24" fmla="*/ 2147483647 w 13"/>
                  <a:gd name="T25" fmla="*/ 0 h 6"/>
                  <a:gd name="T26" fmla="*/ 2147483647 w 1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"/>
                  <a:gd name="T43" fmla="*/ 0 h 6"/>
                  <a:gd name="T44" fmla="*/ 13 w 1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" h="6">
                    <a:moveTo>
                      <a:pt x="12" y="0"/>
                    </a:moveTo>
                    <a:lnTo>
                      <a:pt x="7" y="0"/>
                    </a:ln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2" y="3"/>
                      <a:pt x="0" y="3"/>
                    </a:cubicBezTo>
                    <a:cubicBezTo>
                      <a:pt x="1" y="5"/>
                      <a:pt x="2" y="5"/>
                      <a:pt x="4" y="6"/>
                    </a:cubicBezTo>
                    <a:lnTo>
                      <a:pt x="10" y="6"/>
                    </a:lnTo>
                    <a:cubicBezTo>
                      <a:pt x="11" y="4"/>
                      <a:pt x="13" y="2"/>
                      <a:pt x="13" y="1"/>
                    </a:cubicBezTo>
                    <a:lnTo>
                      <a:pt x="12" y="0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6" name="Freeform 143"/>
              <p:cNvSpPr>
                <a:spLocks/>
              </p:cNvSpPr>
              <p:nvPr/>
            </p:nvSpPr>
            <p:spPr bwMode="auto">
              <a:xfrm>
                <a:off x="3219546" y="2227535"/>
                <a:ext cx="103187" cy="60325"/>
              </a:xfrm>
              <a:custGeom>
                <a:avLst/>
                <a:gdLst>
                  <a:gd name="T0" fmla="*/ 9 w 69"/>
                  <a:gd name="T1" fmla="*/ 10 h 40"/>
                  <a:gd name="T2" fmla="*/ 8 w 69"/>
                  <a:gd name="T3" fmla="*/ 10 h 40"/>
                  <a:gd name="T4" fmla="*/ 8 w 69"/>
                  <a:gd name="T5" fmla="*/ 10 h 40"/>
                  <a:gd name="T6" fmla="*/ 8 w 69"/>
                  <a:gd name="T7" fmla="*/ 10 h 40"/>
                  <a:gd name="T8" fmla="*/ 8 w 69"/>
                  <a:gd name="T9" fmla="*/ 10 h 40"/>
                  <a:gd name="T10" fmla="*/ 8 w 69"/>
                  <a:gd name="T11" fmla="*/ 10 h 40"/>
                  <a:gd name="T12" fmla="*/ 8 w 69"/>
                  <a:gd name="T13" fmla="*/ 10 h 40"/>
                  <a:gd name="T14" fmla="*/ 8 w 69"/>
                  <a:gd name="T15" fmla="*/ 10 h 40"/>
                  <a:gd name="T16" fmla="*/ 0 w 69"/>
                  <a:gd name="T17" fmla="*/ 10 h 40"/>
                  <a:gd name="T18" fmla="*/ 8 w 69"/>
                  <a:gd name="T19" fmla="*/ 10 h 40"/>
                  <a:gd name="T20" fmla="*/ 8 w 69"/>
                  <a:gd name="T21" fmla="*/ 2 h 40"/>
                  <a:gd name="T22" fmla="*/ 9 w 69"/>
                  <a:gd name="T23" fmla="*/ 6 h 40"/>
                  <a:gd name="T24" fmla="*/ 9 w 69"/>
                  <a:gd name="T25" fmla="*/ 6 h 40"/>
                  <a:gd name="T26" fmla="*/ 8 w 69"/>
                  <a:gd name="T27" fmla="*/ 10 h 40"/>
                  <a:gd name="T28" fmla="*/ 8 w 69"/>
                  <a:gd name="T29" fmla="*/ 10 h 40"/>
                  <a:gd name="T30" fmla="*/ 9 w 69"/>
                  <a:gd name="T31" fmla="*/ 10 h 40"/>
                  <a:gd name="T32" fmla="*/ 9 w 69"/>
                  <a:gd name="T33" fmla="*/ 10 h 40"/>
                  <a:gd name="T34" fmla="*/ 9 w 69"/>
                  <a:gd name="T35" fmla="*/ 10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"/>
                  <a:gd name="T55" fmla="*/ 0 h 40"/>
                  <a:gd name="T56" fmla="*/ 69 w 69"/>
                  <a:gd name="T57" fmla="*/ 40 h 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" h="40">
                    <a:moveTo>
                      <a:pt x="69" y="23"/>
                    </a:moveTo>
                    <a:cubicBezTo>
                      <a:pt x="67" y="24"/>
                      <a:pt x="62" y="29"/>
                      <a:pt x="58" y="32"/>
                    </a:cubicBezTo>
                    <a:cubicBezTo>
                      <a:pt x="54" y="35"/>
                      <a:pt x="47" y="40"/>
                      <a:pt x="43" y="40"/>
                    </a:cubicBezTo>
                    <a:cubicBezTo>
                      <a:pt x="43" y="40"/>
                      <a:pt x="35" y="40"/>
                      <a:pt x="35" y="31"/>
                    </a:cubicBezTo>
                    <a:cubicBezTo>
                      <a:pt x="26" y="31"/>
                      <a:pt x="26" y="40"/>
                      <a:pt x="26" y="40"/>
                    </a:cubicBezTo>
                    <a:lnTo>
                      <a:pt x="17" y="40"/>
                    </a:lnTo>
                    <a:cubicBezTo>
                      <a:pt x="17" y="40"/>
                      <a:pt x="0" y="31"/>
                      <a:pt x="0" y="31"/>
                    </a:cubicBezTo>
                    <a:cubicBezTo>
                      <a:pt x="9" y="23"/>
                      <a:pt x="9" y="23"/>
                      <a:pt x="17" y="14"/>
                    </a:cubicBezTo>
                    <a:cubicBezTo>
                      <a:pt x="23" y="10"/>
                      <a:pt x="29" y="4"/>
                      <a:pt x="38" y="2"/>
                    </a:cubicBezTo>
                    <a:cubicBezTo>
                      <a:pt x="47" y="0"/>
                      <a:pt x="64" y="5"/>
                      <a:pt x="69" y="5"/>
                    </a:cubicBezTo>
                    <a:lnTo>
                      <a:pt x="52" y="14"/>
                    </a:lnTo>
                    <a:cubicBezTo>
                      <a:pt x="60" y="23"/>
                      <a:pt x="43" y="23"/>
                      <a:pt x="69" y="23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7" name="Freeform 144"/>
              <p:cNvSpPr>
                <a:spLocks/>
              </p:cNvSpPr>
              <p:nvPr/>
            </p:nvSpPr>
            <p:spPr bwMode="auto">
              <a:xfrm>
                <a:off x="2951258" y="2117998"/>
                <a:ext cx="314325" cy="287337"/>
              </a:xfrm>
              <a:custGeom>
                <a:avLst/>
                <a:gdLst>
                  <a:gd name="T0" fmla="*/ 7 w 212"/>
                  <a:gd name="T1" fmla="*/ 40 h 190"/>
                  <a:gd name="T2" fmla="*/ 7 w 212"/>
                  <a:gd name="T3" fmla="*/ 36 h 190"/>
                  <a:gd name="T4" fmla="*/ 7 w 212"/>
                  <a:gd name="T5" fmla="*/ 29 h 190"/>
                  <a:gd name="T6" fmla="*/ 7 w 212"/>
                  <a:gd name="T7" fmla="*/ 22 h 190"/>
                  <a:gd name="T8" fmla="*/ 0 w 212"/>
                  <a:gd name="T9" fmla="*/ 17 h 190"/>
                  <a:gd name="T10" fmla="*/ 0 w 212"/>
                  <a:gd name="T11" fmla="*/ 17 h 190"/>
                  <a:gd name="T12" fmla="*/ 0 w 212"/>
                  <a:gd name="T13" fmla="*/ 15 h 190"/>
                  <a:gd name="T14" fmla="*/ 0 w 212"/>
                  <a:gd name="T15" fmla="*/ 15 h 190"/>
                  <a:gd name="T16" fmla="*/ 7 w 212"/>
                  <a:gd name="T17" fmla="*/ 11 h 190"/>
                  <a:gd name="T18" fmla="*/ 7 w 212"/>
                  <a:gd name="T19" fmla="*/ 11 h 190"/>
                  <a:gd name="T20" fmla="*/ 7 w 212"/>
                  <a:gd name="T21" fmla="*/ 15 h 190"/>
                  <a:gd name="T22" fmla="*/ 7 w 212"/>
                  <a:gd name="T23" fmla="*/ 15 h 190"/>
                  <a:gd name="T24" fmla="*/ 7 w 212"/>
                  <a:gd name="T25" fmla="*/ 15 h 190"/>
                  <a:gd name="T26" fmla="*/ 7 w 212"/>
                  <a:gd name="T27" fmla="*/ 15 h 190"/>
                  <a:gd name="T28" fmla="*/ 7 w 212"/>
                  <a:gd name="T29" fmla="*/ 10 h 190"/>
                  <a:gd name="T30" fmla="*/ 7 w 212"/>
                  <a:gd name="T31" fmla="*/ 10 h 190"/>
                  <a:gd name="T32" fmla="*/ 7 w 212"/>
                  <a:gd name="T33" fmla="*/ 10 h 190"/>
                  <a:gd name="T34" fmla="*/ 11 w 212"/>
                  <a:gd name="T35" fmla="*/ 0 h 190"/>
                  <a:gd name="T36" fmla="*/ 14 w 212"/>
                  <a:gd name="T37" fmla="*/ 0 h 190"/>
                  <a:gd name="T38" fmla="*/ 14 w 212"/>
                  <a:gd name="T39" fmla="*/ 0 h 190"/>
                  <a:gd name="T40" fmla="*/ 14 w 212"/>
                  <a:gd name="T41" fmla="*/ 10 h 190"/>
                  <a:gd name="T42" fmla="*/ 14 w 212"/>
                  <a:gd name="T43" fmla="*/ 10 h 190"/>
                  <a:gd name="T44" fmla="*/ 19 w 212"/>
                  <a:gd name="T45" fmla="*/ 10 h 190"/>
                  <a:gd name="T46" fmla="*/ 20 w 212"/>
                  <a:gd name="T47" fmla="*/ 10 h 190"/>
                  <a:gd name="T48" fmla="*/ 20 w 212"/>
                  <a:gd name="T49" fmla="*/ 10 h 190"/>
                  <a:gd name="T50" fmla="*/ 20 w 212"/>
                  <a:gd name="T51" fmla="*/ 10 h 190"/>
                  <a:gd name="T52" fmla="*/ 20 w 212"/>
                  <a:gd name="T53" fmla="*/ 10 h 190"/>
                  <a:gd name="T54" fmla="*/ 23 w 212"/>
                  <a:gd name="T55" fmla="*/ 10 h 190"/>
                  <a:gd name="T56" fmla="*/ 23 w 212"/>
                  <a:gd name="T57" fmla="*/ 20 h 190"/>
                  <a:gd name="T58" fmla="*/ 20 w 212"/>
                  <a:gd name="T59" fmla="*/ 26 h 190"/>
                  <a:gd name="T60" fmla="*/ 21 w 212"/>
                  <a:gd name="T61" fmla="*/ 27 h 190"/>
                  <a:gd name="T62" fmla="*/ 21 w 212"/>
                  <a:gd name="T63" fmla="*/ 27 h 190"/>
                  <a:gd name="T64" fmla="*/ 21 w 212"/>
                  <a:gd name="T65" fmla="*/ 29 h 190"/>
                  <a:gd name="T66" fmla="*/ 21 w 212"/>
                  <a:gd name="T67" fmla="*/ 29 h 190"/>
                  <a:gd name="T68" fmla="*/ 21 w 212"/>
                  <a:gd name="T69" fmla="*/ 30 h 190"/>
                  <a:gd name="T70" fmla="*/ 23 w 212"/>
                  <a:gd name="T71" fmla="*/ 38 h 190"/>
                  <a:gd name="T72" fmla="*/ 18 w 212"/>
                  <a:gd name="T73" fmla="*/ 42 h 190"/>
                  <a:gd name="T74" fmla="*/ 17 w 212"/>
                  <a:gd name="T75" fmla="*/ 40 h 190"/>
                  <a:gd name="T76" fmla="*/ 14 w 212"/>
                  <a:gd name="T77" fmla="*/ 46 h 190"/>
                  <a:gd name="T78" fmla="*/ 11 w 212"/>
                  <a:gd name="T79" fmla="*/ 44 h 190"/>
                  <a:gd name="T80" fmla="*/ 9 w 212"/>
                  <a:gd name="T81" fmla="*/ 46 h 190"/>
                  <a:gd name="T82" fmla="*/ 7 w 212"/>
                  <a:gd name="T83" fmla="*/ 40 h 190"/>
                  <a:gd name="T84" fmla="*/ 7 w 212"/>
                  <a:gd name="T85" fmla="*/ 40 h 190"/>
                  <a:gd name="T86" fmla="*/ 7 w 212"/>
                  <a:gd name="T87" fmla="*/ 40 h 1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2"/>
                  <a:gd name="T133" fmla="*/ 0 h 190"/>
                  <a:gd name="T134" fmla="*/ 212 w 212"/>
                  <a:gd name="T135" fmla="*/ 190 h 1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2" h="190">
                    <a:moveTo>
                      <a:pt x="43" y="164"/>
                    </a:moveTo>
                    <a:cubicBezTo>
                      <a:pt x="52" y="164"/>
                      <a:pt x="43" y="155"/>
                      <a:pt x="43" y="147"/>
                    </a:cubicBezTo>
                    <a:cubicBezTo>
                      <a:pt x="43" y="130"/>
                      <a:pt x="43" y="130"/>
                      <a:pt x="43" y="121"/>
                    </a:cubicBezTo>
                    <a:cubicBezTo>
                      <a:pt x="43" y="112"/>
                      <a:pt x="43" y="104"/>
                      <a:pt x="43" y="86"/>
                    </a:cubicBezTo>
                    <a:cubicBezTo>
                      <a:pt x="35" y="86"/>
                      <a:pt x="0" y="69"/>
                      <a:pt x="0" y="69"/>
                    </a:cubicBezTo>
                    <a:lnTo>
                      <a:pt x="0" y="60"/>
                    </a:lnTo>
                    <a:cubicBezTo>
                      <a:pt x="9" y="60"/>
                      <a:pt x="9" y="52"/>
                      <a:pt x="17" y="52"/>
                    </a:cubicBezTo>
                    <a:lnTo>
                      <a:pt x="26" y="60"/>
                    </a:lnTo>
                    <a:cubicBezTo>
                      <a:pt x="35" y="52"/>
                      <a:pt x="43" y="60"/>
                      <a:pt x="52" y="60"/>
                    </a:cubicBezTo>
                    <a:lnTo>
                      <a:pt x="52" y="26"/>
                    </a:lnTo>
                    <a:cubicBezTo>
                      <a:pt x="52" y="35"/>
                      <a:pt x="52" y="43"/>
                      <a:pt x="61" y="43"/>
                    </a:cubicBezTo>
                    <a:cubicBezTo>
                      <a:pt x="78" y="43"/>
                      <a:pt x="95" y="17"/>
                      <a:pt x="95" y="0"/>
                    </a:cubicBezTo>
                    <a:cubicBezTo>
                      <a:pt x="113" y="0"/>
                      <a:pt x="113" y="0"/>
                      <a:pt x="121" y="0"/>
                    </a:cubicBezTo>
                    <a:lnTo>
                      <a:pt x="121" y="9"/>
                    </a:lnTo>
                    <a:cubicBezTo>
                      <a:pt x="139" y="17"/>
                      <a:pt x="156" y="26"/>
                      <a:pt x="173" y="35"/>
                    </a:cubicBezTo>
                    <a:cubicBezTo>
                      <a:pt x="173" y="35"/>
                      <a:pt x="182" y="43"/>
                      <a:pt x="182" y="43"/>
                    </a:cubicBezTo>
                    <a:cubicBezTo>
                      <a:pt x="191" y="43"/>
                      <a:pt x="199" y="43"/>
                      <a:pt x="208" y="43"/>
                    </a:cubicBezTo>
                    <a:cubicBezTo>
                      <a:pt x="211" y="49"/>
                      <a:pt x="212" y="70"/>
                      <a:pt x="208" y="80"/>
                    </a:cubicBezTo>
                    <a:cubicBezTo>
                      <a:pt x="204" y="90"/>
                      <a:pt x="183" y="99"/>
                      <a:pt x="182" y="104"/>
                    </a:cubicBezTo>
                    <a:cubicBezTo>
                      <a:pt x="182" y="104"/>
                      <a:pt x="199" y="112"/>
                      <a:pt x="199" y="112"/>
                    </a:cubicBezTo>
                    <a:lnTo>
                      <a:pt x="199" y="121"/>
                    </a:lnTo>
                    <a:cubicBezTo>
                      <a:pt x="199" y="130"/>
                      <a:pt x="199" y="130"/>
                      <a:pt x="199" y="130"/>
                    </a:cubicBezTo>
                    <a:cubicBezTo>
                      <a:pt x="199" y="138"/>
                      <a:pt x="199" y="155"/>
                      <a:pt x="208" y="155"/>
                    </a:cubicBezTo>
                    <a:cubicBezTo>
                      <a:pt x="191" y="173"/>
                      <a:pt x="182" y="190"/>
                      <a:pt x="156" y="173"/>
                    </a:cubicBezTo>
                    <a:cubicBezTo>
                      <a:pt x="156" y="173"/>
                      <a:pt x="147" y="164"/>
                      <a:pt x="147" y="164"/>
                    </a:cubicBezTo>
                    <a:cubicBezTo>
                      <a:pt x="130" y="164"/>
                      <a:pt x="121" y="181"/>
                      <a:pt x="121" y="190"/>
                    </a:cubicBezTo>
                    <a:cubicBezTo>
                      <a:pt x="113" y="190"/>
                      <a:pt x="104" y="190"/>
                      <a:pt x="95" y="181"/>
                    </a:cubicBezTo>
                    <a:cubicBezTo>
                      <a:pt x="95" y="181"/>
                      <a:pt x="95" y="190"/>
                      <a:pt x="87" y="190"/>
                    </a:cubicBezTo>
                    <a:cubicBezTo>
                      <a:pt x="78" y="190"/>
                      <a:pt x="52" y="181"/>
                      <a:pt x="43" y="164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8" name="Freeform 145"/>
              <p:cNvSpPr>
                <a:spLocks/>
              </p:cNvSpPr>
              <p:nvPr/>
            </p:nvSpPr>
            <p:spPr bwMode="auto">
              <a:xfrm>
                <a:off x="3283046" y="2183085"/>
                <a:ext cx="204787" cy="115887"/>
              </a:xfrm>
              <a:custGeom>
                <a:avLst/>
                <a:gdLst>
                  <a:gd name="T0" fmla="*/ 8 w 138"/>
                  <a:gd name="T1" fmla="*/ 9 h 77"/>
                  <a:gd name="T2" fmla="*/ 7 w 138"/>
                  <a:gd name="T3" fmla="*/ 9 h 77"/>
                  <a:gd name="T4" fmla="*/ 7 w 138"/>
                  <a:gd name="T5" fmla="*/ 9 h 77"/>
                  <a:gd name="T6" fmla="*/ 7 w 138"/>
                  <a:gd name="T7" fmla="*/ 9 h 77"/>
                  <a:gd name="T8" fmla="*/ 7 w 138"/>
                  <a:gd name="T9" fmla="*/ 9 h 77"/>
                  <a:gd name="T10" fmla="*/ 7 w 138"/>
                  <a:gd name="T11" fmla="*/ 9 h 77"/>
                  <a:gd name="T12" fmla="*/ 7 w 138"/>
                  <a:gd name="T13" fmla="*/ 9 h 77"/>
                  <a:gd name="T14" fmla="*/ 7 w 138"/>
                  <a:gd name="T15" fmla="*/ 9 h 77"/>
                  <a:gd name="T16" fmla="*/ 7 w 138"/>
                  <a:gd name="T17" fmla="*/ 9 h 77"/>
                  <a:gd name="T18" fmla="*/ 7 w 138"/>
                  <a:gd name="T19" fmla="*/ 9 h 77"/>
                  <a:gd name="T20" fmla="*/ 7 w 138"/>
                  <a:gd name="T21" fmla="*/ 9 h 77"/>
                  <a:gd name="T22" fmla="*/ 7 w 138"/>
                  <a:gd name="T23" fmla="*/ 11 h 77"/>
                  <a:gd name="T24" fmla="*/ 7 w 138"/>
                  <a:gd name="T25" fmla="*/ 12 h 77"/>
                  <a:gd name="T26" fmla="*/ 8 w 138"/>
                  <a:gd name="T27" fmla="*/ 12 h 77"/>
                  <a:gd name="T28" fmla="*/ 11 w 138"/>
                  <a:gd name="T29" fmla="*/ 12 h 77"/>
                  <a:gd name="T30" fmla="*/ 14 w 138"/>
                  <a:gd name="T31" fmla="*/ 9 h 77"/>
                  <a:gd name="T32" fmla="*/ 17 w 138"/>
                  <a:gd name="T33" fmla="*/ 9 h 77"/>
                  <a:gd name="T34" fmla="*/ 15 w 138"/>
                  <a:gd name="T35" fmla="*/ 9 h 77"/>
                  <a:gd name="T36" fmla="*/ 13 w 138"/>
                  <a:gd name="T37" fmla="*/ 0 h 77"/>
                  <a:gd name="T38" fmla="*/ 13 w 138"/>
                  <a:gd name="T39" fmla="*/ 0 h 77"/>
                  <a:gd name="T40" fmla="*/ 8 w 138"/>
                  <a:gd name="T41" fmla="*/ 9 h 77"/>
                  <a:gd name="T42" fmla="*/ 8 w 138"/>
                  <a:gd name="T43" fmla="*/ 9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8"/>
                  <a:gd name="T67" fmla="*/ 0 h 77"/>
                  <a:gd name="T68" fmla="*/ 138 w 138"/>
                  <a:gd name="T69" fmla="*/ 77 h 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8" h="77">
                    <a:moveTo>
                      <a:pt x="78" y="9"/>
                    </a:moveTo>
                    <a:cubicBezTo>
                      <a:pt x="78" y="9"/>
                      <a:pt x="69" y="9"/>
                      <a:pt x="69" y="9"/>
                    </a:cubicBezTo>
                    <a:cubicBezTo>
                      <a:pt x="69" y="17"/>
                      <a:pt x="69" y="26"/>
                      <a:pt x="69" y="26"/>
                    </a:cubicBezTo>
                    <a:cubicBezTo>
                      <a:pt x="69" y="26"/>
                      <a:pt x="69" y="26"/>
                      <a:pt x="69" y="34"/>
                    </a:cubicBezTo>
                    <a:cubicBezTo>
                      <a:pt x="64" y="36"/>
                      <a:pt x="52" y="33"/>
                      <a:pt x="45" y="33"/>
                    </a:cubicBezTo>
                    <a:cubicBezTo>
                      <a:pt x="38" y="33"/>
                      <a:pt x="29" y="34"/>
                      <a:pt x="26" y="34"/>
                    </a:cubicBezTo>
                    <a:lnTo>
                      <a:pt x="9" y="43"/>
                    </a:lnTo>
                    <a:cubicBezTo>
                      <a:pt x="17" y="51"/>
                      <a:pt x="0" y="51"/>
                      <a:pt x="26" y="51"/>
                    </a:cubicBezTo>
                    <a:lnTo>
                      <a:pt x="48" y="55"/>
                    </a:lnTo>
                    <a:lnTo>
                      <a:pt x="63" y="60"/>
                    </a:lnTo>
                    <a:cubicBezTo>
                      <a:pt x="63" y="77"/>
                      <a:pt x="69" y="60"/>
                      <a:pt x="78" y="60"/>
                    </a:cubicBezTo>
                    <a:cubicBezTo>
                      <a:pt x="86" y="60"/>
                      <a:pt x="86" y="60"/>
                      <a:pt x="95" y="60"/>
                    </a:cubicBezTo>
                    <a:cubicBezTo>
                      <a:pt x="104" y="60"/>
                      <a:pt x="104" y="51"/>
                      <a:pt x="112" y="51"/>
                    </a:cubicBezTo>
                    <a:cubicBezTo>
                      <a:pt x="129" y="43"/>
                      <a:pt x="129" y="34"/>
                      <a:pt x="138" y="26"/>
                    </a:cubicBezTo>
                    <a:cubicBezTo>
                      <a:pt x="129" y="26"/>
                      <a:pt x="121" y="26"/>
                      <a:pt x="121" y="9"/>
                    </a:cubicBezTo>
                    <a:cubicBezTo>
                      <a:pt x="121" y="9"/>
                      <a:pt x="121" y="9"/>
                      <a:pt x="104" y="0"/>
                    </a:cubicBezTo>
                    <a:lnTo>
                      <a:pt x="78" y="9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9" name="Freeform 146"/>
              <p:cNvSpPr>
                <a:spLocks/>
              </p:cNvSpPr>
              <p:nvPr/>
            </p:nvSpPr>
            <p:spPr bwMode="auto">
              <a:xfrm>
                <a:off x="3398933" y="2260873"/>
                <a:ext cx="139700" cy="131762"/>
              </a:xfrm>
              <a:custGeom>
                <a:avLst/>
                <a:gdLst>
                  <a:gd name="T0" fmla="*/ 2147483647 w 11"/>
                  <a:gd name="T1" fmla="*/ 2147483647 h 10"/>
                  <a:gd name="T2" fmla="*/ 2147483647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2147483647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2147483647 h 10"/>
                  <a:gd name="T14" fmla="*/ 2147483647 w 11"/>
                  <a:gd name="T15" fmla="*/ 2147483647 h 10"/>
                  <a:gd name="T16" fmla="*/ 2147483647 w 11"/>
                  <a:gd name="T17" fmla="*/ 2147483647 h 10"/>
                  <a:gd name="T18" fmla="*/ 2147483647 w 11"/>
                  <a:gd name="T19" fmla="*/ 2147483647 h 10"/>
                  <a:gd name="T20" fmla="*/ 2147483647 w 11"/>
                  <a:gd name="T21" fmla="*/ 2147483647 h 10"/>
                  <a:gd name="T22" fmla="*/ 0 w 11"/>
                  <a:gd name="T23" fmla="*/ 2147483647 h 10"/>
                  <a:gd name="T24" fmla="*/ 0 w 11"/>
                  <a:gd name="T25" fmla="*/ 2147483647 h 10"/>
                  <a:gd name="T26" fmla="*/ 2147483647 w 11"/>
                  <a:gd name="T27" fmla="*/ 0 h 10"/>
                  <a:gd name="T28" fmla="*/ 2147483647 w 11"/>
                  <a:gd name="T29" fmla="*/ 2147483647 h 10"/>
                  <a:gd name="T30" fmla="*/ 2147483647 w 11"/>
                  <a:gd name="T31" fmla="*/ 2147483647 h 10"/>
                  <a:gd name="T32" fmla="*/ 2147483647 w 11"/>
                  <a:gd name="T33" fmla="*/ 2147483647 h 10"/>
                  <a:gd name="T34" fmla="*/ 2147483647 w 11"/>
                  <a:gd name="T35" fmla="*/ 2147483647 h 10"/>
                  <a:gd name="T36" fmla="*/ 2147483647 w 11"/>
                  <a:gd name="T37" fmla="*/ 2147483647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0"/>
                  <a:gd name="T59" fmla="*/ 11 w 11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0">
                    <a:moveTo>
                      <a:pt x="11" y="3"/>
                    </a:moveTo>
                    <a:lnTo>
                      <a:pt x="9" y="4"/>
                    </a:lnTo>
                    <a:lnTo>
                      <a:pt x="6" y="4"/>
                    </a:lnTo>
                    <a:cubicBezTo>
                      <a:pt x="5" y="4"/>
                      <a:pt x="5" y="4"/>
                      <a:pt x="4" y="4"/>
                    </a:cubicBezTo>
                    <a:cubicBezTo>
                      <a:pt x="5" y="7"/>
                      <a:pt x="7" y="7"/>
                      <a:pt x="7" y="10"/>
                    </a:cubicBezTo>
                    <a:cubicBezTo>
                      <a:pt x="7" y="10"/>
                      <a:pt x="6" y="10"/>
                      <a:pt x="5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6"/>
                      <a:pt x="2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4" y="3"/>
                      <a:pt x="4" y="1"/>
                      <a:pt x="5" y="0"/>
                    </a:cubicBezTo>
                    <a:cubicBezTo>
                      <a:pt x="6" y="1"/>
                      <a:pt x="7" y="2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0" y="2"/>
                      <a:pt x="11" y="3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0" name="Freeform 147"/>
              <p:cNvSpPr>
                <a:spLocks/>
              </p:cNvSpPr>
              <p:nvPr/>
            </p:nvSpPr>
            <p:spPr bwMode="auto">
              <a:xfrm>
                <a:off x="3449733" y="2313260"/>
                <a:ext cx="88900" cy="92075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2147483647 w 7"/>
                  <a:gd name="T11" fmla="*/ 0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2147483647 w 7"/>
                  <a:gd name="T17" fmla="*/ 2147483647 h 7"/>
                  <a:gd name="T18" fmla="*/ 2147483647 w 7"/>
                  <a:gd name="T19" fmla="*/ 2147483647 h 7"/>
                  <a:gd name="T20" fmla="*/ 2147483647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7"/>
                  <a:gd name="T44" fmla="*/ 7 w 7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7">
                    <a:moveTo>
                      <a:pt x="3" y="6"/>
                    </a:moveTo>
                    <a:cubicBezTo>
                      <a:pt x="3" y="3"/>
                      <a:pt x="1" y="3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lnTo>
                      <a:pt x="5" y="0"/>
                    </a:lnTo>
                    <a:lnTo>
                      <a:pt x="7" y="4"/>
                    </a:lnTo>
                    <a:cubicBezTo>
                      <a:pt x="6" y="5"/>
                      <a:pt x="5" y="5"/>
                      <a:pt x="5" y="7"/>
                    </a:cubicBezTo>
                    <a:lnTo>
                      <a:pt x="3" y="6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1" name="Freeform 148"/>
              <p:cNvSpPr>
                <a:spLocks/>
              </p:cNvSpPr>
              <p:nvPr/>
            </p:nvSpPr>
            <p:spPr bwMode="auto">
              <a:xfrm>
                <a:off x="3513233" y="2287860"/>
                <a:ext cx="114300" cy="157162"/>
              </a:xfrm>
              <a:custGeom>
                <a:avLst/>
                <a:gdLst>
                  <a:gd name="T0" fmla="*/ 2147483647 w 9"/>
                  <a:gd name="T1" fmla="*/ 2147483647 h 12"/>
                  <a:gd name="T2" fmla="*/ 2147483647 w 9"/>
                  <a:gd name="T3" fmla="*/ 0 h 12"/>
                  <a:gd name="T4" fmla="*/ 2147483647 w 9"/>
                  <a:gd name="T5" fmla="*/ 0 h 12"/>
                  <a:gd name="T6" fmla="*/ 2147483647 w 9"/>
                  <a:gd name="T7" fmla="*/ 0 h 12"/>
                  <a:gd name="T8" fmla="*/ 2147483647 w 9"/>
                  <a:gd name="T9" fmla="*/ 0 h 12"/>
                  <a:gd name="T10" fmla="*/ 2147483647 w 9"/>
                  <a:gd name="T11" fmla="*/ 0 h 12"/>
                  <a:gd name="T12" fmla="*/ 2147483647 w 9"/>
                  <a:gd name="T13" fmla="*/ 2147483647 h 12"/>
                  <a:gd name="T14" fmla="*/ 2147483647 w 9"/>
                  <a:gd name="T15" fmla="*/ 2147483647 h 12"/>
                  <a:gd name="T16" fmla="*/ 2147483647 w 9"/>
                  <a:gd name="T17" fmla="*/ 2147483647 h 12"/>
                  <a:gd name="T18" fmla="*/ 2147483647 w 9"/>
                  <a:gd name="T19" fmla="*/ 2147483647 h 12"/>
                  <a:gd name="T20" fmla="*/ 2147483647 w 9"/>
                  <a:gd name="T21" fmla="*/ 2147483647 h 12"/>
                  <a:gd name="T22" fmla="*/ 2147483647 w 9"/>
                  <a:gd name="T23" fmla="*/ 2147483647 h 12"/>
                  <a:gd name="T24" fmla="*/ 2147483647 w 9"/>
                  <a:gd name="T25" fmla="*/ 2147483647 h 12"/>
                  <a:gd name="T26" fmla="*/ 0 w 9"/>
                  <a:gd name="T27" fmla="*/ 2147483647 h 12"/>
                  <a:gd name="T28" fmla="*/ 2147483647 w 9"/>
                  <a:gd name="T29" fmla="*/ 2147483647 h 12"/>
                  <a:gd name="T30" fmla="*/ 2147483647 w 9"/>
                  <a:gd name="T31" fmla="*/ 2147483647 h 12"/>
                  <a:gd name="T32" fmla="*/ 0 w 9"/>
                  <a:gd name="T33" fmla="*/ 2147483647 h 12"/>
                  <a:gd name="T34" fmla="*/ 2147483647 w 9"/>
                  <a:gd name="T35" fmla="*/ 2147483647 h 12"/>
                  <a:gd name="T36" fmla="*/ 2147483647 w 9"/>
                  <a:gd name="T37" fmla="*/ 2147483647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12"/>
                  <a:gd name="T59" fmla="*/ 9 w 9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12">
                    <a:moveTo>
                      <a:pt x="2" y="1"/>
                    </a:moveTo>
                    <a:cubicBezTo>
                      <a:pt x="1" y="0"/>
                      <a:pt x="2" y="1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lnTo>
                      <a:pt x="5" y="0"/>
                    </a:lnTo>
                    <a:cubicBezTo>
                      <a:pt x="5" y="2"/>
                      <a:pt x="8" y="2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8" y="5"/>
                      <a:pt x="9" y="6"/>
                      <a:pt x="9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7" y="9"/>
                      <a:pt x="6" y="10"/>
                      <a:pt x="4" y="11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3" y="10"/>
                      <a:pt x="2" y="12"/>
                    </a:cubicBezTo>
                    <a:cubicBezTo>
                      <a:pt x="1" y="10"/>
                      <a:pt x="2" y="9"/>
                      <a:pt x="0" y="8"/>
                    </a:cubicBezTo>
                    <a:cubicBezTo>
                      <a:pt x="0" y="7"/>
                      <a:pt x="1" y="7"/>
                      <a:pt x="2" y="6"/>
                    </a:cubicBezTo>
                    <a:lnTo>
                      <a:pt x="0" y="2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2" name="Freeform 157"/>
              <p:cNvSpPr>
                <a:spLocks/>
              </p:cNvSpPr>
              <p:nvPr/>
            </p:nvSpPr>
            <p:spPr bwMode="auto">
              <a:xfrm>
                <a:off x="6419946" y="2913335"/>
                <a:ext cx="14287" cy="26987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0 h 2"/>
                  <a:gd name="T6" fmla="*/ 2147483647 w 1"/>
                  <a:gd name="T7" fmla="*/ 0 h 2"/>
                  <a:gd name="T8" fmla="*/ 2147483647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3" name="Freeform 158"/>
              <p:cNvSpPr>
                <a:spLocks/>
              </p:cNvSpPr>
              <p:nvPr/>
            </p:nvSpPr>
            <p:spPr bwMode="auto">
              <a:xfrm>
                <a:off x="6445346" y="2848248"/>
                <a:ext cx="14287" cy="28575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0 h 2"/>
                  <a:gd name="T8" fmla="*/ 0 w 1"/>
                  <a:gd name="T9" fmla="*/ 2147483647 h 2"/>
                  <a:gd name="T10" fmla="*/ 0 w 1"/>
                  <a:gd name="T11" fmla="*/ 2147483647 h 2"/>
                  <a:gd name="T12" fmla="*/ 0 w 1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cubicBezTo>
                      <a:pt x="0" y="0"/>
                      <a:pt x="0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4" name="Freeform 164"/>
              <p:cNvSpPr>
                <a:spLocks/>
              </p:cNvSpPr>
              <p:nvPr/>
            </p:nvSpPr>
            <p:spPr bwMode="auto">
              <a:xfrm>
                <a:off x="5959571" y="3148285"/>
                <a:ext cx="66675" cy="52387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0 h 4"/>
                  <a:gd name="T4" fmla="*/ 2147483647 w 5"/>
                  <a:gd name="T5" fmla="*/ 0 h 4"/>
                  <a:gd name="T6" fmla="*/ 2147483647 w 5"/>
                  <a:gd name="T7" fmla="*/ 0 h 4"/>
                  <a:gd name="T8" fmla="*/ 2147483647 w 5"/>
                  <a:gd name="T9" fmla="*/ 0 h 4"/>
                  <a:gd name="T10" fmla="*/ 2147483647 w 5"/>
                  <a:gd name="T11" fmla="*/ 2147483647 h 4"/>
                  <a:gd name="T12" fmla="*/ 2147483647 w 5"/>
                  <a:gd name="T13" fmla="*/ 2147483647 h 4"/>
                  <a:gd name="T14" fmla="*/ 0 w 5"/>
                  <a:gd name="T15" fmla="*/ 2147483647 h 4"/>
                  <a:gd name="T16" fmla="*/ 0 w 5"/>
                  <a:gd name="T17" fmla="*/ 2147483647 h 4"/>
                  <a:gd name="T18" fmla="*/ 0 w 5"/>
                  <a:gd name="T19" fmla="*/ 2147483647 h 4"/>
                  <a:gd name="T20" fmla="*/ 0 w 5"/>
                  <a:gd name="T21" fmla="*/ 2147483647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0" y="2"/>
                    </a:moveTo>
                    <a:cubicBezTo>
                      <a:pt x="0" y="1"/>
                      <a:pt x="1" y="0"/>
                      <a:pt x="1" y="0"/>
                    </a:cubicBezTo>
                    <a:lnTo>
                      <a:pt x="4" y="0"/>
                    </a:lnTo>
                    <a:cubicBezTo>
                      <a:pt x="4" y="0"/>
                      <a:pt x="5" y="0"/>
                      <a:pt x="5" y="1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5" name="Freeform 165"/>
              <p:cNvSpPr>
                <a:spLocks/>
              </p:cNvSpPr>
              <p:nvPr/>
            </p:nvSpPr>
            <p:spPr bwMode="auto">
              <a:xfrm>
                <a:off x="6242146" y="2965723"/>
                <a:ext cx="38100" cy="92075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2147483647 w 3"/>
                  <a:gd name="T5" fmla="*/ 2147483647 h 7"/>
                  <a:gd name="T6" fmla="*/ 0 w 3"/>
                  <a:gd name="T7" fmla="*/ 2147483647 h 7"/>
                  <a:gd name="T8" fmla="*/ 0 w 3"/>
                  <a:gd name="T9" fmla="*/ 2147483647 h 7"/>
                  <a:gd name="T10" fmla="*/ 2147483647 w 3"/>
                  <a:gd name="T11" fmla="*/ 2147483647 h 7"/>
                  <a:gd name="T12" fmla="*/ 2147483647 w 3"/>
                  <a:gd name="T13" fmla="*/ 2147483647 h 7"/>
                  <a:gd name="T14" fmla="*/ 2147483647 w 3"/>
                  <a:gd name="T15" fmla="*/ 2147483647 h 7"/>
                  <a:gd name="T16" fmla="*/ 2147483647 w 3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7"/>
                  <a:gd name="T29" fmla="*/ 3 w 3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7">
                    <a:moveTo>
                      <a:pt x="3" y="1"/>
                    </a:moveTo>
                    <a:cubicBezTo>
                      <a:pt x="3" y="3"/>
                      <a:pt x="3" y="4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6" name="Freeform 533"/>
              <p:cNvSpPr>
                <a:spLocks/>
              </p:cNvSpPr>
              <p:nvPr/>
            </p:nvSpPr>
            <p:spPr bwMode="auto">
              <a:xfrm>
                <a:off x="3868833" y="1281385"/>
                <a:ext cx="14287" cy="1587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0 w 9"/>
                  <a:gd name="T7" fmla="*/ 0 h 1"/>
                  <a:gd name="T8" fmla="*/ 0 w 9"/>
                  <a:gd name="T9" fmla="*/ 0 h 1"/>
                  <a:gd name="T10" fmla="*/ 10 w 9"/>
                  <a:gd name="T11" fmla="*/ 0 h 1"/>
                  <a:gd name="T12" fmla="*/ 0 w 9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"/>
                  <a:gd name="T23" fmla="*/ 9 w 9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7" name="Freeform 534"/>
              <p:cNvSpPr>
                <a:spLocks/>
              </p:cNvSpPr>
              <p:nvPr/>
            </p:nvSpPr>
            <p:spPr bwMode="auto">
              <a:xfrm>
                <a:off x="3997421" y="1232173"/>
                <a:ext cx="1587" cy="12700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w 1"/>
                  <a:gd name="T7" fmla="*/ 0 h 8"/>
                  <a:gd name="T8" fmla="*/ 0 w 1"/>
                  <a:gd name="T9" fmla="*/ 0 h 8"/>
                  <a:gd name="T10" fmla="*/ 0 w 1"/>
                  <a:gd name="T11" fmla="*/ 10 h 8"/>
                  <a:gd name="T12" fmla="*/ 0 w 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8"/>
                  <a:gd name="T23" fmla="*/ 1 w 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8" name="Freeform 535"/>
              <p:cNvSpPr>
                <a:spLocks/>
              </p:cNvSpPr>
              <p:nvPr/>
            </p:nvSpPr>
            <p:spPr bwMode="auto">
              <a:xfrm>
                <a:off x="3997421" y="1232173"/>
                <a:ext cx="1587" cy="12700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w 1"/>
                  <a:gd name="T7" fmla="*/ 0 h 8"/>
                  <a:gd name="T8" fmla="*/ 0 w 1"/>
                  <a:gd name="T9" fmla="*/ 0 h 8"/>
                  <a:gd name="T10" fmla="*/ 0 w 1"/>
                  <a:gd name="T11" fmla="*/ 10 h 8"/>
                  <a:gd name="T12" fmla="*/ 0 w 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8"/>
                  <a:gd name="T23" fmla="*/ 1 w 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9" name="Freeform 536"/>
              <p:cNvSpPr>
                <a:spLocks/>
              </p:cNvSpPr>
              <p:nvPr/>
            </p:nvSpPr>
            <p:spPr bwMode="auto">
              <a:xfrm>
                <a:off x="4341908" y="1281385"/>
                <a:ext cx="14287" cy="14287"/>
              </a:xfrm>
              <a:custGeom>
                <a:avLst/>
                <a:gdLst>
                  <a:gd name="T0" fmla="*/ 0 w 8"/>
                  <a:gd name="T1" fmla="*/ 0 h 9"/>
                  <a:gd name="T2" fmla="*/ 406 w 8"/>
                  <a:gd name="T3" fmla="*/ 11 h 9"/>
                  <a:gd name="T4" fmla="*/ 406 w 8"/>
                  <a:gd name="T5" fmla="*/ 11 h 9"/>
                  <a:gd name="T6" fmla="*/ 406 w 8"/>
                  <a:gd name="T7" fmla="*/ 11 h 9"/>
                  <a:gd name="T8" fmla="*/ 406 w 8"/>
                  <a:gd name="T9" fmla="*/ 11 h 9"/>
                  <a:gd name="T10" fmla="*/ 406 w 8"/>
                  <a:gd name="T11" fmla="*/ 11 h 9"/>
                  <a:gd name="T12" fmla="*/ 0 w 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"/>
                  <a:gd name="T23" fmla="*/ 8 w 8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">
                    <a:moveTo>
                      <a:pt x="0" y="0"/>
                    </a:moveTo>
                    <a:lnTo>
                      <a:pt x="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0" name="Freeform 537"/>
              <p:cNvSpPr>
                <a:spLocks/>
              </p:cNvSpPr>
              <p:nvPr/>
            </p:nvSpPr>
            <p:spPr bwMode="auto">
              <a:xfrm>
                <a:off x="4368896" y="1281385"/>
                <a:ext cx="1587" cy="14287"/>
              </a:xfrm>
              <a:custGeom>
                <a:avLst/>
                <a:gdLst>
                  <a:gd name="T0" fmla="*/ 0 w 1"/>
                  <a:gd name="T1" fmla="*/ 11 h 9"/>
                  <a:gd name="T2" fmla="*/ 0 w 1"/>
                  <a:gd name="T3" fmla="*/ 11 h 9"/>
                  <a:gd name="T4" fmla="*/ 0 w 1"/>
                  <a:gd name="T5" fmla="*/ 11 h 9"/>
                  <a:gd name="T6" fmla="*/ 0 w 1"/>
                  <a:gd name="T7" fmla="*/ 11 h 9"/>
                  <a:gd name="T8" fmla="*/ 0 w 1"/>
                  <a:gd name="T9" fmla="*/ 11 h 9"/>
                  <a:gd name="T10" fmla="*/ 0 w 1"/>
                  <a:gd name="T11" fmla="*/ 0 h 9"/>
                  <a:gd name="T12" fmla="*/ 0 w 1"/>
                  <a:gd name="T13" fmla="*/ 1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9"/>
                  <a:gd name="T23" fmla="*/ 1 w 1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1" name="Freeform 538"/>
              <p:cNvSpPr>
                <a:spLocks/>
              </p:cNvSpPr>
              <p:nvPr/>
            </p:nvSpPr>
            <p:spPr bwMode="auto">
              <a:xfrm>
                <a:off x="4368896" y="1281385"/>
                <a:ext cx="1587" cy="14287"/>
              </a:xfrm>
              <a:custGeom>
                <a:avLst/>
                <a:gdLst>
                  <a:gd name="T0" fmla="*/ 0 w 1"/>
                  <a:gd name="T1" fmla="*/ 11 h 9"/>
                  <a:gd name="T2" fmla="*/ 0 w 1"/>
                  <a:gd name="T3" fmla="*/ 11 h 9"/>
                  <a:gd name="T4" fmla="*/ 0 w 1"/>
                  <a:gd name="T5" fmla="*/ 11 h 9"/>
                  <a:gd name="T6" fmla="*/ 0 w 1"/>
                  <a:gd name="T7" fmla="*/ 11 h 9"/>
                  <a:gd name="T8" fmla="*/ 0 w 1"/>
                  <a:gd name="T9" fmla="*/ 11 h 9"/>
                  <a:gd name="T10" fmla="*/ 0 w 1"/>
                  <a:gd name="T11" fmla="*/ 0 h 9"/>
                  <a:gd name="T12" fmla="*/ 0 w 1"/>
                  <a:gd name="T13" fmla="*/ 1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9"/>
                  <a:gd name="T23" fmla="*/ 1 w 1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2" name="Freeform 539"/>
              <p:cNvSpPr>
                <a:spLocks/>
              </p:cNvSpPr>
              <p:nvPr/>
            </p:nvSpPr>
            <p:spPr bwMode="auto">
              <a:xfrm>
                <a:off x="4380008" y="1244873"/>
                <a:ext cx="12700" cy="1587"/>
              </a:xfrm>
              <a:custGeom>
                <a:avLst/>
                <a:gdLst>
                  <a:gd name="T0" fmla="*/ 4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0 w 9"/>
                  <a:gd name="T7" fmla="*/ 0 h 1"/>
                  <a:gd name="T8" fmla="*/ 0 w 9"/>
                  <a:gd name="T9" fmla="*/ 0 h 1"/>
                  <a:gd name="T10" fmla="*/ 0 w 9"/>
                  <a:gd name="T11" fmla="*/ 0 h 1"/>
                  <a:gd name="T12" fmla="*/ 4 w 9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"/>
                  <a:gd name="T23" fmla="*/ 9 w 9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3" name="Freeform 540"/>
              <p:cNvSpPr>
                <a:spLocks/>
              </p:cNvSpPr>
              <p:nvPr/>
            </p:nvSpPr>
            <p:spPr bwMode="auto">
              <a:xfrm>
                <a:off x="4392708" y="1255985"/>
                <a:ext cx="0" cy="12700"/>
              </a:xfrm>
              <a:custGeom>
                <a:avLst/>
                <a:gdLst>
                  <a:gd name="T0" fmla="*/ 9 h 8"/>
                  <a:gd name="T1" fmla="*/ 9 h 8"/>
                  <a:gd name="T2" fmla="*/ 9 h 8"/>
                  <a:gd name="T3" fmla="*/ 9 h 8"/>
                  <a:gd name="T4" fmla="*/ 9 h 8"/>
                  <a:gd name="T5" fmla="*/ 0 h 8"/>
                  <a:gd name="T6" fmla="*/ 9 h 8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h 8"/>
                  <a:gd name="T15" fmla="*/ 8 h 8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T14" r="0" b="T15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4" name="Freeform 541"/>
              <p:cNvSpPr>
                <a:spLocks/>
              </p:cNvSpPr>
              <p:nvPr/>
            </p:nvSpPr>
            <p:spPr bwMode="auto">
              <a:xfrm>
                <a:off x="4368896" y="1268685"/>
                <a:ext cx="11112" cy="1587"/>
              </a:xfrm>
              <a:custGeom>
                <a:avLst/>
                <a:gdLst>
                  <a:gd name="T0" fmla="*/ 0 w 8"/>
                  <a:gd name="T1" fmla="*/ 0 h 1"/>
                  <a:gd name="T2" fmla="*/ 4 w 8"/>
                  <a:gd name="T3" fmla="*/ 0 h 1"/>
                  <a:gd name="T4" fmla="*/ 4 w 8"/>
                  <a:gd name="T5" fmla="*/ 0 h 1"/>
                  <a:gd name="T6" fmla="*/ 4 w 8"/>
                  <a:gd name="T7" fmla="*/ 0 h 1"/>
                  <a:gd name="T8" fmla="*/ 4 w 8"/>
                  <a:gd name="T9" fmla="*/ 0 h 1"/>
                  <a:gd name="T10" fmla="*/ 4 w 8"/>
                  <a:gd name="T11" fmla="*/ 0 h 1"/>
                  <a:gd name="T12" fmla="*/ 0 w 8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"/>
                  <a:gd name="T23" fmla="*/ 8 w 8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5" name="Freeform 542"/>
              <p:cNvSpPr>
                <a:spLocks/>
              </p:cNvSpPr>
              <p:nvPr/>
            </p:nvSpPr>
            <p:spPr bwMode="auto">
              <a:xfrm>
                <a:off x="4368896" y="1244873"/>
                <a:ext cx="11112" cy="11112"/>
              </a:xfrm>
              <a:custGeom>
                <a:avLst/>
                <a:gdLst>
                  <a:gd name="T0" fmla="*/ 0 w 8"/>
                  <a:gd name="T1" fmla="*/ 0 h 9"/>
                  <a:gd name="T2" fmla="*/ 4 w 8"/>
                  <a:gd name="T3" fmla="*/ 2 h 9"/>
                  <a:gd name="T4" fmla="*/ 4 w 8"/>
                  <a:gd name="T5" fmla="*/ 2 h 9"/>
                  <a:gd name="T6" fmla="*/ 4 w 8"/>
                  <a:gd name="T7" fmla="*/ 2 h 9"/>
                  <a:gd name="T8" fmla="*/ 4 w 8"/>
                  <a:gd name="T9" fmla="*/ 2 h 9"/>
                  <a:gd name="T10" fmla="*/ 4 w 8"/>
                  <a:gd name="T11" fmla="*/ 2 h 9"/>
                  <a:gd name="T12" fmla="*/ 0 w 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"/>
                  <a:gd name="T23" fmla="*/ 8 w 8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">
                    <a:moveTo>
                      <a:pt x="0" y="0"/>
                    </a:moveTo>
                    <a:lnTo>
                      <a:pt x="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6" name="Freeform 543"/>
              <p:cNvSpPr>
                <a:spLocks/>
              </p:cNvSpPr>
              <p:nvPr/>
            </p:nvSpPr>
            <p:spPr bwMode="auto">
              <a:xfrm>
                <a:off x="4368896" y="1244873"/>
                <a:ext cx="11112" cy="11112"/>
              </a:xfrm>
              <a:custGeom>
                <a:avLst/>
                <a:gdLst>
                  <a:gd name="T0" fmla="*/ 0 w 8"/>
                  <a:gd name="T1" fmla="*/ 0 h 9"/>
                  <a:gd name="T2" fmla="*/ 4 w 8"/>
                  <a:gd name="T3" fmla="*/ 2 h 9"/>
                  <a:gd name="T4" fmla="*/ 4 w 8"/>
                  <a:gd name="T5" fmla="*/ 2 h 9"/>
                  <a:gd name="T6" fmla="*/ 4 w 8"/>
                  <a:gd name="T7" fmla="*/ 2 h 9"/>
                  <a:gd name="T8" fmla="*/ 4 w 8"/>
                  <a:gd name="T9" fmla="*/ 2 h 9"/>
                  <a:gd name="T10" fmla="*/ 4 w 8"/>
                  <a:gd name="T11" fmla="*/ 2 h 9"/>
                  <a:gd name="T12" fmla="*/ 0 w 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"/>
                  <a:gd name="T23" fmla="*/ 8 w 8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">
                    <a:moveTo>
                      <a:pt x="0" y="0"/>
                    </a:moveTo>
                    <a:lnTo>
                      <a:pt x="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7" name="Freeform 544"/>
              <p:cNvSpPr>
                <a:spLocks/>
              </p:cNvSpPr>
              <p:nvPr/>
            </p:nvSpPr>
            <p:spPr bwMode="auto">
              <a:xfrm>
                <a:off x="4546696" y="1387748"/>
                <a:ext cx="1587" cy="12700"/>
              </a:xfrm>
              <a:custGeom>
                <a:avLst/>
                <a:gdLst>
                  <a:gd name="T0" fmla="*/ 0 w 1"/>
                  <a:gd name="T1" fmla="*/ 4 h 9"/>
                  <a:gd name="T2" fmla="*/ 0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w 1"/>
                  <a:gd name="T9" fmla="*/ 0 h 9"/>
                  <a:gd name="T10" fmla="*/ 0 w 1"/>
                  <a:gd name="T11" fmla="*/ 0 h 9"/>
                  <a:gd name="T12" fmla="*/ 0 w 1"/>
                  <a:gd name="T13" fmla="*/ 4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9"/>
                  <a:gd name="T23" fmla="*/ 1 w 1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9">
                    <a:moveTo>
                      <a:pt x="0" y="9"/>
                    </a:move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8" name="Freeform 545"/>
              <p:cNvSpPr>
                <a:spLocks/>
              </p:cNvSpPr>
              <p:nvPr/>
            </p:nvSpPr>
            <p:spPr bwMode="auto">
              <a:xfrm>
                <a:off x="4546696" y="1375048"/>
                <a:ext cx="12700" cy="0"/>
              </a:xfrm>
              <a:custGeom>
                <a:avLst/>
                <a:gdLst>
                  <a:gd name="T0" fmla="*/ 9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0 w 8"/>
                  <a:gd name="T7" fmla="*/ 0 h 1"/>
                  <a:gd name="T8" fmla="*/ 0 w 8"/>
                  <a:gd name="T9" fmla="*/ 0 h 1"/>
                  <a:gd name="T10" fmla="*/ 0 w 8"/>
                  <a:gd name="T11" fmla="*/ 0 h 1"/>
                  <a:gd name="T12" fmla="*/ 9 w 8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"/>
                  <a:gd name="T23" fmla="*/ 8 w 8"/>
                  <a:gd name="T24" fmla="*/ 0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9" name="Freeform 546"/>
              <p:cNvSpPr>
                <a:spLocks/>
              </p:cNvSpPr>
              <p:nvPr/>
            </p:nvSpPr>
            <p:spPr bwMode="auto">
              <a:xfrm>
                <a:off x="4546696" y="1375048"/>
                <a:ext cx="12700" cy="0"/>
              </a:xfrm>
              <a:custGeom>
                <a:avLst/>
                <a:gdLst>
                  <a:gd name="T0" fmla="*/ 9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0 w 8"/>
                  <a:gd name="T7" fmla="*/ 0 h 1"/>
                  <a:gd name="T8" fmla="*/ 0 w 8"/>
                  <a:gd name="T9" fmla="*/ 0 h 1"/>
                  <a:gd name="T10" fmla="*/ 0 w 8"/>
                  <a:gd name="T11" fmla="*/ 0 h 1"/>
                  <a:gd name="T12" fmla="*/ 9 w 8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"/>
                  <a:gd name="T23" fmla="*/ 8 w 8"/>
                  <a:gd name="T24" fmla="*/ 0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0" name="Freeform 547"/>
              <p:cNvSpPr>
                <a:spLocks/>
              </p:cNvSpPr>
              <p:nvPr/>
            </p:nvSpPr>
            <p:spPr bwMode="auto">
              <a:xfrm>
                <a:off x="6881908" y="1986235"/>
                <a:ext cx="0" cy="14287"/>
              </a:xfrm>
              <a:custGeom>
                <a:avLst/>
                <a:gdLst>
                  <a:gd name="T0" fmla="*/ 10 h 9"/>
                  <a:gd name="T1" fmla="*/ 10 h 9"/>
                  <a:gd name="T2" fmla="*/ 10 h 9"/>
                  <a:gd name="T3" fmla="*/ 10 h 9"/>
                  <a:gd name="T4" fmla="*/ 10 h 9"/>
                  <a:gd name="T5" fmla="*/ 0 h 9"/>
                  <a:gd name="T6" fmla="*/ 10 h 9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h 9"/>
                  <a:gd name="T15" fmla="*/ 9 h 9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T14" r="0" b="T15"/>
                <a:pathLst>
                  <a:path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1" name="Freeform 548"/>
              <p:cNvSpPr>
                <a:spLocks/>
              </p:cNvSpPr>
              <p:nvPr/>
            </p:nvSpPr>
            <p:spPr bwMode="auto">
              <a:xfrm>
                <a:off x="6881908" y="1986235"/>
                <a:ext cx="0" cy="14287"/>
              </a:xfrm>
              <a:custGeom>
                <a:avLst/>
                <a:gdLst>
                  <a:gd name="T0" fmla="*/ 10 h 9"/>
                  <a:gd name="T1" fmla="*/ 10 h 9"/>
                  <a:gd name="T2" fmla="*/ 10 h 9"/>
                  <a:gd name="T3" fmla="*/ 10 h 9"/>
                  <a:gd name="T4" fmla="*/ 10 h 9"/>
                  <a:gd name="T5" fmla="*/ 0 h 9"/>
                  <a:gd name="T6" fmla="*/ 10 h 9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h 9"/>
                  <a:gd name="T15" fmla="*/ 9 h 9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T14" r="0" b="T15"/>
                <a:pathLst>
                  <a:path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2" name="Freeform 549"/>
              <p:cNvSpPr>
                <a:spLocks/>
              </p:cNvSpPr>
              <p:nvPr/>
            </p:nvSpPr>
            <p:spPr bwMode="auto">
              <a:xfrm>
                <a:off x="7045421" y="2040210"/>
                <a:ext cx="12700" cy="1587"/>
              </a:xfrm>
              <a:custGeom>
                <a:avLst/>
                <a:gdLst>
                  <a:gd name="T0" fmla="*/ 4 w 9"/>
                  <a:gd name="T1" fmla="*/ 0 h 1"/>
                  <a:gd name="T2" fmla="*/ 4 w 9"/>
                  <a:gd name="T3" fmla="*/ 0 h 1"/>
                  <a:gd name="T4" fmla="*/ 4 w 9"/>
                  <a:gd name="T5" fmla="*/ 0 h 1"/>
                  <a:gd name="T6" fmla="*/ 4 w 9"/>
                  <a:gd name="T7" fmla="*/ 0 h 1"/>
                  <a:gd name="T8" fmla="*/ 4 w 9"/>
                  <a:gd name="T9" fmla="*/ 0 h 1"/>
                  <a:gd name="T10" fmla="*/ 0 w 9"/>
                  <a:gd name="T11" fmla="*/ 0 h 1"/>
                  <a:gd name="T12" fmla="*/ 4 w 9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"/>
                  <a:gd name="T23" fmla="*/ 9 w 9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">
                    <a:moveTo>
                      <a:pt x="9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3" name="Freeform 550"/>
              <p:cNvSpPr>
                <a:spLocks/>
              </p:cNvSpPr>
              <p:nvPr/>
            </p:nvSpPr>
            <p:spPr bwMode="auto">
              <a:xfrm>
                <a:off x="6650133" y="2287860"/>
                <a:ext cx="14287" cy="25400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0 h 2"/>
                  <a:gd name="T8" fmla="*/ 0 w 1"/>
                  <a:gd name="T9" fmla="*/ 2147483647 h 2"/>
                  <a:gd name="T10" fmla="*/ 0 w 1"/>
                  <a:gd name="T11" fmla="*/ 2147483647 h 2"/>
                  <a:gd name="T12" fmla="*/ 0 w 1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cubicBezTo>
                      <a:pt x="0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4" name="Freeform 551"/>
              <p:cNvSpPr>
                <a:spLocks/>
              </p:cNvSpPr>
              <p:nvPr/>
            </p:nvSpPr>
            <p:spPr bwMode="auto">
              <a:xfrm>
                <a:off x="6639021" y="2300560"/>
                <a:ext cx="11112" cy="1587"/>
              </a:xfrm>
              <a:custGeom>
                <a:avLst/>
                <a:gdLst>
                  <a:gd name="T0" fmla="*/ 0 w 8"/>
                  <a:gd name="T1" fmla="*/ 0 h 1"/>
                  <a:gd name="T2" fmla="*/ 4 w 8"/>
                  <a:gd name="T3" fmla="*/ 0 h 1"/>
                  <a:gd name="T4" fmla="*/ 4 w 8"/>
                  <a:gd name="T5" fmla="*/ 0 h 1"/>
                  <a:gd name="T6" fmla="*/ 4 w 8"/>
                  <a:gd name="T7" fmla="*/ 0 h 1"/>
                  <a:gd name="T8" fmla="*/ 4 w 8"/>
                  <a:gd name="T9" fmla="*/ 0 h 1"/>
                  <a:gd name="T10" fmla="*/ 4 w 8"/>
                  <a:gd name="T11" fmla="*/ 0 h 1"/>
                  <a:gd name="T12" fmla="*/ 0 w 8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"/>
                  <a:gd name="T23" fmla="*/ 8 w 8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5" name="Freeform 552"/>
              <p:cNvSpPr>
                <a:spLocks/>
              </p:cNvSpPr>
              <p:nvPr/>
            </p:nvSpPr>
            <p:spPr bwMode="auto">
              <a:xfrm>
                <a:off x="6421533" y="1830660"/>
                <a:ext cx="12700" cy="12700"/>
              </a:xfrm>
              <a:custGeom>
                <a:avLst/>
                <a:gdLst>
                  <a:gd name="T0" fmla="*/ 0 w 1"/>
                  <a:gd name="T1" fmla="*/ 0 h 1"/>
                  <a:gd name="T2" fmla="*/ 2147483647 w 1"/>
                  <a:gd name="T3" fmla="*/ 2147483647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6" name="Freeform 553"/>
              <p:cNvSpPr>
                <a:spLocks/>
              </p:cNvSpPr>
              <p:nvPr/>
            </p:nvSpPr>
            <p:spPr bwMode="auto">
              <a:xfrm>
                <a:off x="6421533" y="1830660"/>
                <a:ext cx="1587" cy="12700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w 1"/>
                  <a:gd name="T7" fmla="*/ 0 h 8"/>
                  <a:gd name="T8" fmla="*/ 0 w 1"/>
                  <a:gd name="T9" fmla="*/ 0 h 8"/>
                  <a:gd name="T10" fmla="*/ 0 w 1"/>
                  <a:gd name="T11" fmla="*/ 9 h 8"/>
                  <a:gd name="T12" fmla="*/ 0 w 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8"/>
                  <a:gd name="T23" fmla="*/ 1 w 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7" name="Freeform 554"/>
              <p:cNvSpPr>
                <a:spLocks/>
              </p:cNvSpPr>
              <p:nvPr/>
            </p:nvSpPr>
            <p:spPr bwMode="auto">
              <a:xfrm>
                <a:off x="6421533" y="1830660"/>
                <a:ext cx="1587" cy="12700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w 1"/>
                  <a:gd name="T7" fmla="*/ 0 h 8"/>
                  <a:gd name="T8" fmla="*/ 0 w 1"/>
                  <a:gd name="T9" fmla="*/ 0 h 8"/>
                  <a:gd name="T10" fmla="*/ 0 w 1"/>
                  <a:gd name="T11" fmla="*/ 9 h 8"/>
                  <a:gd name="T12" fmla="*/ 0 w 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8"/>
                  <a:gd name="T23" fmla="*/ 1 w 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8" name="Freeform 555"/>
              <p:cNvSpPr>
                <a:spLocks/>
              </p:cNvSpPr>
              <p:nvPr/>
            </p:nvSpPr>
            <p:spPr bwMode="auto">
              <a:xfrm>
                <a:off x="6421533" y="2913335"/>
                <a:ext cx="23812" cy="1587"/>
              </a:xfrm>
              <a:custGeom>
                <a:avLst/>
                <a:gdLst>
                  <a:gd name="T0" fmla="*/ 4 w 17"/>
                  <a:gd name="T1" fmla="*/ 0 h 1"/>
                  <a:gd name="T2" fmla="*/ 4 w 17"/>
                  <a:gd name="T3" fmla="*/ 0 h 1"/>
                  <a:gd name="T4" fmla="*/ 4 w 17"/>
                  <a:gd name="T5" fmla="*/ 0 h 1"/>
                  <a:gd name="T6" fmla="*/ 4 w 17"/>
                  <a:gd name="T7" fmla="*/ 0 h 1"/>
                  <a:gd name="T8" fmla="*/ 4 w 17"/>
                  <a:gd name="T9" fmla="*/ 0 h 1"/>
                  <a:gd name="T10" fmla="*/ 0 w 17"/>
                  <a:gd name="T11" fmla="*/ 0 h 1"/>
                  <a:gd name="T12" fmla="*/ 4 w 17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"/>
                  <a:gd name="T23" fmla="*/ 17 w 17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">
                    <a:moveTo>
                      <a:pt x="17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9" name="Freeform 556"/>
              <p:cNvSpPr>
                <a:spLocks/>
              </p:cNvSpPr>
              <p:nvPr/>
            </p:nvSpPr>
            <p:spPr bwMode="auto">
              <a:xfrm>
                <a:off x="6421533" y="2913335"/>
                <a:ext cx="23812" cy="1587"/>
              </a:xfrm>
              <a:custGeom>
                <a:avLst/>
                <a:gdLst>
                  <a:gd name="T0" fmla="*/ 4 w 17"/>
                  <a:gd name="T1" fmla="*/ 0 h 1"/>
                  <a:gd name="T2" fmla="*/ 4 w 17"/>
                  <a:gd name="T3" fmla="*/ 0 h 1"/>
                  <a:gd name="T4" fmla="*/ 4 w 17"/>
                  <a:gd name="T5" fmla="*/ 0 h 1"/>
                  <a:gd name="T6" fmla="*/ 4 w 17"/>
                  <a:gd name="T7" fmla="*/ 0 h 1"/>
                  <a:gd name="T8" fmla="*/ 4 w 17"/>
                  <a:gd name="T9" fmla="*/ 0 h 1"/>
                  <a:gd name="T10" fmla="*/ 0 w 17"/>
                  <a:gd name="T11" fmla="*/ 0 h 1"/>
                  <a:gd name="T12" fmla="*/ 4 w 17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"/>
                  <a:gd name="T23" fmla="*/ 17 w 17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">
                    <a:moveTo>
                      <a:pt x="17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0" name="Freeform 557"/>
              <p:cNvSpPr>
                <a:spLocks/>
              </p:cNvSpPr>
              <p:nvPr/>
            </p:nvSpPr>
            <p:spPr bwMode="auto">
              <a:xfrm>
                <a:off x="6434233" y="2860948"/>
                <a:ext cx="25400" cy="0"/>
              </a:xfrm>
              <a:custGeom>
                <a:avLst/>
                <a:gdLst>
                  <a:gd name="T0" fmla="*/ 0 w 17"/>
                  <a:gd name="T1" fmla="*/ 0 h 1"/>
                  <a:gd name="T2" fmla="*/ 8 w 17"/>
                  <a:gd name="T3" fmla="*/ 0 h 1"/>
                  <a:gd name="T4" fmla="*/ 8 w 17"/>
                  <a:gd name="T5" fmla="*/ 0 h 1"/>
                  <a:gd name="T6" fmla="*/ 8 w 17"/>
                  <a:gd name="T7" fmla="*/ 0 h 1"/>
                  <a:gd name="T8" fmla="*/ 8 w 17"/>
                  <a:gd name="T9" fmla="*/ 0 h 1"/>
                  <a:gd name="T10" fmla="*/ 8 w 17"/>
                  <a:gd name="T11" fmla="*/ 0 h 1"/>
                  <a:gd name="T12" fmla="*/ 0 w 17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"/>
                  <a:gd name="T23" fmla="*/ 17 w 17"/>
                  <a:gd name="T24" fmla="*/ 0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1" name="Freeform 558"/>
              <p:cNvSpPr>
                <a:spLocks/>
              </p:cNvSpPr>
              <p:nvPr/>
            </p:nvSpPr>
            <p:spPr bwMode="auto">
              <a:xfrm>
                <a:off x="6445346" y="2860948"/>
                <a:ext cx="14287" cy="14287"/>
              </a:xfrm>
              <a:custGeom>
                <a:avLst/>
                <a:gdLst>
                  <a:gd name="T0" fmla="*/ 0 w 9"/>
                  <a:gd name="T1" fmla="*/ 11 h 9"/>
                  <a:gd name="T2" fmla="*/ 0 w 9"/>
                  <a:gd name="T3" fmla="*/ 11 h 9"/>
                  <a:gd name="T4" fmla="*/ 0 w 9"/>
                  <a:gd name="T5" fmla="*/ 11 h 9"/>
                  <a:gd name="T6" fmla="*/ 0 w 9"/>
                  <a:gd name="T7" fmla="*/ 11 h 9"/>
                  <a:gd name="T8" fmla="*/ 0 w 9"/>
                  <a:gd name="T9" fmla="*/ 11 h 9"/>
                  <a:gd name="T10" fmla="*/ 9 w 9"/>
                  <a:gd name="T11" fmla="*/ 0 h 9"/>
                  <a:gd name="T12" fmla="*/ 0 w 9"/>
                  <a:gd name="T13" fmla="*/ 1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9"/>
                  <a:gd name="T23" fmla="*/ 9 w 9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9">
                    <a:moveTo>
                      <a:pt x="0" y="9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2" name="Freeform 559"/>
              <p:cNvSpPr>
                <a:spLocks/>
              </p:cNvSpPr>
              <p:nvPr/>
            </p:nvSpPr>
            <p:spPr bwMode="auto">
              <a:xfrm>
                <a:off x="6445346" y="2860948"/>
                <a:ext cx="14287" cy="14287"/>
              </a:xfrm>
              <a:custGeom>
                <a:avLst/>
                <a:gdLst>
                  <a:gd name="T0" fmla="*/ 0 w 9"/>
                  <a:gd name="T1" fmla="*/ 11 h 9"/>
                  <a:gd name="T2" fmla="*/ 0 w 9"/>
                  <a:gd name="T3" fmla="*/ 11 h 9"/>
                  <a:gd name="T4" fmla="*/ 0 w 9"/>
                  <a:gd name="T5" fmla="*/ 11 h 9"/>
                  <a:gd name="T6" fmla="*/ 0 w 9"/>
                  <a:gd name="T7" fmla="*/ 11 h 9"/>
                  <a:gd name="T8" fmla="*/ 0 w 9"/>
                  <a:gd name="T9" fmla="*/ 11 h 9"/>
                  <a:gd name="T10" fmla="*/ 9 w 9"/>
                  <a:gd name="T11" fmla="*/ 0 h 9"/>
                  <a:gd name="T12" fmla="*/ 0 w 9"/>
                  <a:gd name="T13" fmla="*/ 1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9"/>
                  <a:gd name="T23" fmla="*/ 9 w 9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9">
                    <a:moveTo>
                      <a:pt x="0" y="9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3" name="Freeform 560"/>
              <p:cNvSpPr>
                <a:spLocks/>
              </p:cNvSpPr>
              <p:nvPr/>
            </p:nvSpPr>
            <p:spPr bwMode="auto">
              <a:xfrm>
                <a:off x="2902046" y="1765573"/>
                <a:ext cx="14287" cy="14287"/>
              </a:xfrm>
              <a:custGeom>
                <a:avLst/>
                <a:gdLst>
                  <a:gd name="T0" fmla="*/ 0 w 1"/>
                  <a:gd name="T1" fmla="*/ 0 h 1"/>
                  <a:gd name="T2" fmla="*/ 2147483647 w 1"/>
                  <a:gd name="T3" fmla="*/ 0 h 1"/>
                  <a:gd name="T4" fmla="*/ 2147483647 w 1"/>
                  <a:gd name="T5" fmla="*/ 0 h 1"/>
                  <a:gd name="T6" fmla="*/ 2147483647 w 1"/>
                  <a:gd name="T7" fmla="*/ 2147483647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4" name="Freeform 561"/>
              <p:cNvSpPr>
                <a:spLocks/>
              </p:cNvSpPr>
              <p:nvPr/>
            </p:nvSpPr>
            <p:spPr bwMode="auto">
              <a:xfrm>
                <a:off x="2916333" y="1752873"/>
                <a:ext cx="0" cy="26987"/>
              </a:xfrm>
              <a:custGeom>
                <a:avLst/>
                <a:gdLst>
                  <a:gd name="T0" fmla="*/ 0 h 17"/>
                  <a:gd name="T1" fmla="*/ 11 h 17"/>
                  <a:gd name="T2" fmla="*/ 11 h 17"/>
                  <a:gd name="T3" fmla="*/ 11 h 17"/>
                  <a:gd name="T4" fmla="*/ 11 h 17"/>
                  <a:gd name="T5" fmla="*/ 20 h 17"/>
                  <a:gd name="T6" fmla="*/ 0 h 17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h 17"/>
                  <a:gd name="T15" fmla="*/ 17 h 17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T14" r="0" b="T15"/>
                <a:pathLst>
                  <a:path h="17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5" name="Freeform 562"/>
              <p:cNvSpPr>
                <a:spLocks/>
              </p:cNvSpPr>
              <p:nvPr/>
            </p:nvSpPr>
            <p:spPr bwMode="auto">
              <a:xfrm>
                <a:off x="2902046" y="1765573"/>
                <a:ext cx="1587" cy="14287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w 1"/>
                  <a:gd name="T7" fmla="*/ 0 h 8"/>
                  <a:gd name="T8" fmla="*/ 0 w 1"/>
                  <a:gd name="T9" fmla="*/ 0 h 8"/>
                  <a:gd name="T10" fmla="*/ 0 w 1"/>
                  <a:gd name="T11" fmla="*/ 457 h 8"/>
                  <a:gd name="T12" fmla="*/ 0 w 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8"/>
                  <a:gd name="T23" fmla="*/ 1 w 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6" name="Freeform 563"/>
              <p:cNvSpPr>
                <a:spLocks/>
              </p:cNvSpPr>
              <p:nvPr/>
            </p:nvSpPr>
            <p:spPr bwMode="auto">
              <a:xfrm>
                <a:off x="2902046" y="1765573"/>
                <a:ext cx="1587" cy="14287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0 h 8"/>
                  <a:gd name="T6" fmla="*/ 0 w 1"/>
                  <a:gd name="T7" fmla="*/ 0 h 8"/>
                  <a:gd name="T8" fmla="*/ 0 w 1"/>
                  <a:gd name="T9" fmla="*/ 0 h 8"/>
                  <a:gd name="T10" fmla="*/ 0 w 1"/>
                  <a:gd name="T11" fmla="*/ 457 h 8"/>
                  <a:gd name="T12" fmla="*/ 0 w 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8"/>
                  <a:gd name="T23" fmla="*/ 1 w 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7" name="Freeform 578"/>
              <p:cNvSpPr>
                <a:spLocks/>
              </p:cNvSpPr>
              <p:nvPr/>
            </p:nvSpPr>
            <p:spPr bwMode="auto">
              <a:xfrm>
                <a:off x="3652933" y="2638698"/>
                <a:ext cx="15875" cy="1587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0 w 9"/>
                  <a:gd name="T7" fmla="*/ 0 h 1"/>
                  <a:gd name="T8" fmla="*/ 0 w 9"/>
                  <a:gd name="T9" fmla="*/ 0 h 1"/>
                  <a:gd name="T10" fmla="*/ 277 w 9"/>
                  <a:gd name="T11" fmla="*/ 0 h 1"/>
                  <a:gd name="T12" fmla="*/ 0 w 9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"/>
                  <a:gd name="T23" fmla="*/ 9 w 9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8" name="Freeform 579"/>
              <p:cNvSpPr>
                <a:spLocks/>
              </p:cNvSpPr>
              <p:nvPr/>
            </p:nvSpPr>
            <p:spPr bwMode="auto">
              <a:xfrm>
                <a:off x="3652933" y="2627585"/>
                <a:ext cx="15875" cy="11112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4 h 8"/>
                  <a:gd name="T4" fmla="*/ 0 w 9"/>
                  <a:gd name="T5" fmla="*/ 4 h 8"/>
                  <a:gd name="T6" fmla="*/ 277 w 9"/>
                  <a:gd name="T7" fmla="*/ 4 h 8"/>
                  <a:gd name="T8" fmla="*/ 277 w 9"/>
                  <a:gd name="T9" fmla="*/ 4 h 8"/>
                  <a:gd name="T10" fmla="*/ 0 w 9"/>
                  <a:gd name="T11" fmla="*/ 4 h 8"/>
                  <a:gd name="T12" fmla="*/ 0 w 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8"/>
                  <a:gd name="T23" fmla="*/ 9 w 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8">
                    <a:moveTo>
                      <a:pt x="0" y="0"/>
                    </a:moveTo>
                    <a:lnTo>
                      <a:pt x="0" y="8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9" name="Freeform 580"/>
              <p:cNvSpPr>
                <a:spLocks/>
              </p:cNvSpPr>
              <p:nvPr/>
            </p:nvSpPr>
            <p:spPr bwMode="auto">
              <a:xfrm>
                <a:off x="3652933" y="2627585"/>
                <a:ext cx="1587" cy="11112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4 h 8"/>
                  <a:gd name="T4" fmla="*/ 0 w 1"/>
                  <a:gd name="T5" fmla="*/ 4 h 8"/>
                  <a:gd name="T6" fmla="*/ 0 w 1"/>
                  <a:gd name="T7" fmla="*/ 4 h 8"/>
                  <a:gd name="T8" fmla="*/ 0 w 1"/>
                  <a:gd name="T9" fmla="*/ 4 h 8"/>
                  <a:gd name="T10" fmla="*/ 0 w 1"/>
                  <a:gd name="T11" fmla="*/ 4 h 8"/>
                  <a:gd name="T12" fmla="*/ 0 w 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8"/>
                  <a:gd name="T23" fmla="*/ 1 w 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0" name="Freeform 622"/>
              <p:cNvSpPr>
                <a:spLocks/>
              </p:cNvSpPr>
              <p:nvPr/>
            </p:nvSpPr>
            <p:spPr bwMode="auto">
              <a:xfrm>
                <a:off x="6178646" y="1973535"/>
                <a:ext cx="15875" cy="26987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0 w 1"/>
                  <a:gd name="T5" fmla="*/ 0 h 2"/>
                  <a:gd name="T6" fmla="*/ 2147483647 w 1"/>
                  <a:gd name="T7" fmla="*/ 0 h 2"/>
                  <a:gd name="T8" fmla="*/ 2147483647 w 1"/>
                  <a:gd name="T9" fmla="*/ 2147483647 h 2"/>
                  <a:gd name="T10" fmla="*/ 2147483647 w 1"/>
                  <a:gd name="T11" fmla="*/ 2147483647 h 2"/>
                  <a:gd name="T12" fmla="*/ 0 w 1"/>
                  <a:gd name="T13" fmla="*/ 2147483647 h 2"/>
                  <a:gd name="T14" fmla="*/ 0 w 1"/>
                  <a:gd name="T15" fmla="*/ 2147483647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lnTo>
                      <a:pt x="0" y="2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1" name="Freeform 623"/>
              <p:cNvSpPr>
                <a:spLocks/>
              </p:cNvSpPr>
              <p:nvPr/>
            </p:nvSpPr>
            <p:spPr bwMode="auto">
              <a:xfrm>
                <a:off x="6497733" y="1465535"/>
                <a:ext cx="65087" cy="38100"/>
              </a:xfrm>
              <a:custGeom>
                <a:avLst/>
                <a:gdLst>
                  <a:gd name="T0" fmla="*/ 0 w 5"/>
                  <a:gd name="T1" fmla="*/ 2147483647 h 3"/>
                  <a:gd name="T2" fmla="*/ 0 w 5"/>
                  <a:gd name="T3" fmla="*/ 2147483647 h 3"/>
                  <a:gd name="T4" fmla="*/ 2147483647 w 5"/>
                  <a:gd name="T5" fmla="*/ 0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w 5"/>
                  <a:gd name="T11" fmla="*/ 2147483647 h 3"/>
                  <a:gd name="T12" fmla="*/ 0 w 5"/>
                  <a:gd name="T13" fmla="*/ 2147483647 h 3"/>
                  <a:gd name="T14" fmla="*/ 0 w 5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1"/>
                      <a:pt x="2" y="0"/>
                    </a:cubicBezTo>
                    <a:cubicBezTo>
                      <a:pt x="3" y="2"/>
                      <a:pt x="4" y="1"/>
                      <a:pt x="5" y="2"/>
                    </a:cubicBez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2" name="Freeform 624"/>
              <p:cNvSpPr>
                <a:spLocks/>
              </p:cNvSpPr>
              <p:nvPr/>
            </p:nvSpPr>
            <p:spPr bwMode="auto">
              <a:xfrm>
                <a:off x="6802533" y="1962423"/>
                <a:ext cx="39687" cy="23812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w 3"/>
                  <a:gd name="T11" fmla="*/ 0 h 2"/>
                  <a:gd name="T12" fmla="*/ 2147483647 w 3"/>
                  <a:gd name="T13" fmla="*/ 0 h 2"/>
                  <a:gd name="T14" fmla="*/ 2147483647 w 3"/>
                  <a:gd name="T15" fmla="*/ 0 h 2"/>
                  <a:gd name="T16" fmla="*/ 2147483647 w 3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3" y="2"/>
                      <a:pt x="3" y="2"/>
                    </a:cubicBezTo>
                    <a:lnTo>
                      <a:pt x="2" y="2"/>
                    </a:ln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3" name="Freeform 625"/>
              <p:cNvSpPr>
                <a:spLocks/>
              </p:cNvSpPr>
              <p:nvPr/>
            </p:nvSpPr>
            <p:spPr bwMode="auto">
              <a:xfrm>
                <a:off x="6867621" y="1986235"/>
                <a:ext cx="14287" cy="14287"/>
              </a:xfrm>
              <a:custGeom>
                <a:avLst/>
                <a:gdLst>
                  <a:gd name="T0" fmla="*/ 2147483647 w 1"/>
                  <a:gd name="T1" fmla="*/ 2147483647 h 1"/>
                  <a:gd name="T2" fmla="*/ 0 w 1"/>
                  <a:gd name="T3" fmla="*/ 2147483647 h 1"/>
                  <a:gd name="T4" fmla="*/ 0 w 1"/>
                  <a:gd name="T5" fmla="*/ 2147483647 h 1"/>
                  <a:gd name="T6" fmla="*/ 0 w 1"/>
                  <a:gd name="T7" fmla="*/ 0 h 1"/>
                  <a:gd name="T8" fmla="*/ 2147483647 w 1"/>
                  <a:gd name="T9" fmla="*/ 2147483647 h 1"/>
                  <a:gd name="T10" fmla="*/ 2147483647 w 1"/>
                  <a:gd name="T11" fmla="*/ 2147483647 h 1"/>
                  <a:gd name="T12" fmla="*/ 2147483647 w 1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4" name="Freeform 626"/>
              <p:cNvSpPr>
                <a:spLocks/>
              </p:cNvSpPr>
              <p:nvPr/>
            </p:nvSpPr>
            <p:spPr bwMode="auto">
              <a:xfrm>
                <a:off x="7032721" y="2040210"/>
                <a:ext cx="25400" cy="11112"/>
              </a:xfrm>
              <a:custGeom>
                <a:avLst/>
                <a:gdLst>
                  <a:gd name="T0" fmla="*/ 2147483647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147483647 w 2"/>
                  <a:gd name="T7" fmla="*/ 0 h 1"/>
                  <a:gd name="T8" fmla="*/ 2147483647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0" y="1"/>
                      <a:pt x="0" y="0"/>
                    </a:cubicBezTo>
                    <a:lnTo>
                      <a:pt x="2" y="0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5" name="Freeform 627"/>
              <p:cNvSpPr>
                <a:spLocks/>
              </p:cNvSpPr>
              <p:nvPr/>
            </p:nvSpPr>
            <p:spPr bwMode="auto">
              <a:xfrm>
                <a:off x="6715221" y="2117998"/>
                <a:ext cx="12700" cy="25400"/>
              </a:xfrm>
              <a:custGeom>
                <a:avLst/>
                <a:gdLst>
                  <a:gd name="T0" fmla="*/ 0 w 1"/>
                  <a:gd name="T1" fmla="*/ 2147483647 h 2"/>
                  <a:gd name="T2" fmla="*/ 2147483647 w 1"/>
                  <a:gd name="T3" fmla="*/ 0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w 1"/>
                  <a:gd name="T9" fmla="*/ 2147483647 h 2"/>
                  <a:gd name="T10" fmla="*/ 0 w 1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6" name="Oval 628"/>
              <p:cNvSpPr>
                <a:spLocks noChangeArrowheads="1"/>
              </p:cNvSpPr>
              <p:nvPr/>
            </p:nvSpPr>
            <p:spPr bwMode="auto">
              <a:xfrm>
                <a:off x="6715221" y="2233885"/>
                <a:ext cx="12700" cy="14287"/>
              </a:xfrm>
              <a:prstGeom prst="ellipse">
                <a:avLst/>
              </a:pr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10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7" name="Freeform 629"/>
              <p:cNvSpPr>
                <a:spLocks/>
              </p:cNvSpPr>
              <p:nvPr/>
            </p:nvSpPr>
            <p:spPr bwMode="auto">
              <a:xfrm>
                <a:off x="6305646" y="2000523"/>
                <a:ext cx="217487" cy="273050"/>
              </a:xfrm>
              <a:custGeom>
                <a:avLst/>
                <a:gdLst>
                  <a:gd name="T0" fmla="*/ 2147483647 w 17"/>
                  <a:gd name="T1" fmla="*/ 2147483647 h 21"/>
                  <a:gd name="T2" fmla="*/ 0 w 17"/>
                  <a:gd name="T3" fmla="*/ 0 h 21"/>
                  <a:gd name="T4" fmla="*/ 2147483647 w 17"/>
                  <a:gd name="T5" fmla="*/ 0 h 21"/>
                  <a:gd name="T6" fmla="*/ 2147483647 w 17"/>
                  <a:gd name="T7" fmla="*/ 2147483647 h 21"/>
                  <a:gd name="T8" fmla="*/ 2147483647 w 17"/>
                  <a:gd name="T9" fmla="*/ 2147483647 h 21"/>
                  <a:gd name="T10" fmla="*/ 2147483647 w 17"/>
                  <a:gd name="T11" fmla="*/ 2147483647 h 21"/>
                  <a:gd name="T12" fmla="*/ 2147483647 w 17"/>
                  <a:gd name="T13" fmla="*/ 2147483647 h 21"/>
                  <a:gd name="T14" fmla="*/ 2147483647 w 17"/>
                  <a:gd name="T15" fmla="*/ 2147483647 h 21"/>
                  <a:gd name="T16" fmla="*/ 2147483647 w 17"/>
                  <a:gd name="T17" fmla="*/ 2147483647 h 21"/>
                  <a:gd name="T18" fmla="*/ 2147483647 w 17"/>
                  <a:gd name="T19" fmla="*/ 2147483647 h 21"/>
                  <a:gd name="T20" fmla="*/ 2147483647 w 17"/>
                  <a:gd name="T21" fmla="*/ 2147483647 h 21"/>
                  <a:gd name="T22" fmla="*/ 2147483647 w 17"/>
                  <a:gd name="T23" fmla="*/ 2147483647 h 21"/>
                  <a:gd name="T24" fmla="*/ 2147483647 w 17"/>
                  <a:gd name="T25" fmla="*/ 2147483647 h 21"/>
                  <a:gd name="T26" fmla="*/ 2147483647 w 17"/>
                  <a:gd name="T27" fmla="*/ 2147483647 h 21"/>
                  <a:gd name="T28" fmla="*/ 2147483647 w 17"/>
                  <a:gd name="T29" fmla="*/ 2147483647 h 21"/>
                  <a:gd name="T30" fmla="*/ 2147483647 w 17"/>
                  <a:gd name="T31" fmla="*/ 2147483647 h 21"/>
                  <a:gd name="T32" fmla="*/ 2147483647 w 17"/>
                  <a:gd name="T33" fmla="*/ 2147483647 h 21"/>
                  <a:gd name="T34" fmla="*/ 2147483647 w 17"/>
                  <a:gd name="T35" fmla="*/ 2147483647 h 21"/>
                  <a:gd name="T36" fmla="*/ 2147483647 w 17"/>
                  <a:gd name="T37" fmla="*/ 2147483647 h 21"/>
                  <a:gd name="T38" fmla="*/ 2147483647 w 17"/>
                  <a:gd name="T39" fmla="*/ 2147483647 h 21"/>
                  <a:gd name="T40" fmla="*/ 2147483647 w 17"/>
                  <a:gd name="T41" fmla="*/ 214748364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21"/>
                  <a:gd name="T65" fmla="*/ 17 w 17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21">
                    <a:moveTo>
                      <a:pt x="1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4" y="3"/>
                      <a:pt x="4" y="3"/>
                      <a:pt x="6" y="5"/>
                    </a:cubicBezTo>
                    <a:cubicBezTo>
                      <a:pt x="7" y="6"/>
                      <a:pt x="8" y="8"/>
                      <a:pt x="9" y="9"/>
                    </a:cubicBezTo>
                    <a:cubicBezTo>
                      <a:pt x="11" y="11"/>
                      <a:pt x="14" y="12"/>
                      <a:pt x="15" y="14"/>
                    </a:cubicBezTo>
                    <a:cubicBezTo>
                      <a:pt x="14" y="14"/>
                      <a:pt x="13" y="13"/>
                      <a:pt x="12" y="12"/>
                    </a:cubicBezTo>
                    <a:cubicBezTo>
                      <a:pt x="12" y="12"/>
                      <a:pt x="11" y="12"/>
                      <a:pt x="11" y="12"/>
                    </a:cubicBezTo>
                    <a:cubicBezTo>
                      <a:pt x="11" y="17"/>
                      <a:pt x="16" y="17"/>
                      <a:pt x="17" y="20"/>
                    </a:cubicBezTo>
                    <a:cubicBezTo>
                      <a:pt x="16" y="19"/>
                      <a:pt x="16" y="19"/>
                      <a:pt x="16" y="19"/>
                    </a:cubicBezTo>
                    <a:lnTo>
                      <a:pt x="15" y="19"/>
                    </a:lnTo>
                    <a:cubicBezTo>
                      <a:pt x="15" y="20"/>
                      <a:pt x="15" y="21"/>
                      <a:pt x="15" y="21"/>
                    </a:cubicBezTo>
                    <a:cubicBezTo>
                      <a:pt x="14" y="20"/>
                      <a:pt x="12" y="19"/>
                      <a:pt x="12" y="18"/>
                    </a:cubicBezTo>
                    <a:cubicBezTo>
                      <a:pt x="12" y="17"/>
                      <a:pt x="11" y="16"/>
                      <a:pt x="11" y="15"/>
                    </a:cubicBezTo>
                    <a:cubicBezTo>
                      <a:pt x="10" y="15"/>
                      <a:pt x="9" y="13"/>
                      <a:pt x="9" y="12"/>
                    </a:cubicBezTo>
                    <a:cubicBezTo>
                      <a:pt x="9" y="12"/>
                      <a:pt x="7" y="9"/>
                      <a:pt x="6" y="8"/>
                    </a:cubicBezTo>
                    <a:cubicBezTo>
                      <a:pt x="5" y="5"/>
                      <a:pt x="1" y="6"/>
                      <a:pt x="1" y="2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8" name="Freeform 630"/>
              <p:cNvSpPr>
                <a:spLocks/>
              </p:cNvSpPr>
              <p:nvPr/>
            </p:nvSpPr>
            <p:spPr bwMode="auto">
              <a:xfrm>
                <a:off x="6497733" y="2287860"/>
                <a:ext cx="141287" cy="128587"/>
              </a:xfrm>
              <a:custGeom>
                <a:avLst/>
                <a:gdLst>
                  <a:gd name="T0" fmla="*/ 2147483647 w 11"/>
                  <a:gd name="T1" fmla="*/ 2147483647 h 10"/>
                  <a:gd name="T2" fmla="*/ 2147483647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2147483647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2147483647 h 10"/>
                  <a:gd name="T14" fmla="*/ 2147483647 w 11"/>
                  <a:gd name="T15" fmla="*/ 2147483647 h 10"/>
                  <a:gd name="T16" fmla="*/ 2147483647 w 11"/>
                  <a:gd name="T17" fmla="*/ 2147483647 h 10"/>
                  <a:gd name="T18" fmla="*/ 0 w 11"/>
                  <a:gd name="T19" fmla="*/ 0 h 10"/>
                  <a:gd name="T20" fmla="*/ 2147483647 w 11"/>
                  <a:gd name="T21" fmla="*/ 0 h 10"/>
                  <a:gd name="T22" fmla="*/ 2147483647 w 11"/>
                  <a:gd name="T23" fmla="*/ 2147483647 h 10"/>
                  <a:gd name="T24" fmla="*/ 2147483647 w 11"/>
                  <a:gd name="T25" fmla="*/ 2147483647 h 10"/>
                  <a:gd name="T26" fmla="*/ 2147483647 w 11"/>
                  <a:gd name="T27" fmla="*/ 2147483647 h 10"/>
                  <a:gd name="T28" fmla="*/ 2147483647 w 11"/>
                  <a:gd name="T29" fmla="*/ 2147483647 h 10"/>
                  <a:gd name="T30" fmla="*/ 2147483647 w 11"/>
                  <a:gd name="T31" fmla="*/ 2147483647 h 10"/>
                  <a:gd name="T32" fmla="*/ 2147483647 w 11"/>
                  <a:gd name="T33" fmla="*/ 2147483647 h 10"/>
                  <a:gd name="T34" fmla="*/ 2147483647 w 11"/>
                  <a:gd name="T35" fmla="*/ 2147483647 h 10"/>
                  <a:gd name="T36" fmla="*/ 2147483647 w 11"/>
                  <a:gd name="T37" fmla="*/ 2147483647 h 10"/>
                  <a:gd name="T38" fmla="*/ 2147483647 w 11"/>
                  <a:gd name="T39" fmla="*/ 2147483647 h 10"/>
                  <a:gd name="T40" fmla="*/ 2147483647 w 11"/>
                  <a:gd name="T41" fmla="*/ 2147483647 h 10"/>
                  <a:gd name="T42" fmla="*/ 2147483647 w 11"/>
                  <a:gd name="T43" fmla="*/ 2147483647 h 10"/>
                  <a:gd name="T44" fmla="*/ 2147483647 w 11"/>
                  <a:gd name="T45" fmla="*/ 2147483647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10"/>
                  <a:gd name="T71" fmla="*/ 11 w 11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10">
                    <a:moveTo>
                      <a:pt x="3" y="10"/>
                    </a:move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1" y="7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3" y="2"/>
                      <a:pt x="4" y="2"/>
                    </a:cubicBezTo>
                    <a:cubicBezTo>
                      <a:pt x="6" y="3"/>
                      <a:pt x="7" y="3"/>
                      <a:pt x="8" y="4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10" y="4"/>
                      <a:pt x="10" y="5"/>
                      <a:pt x="11" y="6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6" y="8"/>
                      <a:pt x="6" y="7"/>
                      <a:pt x="5" y="7"/>
                    </a:cubicBezTo>
                    <a:cubicBezTo>
                      <a:pt x="4" y="7"/>
                      <a:pt x="4" y="8"/>
                      <a:pt x="3" y="8"/>
                    </a:cubicBezTo>
                    <a:cubicBezTo>
                      <a:pt x="3" y="8"/>
                      <a:pt x="4" y="9"/>
                      <a:pt x="5" y="9"/>
                    </a:cubicBezTo>
                    <a:cubicBezTo>
                      <a:pt x="4" y="10"/>
                      <a:pt x="4" y="10"/>
                      <a:pt x="3" y="1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9" name="Freeform 631"/>
              <p:cNvSpPr>
                <a:spLocks/>
              </p:cNvSpPr>
              <p:nvPr/>
            </p:nvSpPr>
            <p:spPr bwMode="auto">
              <a:xfrm>
                <a:off x="6459633" y="2665685"/>
                <a:ext cx="63500" cy="52387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0 h 4"/>
                  <a:gd name="T6" fmla="*/ 2147483647 w 5"/>
                  <a:gd name="T7" fmla="*/ 0 h 4"/>
                  <a:gd name="T8" fmla="*/ 2147483647 w 5"/>
                  <a:gd name="T9" fmla="*/ 0 h 4"/>
                  <a:gd name="T10" fmla="*/ 2147483647 w 5"/>
                  <a:gd name="T11" fmla="*/ 0 h 4"/>
                  <a:gd name="T12" fmla="*/ 2147483647 w 5"/>
                  <a:gd name="T13" fmla="*/ 2147483647 h 4"/>
                  <a:gd name="T14" fmla="*/ 2147483647 w 5"/>
                  <a:gd name="T15" fmla="*/ 2147483647 h 4"/>
                  <a:gd name="T16" fmla="*/ 2147483647 w 5"/>
                  <a:gd name="T17" fmla="*/ 2147483647 h 4"/>
                  <a:gd name="T18" fmla="*/ 0 w 5"/>
                  <a:gd name="T19" fmla="*/ 2147483647 h 4"/>
                  <a:gd name="T20" fmla="*/ 2147483647 w 5"/>
                  <a:gd name="T21" fmla="*/ 2147483647 h 4"/>
                  <a:gd name="T22" fmla="*/ 2147483647 w 5"/>
                  <a:gd name="T23" fmla="*/ 2147483647 h 4"/>
                  <a:gd name="T24" fmla="*/ 2147483647 w 5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lnTo>
                      <a:pt x="5" y="0"/>
                    </a:lnTo>
                    <a:cubicBezTo>
                      <a:pt x="5" y="0"/>
                      <a:pt x="5" y="1"/>
                      <a:pt x="5" y="1"/>
                    </a:cubicBezTo>
                    <a:cubicBezTo>
                      <a:pt x="4" y="2"/>
                      <a:pt x="3" y="1"/>
                      <a:pt x="3" y="2"/>
                    </a:cubicBezTo>
                    <a:cubicBezTo>
                      <a:pt x="2" y="2"/>
                      <a:pt x="2" y="4"/>
                      <a:pt x="2" y="4"/>
                    </a:cubicBezTo>
                    <a:cubicBezTo>
                      <a:pt x="2" y="4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0" name="Freeform 632"/>
              <p:cNvSpPr>
                <a:spLocks/>
              </p:cNvSpPr>
              <p:nvPr/>
            </p:nvSpPr>
            <p:spPr bwMode="auto">
              <a:xfrm>
                <a:off x="6408833" y="2678385"/>
                <a:ext cx="63500" cy="93662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0 h 7"/>
                  <a:gd name="T4" fmla="*/ 2147483647 w 5"/>
                  <a:gd name="T5" fmla="*/ 2147483647 h 7"/>
                  <a:gd name="T6" fmla="*/ 2147483647 w 5"/>
                  <a:gd name="T7" fmla="*/ 2147483647 h 7"/>
                  <a:gd name="T8" fmla="*/ 2147483647 w 5"/>
                  <a:gd name="T9" fmla="*/ 2147483647 h 7"/>
                  <a:gd name="T10" fmla="*/ 2147483647 w 5"/>
                  <a:gd name="T11" fmla="*/ 2147483647 h 7"/>
                  <a:gd name="T12" fmla="*/ 0 w 5"/>
                  <a:gd name="T13" fmla="*/ 2147483647 h 7"/>
                  <a:gd name="T14" fmla="*/ 0 w 5"/>
                  <a:gd name="T15" fmla="*/ 2147483647 h 7"/>
                  <a:gd name="T16" fmla="*/ 0 w 5"/>
                  <a:gd name="T17" fmla="*/ 2147483647 h 7"/>
                  <a:gd name="T18" fmla="*/ 0 w 5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7"/>
                  <a:gd name="T32" fmla="*/ 5 w 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7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4" y="0"/>
                      <a:pt x="5" y="4"/>
                      <a:pt x="5" y="6"/>
                    </a:cubicBezTo>
                    <a:cubicBezTo>
                      <a:pt x="5" y="6"/>
                      <a:pt x="4" y="7"/>
                      <a:pt x="3" y="7"/>
                    </a:cubicBezTo>
                    <a:cubicBezTo>
                      <a:pt x="3" y="7"/>
                      <a:pt x="1" y="5"/>
                      <a:pt x="1" y="5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1" name="Freeform 633"/>
              <p:cNvSpPr>
                <a:spLocks/>
              </p:cNvSpPr>
              <p:nvPr/>
            </p:nvSpPr>
            <p:spPr bwMode="auto">
              <a:xfrm>
                <a:off x="6408833" y="2678385"/>
                <a:ext cx="12700" cy="25400"/>
              </a:xfrm>
              <a:custGeom>
                <a:avLst/>
                <a:gdLst>
                  <a:gd name="T0" fmla="*/ 0 w 9"/>
                  <a:gd name="T1" fmla="*/ 0 h 17"/>
                  <a:gd name="T2" fmla="*/ 0 w 9"/>
                  <a:gd name="T3" fmla="*/ 0 h 17"/>
                  <a:gd name="T4" fmla="*/ 0 w 9"/>
                  <a:gd name="T5" fmla="*/ 0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0 w 9"/>
                  <a:gd name="T15" fmla="*/ 0 h 17"/>
                  <a:gd name="T16" fmla="*/ 0 w 9"/>
                  <a:gd name="T17" fmla="*/ 0 h 17"/>
                  <a:gd name="T18" fmla="*/ 0 w 9"/>
                  <a:gd name="T19" fmla="*/ 0 h 17"/>
                  <a:gd name="T20" fmla="*/ 0 w 9"/>
                  <a:gd name="T21" fmla="*/ 8 h 17"/>
                  <a:gd name="T22" fmla="*/ 0 w 9"/>
                  <a:gd name="T23" fmla="*/ 8 h 17"/>
                  <a:gd name="T24" fmla="*/ 0 w 9"/>
                  <a:gd name="T25" fmla="*/ 8 h 17"/>
                  <a:gd name="T26" fmla="*/ 0 w 9"/>
                  <a:gd name="T27" fmla="*/ 8 h 17"/>
                  <a:gd name="T28" fmla="*/ 0 w 9"/>
                  <a:gd name="T29" fmla="*/ 8 h 17"/>
                  <a:gd name="T30" fmla="*/ 0 w 9"/>
                  <a:gd name="T31" fmla="*/ 8 h 17"/>
                  <a:gd name="T32" fmla="*/ 0 w 9"/>
                  <a:gd name="T33" fmla="*/ 8 h 17"/>
                  <a:gd name="T34" fmla="*/ 4 w 9"/>
                  <a:gd name="T35" fmla="*/ 8 h 17"/>
                  <a:gd name="T36" fmla="*/ 4 w 9"/>
                  <a:gd name="T37" fmla="*/ 8 h 17"/>
                  <a:gd name="T38" fmla="*/ 0 w 9"/>
                  <a:gd name="T39" fmla="*/ 8 h 17"/>
                  <a:gd name="T40" fmla="*/ 0 w 9"/>
                  <a:gd name="T41" fmla="*/ 0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7"/>
                  <a:gd name="T65" fmla="*/ 9 w 9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2" name="Freeform 634"/>
              <p:cNvSpPr>
                <a:spLocks/>
              </p:cNvSpPr>
              <p:nvPr/>
            </p:nvSpPr>
            <p:spPr bwMode="auto">
              <a:xfrm>
                <a:off x="6408833" y="2678385"/>
                <a:ext cx="1587" cy="1587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308 h 9"/>
                  <a:gd name="T4" fmla="*/ 0 w 1"/>
                  <a:gd name="T5" fmla="*/ 308 h 9"/>
                  <a:gd name="T6" fmla="*/ 0 w 1"/>
                  <a:gd name="T7" fmla="*/ 308 h 9"/>
                  <a:gd name="T8" fmla="*/ 0 w 1"/>
                  <a:gd name="T9" fmla="*/ 308 h 9"/>
                  <a:gd name="T10" fmla="*/ 0 w 1"/>
                  <a:gd name="T11" fmla="*/ 308 h 9"/>
                  <a:gd name="T12" fmla="*/ 0 w 1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9"/>
                  <a:gd name="T23" fmla="*/ 1 w 1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3" name="Freeform 635"/>
              <p:cNvSpPr>
                <a:spLocks/>
              </p:cNvSpPr>
              <p:nvPr/>
            </p:nvSpPr>
            <p:spPr bwMode="auto">
              <a:xfrm>
                <a:off x="6408833" y="2678385"/>
                <a:ext cx="1587" cy="1587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308 h 9"/>
                  <a:gd name="T4" fmla="*/ 0 w 1"/>
                  <a:gd name="T5" fmla="*/ 308 h 9"/>
                  <a:gd name="T6" fmla="*/ 0 w 1"/>
                  <a:gd name="T7" fmla="*/ 308 h 9"/>
                  <a:gd name="T8" fmla="*/ 0 w 1"/>
                  <a:gd name="T9" fmla="*/ 308 h 9"/>
                  <a:gd name="T10" fmla="*/ 0 w 1"/>
                  <a:gd name="T11" fmla="*/ 308 h 9"/>
                  <a:gd name="T12" fmla="*/ 0 w 1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9"/>
                  <a:gd name="T23" fmla="*/ 1 w 1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4" name="Freeform 636"/>
              <p:cNvSpPr>
                <a:spLocks/>
              </p:cNvSpPr>
              <p:nvPr/>
            </p:nvSpPr>
            <p:spPr bwMode="auto">
              <a:xfrm>
                <a:off x="6421533" y="2416448"/>
                <a:ext cx="228600" cy="261937"/>
              </a:xfrm>
              <a:custGeom>
                <a:avLst/>
                <a:gdLst>
                  <a:gd name="T0" fmla="*/ 2147483647 w 18"/>
                  <a:gd name="T1" fmla="*/ 2147483647 h 20"/>
                  <a:gd name="T2" fmla="*/ 2147483647 w 18"/>
                  <a:gd name="T3" fmla="*/ 2147483647 h 20"/>
                  <a:gd name="T4" fmla="*/ 2147483647 w 18"/>
                  <a:gd name="T5" fmla="*/ 2147483647 h 20"/>
                  <a:gd name="T6" fmla="*/ 2147483647 w 18"/>
                  <a:gd name="T7" fmla="*/ 2147483647 h 20"/>
                  <a:gd name="T8" fmla="*/ 2147483647 w 18"/>
                  <a:gd name="T9" fmla="*/ 2147483647 h 20"/>
                  <a:gd name="T10" fmla="*/ 2147483647 w 18"/>
                  <a:gd name="T11" fmla="*/ 2147483647 h 20"/>
                  <a:gd name="T12" fmla="*/ 2147483647 w 18"/>
                  <a:gd name="T13" fmla="*/ 2147483647 h 20"/>
                  <a:gd name="T14" fmla="*/ 2147483647 w 18"/>
                  <a:gd name="T15" fmla="*/ 2147483647 h 20"/>
                  <a:gd name="T16" fmla="*/ 2147483647 w 18"/>
                  <a:gd name="T17" fmla="*/ 2147483647 h 20"/>
                  <a:gd name="T18" fmla="*/ 2147483647 w 18"/>
                  <a:gd name="T19" fmla="*/ 2147483647 h 20"/>
                  <a:gd name="T20" fmla="*/ 2147483647 w 18"/>
                  <a:gd name="T21" fmla="*/ 2147483647 h 20"/>
                  <a:gd name="T22" fmla="*/ 2147483647 w 18"/>
                  <a:gd name="T23" fmla="*/ 2147483647 h 20"/>
                  <a:gd name="T24" fmla="*/ 2147483647 w 18"/>
                  <a:gd name="T25" fmla="*/ 2147483647 h 20"/>
                  <a:gd name="T26" fmla="*/ 2147483647 w 18"/>
                  <a:gd name="T27" fmla="*/ 2147483647 h 20"/>
                  <a:gd name="T28" fmla="*/ 2147483647 w 18"/>
                  <a:gd name="T29" fmla="*/ 0 h 20"/>
                  <a:gd name="T30" fmla="*/ 2147483647 w 18"/>
                  <a:gd name="T31" fmla="*/ 2147483647 h 20"/>
                  <a:gd name="T32" fmla="*/ 2147483647 w 18"/>
                  <a:gd name="T33" fmla="*/ 2147483647 h 20"/>
                  <a:gd name="T34" fmla="*/ 2147483647 w 18"/>
                  <a:gd name="T35" fmla="*/ 2147483647 h 20"/>
                  <a:gd name="T36" fmla="*/ 2147483647 w 18"/>
                  <a:gd name="T37" fmla="*/ 2147483647 h 20"/>
                  <a:gd name="T38" fmla="*/ 2147483647 w 18"/>
                  <a:gd name="T39" fmla="*/ 2147483647 h 20"/>
                  <a:gd name="T40" fmla="*/ 2147483647 w 18"/>
                  <a:gd name="T41" fmla="*/ 2147483647 h 20"/>
                  <a:gd name="T42" fmla="*/ 2147483647 w 18"/>
                  <a:gd name="T43" fmla="*/ 2147483647 h 20"/>
                  <a:gd name="T44" fmla="*/ 2147483647 w 18"/>
                  <a:gd name="T45" fmla="*/ 2147483647 h 20"/>
                  <a:gd name="T46" fmla="*/ 2147483647 w 18"/>
                  <a:gd name="T47" fmla="*/ 2147483647 h 20"/>
                  <a:gd name="T48" fmla="*/ 2147483647 w 18"/>
                  <a:gd name="T49" fmla="*/ 2147483647 h 20"/>
                  <a:gd name="T50" fmla="*/ 2147483647 w 18"/>
                  <a:gd name="T51" fmla="*/ 2147483647 h 20"/>
                  <a:gd name="T52" fmla="*/ 2147483647 w 18"/>
                  <a:gd name="T53" fmla="*/ 2147483647 h 20"/>
                  <a:gd name="T54" fmla="*/ 2147483647 w 18"/>
                  <a:gd name="T55" fmla="*/ 2147483647 h 20"/>
                  <a:gd name="T56" fmla="*/ 2147483647 w 18"/>
                  <a:gd name="T57" fmla="*/ 2147483647 h 20"/>
                  <a:gd name="T58" fmla="*/ 2147483647 w 18"/>
                  <a:gd name="T59" fmla="*/ 2147483647 h 20"/>
                  <a:gd name="T60" fmla="*/ 2147483647 w 18"/>
                  <a:gd name="T61" fmla="*/ 2147483647 h 20"/>
                  <a:gd name="T62" fmla="*/ 2147483647 w 18"/>
                  <a:gd name="T63" fmla="*/ 2147483647 h 20"/>
                  <a:gd name="T64" fmla="*/ 2147483647 w 18"/>
                  <a:gd name="T65" fmla="*/ 2147483647 h 20"/>
                  <a:gd name="T66" fmla="*/ 2147483647 w 18"/>
                  <a:gd name="T67" fmla="*/ 2147483647 h 20"/>
                  <a:gd name="T68" fmla="*/ 2147483647 w 18"/>
                  <a:gd name="T69" fmla="*/ 2147483647 h 20"/>
                  <a:gd name="T70" fmla="*/ 2147483647 w 18"/>
                  <a:gd name="T71" fmla="*/ 2147483647 h 20"/>
                  <a:gd name="T72" fmla="*/ 2147483647 w 18"/>
                  <a:gd name="T73" fmla="*/ 2147483647 h 20"/>
                  <a:gd name="T74" fmla="*/ 2147483647 w 18"/>
                  <a:gd name="T75" fmla="*/ 2147483647 h 20"/>
                  <a:gd name="T76" fmla="*/ 2147483647 w 18"/>
                  <a:gd name="T77" fmla="*/ 2147483647 h 20"/>
                  <a:gd name="T78" fmla="*/ 2147483647 w 18"/>
                  <a:gd name="T79" fmla="*/ 2147483647 h 20"/>
                  <a:gd name="T80" fmla="*/ 2147483647 w 18"/>
                  <a:gd name="T81" fmla="*/ 2147483647 h 20"/>
                  <a:gd name="T82" fmla="*/ 2147483647 w 18"/>
                  <a:gd name="T83" fmla="*/ 2147483647 h 20"/>
                  <a:gd name="T84" fmla="*/ 2147483647 w 18"/>
                  <a:gd name="T85" fmla="*/ 2147483647 h 20"/>
                  <a:gd name="T86" fmla="*/ 2147483647 w 18"/>
                  <a:gd name="T87" fmla="*/ 2147483647 h 20"/>
                  <a:gd name="T88" fmla="*/ 2147483647 w 18"/>
                  <a:gd name="T89" fmla="*/ 2147483647 h 20"/>
                  <a:gd name="T90" fmla="*/ 2147483647 w 18"/>
                  <a:gd name="T91" fmla="*/ 2147483647 h 20"/>
                  <a:gd name="T92" fmla="*/ 0 w 18"/>
                  <a:gd name="T93" fmla="*/ 2147483647 h 20"/>
                  <a:gd name="T94" fmla="*/ 2147483647 w 18"/>
                  <a:gd name="T95" fmla="*/ 2147483647 h 20"/>
                  <a:gd name="T96" fmla="*/ 2147483647 w 18"/>
                  <a:gd name="T97" fmla="*/ 2147483647 h 20"/>
                  <a:gd name="T98" fmla="*/ 2147483647 w 18"/>
                  <a:gd name="T99" fmla="*/ 2147483647 h 20"/>
                  <a:gd name="T100" fmla="*/ 2147483647 w 18"/>
                  <a:gd name="T101" fmla="*/ 2147483647 h 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"/>
                  <a:gd name="T154" fmla="*/ 0 h 20"/>
                  <a:gd name="T155" fmla="*/ 18 w 18"/>
                  <a:gd name="T156" fmla="*/ 20 h 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" h="20"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6" y="15"/>
                      <a:pt x="7" y="14"/>
                    </a:cubicBezTo>
                    <a:cubicBezTo>
                      <a:pt x="7" y="15"/>
                      <a:pt x="8" y="15"/>
                      <a:pt x="8" y="16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10" y="10"/>
                      <a:pt x="11" y="11"/>
                      <a:pt x="12" y="10"/>
                    </a:cubicBezTo>
                    <a:cubicBezTo>
                      <a:pt x="11" y="9"/>
                      <a:pt x="11" y="9"/>
                      <a:pt x="10" y="8"/>
                    </a:cubicBezTo>
                    <a:cubicBezTo>
                      <a:pt x="11" y="9"/>
                      <a:pt x="12" y="9"/>
                      <a:pt x="13" y="9"/>
                    </a:cubicBezTo>
                    <a:cubicBezTo>
                      <a:pt x="13" y="9"/>
                      <a:pt x="13" y="8"/>
                      <a:pt x="13" y="8"/>
                    </a:cubicBezTo>
                    <a:cubicBezTo>
                      <a:pt x="12" y="6"/>
                      <a:pt x="11" y="4"/>
                      <a:pt x="11" y="2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13" y="2"/>
                      <a:pt x="14" y="2"/>
                      <a:pt x="15" y="3"/>
                    </a:cubicBezTo>
                    <a:cubicBezTo>
                      <a:pt x="16" y="4"/>
                      <a:pt x="16" y="6"/>
                      <a:pt x="16" y="7"/>
                    </a:cubicBezTo>
                    <a:lnTo>
                      <a:pt x="16" y="8"/>
                    </a:lnTo>
                    <a:cubicBezTo>
                      <a:pt x="16" y="8"/>
                      <a:pt x="16" y="8"/>
                      <a:pt x="15" y="8"/>
                    </a:cubicBezTo>
                    <a:cubicBezTo>
                      <a:pt x="15" y="9"/>
                      <a:pt x="16" y="9"/>
                      <a:pt x="16" y="9"/>
                    </a:cubicBezTo>
                    <a:cubicBezTo>
                      <a:pt x="16" y="10"/>
                      <a:pt x="17" y="14"/>
                      <a:pt x="18" y="14"/>
                    </a:cubicBezTo>
                    <a:lnTo>
                      <a:pt x="18" y="17"/>
                    </a:lnTo>
                    <a:cubicBezTo>
                      <a:pt x="17" y="17"/>
                      <a:pt x="17" y="16"/>
                      <a:pt x="17" y="15"/>
                    </a:cubicBezTo>
                    <a:cubicBezTo>
                      <a:pt x="17" y="16"/>
                      <a:pt x="16" y="16"/>
                      <a:pt x="16" y="16"/>
                    </a:cubicBezTo>
                    <a:cubicBezTo>
                      <a:pt x="16" y="17"/>
                      <a:pt x="16" y="17"/>
                      <a:pt x="16" y="18"/>
                    </a:cubicBezTo>
                    <a:cubicBezTo>
                      <a:pt x="15" y="18"/>
                      <a:pt x="15" y="17"/>
                      <a:pt x="15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lnTo>
                      <a:pt x="13" y="18"/>
                    </a:lnTo>
                    <a:cubicBezTo>
                      <a:pt x="12" y="18"/>
                      <a:pt x="12" y="17"/>
                      <a:pt x="12" y="17"/>
                    </a:cubicBezTo>
                    <a:lnTo>
                      <a:pt x="11" y="17"/>
                    </a:ln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9" y="20"/>
                      <a:pt x="9" y="19"/>
                      <a:pt x="9" y="18"/>
                    </a:cubicBezTo>
                    <a:cubicBezTo>
                      <a:pt x="8" y="18"/>
                      <a:pt x="7" y="18"/>
                      <a:pt x="7" y="17"/>
                    </a:cubicBezTo>
                    <a:cubicBezTo>
                      <a:pt x="6" y="18"/>
                      <a:pt x="4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2" y="15"/>
                      <a:pt x="4" y="15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5" name="Freeform 637"/>
              <p:cNvSpPr>
                <a:spLocks/>
              </p:cNvSpPr>
              <p:nvPr/>
            </p:nvSpPr>
            <p:spPr bwMode="auto">
              <a:xfrm>
                <a:off x="5056283" y="2627585"/>
                <a:ext cx="63500" cy="66675"/>
              </a:xfrm>
              <a:custGeom>
                <a:avLst/>
                <a:gdLst>
                  <a:gd name="T0" fmla="*/ 0 w 5"/>
                  <a:gd name="T1" fmla="*/ 2147483647 h 5"/>
                  <a:gd name="T2" fmla="*/ 2147483647 w 5"/>
                  <a:gd name="T3" fmla="*/ 0 h 5"/>
                  <a:gd name="T4" fmla="*/ 2147483647 w 5"/>
                  <a:gd name="T5" fmla="*/ 0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0 w 5"/>
                  <a:gd name="T11" fmla="*/ 2147483647 h 5"/>
                  <a:gd name="T12" fmla="*/ 0 w 5"/>
                  <a:gd name="T13" fmla="*/ 2147483647 h 5"/>
                  <a:gd name="T14" fmla="*/ 0 w 5"/>
                  <a:gd name="T15" fmla="*/ 214748364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0" y="1"/>
                    </a:moveTo>
                    <a:lnTo>
                      <a:pt x="3" y="0"/>
                    </a:lnTo>
                    <a:cubicBezTo>
                      <a:pt x="4" y="0"/>
                      <a:pt x="5" y="2"/>
                      <a:pt x="5" y="3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3" y="3"/>
                      <a:pt x="1" y="2"/>
                      <a:pt x="0" y="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6" name="Freeform 696"/>
              <p:cNvSpPr>
                <a:spLocks/>
              </p:cNvSpPr>
              <p:nvPr/>
            </p:nvSpPr>
            <p:spPr bwMode="auto">
              <a:xfrm>
                <a:off x="2570258" y="1660798"/>
                <a:ext cx="1587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7" name="Freeform 697"/>
              <p:cNvSpPr>
                <a:spLocks/>
              </p:cNvSpPr>
              <p:nvPr/>
            </p:nvSpPr>
            <p:spPr bwMode="auto">
              <a:xfrm>
                <a:off x="2902046" y="1765573"/>
                <a:ext cx="1587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8" name="Freeform 698"/>
              <p:cNvSpPr>
                <a:spLocks/>
              </p:cNvSpPr>
              <p:nvPr/>
            </p:nvSpPr>
            <p:spPr bwMode="auto">
              <a:xfrm>
                <a:off x="3613246" y="1268685"/>
                <a:ext cx="3175" cy="1587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9" name="Freeform 699"/>
              <p:cNvSpPr>
                <a:spLocks/>
              </p:cNvSpPr>
              <p:nvPr/>
            </p:nvSpPr>
            <p:spPr bwMode="auto">
              <a:xfrm>
                <a:off x="3997421" y="1232173"/>
                <a:ext cx="1587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0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0" name="Freeform 700"/>
              <p:cNvSpPr>
                <a:spLocks/>
              </p:cNvSpPr>
              <p:nvPr/>
            </p:nvSpPr>
            <p:spPr bwMode="auto">
              <a:xfrm>
                <a:off x="4368896" y="1295673"/>
                <a:ext cx="1587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1" name="Freeform 701"/>
              <p:cNvSpPr>
                <a:spLocks/>
              </p:cNvSpPr>
              <p:nvPr/>
            </p:nvSpPr>
            <p:spPr bwMode="auto">
              <a:xfrm>
                <a:off x="4380008" y="1255985"/>
                <a:ext cx="1587" cy="31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2" name="Freeform 702"/>
              <p:cNvSpPr>
                <a:spLocks/>
              </p:cNvSpPr>
              <p:nvPr/>
            </p:nvSpPr>
            <p:spPr bwMode="auto">
              <a:xfrm>
                <a:off x="4546696" y="1375048"/>
                <a:ext cx="1587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0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3" name="Freeform 703"/>
              <p:cNvSpPr>
                <a:spLocks/>
              </p:cNvSpPr>
              <p:nvPr/>
            </p:nvSpPr>
            <p:spPr bwMode="auto">
              <a:xfrm>
                <a:off x="6881908" y="2000523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h 1"/>
                  <a:gd name="T13" fmla="*/ 1 h 1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T12" r="0" b="T13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4" name="Freeform 704"/>
              <p:cNvSpPr>
                <a:spLocks/>
              </p:cNvSpPr>
              <p:nvPr/>
            </p:nvSpPr>
            <p:spPr bwMode="auto">
              <a:xfrm>
                <a:off x="6408833" y="2694260"/>
                <a:ext cx="1587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0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5" name="Freeform 705"/>
              <p:cNvSpPr>
                <a:spLocks/>
              </p:cNvSpPr>
              <p:nvPr/>
            </p:nvSpPr>
            <p:spPr bwMode="auto">
              <a:xfrm>
                <a:off x="6434233" y="2913335"/>
                <a:ext cx="1587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6" name="Freeform 706"/>
              <p:cNvSpPr>
                <a:spLocks/>
              </p:cNvSpPr>
              <p:nvPr/>
            </p:nvSpPr>
            <p:spPr bwMode="auto">
              <a:xfrm>
                <a:off x="6421533" y="1830660"/>
                <a:ext cx="1587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7" name="Freeform 817"/>
              <p:cNvSpPr>
                <a:spLocks/>
              </p:cNvSpPr>
              <p:nvPr/>
            </p:nvSpPr>
            <p:spPr bwMode="auto">
              <a:xfrm>
                <a:off x="4149821" y="2440260"/>
                <a:ext cx="79375" cy="79375"/>
              </a:xfrm>
              <a:custGeom>
                <a:avLst/>
                <a:gdLst>
                  <a:gd name="T0" fmla="*/ 6 w 54"/>
                  <a:gd name="T1" fmla="*/ 2 h 52"/>
                  <a:gd name="T2" fmla="*/ 6 w 54"/>
                  <a:gd name="T3" fmla="*/ 12 h 52"/>
                  <a:gd name="T4" fmla="*/ 6 w 54"/>
                  <a:gd name="T5" fmla="*/ 13 h 52"/>
                  <a:gd name="T6" fmla="*/ 6 w 54"/>
                  <a:gd name="T7" fmla="*/ 13 h 52"/>
                  <a:gd name="T8" fmla="*/ 6 w 54"/>
                  <a:gd name="T9" fmla="*/ 17 h 52"/>
                  <a:gd name="T10" fmla="*/ 6 w 54"/>
                  <a:gd name="T11" fmla="*/ 13 h 52"/>
                  <a:gd name="T12" fmla="*/ 6 w 54"/>
                  <a:gd name="T13" fmla="*/ 13 h 52"/>
                  <a:gd name="T14" fmla="*/ 6 w 54"/>
                  <a:gd name="T15" fmla="*/ 13 h 52"/>
                  <a:gd name="T16" fmla="*/ 6 w 54"/>
                  <a:gd name="T17" fmla="*/ 13 h 52"/>
                  <a:gd name="T18" fmla="*/ 3 w 54"/>
                  <a:gd name="T19" fmla="*/ 0 h 52"/>
                  <a:gd name="T20" fmla="*/ 6 w 54"/>
                  <a:gd name="T21" fmla="*/ 2 h 52"/>
                  <a:gd name="T22" fmla="*/ 6 w 54"/>
                  <a:gd name="T23" fmla="*/ 2 h 52"/>
                  <a:gd name="T24" fmla="*/ 6 w 54"/>
                  <a:gd name="T25" fmla="*/ 2 h 52"/>
                  <a:gd name="T26" fmla="*/ 6 w 54"/>
                  <a:gd name="T27" fmla="*/ 2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"/>
                  <a:gd name="T43" fmla="*/ 0 h 52"/>
                  <a:gd name="T44" fmla="*/ 54 w 54"/>
                  <a:gd name="T45" fmla="*/ 52 h 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" h="52">
                    <a:moveTo>
                      <a:pt x="19" y="2"/>
                    </a:moveTo>
                    <a:lnTo>
                      <a:pt x="36" y="11"/>
                    </a:lnTo>
                    <a:lnTo>
                      <a:pt x="36" y="28"/>
                    </a:lnTo>
                    <a:lnTo>
                      <a:pt x="44" y="36"/>
                    </a:lnTo>
                    <a:lnTo>
                      <a:pt x="54" y="52"/>
                    </a:lnTo>
                    <a:lnTo>
                      <a:pt x="44" y="45"/>
                    </a:lnTo>
                    <a:cubicBezTo>
                      <a:pt x="36" y="45"/>
                      <a:pt x="27" y="46"/>
                      <a:pt x="27" y="46"/>
                    </a:cubicBezTo>
                    <a:cubicBezTo>
                      <a:pt x="27" y="46"/>
                      <a:pt x="9" y="27"/>
                      <a:pt x="9" y="27"/>
                    </a:cubicBezTo>
                    <a:cubicBezTo>
                      <a:pt x="0" y="27"/>
                      <a:pt x="4" y="4"/>
                      <a:pt x="3" y="0"/>
                    </a:cubicBezTo>
                    <a:lnTo>
                      <a:pt x="10" y="2"/>
                    </a:lnTo>
                    <a:lnTo>
                      <a:pt x="19" y="2"/>
                    </a:ln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8" name="Freeform 818"/>
              <p:cNvSpPr>
                <a:spLocks/>
              </p:cNvSpPr>
              <p:nvPr/>
            </p:nvSpPr>
            <p:spPr bwMode="auto">
              <a:xfrm>
                <a:off x="6178646" y="2376760"/>
                <a:ext cx="127000" cy="173037"/>
              </a:xfrm>
              <a:custGeom>
                <a:avLst/>
                <a:gdLst>
                  <a:gd name="T0" fmla="*/ 2147483647 w 10"/>
                  <a:gd name="T1" fmla="*/ 0 h 13"/>
                  <a:gd name="T2" fmla="*/ 2147483647 w 10"/>
                  <a:gd name="T3" fmla="*/ 0 h 13"/>
                  <a:gd name="T4" fmla="*/ 2147483647 w 10"/>
                  <a:gd name="T5" fmla="*/ 2147483647 h 13"/>
                  <a:gd name="T6" fmla="*/ 2147483647 w 10"/>
                  <a:gd name="T7" fmla="*/ 2147483647 h 13"/>
                  <a:gd name="T8" fmla="*/ 2147483647 w 10"/>
                  <a:gd name="T9" fmla="*/ 2147483647 h 13"/>
                  <a:gd name="T10" fmla="*/ 2147483647 w 10"/>
                  <a:gd name="T11" fmla="*/ 2147483647 h 13"/>
                  <a:gd name="T12" fmla="*/ 2147483647 w 10"/>
                  <a:gd name="T13" fmla="*/ 2147483647 h 13"/>
                  <a:gd name="T14" fmla="*/ 2147483647 w 10"/>
                  <a:gd name="T15" fmla="*/ 2147483647 h 13"/>
                  <a:gd name="T16" fmla="*/ 2147483647 w 10"/>
                  <a:gd name="T17" fmla="*/ 2147483647 h 13"/>
                  <a:gd name="T18" fmla="*/ 2147483647 w 10"/>
                  <a:gd name="T19" fmla="*/ 2147483647 h 13"/>
                  <a:gd name="T20" fmla="*/ 2147483647 w 10"/>
                  <a:gd name="T21" fmla="*/ 2147483647 h 13"/>
                  <a:gd name="T22" fmla="*/ 2147483647 w 10"/>
                  <a:gd name="T23" fmla="*/ 2147483647 h 13"/>
                  <a:gd name="T24" fmla="*/ 2147483647 w 10"/>
                  <a:gd name="T25" fmla="*/ 2147483647 h 13"/>
                  <a:gd name="T26" fmla="*/ 2147483647 w 10"/>
                  <a:gd name="T27" fmla="*/ 2147483647 h 13"/>
                  <a:gd name="T28" fmla="*/ 2147483647 w 10"/>
                  <a:gd name="T29" fmla="*/ 2147483647 h 13"/>
                  <a:gd name="T30" fmla="*/ 2147483647 w 10"/>
                  <a:gd name="T31" fmla="*/ 2147483647 h 13"/>
                  <a:gd name="T32" fmla="*/ 2147483647 w 10"/>
                  <a:gd name="T33" fmla="*/ 2147483647 h 13"/>
                  <a:gd name="T34" fmla="*/ 2147483647 w 10"/>
                  <a:gd name="T35" fmla="*/ 2147483647 h 13"/>
                  <a:gd name="T36" fmla="*/ 0 w 10"/>
                  <a:gd name="T37" fmla="*/ 2147483647 h 13"/>
                  <a:gd name="T38" fmla="*/ 2147483647 w 10"/>
                  <a:gd name="T39" fmla="*/ 2147483647 h 13"/>
                  <a:gd name="T40" fmla="*/ 2147483647 w 10"/>
                  <a:gd name="T41" fmla="*/ 0 h 13"/>
                  <a:gd name="T42" fmla="*/ 2147483647 w 10"/>
                  <a:gd name="T43" fmla="*/ 0 h 13"/>
                  <a:gd name="T44" fmla="*/ 2147483647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13"/>
                  <a:gd name="T71" fmla="*/ 10 w 10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13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1"/>
                    </a:cubicBezTo>
                    <a:cubicBezTo>
                      <a:pt x="8" y="2"/>
                      <a:pt x="7" y="2"/>
                      <a:pt x="7" y="3"/>
                    </a:cubicBezTo>
                    <a:cubicBezTo>
                      <a:pt x="7" y="4"/>
                      <a:pt x="8" y="4"/>
                      <a:pt x="8" y="5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6" y="8"/>
                      <a:pt x="7" y="9"/>
                      <a:pt x="7" y="9"/>
                    </a:cubicBezTo>
                    <a:cubicBezTo>
                      <a:pt x="8" y="9"/>
                      <a:pt x="9" y="10"/>
                      <a:pt x="10" y="11"/>
                    </a:cubicBezTo>
                    <a:cubicBezTo>
                      <a:pt x="8" y="12"/>
                      <a:pt x="8" y="11"/>
                      <a:pt x="7" y="13"/>
                    </a:cubicBezTo>
                    <a:cubicBezTo>
                      <a:pt x="7" y="13"/>
                      <a:pt x="6" y="13"/>
                      <a:pt x="6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4" y="12"/>
                      <a:pt x="2" y="12"/>
                      <a:pt x="2" y="11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2" y="9"/>
                      <a:pt x="2" y="7"/>
                      <a:pt x="0" y="7"/>
                    </a:cubicBezTo>
                    <a:cubicBezTo>
                      <a:pt x="1" y="5"/>
                      <a:pt x="3" y="5"/>
                      <a:pt x="3" y="3"/>
                    </a:cubicBezTo>
                    <a:cubicBezTo>
                      <a:pt x="7" y="3"/>
                      <a:pt x="6" y="0"/>
                      <a:pt x="9" y="0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9" name="Freeform 819"/>
              <p:cNvSpPr>
                <a:spLocks/>
              </p:cNvSpPr>
              <p:nvPr/>
            </p:nvSpPr>
            <p:spPr bwMode="auto">
              <a:xfrm>
                <a:off x="6254846" y="2522810"/>
                <a:ext cx="103187" cy="142875"/>
              </a:xfrm>
              <a:custGeom>
                <a:avLst/>
                <a:gdLst>
                  <a:gd name="T0" fmla="*/ 2147483647 w 8"/>
                  <a:gd name="T1" fmla="*/ 2147483647 h 11"/>
                  <a:gd name="T2" fmla="*/ 2147483647 w 8"/>
                  <a:gd name="T3" fmla="*/ 0 h 11"/>
                  <a:gd name="T4" fmla="*/ 2147483647 w 8"/>
                  <a:gd name="T5" fmla="*/ 2147483647 h 11"/>
                  <a:gd name="T6" fmla="*/ 2147483647 w 8"/>
                  <a:gd name="T7" fmla="*/ 2147483647 h 11"/>
                  <a:gd name="T8" fmla="*/ 2147483647 w 8"/>
                  <a:gd name="T9" fmla="*/ 2147483647 h 11"/>
                  <a:gd name="T10" fmla="*/ 2147483647 w 8"/>
                  <a:gd name="T11" fmla="*/ 2147483647 h 11"/>
                  <a:gd name="T12" fmla="*/ 0 w 8"/>
                  <a:gd name="T13" fmla="*/ 2147483647 h 11"/>
                  <a:gd name="T14" fmla="*/ 2147483647 w 8"/>
                  <a:gd name="T15" fmla="*/ 2147483647 h 11"/>
                  <a:gd name="T16" fmla="*/ 2147483647 w 8"/>
                  <a:gd name="T17" fmla="*/ 2147483647 h 11"/>
                  <a:gd name="T18" fmla="*/ 2147483647 w 8"/>
                  <a:gd name="T19" fmla="*/ 2147483647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1"/>
                  <a:gd name="T32" fmla="*/ 8 w 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1">
                    <a:moveTo>
                      <a:pt x="1" y="2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4" y="2"/>
                      <a:pt x="6" y="3"/>
                      <a:pt x="7" y="3"/>
                    </a:cubicBezTo>
                    <a:cubicBezTo>
                      <a:pt x="7" y="5"/>
                      <a:pt x="8" y="6"/>
                      <a:pt x="8" y="8"/>
                    </a:cubicBezTo>
                    <a:cubicBezTo>
                      <a:pt x="8" y="11"/>
                      <a:pt x="5" y="9"/>
                      <a:pt x="5" y="11"/>
                    </a:cubicBezTo>
                    <a:cubicBezTo>
                      <a:pt x="3" y="11"/>
                      <a:pt x="4" y="8"/>
                      <a:pt x="3" y="7"/>
                    </a:cubicBezTo>
                    <a:cubicBezTo>
                      <a:pt x="2" y="5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2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40" name="Freeform 820"/>
              <p:cNvSpPr>
                <a:spLocks/>
              </p:cNvSpPr>
              <p:nvPr/>
            </p:nvSpPr>
            <p:spPr bwMode="auto">
              <a:xfrm>
                <a:off x="3398933" y="2248173"/>
                <a:ext cx="65087" cy="6508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0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0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5" y="1"/>
                    </a:moveTo>
                    <a:cubicBezTo>
                      <a:pt x="3" y="2"/>
                      <a:pt x="4" y="5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</a:path>
                </a:pathLst>
              </a:custGeom>
              <a:solidFill>
                <a:srgbClr val="DFEDFD"/>
              </a:solidFill>
              <a:ln w="9525" algn="ctr">
                <a:solidFill>
                  <a:srgbClr val="BEBEB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pic>
          <p:nvPicPr>
            <p:cNvPr id="366" name="Рисунок 3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75735">
              <a:off x="8330272" y="4421082"/>
              <a:ext cx="417826" cy="647605"/>
            </a:xfrm>
            <a:prstGeom prst="rect">
              <a:avLst/>
            </a:prstGeom>
          </p:spPr>
        </p:pic>
        <p:grpSp>
          <p:nvGrpSpPr>
            <p:cNvPr id="6" name="Группа 189"/>
            <p:cNvGrpSpPr/>
            <p:nvPr/>
          </p:nvGrpSpPr>
          <p:grpSpPr>
            <a:xfrm>
              <a:off x="2557937" y="2551712"/>
              <a:ext cx="8323002" cy="2876510"/>
              <a:chOff x="2557937" y="2551712"/>
              <a:chExt cx="8323002" cy="2876510"/>
            </a:xfrm>
          </p:grpSpPr>
          <p:sp>
            <p:nvSpPr>
              <p:cNvPr id="341" name="TextBox 340"/>
              <p:cNvSpPr txBox="1"/>
              <p:nvPr/>
            </p:nvSpPr>
            <p:spPr>
              <a:xfrm>
                <a:off x="9825522" y="4618965"/>
                <a:ext cx="821205" cy="377994"/>
              </a:xfrm>
              <a:prstGeom prst="rect">
                <a:avLst/>
              </a:prstGeom>
              <a:noFill/>
            </p:spPr>
            <p:txBody>
              <a:bodyPr wrap="square" lIns="119924" tIns="59962" rIns="119924" bIns="59962" rtlCol="0">
                <a:spAutoFit/>
              </a:bodyPr>
              <a:lstStyle/>
              <a:p>
                <a:r>
                  <a:rPr lang="en-US" sz="800" b="1" dirty="0">
                    <a:solidFill>
                      <a:schemeClr val="bg1">
                        <a:lumMod val="50000"/>
                      </a:schemeClr>
                    </a:solidFill>
                  </a:rPr>
                  <a:t>Japan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2" name="TextBox 341"/>
              <p:cNvSpPr txBox="1"/>
              <p:nvPr/>
            </p:nvSpPr>
            <p:spPr>
              <a:xfrm>
                <a:off x="9169881" y="4670634"/>
                <a:ext cx="847463" cy="568550"/>
              </a:xfrm>
              <a:prstGeom prst="rect">
                <a:avLst/>
              </a:prstGeom>
              <a:noFill/>
            </p:spPr>
            <p:txBody>
              <a:bodyPr wrap="square" lIns="119924" tIns="59962" rIns="119924" bIns="59962" rtlCol="0">
                <a:spAutoFit/>
              </a:bodyPr>
              <a:lstStyle/>
              <a:p>
                <a:r>
                  <a:rPr lang="en-US" sz="800" b="1" dirty="0">
                    <a:solidFill>
                      <a:schemeClr val="bg1">
                        <a:lumMod val="50000"/>
                      </a:schemeClr>
                    </a:solidFill>
                  </a:rPr>
                  <a:t>South Korea</a:t>
                </a:r>
                <a:endParaRPr lang="ru-RU" sz="8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1" name="Овал 350"/>
              <p:cNvSpPr/>
              <p:nvPr/>
            </p:nvSpPr>
            <p:spPr>
              <a:xfrm>
                <a:off x="8899017" y="4966112"/>
                <a:ext cx="59403" cy="650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9924" tIns="59962" rIns="119924" bIns="59962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TextBox 351"/>
              <p:cNvSpPr txBox="1"/>
              <p:nvPr/>
            </p:nvSpPr>
            <p:spPr>
              <a:xfrm>
                <a:off x="8420713" y="5036724"/>
                <a:ext cx="1241139" cy="377994"/>
              </a:xfrm>
              <a:prstGeom prst="rect">
                <a:avLst/>
              </a:prstGeom>
              <a:noFill/>
            </p:spPr>
            <p:txBody>
              <a:bodyPr wrap="square" lIns="119924" tIns="59962" rIns="119924" bIns="59962" rtlCol="0">
                <a:spAutoFit/>
              </a:bodyPr>
              <a:lstStyle/>
              <a:p>
                <a:r>
                  <a:rPr lang="en-US" sz="800" b="1" dirty="0"/>
                  <a:t>Lianyungang</a:t>
                </a:r>
                <a:endParaRPr lang="ru-RU" sz="800" b="1" dirty="0"/>
              </a:p>
            </p:txBody>
          </p:sp>
          <p:grpSp>
            <p:nvGrpSpPr>
              <p:cNvPr id="7" name="Группа 188"/>
              <p:cNvGrpSpPr/>
              <p:nvPr/>
            </p:nvGrpSpPr>
            <p:grpSpPr>
              <a:xfrm>
                <a:off x="2557937" y="2551712"/>
                <a:ext cx="6179447" cy="2876510"/>
                <a:chOff x="2557937" y="2551712"/>
                <a:chExt cx="6179447" cy="2876510"/>
              </a:xfrm>
            </p:grpSpPr>
            <p:sp>
              <p:nvSpPr>
                <p:cNvPr id="343" name="TextBox 342"/>
                <p:cNvSpPr txBox="1"/>
                <p:nvPr/>
              </p:nvSpPr>
              <p:spPr>
                <a:xfrm>
                  <a:off x="7521646" y="5050228"/>
                  <a:ext cx="821205" cy="377994"/>
                </a:xfrm>
                <a:prstGeom prst="rect">
                  <a:avLst/>
                </a:prstGeom>
                <a:noFill/>
              </p:spPr>
              <p:txBody>
                <a:bodyPr wrap="square" lIns="119924" tIns="59962" rIns="119924" bIns="59962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China</a:t>
                  </a:r>
                  <a:endParaRPr lang="ru-RU" sz="8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44" name="TextBox 343"/>
                <p:cNvSpPr txBox="1"/>
                <p:nvPr/>
              </p:nvSpPr>
              <p:spPr>
                <a:xfrm>
                  <a:off x="7134032" y="3826667"/>
                  <a:ext cx="1023557" cy="377994"/>
                </a:xfrm>
                <a:prstGeom prst="rect">
                  <a:avLst/>
                </a:prstGeom>
                <a:noFill/>
              </p:spPr>
              <p:txBody>
                <a:bodyPr wrap="square" lIns="119924" tIns="59962" rIns="119924" bIns="59962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Mongolia</a:t>
                  </a:r>
                  <a:endParaRPr lang="ru-RU" sz="8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45" name="TextBox 344"/>
                <p:cNvSpPr txBox="1"/>
                <p:nvPr/>
              </p:nvSpPr>
              <p:spPr>
                <a:xfrm>
                  <a:off x="6290427" y="2551712"/>
                  <a:ext cx="891842" cy="377994"/>
                </a:xfrm>
                <a:prstGeom prst="rect">
                  <a:avLst/>
                </a:prstGeom>
                <a:noFill/>
              </p:spPr>
              <p:txBody>
                <a:bodyPr wrap="square" lIns="119924" tIns="59962" rIns="119924" bIns="59962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Russia</a:t>
                  </a:r>
                  <a:endParaRPr lang="ru-RU" sz="8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46" name="TextBox 345"/>
                <p:cNvSpPr txBox="1"/>
                <p:nvPr/>
              </p:nvSpPr>
              <p:spPr>
                <a:xfrm>
                  <a:off x="4820751" y="3756311"/>
                  <a:ext cx="1040243" cy="377994"/>
                </a:xfrm>
                <a:prstGeom prst="rect">
                  <a:avLst/>
                </a:prstGeom>
                <a:noFill/>
              </p:spPr>
              <p:txBody>
                <a:bodyPr wrap="square" lIns="119924" tIns="59962" rIns="119924" bIns="59962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Kazakhstan</a:t>
                  </a:r>
                  <a:endParaRPr lang="ru-RU" sz="8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48" name="Овал 347"/>
                <p:cNvSpPr/>
                <p:nvPr/>
              </p:nvSpPr>
              <p:spPr>
                <a:xfrm>
                  <a:off x="6356240" y="4088804"/>
                  <a:ext cx="59403" cy="6500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19924" tIns="59962" rIns="119924" bIns="59962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9" name="TextBox 348"/>
                <p:cNvSpPr txBox="1"/>
                <p:nvPr/>
              </p:nvSpPr>
              <p:spPr>
                <a:xfrm>
                  <a:off x="6107907" y="4129736"/>
                  <a:ext cx="795544" cy="377994"/>
                </a:xfrm>
                <a:prstGeom prst="rect">
                  <a:avLst/>
                </a:prstGeom>
                <a:noFill/>
              </p:spPr>
              <p:txBody>
                <a:bodyPr wrap="square" lIns="119924" tIns="59962" rIns="119924" bIns="59962" rtlCol="0">
                  <a:spAutoFit/>
                </a:bodyPr>
                <a:lstStyle/>
                <a:p>
                  <a:r>
                    <a:rPr lang="en-US" sz="800" i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Dostyk</a:t>
                  </a:r>
                  <a:endParaRPr lang="ru-RU" sz="800" i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50" name="Овал 349"/>
                <p:cNvSpPr/>
                <p:nvPr/>
              </p:nvSpPr>
              <p:spPr>
                <a:xfrm>
                  <a:off x="8168485" y="4278678"/>
                  <a:ext cx="59403" cy="6500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19924" tIns="59962" rIns="119924" bIns="59962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3" name="TextBox 352"/>
                <p:cNvSpPr txBox="1"/>
                <p:nvPr/>
              </p:nvSpPr>
              <p:spPr>
                <a:xfrm>
                  <a:off x="2557937" y="3386031"/>
                  <a:ext cx="1052573" cy="377994"/>
                </a:xfrm>
                <a:prstGeom prst="rect">
                  <a:avLst/>
                </a:prstGeom>
                <a:noFill/>
              </p:spPr>
              <p:txBody>
                <a:bodyPr wrap="square" lIns="119924" tIns="59962" rIns="119924" bIns="59962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Belarus</a:t>
                  </a:r>
                  <a:endParaRPr lang="ru-RU" sz="8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364" name="Рисунок 36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989" y="3239798"/>
                  <a:ext cx="321226" cy="252724"/>
                </a:xfrm>
                <a:prstGeom prst="rect">
                  <a:avLst/>
                </a:prstGeom>
              </p:spPr>
            </p:pic>
            <p:pic>
              <p:nvPicPr>
                <p:cNvPr id="365" name="Рисунок 36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848694" y="2766509"/>
                  <a:ext cx="428855" cy="417910"/>
                </a:xfrm>
                <a:prstGeom prst="rect">
                  <a:avLst/>
                </a:prstGeom>
              </p:spPr>
            </p:pic>
            <p:pic>
              <p:nvPicPr>
                <p:cNvPr id="367" name="Рисунок 36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368873">
                  <a:off x="7681496" y="4214908"/>
                  <a:ext cx="496056" cy="1548287"/>
                </a:xfrm>
                <a:prstGeom prst="rect">
                  <a:avLst/>
                </a:prstGeom>
              </p:spPr>
            </p:pic>
            <p:sp>
              <p:nvSpPr>
                <p:cNvPr id="368" name="TextBox 367"/>
                <p:cNvSpPr txBox="1"/>
                <p:nvPr/>
              </p:nvSpPr>
              <p:spPr>
                <a:xfrm>
                  <a:off x="7658679" y="4294782"/>
                  <a:ext cx="1078705" cy="377994"/>
                </a:xfrm>
                <a:prstGeom prst="rect">
                  <a:avLst/>
                </a:prstGeom>
                <a:noFill/>
              </p:spPr>
              <p:txBody>
                <a:bodyPr wrap="square" lIns="119924" tIns="59962" rIns="119924" bIns="59962" rtlCol="0">
                  <a:spAutoFit/>
                </a:bodyPr>
                <a:lstStyle/>
                <a:p>
                  <a:r>
                    <a:rPr lang="en-US" sz="800" i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Zamyn-Üüd</a:t>
                  </a:r>
                  <a:endParaRPr lang="ru-RU" sz="800" i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70" name="Овал 369">
                <a:extLst>
                  <a:ext uri="{FF2B5EF4-FFF2-40B4-BE49-F238E27FC236}">
                    <a16:creationId xmlns:a16="http://schemas.microsoft.com/office/drawing/2014/main" id="{7F240122-9E75-C24A-A58F-F53FEFBA5050}"/>
                  </a:ext>
                </a:extLst>
              </p:cNvPr>
              <p:cNvSpPr/>
              <p:nvPr/>
            </p:nvSpPr>
            <p:spPr>
              <a:xfrm>
                <a:off x="9377311" y="4437580"/>
                <a:ext cx="59403" cy="650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9924" tIns="59962" rIns="119924" bIns="59962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A13B623D-A792-CB46-9D1A-7A6675C2F89B}"/>
                  </a:ext>
                </a:extLst>
              </p:cNvPr>
              <p:cNvSpPr txBox="1"/>
              <p:nvPr/>
            </p:nvSpPr>
            <p:spPr>
              <a:xfrm>
                <a:off x="9349952" y="4256820"/>
                <a:ext cx="1530987" cy="377994"/>
              </a:xfrm>
              <a:prstGeom prst="rect">
                <a:avLst/>
              </a:prstGeom>
              <a:noFill/>
            </p:spPr>
            <p:txBody>
              <a:bodyPr wrap="square" lIns="119924" tIns="59962" rIns="119924" bIns="59962" rtlCol="0">
                <a:spAutoFit/>
              </a:bodyPr>
              <a:lstStyle/>
              <a:p>
                <a:r>
                  <a:rPr lang="en-US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Vladivostok</a:t>
                </a:r>
                <a:endParaRPr lang="ru-RU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72" name="Рисунок 371">
                <a:extLst>
                  <a:ext uri="{FF2B5EF4-FFF2-40B4-BE49-F238E27FC236}">
                    <a16:creationId xmlns:a16="http://schemas.microsoft.com/office/drawing/2014/main" id="{54924F51-51EA-4548-8BB3-099F54EBD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16220">
                <a:off x="9191650" y="3979556"/>
                <a:ext cx="259260" cy="423161"/>
              </a:xfrm>
              <a:prstGeom prst="rect">
                <a:avLst/>
              </a:prstGeom>
            </p:spPr>
          </p:pic>
        </p:grpSp>
      </p:grpSp>
      <p:sp>
        <p:nvSpPr>
          <p:cNvPr id="199" name="TextBox 198"/>
          <p:cNvSpPr txBox="1"/>
          <p:nvPr/>
        </p:nvSpPr>
        <p:spPr>
          <a:xfrm>
            <a:off x="251793" y="1196752"/>
            <a:ext cx="1144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71874" y="-2992882"/>
            <a:ext cx="10369151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1071" marR="0" lvl="0" indent="-28107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 - Chinese/South Korean/Japanese seaports to Vladivostok /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Vostochniyand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by railway to a destination point in the Russian Federation (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Khovrino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Vorsino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Novosibirsk,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Koltcovo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1071" marR="0" lvl="0" indent="-28107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1071" marR="0" lvl="0" indent="-28107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 - Chinese/South Korean/Japanese seaports to Vladivostok and then by railway to a destination point in Belarus.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1071" marR="0" lvl="0" indent="-28107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1071" marR="0" lvl="0" indent="-28107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examine the possibility of opening new intermodal routes from South Korean/Japanese seaports to the seaport Lianyungang then by container trains routed through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Dostyk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(Kazakhstan) or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Naushki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(Mongolia) to Eurasian Economic Union countries or via Brest to Central and Western Europe.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02" name="Рисунок 20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2" y="1268761"/>
            <a:ext cx="333624" cy="333623"/>
          </a:xfrm>
          <a:prstGeom prst="rect">
            <a:avLst/>
          </a:prstGeom>
        </p:spPr>
      </p:pic>
      <p:pic>
        <p:nvPicPr>
          <p:cNvPr id="204" name="Рисунок 20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2" y="1907313"/>
            <a:ext cx="333624" cy="333623"/>
          </a:xfrm>
          <a:prstGeom prst="rect">
            <a:avLst/>
          </a:prstGeom>
        </p:spPr>
      </p:pic>
      <p:pic>
        <p:nvPicPr>
          <p:cNvPr id="373" name="Рисунок 3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2" y="2356893"/>
            <a:ext cx="333624" cy="333623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85897">
            <a:off x="1988650" y="3332355"/>
            <a:ext cx="2016224" cy="28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935811">
            <a:off x="456664" y="3322463"/>
            <a:ext cx="219056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636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2"/>
          <a:stretch/>
        </p:blipFill>
        <p:spPr>
          <a:xfrm>
            <a:off x="3" y="4149081"/>
            <a:ext cx="11880848" cy="1100207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4" name="Picture 17" descr="rzd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917" y="6503993"/>
            <a:ext cx="602708" cy="35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4161" y="4491498"/>
            <a:ext cx="426713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RussianRail A Pro Caps" pitchFamily="50" charset="-52"/>
              </a:rPr>
              <a:t>THANK YOU FOR YOUR ATTENTION</a:t>
            </a:r>
            <a:r>
              <a:rPr lang="ru-RU" b="1" dirty="0" smtClean="0">
                <a:solidFill>
                  <a:schemeClr val="bg1"/>
                </a:solidFill>
                <a:latin typeface="RussianRail A Pro Caps" pitchFamily="50" charset="-52"/>
              </a:rPr>
              <a:t>!</a:t>
            </a:r>
            <a:endParaRPr lang="ru-RU" b="1" dirty="0">
              <a:solidFill>
                <a:schemeClr val="bg1"/>
              </a:solidFill>
              <a:latin typeface="RussianRail A Pro Caps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32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rozova\Desktop\моя\Инфографика\IT and BUSSINES\analitica-digi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4"/>
          <a:stretch/>
        </p:blipFill>
        <p:spPr bwMode="auto">
          <a:xfrm>
            <a:off x="-1" y="-1647"/>
            <a:ext cx="11880852" cy="10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6238" y="1396"/>
            <a:ext cx="11880850" cy="1012516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8780" tIns="54391" rIns="108780" bIns="54391" anchor="ctr"/>
          <a:lstStyle/>
          <a:p>
            <a:endParaRPr lang="en-US" sz="2900" dirty="0">
              <a:solidFill>
                <a:schemeClr val="l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-1" y="138825"/>
            <a:ext cx="11880852" cy="932723"/>
            <a:chOff x="0" y="1377"/>
            <a:chExt cx="5760" cy="48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377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0" y="1494"/>
              <a:ext cx="5753" cy="334"/>
            </a:xfrm>
            <a:custGeom>
              <a:avLst/>
              <a:gdLst>
                <a:gd name="T0" fmla="*/ 4522 w 5753"/>
                <a:gd name="T1" fmla="*/ 296 h 334"/>
                <a:gd name="T2" fmla="*/ 4478 w 5753"/>
                <a:gd name="T3" fmla="*/ 325 h 334"/>
                <a:gd name="T4" fmla="*/ 4423 w 5753"/>
                <a:gd name="T5" fmla="*/ 334 h 334"/>
                <a:gd name="T6" fmla="*/ 0 w 5753"/>
                <a:gd name="T7" fmla="*/ 334 h 334"/>
                <a:gd name="T8" fmla="*/ 4437 w 5753"/>
                <a:gd name="T9" fmla="*/ 324 h 334"/>
                <a:gd name="T10" fmla="*/ 4471 w 5753"/>
                <a:gd name="T11" fmla="*/ 312 h 334"/>
                <a:gd name="T12" fmla="*/ 5091 w 5753"/>
                <a:gd name="T13" fmla="*/ 0 h 334"/>
                <a:gd name="T14" fmla="*/ 5753 w 5753"/>
                <a:gd name="T15" fmla="*/ 118 h 334"/>
                <a:gd name="T16" fmla="*/ 5126 w 5753"/>
                <a:gd name="T17" fmla="*/ 122 h 334"/>
                <a:gd name="T18" fmla="*/ 5091 w 5753"/>
                <a:gd name="T19" fmla="*/ 141 h 334"/>
                <a:gd name="T20" fmla="*/ 4971 w 5753"/>
                <a:gd name="T21" fmla="*/ 156 h 334"/>
                <a:gd name="T22" fmla="*/ 4995 w 5753"/>
                <a:gd name="T23" fmla="*/ 122 h 334"/>
                <a:gd name="T24" fmla="*/ 5032 w 5753"/>
                <a:gd name="T25" fmla="*/ 75 h 334"/>
                <a:gd name="T26" fmla="*/ 5086 w 5753"/>
                <a:gd name="T27" fmla="*/ 7 h 334"/>
                <a:gd name="T28" fmla="*/ 4808 w 5753"/>
                <a:gd name="T29" fmla="*/ 0 h 334"/>
                <a:gd name="T30" fmla="*/ 4987 w 5753"/>
                <a:gd name="T31" fmla="*/ 31 h 334"/>
                <a:gd name="T32" fmla="*/ 4938 w 5753"/>
                <a:gd name="T33" fmla="*/ 94 h 334"/>
                <a:gd name="T34" fmla="*/ 4904 w 5753"/>
                <a:gd name="T35" fmla="*/ 139 h 334"/>
                <a:gd name="T36" fmla="*/ 4695 w 5753"/>
                <a:gd name="T37" fmla="*/ 156 h 334"/>
                <a:gd name="T38" fmla="*/ 4650 w 5753"/>
                <a:gd name="T39" fmla="*/ 165 h 334"/>
                <a:gd name="T40" fmla="*/ 4613 w 5753"/>
                <a:gd name="T41" fmla="*/ 190 h 334"/>
                <a:gd name="T42" fmla="*/ 4571 w 5753"/>
                <a:gd name="T43" fmla="*/ 240 h 334"/>
                <a:gd name="T44" fmla="*/ 4527 w 5753"/>
                <a:gd name="T45" fmla="*/ 291 h 334"/>
                <a:gd name="T46" fmla="*/ 4510 w 5753"/>
                <a:gd name="T47" fmla="*/ 270 h 334"/>
                <a:gd name="T48" fmla="*/ 4541 w 5753"/>
                <a:gd name="T49" fmla="*/ 235 h 334"/>
                <a:gd name="T50" fmla="*/ 4557 w 5753"/>
                <a:gd name="T51" fmla="*/ 216 h 334"/>
                <a:gd name="T52" fmla="*/ 4574 w 5753"/>
                <a:gd name="T53" fmla="*/ 198 h 334"/>
                <a:gd name="T54" fmla="*/ 4597 w 5753"/>
                <a:gd name="T55" fmla="*/ 170 h 334"/>
                <a:gd name="T56" fmla="*/ 4630 w 5753"/>
                <a:gd name="T57" fmla="*/ 127 h 334"/>
                <a:gd name="T58" fmla="*/ 4672 w 5753"/>
                <a:gd name="T59" fmla="*/ 75 h 334"/>
                <a:gd name="T60" fmla="*/ 4709 w 5753"/>
                <a:gd name="T61" fmla="*/ 36 h 334"/>
                <a:gd name="T62" fmla="*/ 4751 w 5753"/>
                <a:gd name="T63" fmla="*/ 10 h 334"/>
                <a:gd name="T64" fmla="*/ 4808 w 5753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753" h="334">
                  <a:moveTo>
                    <a:pt x="4487" y="296"/>
                  </a:moveTo>
                  <a:lnTo>
                    <a:pt x="4522" y="296"/>
                  </a:lnTo>
                  <a:lnTo>
                    <a:pt x="4501" y="313"/>
                  </a:lnTo>
                  <a:lnTo>
                    <a:pt x="4478" y="325"/>
                  </a:lnTo>
                  <a:lnTo>
                    <a:pt x="4454" y="331"/>
                  </a:lnTo>
                  <a:lnTo>
                    <a:pt x="4423" y="334"/>
                  </a:lnTo>
                  <a:lnTo>
                    <a:pt x="4382" y="334"/>
                  </a:lnTo>
                  <a:lnTo>
                    <a:pt x="0" y="334"/>
                  </a:lnTo>
                  <a:lnTo>
                    <a:pt x="0" y="324"/>
                  </a:lnTo>
                  <a:lnTo>
                    <a:pt x="4437" y="324"/>
                  </a:lnTo>
                  <a:lnTo>
                    <a:pt x="4454" y="320"/>
                  </a:lnTo>
                  <a:lnTo>
                    <a:pt x="4471" y="312"/>
                  </a:lnTo>
                  <a:lnTo>
                    <a:pt x="4487" y="296"/>
                  </a:lnTo>
                  <a:close/>
                  <a:moveTo>
                    <a:pt x="5091" y="0"/>
                  </a:moveTo>
                  <a:lnTo>
                    <a:pt x="5753" y="0"/>
                  </a:lnTo>
                  <a:lnTo>
                    <a:pt x="5753" y="118"/>
                  </a:lnTo>
                  <a:lnTo>
                    <a:pt x="5149" y="118"/>
                  </a:lnTo>
                  <a:lnTo>
                    <a:pt x="5126" y="122"/>
                  </a:lnTo>
                  <a:lnTo>
                    <a:pt x="5107" y="129"/>
                  </a:lnTo>
                  <a:lnTo>
                    <a:pt x="5091" y="141"/>
                  </a:lnTo>
                  <a:lnTo>
                    <a:pt x="5077" y="156"/>
                  </a:lnTo>
                  <a:lnTo>
                    <a:pt x="4971" y="156"/>
                  </a:lnTo>
                  <a:lnTo>
                    <a:pt x="4983" y="141"/>
                  </a:lnTo>
                  <a:lnTo>
                    <a:pt x="4995" y="122"/>
                  </a:lnTo>
                  <a:lnTo>
                    <a:pt x="5013" y="101"/>
                  </a:lnTo>
                  <a:lnTo>
                    <a:pt x="5032" y="75"/>
                  </a:lnTo>
                  <a:lnTo>
                    <a:pt x="5056" y="45"/>
                  </a:lnTo>
                  <a:lnTo>
                    <a:pt x="5086" y="7"/>
                  </a:lnTo>
                  <a:lnTo>
                    <a:pt x="5091" y="0"/>
                  </a:lnTo>
                  <a:close/>
                  <a:moveTo>
                    <a:pt x="4808" y="0"/>
                  </a:moveTo>
                  <a:lnTo>
                    <a:pt x="5011" y="0"/>
                  </a:lnTo>
                  <a:lnTo>
                    <a:pt x="4987" y="31"/>
                  </a:lnTo>
                  <a:lnTo>
                    <a:pt x="4960" y="66"/>
                  </a:lnTo>
                  <a:lnTo>
                    <a:pt x="4938" y="94"/>
                  </a:lnTo>
                  <a:lnTo>
                    <a:pt x="4918" y="118"/>
                  </a:lnTo>
                  <a:lnTo>
                    <a:pt x="4904" y="139"/>
                  </a:lnTo>
                  <a:lnTo>
                    <a:pt x="4891" y="156"/>
                  </a:lnTo>
                  <a:lnTo>
                    <a:pt x="4695" y="156"/>
                  </a:lnTo>
                  <a:lnTo>
                    <a:pt x="4671" y="158"/>
                  </a:lnTo>
                  <a:lnTo>
                    <a:pt x="4650" y="165"/>
                  </a:lnTo>
                  <a:lnTo>
                    <a:pt x="4632" y="174"/>
                  </a:lnTo>
                  <a:lnTo>
                    <a:pt x="4613" y="190"/>
                  </a:lnTo>
                  <a:lnTo>
                    <a:pt x="4594" y="210"/>
                  </a:lnTo>
                  <a:lnTo>
                    <a:pt x="4571" y="240"/>
                  </a:lnTo>
                  <a:lnTo>
                    <a:pt x="4548" y="268"/>
                  </a:lnTo>
                  <a:lnTo>
                    <a:pt x="4527" y="291"/>
                  </a:lnTo>
                  <a:lnTo>
                    <a:pt x="4492" y="291"/>
                  </a:lnTo>
                  <a:lnTo>
                    <a:pt x="4510" y="270"/>
                  </a:lnTo>
                  <a:lnTo>
                    <a:pt x="4531" y="245"/>
                  </a:lnTo>
                  <a:lnTo>
                    <a:pt x="4541" y="235"/>
                  </a:lnTo>
                  <a:lnTo>
                    <a:pt x="4550" y="224"/>
                  </a:lnTo>
                  <a:lnTo>
                    <a:pt x="4557" y="216"/>
                  </a:lnTo>
                  <a:lnTo>
                    <a:pt x="4566" y="207"/>
                  </a:lnTo>
                  <a:lnTo>
                    <a:pt x="4574" y="198"/>
                  </a:lnTo>
                  <a:lnTo>
                    <a:pt x="4585" y="186"/>
                  </a:lnTo>
                  <a:lnTo>
                    <a:pt x="4597" y="170"/>
                  </a:lnTo>
                  <a:lnTo>
                    <a:pt x="4611" y="151"/>
                  </a:lnTo>
                  <a:lnTo>
                    <a:pt x="4630" y="127"/>
                  </a:lnTo>
                  <a:lnTo>
                    <a:pt x="4655" y="97"/>
                  </a:lnTo>
                  <a:lnTo>
                    <a:pt x="4672" y="75"/>
                  </a:lnTo>
                  <a:lnTo>
                    <a:pt x="4690" y="54"/>
                  </a:lnTo>
                  <a:lnTo>
                    <a:pt x="4709" y="36"/>
                  </a:lnTo>
                  <a:lnTo>
                    <a:pt x="4728" y="21"/>
                  </a:lnTo>
                  <a:lnTo>
                    <a:pt x="4751" y="10"/>
                  </a:lnTo>
                  <a:lnTo>
                    <a:pt x="4777" y="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0" y="1650"/>
              <a:ext cx="5753" cy="140"/>
            </a:xfrm>
            <a:custGeom>
              <a:avLst/>
              <a:gdLst>
                <a:gd name="T0" fmla="*/ 4527 w 5753"/>
                <a:gd name="T1" fmla="*/ 135 h 140"/>
                <a:gd name="T2" fmla="*/ 4782 w 5753"/>
                <a:gd name="T3" fmla="*/ 135 h 140"/>
                <a:gd name="T4" fmla="*/ 4775 w 5753"/>
                <a:gd name="T5" fmla="*/ 140 h 140"/>
                <a:gd name="T6" fmla="*/ 4522 w 5753"/>
                <a:gd name="T7" fmla="*/ 140 h 140"/>
                <a:gd name="T8" fmla="*/ 4527 w 5753"/>
                <a:gd name="T9" fmla="*/ 135 h 140"/>
                <a:gd name="T10" fmla="*/ 0 w 5753"/>
                <a:gd name="T11" fmla="*/ 135 h 140"/>
                <a:gd name="T12" fmla="*/ 4492 w 5753"/>
                <a:gd name="T13" fmla="*/ 135 h 140"/>
                <a:gd name="T14" fmla="*/ 4487 w 5753"/>
                <a:gd name="T15" fmla="*/ 140 h 140"/>
                <a:gd name="T16" fmla="*/ 0 w 5753"/>
                <a:gd name="T17" fmla="*/ 140 h 140"/>
                <a:gd name="T18" fmla="*/ 0 w 5753"/>
                <a:gd name="T19" fmla="*/ 135 h 140"/>
                <a:gd name="T20" fmla="*/ 5753 w 5753"/>
                <a:gd name="T21" fmla="*/ 0 h 140"/>
                <a:gd name="T22" fmla="*/ 5753 w 5753"/>
                <a:gd name="T23" fmla="*/ 46 h 140"/>
                <a:gd name="T24" fmla="*/ 5088 w 5753"/>
                <a:gd name="T25" fmla="*/ 46 h 140"/>
                <a:gd name="T26" fmla="*/ 5074 w 5753"/>
                <a:gd name="T27" fmla="*/ 48 h 140"/>
                <a:gd name="T28" fmla="*/ 5062 w 5753"/>
                <a:gd name="T29" fmla="*/ 51 h 140"/>
                <a:gd name="T30" fmla="*/ 5049 w 5753"/>
                <a:gd name="T31" fmla="*/ 60 h 140"/>
                <a:gd name="T32" fmla="*/ 5037 w 5753"/>
                <a:gd name="T33" fmla="*/ 72 h 140"/>
                <a:gd name="T34" fmla="*/ 5023 w 5753"/>
                <a:gd name="T35" fmla="*/ 89 h 140"/>
                <a:gd name="T36" fmla="*/ 5006 w 5753"/>
                <a:gd name="T37" fmla="*/ 110 h 140"/>
                <a:gd name="T38" fmla="*/ 4994 w 5753"/>
                <a:gd name="T39" fmla="*/ 124 h 140"/>
                <a:gd name="T40" fmla="*/ 4980 w 5753"/>
                <a:gd name="T41" fmla="*/ 133 h 140"/>
                <a:gd name="T42" fmla="*/ 4966 w 5753"/>
                <a:gd name="T43" fmla="*/ 138 h 140"/>
                <a:gd name="T44" fmla="*/ 4946 w 5753"/>
                <a:gd name="T45" fmla="*/ 140 h 140"/>
                <a:gd name="T46" fmla="*/ 4924 w 5753"/>
                <a:gd name="T47" fmla="*/ 140 h 140"/>
                <a:gd name="T48" fmla="*/ 4863 w 5753"/>
                <a:gd name="T49" fmla="*/ 140 h 140"/>
                <a:gd name="T50" fmla="*/ 4868 w 5753"/>
                <a:gd name="T51" fmla="*/ 135 h 140"/>
                <a:gd name="T52" fmla="*/ 4952 w 5753"/>
                <a:gd name="T53" fmla="*/ 135 h 140"/>
                <a:gd name="T54" fmla="*/ 4966 w 5753"/>
                <a:gd name="T55" fmla="*/ 131 h 140"/>
                <a:gd name="T56" fmla="*/ 4976 w 5753"/>
                <a:gd name="T57" fmla="*/ 122 h 140"/>
                <a:gd name="T58" fmla="*/ 4988 w 5753"/>
                <a:gd name="T59" fmla="*/ 108 h 140"/>
                <a:gd name="T60" fmla="*/ 5002 w 5753"/>
                <a:gd name="T61" fmla="*/ 93 h 140"/>
                <a:gd name="T62" fmla="*/ 5009 w 5753"/>
                <a:gd name="T63" fmla="*/ 86 h 140"/>
                <a:gd name="T64" fmla="*/ 5014 w 5753"/>
                <a:gd name="T65" fmla="*/ 79 h 140"/>
                <a:gd name="T66" fmla="*/ 5021 w 5753"/>
                <a:gd name="T67" fmla="*/ 72 h 140"/>
                <a:gd name="T68" fmla="*/ 5028 w 5753"/>
                <a:gd name="T69" fmla="*/ 63 h 140"/>
                <a:gd name="T70" fmla="*/ 5037 w 5753"/>
                <a:gd name="T71" fmla="*/ 51 h 140"/>
                <a:gd name="T72" fmla="*/ 5049 w 5753"/>
                <a:gd name="T73" fmla="*/ 35 h 140"/>
                <a:gd name="T74" fmla="*/ 5067 w 5753"/>
                <a:gd name="T75" fmla="*/ 14 h 140"/>
                <a:gd name="T76" fmla="*/ 5077 w 5753"/>
                <a:gd name="T77" fmla="*/ 0 h 140"/>
                <a:gd name="T78" fmla="*/ 5753 w 5753"/>
                <a:gd name="T79" fmla="*/ 0 h 1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53" h="140">
                  <a:moveTo>
                    <a:pt x="4527" y="135"/>
                  </a:moveTo>
                  <a:lnTo>
                    <a:pt x="4782" y="135"/>
                  </a:lnTo>
                  <a:lnTo>
                    <a:pt x="4775" y="140"/>
                  </a:lnTo>
                  <a:lnTo>
                    <a:pt x="4522" y="140"/>
                  </a:lnTo>
                  <a:lnTo>
                    <a:pt x="4527" y="135"/>
                  </a:lnTo>
                  <a:close/>
                  <a:moveTo>
                    <a:pt x="0" y="135"/>
                  </a:moveTo>
                  <a:lnTo>
                    <a:pt x="4492" y="135"/>
                  </a:lnTo>
                  <a:lnTo>
                    <a:pt x="4487" y="140"/>
                  </a:lnTo>
                  <a:lnTo>
                    <a:pt x="0" y="140"/>
                  </a:lnTo>
                  <a:lnTo>
                    <a:pt x="0" y="135"/>
                  </a:lnTo>
                  <a:close/>
                  <a:moveTo>
                    <a:pt x="5753" y="0"/>
                  </a:moveTo>
                  <a:lnTo>
                    <a:pt x="5753" y="46"/>
                  </a:lnTo>
                  <a:lnTo>
                    <a:pt x="5088" y="46"/>
                  </a:lnTo>
                  <a:lnTo>
                    <a:pt x="5074" y="48"/>
                  </a:lnTo>
                  <a:lnTo>
                    <a:pt x="5062" y="51"/>
                  </a:lnTo>
                  <a:lnTo>
                    <a:pt x="5049" y="60"/>
                  </a:lnTo>
                  <a:lnTo>
                    <a:pt x="5037" y="72"/>
                  </a:lnTo>
                  <a:lnTo>
                    <a:pt x="5023" y="89"/>
                  </a:lnTo>
                  <a:lnTo>
                    <a:pt x="5006" y="110"/>
                  </a:lnTo>
                  <a:lnTo>
                    <a:pt x="4994" y="124"/>
                  </a:lnTo>
                  <a:lnTo>
                    <a:pt x="4980" y="133"/>
                  </a:lnTo>
                  <a:lnTo>
                    <a:pt x="4966" y="138"/>
                  </a:lnTo>
                  <a:lnTo>
                    <a:pt x="4946" y="140"/>
                  </a:lnTo>
                  <a:lnTo>
                    <a:pt x="4924" y="140"/>
                  </a:lnTo>
                  <a:lnTo>
                    <a:pt x="4863" y="140"/>
                  </a:lnTo>
                  <a:lnTo>
                    <a:pt x="4868" y="135"/>
                  </a:lnTo>
                  <a:lnTo>
                    <a:pt x="4952" y="135"/>
                  </a:lnTo>
                  <a:lnTo>
                    <a:pt x="4966" y="131"/>
                  </a:lnTo>
                  <a:lnTo>
                    <a:pt x="4976" y="122"/>
                  </a:lnTo>
                  <a:lnTo>
                    <a:pt x="4988" y="108"/>
                  </a:lnTo>
                  <a:lnTo>
                    <a:pt x="5002" y="93"/>
                  </a:lnTo>
                  <a:lnTo>
                    <a:pt x="5009" y="86"/>
                  </a:lnTo>
                  <a:lnTo>
                    <a:pt x="5014" y="79"/>
                  </a:lnTo>
                  <a:lnTo>
                    <a:pt x="5021" y="72"/>
                  </a:lnTo>
                  <a:lnTo>
                    <a:pt x="5028" y="63"/>
                  </a:lnTo>
                  <a:lnTo>
                    <a:pt x="5037" y="51"/>
                  </a:lnTo>
                  <a:lnTo>
                    <a:pt x="5049" y="35"/>
                  </a:lnTo>
                  <a:lnTo>
                    <a:pt x="5067" y="14"/>
                  </a:lnTo>
                  <a:lnTo>
                    <a:pt x="5077" y="0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487" y="1612"/>
              <a:ext cx="1266" cy="178"/>
            </a:xfrm>
            <a:custGeom>
              <a:avLst/>
              <a:gdLst>
                <a:gd name="T0" fmla="*/ 5 w 1266"/>
                <a:gd name="T1" fmla="*/ 173 h 178"/>
                <a:gd name="T2" fmla="*/ 40 w 1266"/>
                <a:gd name="T3" fmla="*/ 173 h 178"/>
                <a:gd name="T4" fmla="*/ 35 w 1266"/>
                <a:gd name="T5" fmla="*/ 178 h 178"/>
                <a:gd name="T6" fmla="*/ 0 w 1266"/>
                <a:gd name="T7" fmla="*/ 178 h 178"/>
                <a:gd name="T8" fmla="*/ 5 w 1266"/>
                <a:gd name="T9" fmla="*/ 173 h 178"/>
                <a:gd name="T10" fmla="*/ 662 w 1266"/>
                <a:gd name="T11" fmla="*/ 0 h 178"/>
                <a:gd name="T12" fmla="*/ 1266 w 1266"/>
                <a:gd name="T13" fmla="*/ 0 h 178"/>
                <a:gd name="T14" fmla="*/ 1266 w 1266"/>
                <a:gd name="T15" fmla="*/ 38 h 178"/>
                <a:gd name="T16" fmla="*/ 590 w 1266"/>
                <a:gd name="T17" fmla="*/ 38 h 178"/>
                <a:gd name="T18" fmla="*/ 604 w 1266"/>
                <a:gd name="T19" fmla="*/ 23 h 178"/>
                <a:gd name="T20" fmla="*/ 620 w 1266"/>
                <a:gd name="T21" fmla="*/ 11 h 178"/>
                <a:gd name="T22" fmla="*/ 639 w 1266"/>
                <a:gd name="T23" fmla="*/ 4 h 178"/>
                <a:gd name="T24" fmla="*/ 662 w 1266"/>
                <a:gd name="T25" fmla="*/ 0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6" h="178">
                  <a:moveTo>
                    <a:pt x="5" y="173"/>
                  </a:moveTo>
                  <a:lnTo>
                    <a:pt x="40" y="173"/>
                  </a:lnTo>
                  <a:lnTo>
                    <a:pt x="35" y="178"/>
                  </a:lnTo>
                  <a:lnTo>
                    <a:pt x="0" y="178"/>
                  </a:lnTo>
                  <a:lnTo>
                    <a:pt x="5" y="173"/>
                  </a:lnTo>
                  <a:close/>
                  <a:moveTo>
                    <a:pt x="662" y="0"/>
                  </a:moveTo>
                  <a:lnTo>
                    <a:pt x="1266" y="0"/>
                  </a:lnTo>
                  <a:lnTo>
                    <a:pt x="1266" y="38"/>
                  </a:lnTo>
                  <a:lnTo>
                    <a:pt x="590" y="38"/>
                  </a:lnTo>
                  <a:lnTo>
                    <a:pt x="604" y="23"/>
                  </a:lnTo>
                  <a:lnTo>
                    <a:pt x="620" y="11"/>
                  </a:lnTo>
                  <a:lnTo>
                    <a:pt x="639" y="4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0" y="1379"/>
              <a:ext cx="5753" cy="484"/>
            </a:xfrm>
            <a:custGeom>
              <a:avLst/>
              <a:gdLst>
                <a:gd name="T0" fmla="*/ 4775 w 5753"/>
                <a:gd name="T1" fmla="*/ 411 h 484"/>
                <a:gd name="T2" fmla="*/ 4863 w 5753"/>
                <a:gd name="T3" fmla="*/ 411 h 484"/>
                <a:gd name="T4" fmla="*/ 4833 w 5753"/>
                <a:gd name="T5" fmla="*/ 439 h 484"/>
                <a:gd name="T6" fmla="*/ 4805 w 5753"/>
                <a:gd name="T7" fmla="*/ 458 h 484"/>
                <a:gd name="T8" fmla="*/ 4777 w 5753"/>
                <a:gd name="T9" fmla="*/ 472 h 484"/>
                <a:gd name="T10" fmla="*/ 4747 w 5753"/>
                <a:gd name="T11" fmla="*/ 479 h 484"/>
                <a:gd name="T12" fmla="*/ 4716 w 5753"/>
                <a:gd name="T13" fmla="*/ 482 h 484"/>
                <a:gd name="T14" fmla="*/ 4681 w 5753"/>
                <a:gd name="T15" fmla="*/ 484 h 484"/>
                <a:gd name="T16" fmla="*/ 4636 w 5753"/>
                <a:gd name="T17" fmla="*/ 482 h 484"/>
                <a:gd name="T18" fmla="*/ 4585 w 5753"/>
                <a:gd name="T19" fmla="*/ 482 h 484"/>
                <a:gd name="T20" fmla="*/ 0 w 5753"/>
                <a:gd name="T21" fmla="*/ 482 h 484"/>
                <a:gd name="T22" fmla="*/ 0 w 5753"/>
                <a:gd name="T23" fmla="*/ 465 h 484"/>
                <a:gd name="T24" fmla="*/ 4671 w 5753"/>
                <a:gd name="T25" fmla="*/ 465 h 484"/>
                <a:gd name="T26" fmla="*/ 4698 w 5753"/>
                <a:gd name="T27" fmla="*/ 461 h 484"/>
                <a:gd name="T28" fmla="*/ 4725 w 5753"/>
                <a:gd name="T29" fmla="*/ 451 h 484"/>
                <a:gd name="T30" fmla="*/ 4751 w 5753"/>
                <a:gd name="T31" fmla="*/ 435 h 484"/>
                <a:gd name="T32" fmla="*/ 4775 w 5753"/>
                <a:gd name="T33" fmla="*/ 411 h 484"/>
                <a:gd name="T34" fmla="*/ 4971 w 5753"/>
                <a:gd name="T35" fmla="*/ 271 h 484"/>
                <a:gd name="T36" fmla="*/ 4959 w 5753"/>
                <a:gd name="T37" fmla="*/ 289 h 484"/>
                <a:gd name="T38" fmla="*/ 4948 w 5753"/>
                <a:gd name="T39" fmla="*/ 305 h 484"/>
                <a:gd name="T40" fmla="*/ 4934 w 5753"/>
                <a:gd name="T41" fmla="*/ 324 h 484"/>
                <a:gd name="T42" fmla="*/ 4918 w 5753"/>
                <a:gd name="T43" fmla="*/ 343 h 484"/>
                <a:gd name="T44" fmla="*/ 4899 w 5753"/>
                <a:gd name="T45" fmla="*/ 369 h 484"/>
                <a:gd name="T46" fmla="*/ 4868 w 5753"/>
                <a:gd name="T47" fmla="*/ 406 h 484"/>
                <a:gd name="T48" fmla="*/ 4782 w 5753"/>
                <a:gd name="T49" fmla="*/ 406 h 484"/>
                <a:gd name="T50" fmla="*/ 4814 w 5753"/>
                <a:gd name="T51" fmla="*/ 371 h 484"/>
                <a:gd name="T52" fmla="*/ 4829 w 5753"/>
                <a:gd name="T53" fmla="*/ 353 h 484"/>
                <a:gd name="T54" fmla="*/ 4842 w 5753"/>
                <a:gd name="T55" fmla="*/ 338 h 484"/>
                <a:gd name="T56" fmla="*/ 4854 w 5753"/>
                <a:gd name="T57" fmla="*/ 324 h 484"/>
                <a:gd name="T58" fmla="*/ 4864 w 5753"/>
                <a:gd name="T59" fmla="*/ 310 h 484"/>
                <a:gd name="T60" fmla="*/ 4877 w 5753"/>
                <a:gd name="T61" fmla="*/ 292 h 484"/>
                <a:gd name="T62" fmla="*/ 4891 w 5753"/>
                <a:gd name="T63" fmla="*/ 271 h 484"/>
                <a:gd name="T64" fmla="*/ 4971 w 5753"/>
                <a:gd name="T65" fmla="*/ 271 h 484"/>
                <a:gd name="T66" fmla="*/ 5219 w 5753"/>
                <a:gd name="T67" fmla="*/ 0 h 484"/>
                <a:gd name="T68" fmla="*/ 5753 w 5753"/>
                <a:gd name="T69" fmla="*/ 0 h 484"/>
                <a:gd name="T70" fmla="*/ 5753 w 5753"/>
                <a:gd name="T71" fmla="*/ 17 h 484"/>
                <a:gd name="T72" fmla="*/ 5254 w 5753"/>
                <a:gd name="T73" fmla="*/ 17 h 484"/>
                <a:gd name="T74" fmla="*/ 5219 w 5753"/>
                <a:gd name="T75" fmla="*/ 21 h 484"/>
                <a:gd name="T76" fmla="*/ 5187 w 5753"/>
                <a:gd name="T77" fmla="*/ 31 h 484"/>
                <a:gd name="T78" fmla="*/ 5159 w 5753"/>
                <a:gd name="T79" fmla="*/ 47 h 484"/>
                <a:gd name="T80" fmla="*/ 5135 w 5753"/>
                <a:gd name="T81" fmla="*/ 66 h 484"/>
                <a:gd name="T82" fmla="*/ 5112 w 5753"/>
                <a:gd name="T83" fmla="*/ 90 h 484"/>
                <a:gd name="T84" fmla="*/ 5091 w 5753"/>
                <a:gd name="T85" fmla="*/ 115 h 484"/>
                <a:gd name="T86" fmla="*/ 5011 w 5753"/>
                <a:gd name="T87" fmla="*/ 115 h 484"/>
                <a:gd name="T88" fmla="*/ 5034 w 5753"/>
                <a:gd name="T89" fmla="*/ 87 h 484"/>
                <a:gd name="T90" fmla="*/ 5058 w 5753"/>
                <a:gd name="T91" fmla="*/ 62 h 484"/>
                <a:gd name="T92" fmla="*/ 5083 w 5753"/>
                <a:gd name="T93" fmla="*/ 42 h 484"/>
                <a:gd name="T94" fmla="*/ 5110 w 5753"/>
                <a:gd name="T95" fmla="*/ 24 h 484"/>
                <a:gd name="T96" fmla="*/ 5142 w 5753"/>
                <a:gd name="T97" fmla="*/ 10 h 484"/>
                <a:gd name="T98" fmla="*/ 5177 w 5753"/>
                <a:gd name="T99" fmla="*/ 3 h 484"/>
                <a:gd name="T100" fmla="*/ 5219 w 5753"/>
                <a:gd name="T101" fmla="*/ 0 h 4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3" h="484">
                  <a:moveTo>
                    <a:pt x="4775" y="411"/>
                  </a:moveTo>
                  <a:lnTo>
                    <a:pt x="4863" y="411"/>
                  </a:lnTo>
                  <a:lnTo>
                    <a:pt x="4833" y="439"/>
                  </a:lnTo>
                  <a:lnTo>
                    <a:pt x="4805" y="458"/>
                  </a:lnTo>
                  <a:lnTo>
                    <a:pt x="4777" y="472"/>
                  </a:lnTo>
                  <a:lnTo>
                    <a:pt x="4747" y="479"/>
                  </a:lnTo>
                  <a:lnTo>
                    <a:pt x="4716" y="482"/>
                  </a:lnTo>
                  <a:lnTo>
                    <a:pt x="4681" y="484"/>
                  </a:lnTo>
                  <a:lnTo>
                    <a:pt x="4636" y="482"/>
                  </a:lnTo>
                  <a:lnTo>
                    <a:pt x="4585" y="482"/>
                  </a:lnTo>
                  <a:lnTo>
                    <a:pt x="0" y="482"/>
                  </a:lnTo>
                  <a:lnTo>
                    <a:pt x="0" y="465"/>
                  </a:lnTo>
                  <a:lnTo>
                    <a:pt x="4671" y="465"/>
                  </a:lnTo>
                  <a:lnTo>
                    <a:pt x="4698" y="461"/>
                  </a:lnTo>
                  <a:lnTo>
                    <a:pt x="4725" y="451"/>
                  </a:lnTo>
                  <a:lnTo>
                    <a:pt x="4751" y="435"/>
                  </a:lnTo>
                  <a:lnTo>
                    <a:pt x="4775" y="411"/>
                  </a:lnTo>
                  <a:close/>
                  <a:moveTo>
                    <a:pt x="4971" y="271"/>
                  </a:moveTo>
                  <a:lnTo>
                    <a:pt x="4959" y="289"/>
                  </a:lnTo>
                  <a:lnTo>
                    <a:pt x="4948" y="305"/>
                  </a:lnTo>
                  <a:lnTo>
                    <a:pt x="4934" y="324"/>
                  </a:lnTo>
                  <a:lnTo>
                    <a:pt x="4918" y="343"/>
                  </a:lnTo>
                  <a:lnTo>
                    <a:pt x="4899" y="369"/>
                  </a:lnTo>
                  <a:lnTo>
                    <a:pt x="4868" y="406"/>
                  </a:lnTo>
                  <a:lnTo>
                    <a:pt x="4782" y="406"/>
                  </a:lnTo>
                  <a:lnTo>
                    <a:pt x="4814" y="371"/>
                  </a:lnTo>
                  <a:lnTo>
                    <a:pt x="4829" y="353"/>
                  </a:lnTo>
                  <a:lnTo>
                    <a:pt x="4842" y="338"/>
                  </a:lnTo>
                  <a:lnTo>
                    <a:pt x="4854" y="324"/>
                  </a:lnTo>
                  <a:lnTo>
                    <a:pt x="4864" y="310"/>
                  </a:lnTo>
                  <a:lnTo>
                    <a:pt x="4877" y="292"/>
                  </a:lnTo>
                  <a:lnTo>
                    <a:pt x="4891" y="271"/>
                  </a:lnTo>
                  <a:lnTo>
                    <a:pt x="4971" y="271"/>
                  </a:lnTo>
                  <a:close/>
                  <a:moveTo>
                    <a:pt x="5219" y="0"/>
                  </a:moveTo>
                  <a:lnTo>
                    <a:pt x="5753" y="0"/>
                  </a:lnTo>
                  <a:lnTo>
                    <a:pt x="5753" y="17"/>
                  </a:lnTo>
                  <a:lnTo>
                    <a:pt x="5254" y="17"/>
                  </a:lnTo>
                  <a:lnTo>
                    <a:pt x="5219" y="21"/>
                  </a:lnTo>
                  <a:lnTo>
                    <a:pt x="5187" y="31"/>
                  </a:lnTo>
                  <a:lnTo>
                    <a:pt x="5159" y="47"/>
                  </a:lnTo>
                  <a:lnTo>
                    <a:pt x="5135" y="66"/>
                  </a:lnTo>
                  <a:lnTo>
                    <a:pt x="5112" y="90"/>
                  </a:lnTo>
                  <a:lnTo>
                    <a:pt x="5091" y="115"/>
                  </a:lnTo>
                  <a:lnTo>
                    <a:pt x="5011" y="115"/>
                  </a:lnTo>
                  <a:lnTo>
                    <a:pt x="5034" y="87"/>
                  </a:lnTo>
                  <a:lnTo>
                    <a:pt x="5058" y="62"/>
                  </a:lnTo>
                  <a:lnTo>
                    <a:pt x="5083" y="42"/>
                  </a:lnTo>
                  <a:lnTo>
                    <a:pt x="5110" y="24"/>
                  </a:lnTo>
                  <a:lnTo>
                    <a:pt x="5142" y="10"/>
                  </a:lnTo>
                  <a:lnTo>
                    <a:pt x="5177" y="3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891" y="1494"/>
              <a:ext cx="200" cy="156"/>
            </a:xfrm>
            <a:custGeom>
              <a:avLst/>
              <a:gdLst>
                <a:gd name="T0" fmla="*/ 120 w 200"/>
                <a:gd name="T1" fmla="*/ 0 h 156"/>
                <a:gd name="T2" fmla="*/ 200 w 200"/>
                <a:gd name="T3" fmla="*/ 0 h 156"/>
                <a:gd name="T4" fmla="*/ 195 w 200"/>
                <a:gd name="T5" fmla="*/ 7 h 156"/>
                <a:gd name="T6" fmla="*/ 165 w 200"/>
                <a:gd name="T7" fmla="*/ 45 h 156"/>
                <a:gd name="T8" fmla="*/ 141 w 200"/>
                <a:gd name="T9" fmla="*/ 75 h 156"/>
                <a:gd name="T10" fmla="*/ 122 w 200"/>
                <a:gd name="T11" fmla="*/ 101 h 156"/>
                <a:gd name="T12" fmla="*/ 104 w 200"/>
                <a:gd name="T13" fmla="*/ 122 h 156"/>
                <a:gd name="T14" fmla="*/ 92 w 200"/>
                <a:gd name="T15" fmla="*/ 141 h 156"/>
                <a:gd name="T16" fmla="*/ 80 w 200"/>
                <a:gd name="T17" fmla="*/ 156 h 156"/>
                <a:gd name="T18" fmla="*/ 0 w 200"/>
                <a:gd name="T19" fmla="*/ 156 h 156"/>
                <a:gd name="T20" fmla="*/ 13 w 200"/>
                <a:gd name="T21" fmla="*/ 139 h 156"/>
                <a:gd name="T22" fmla="*/ 27 w 200"/>
                <a:gd name="T23" fmla="*/ 118 h 156"/>
                <a:gd name="T24" fmla="*/ 47 w 200"/>
                <a:gd name="T25" fmla="*/ 94 h 156"/>
                <a:gd name="T26" fmla="*/ 69 w 200"/>
                <a:gd name="T27" fmla="*/ 66 h 156"/>
                <a:gd name="T28" fmla="*/ 96 w 200"/>
                <a:gd name="T29" fmla="*/ 31 h 156"/>
                <a:gd name="T30" fmla="*/ 120 w 200"/>
                <a:gd name="T31" fmla="*/ 0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0" h="156">
                  <a:moveTo>
                    <a:pt x="120" y="0"/>
                  </a:moveTo>
                  <a:lnTo>
                    <a:pt x="200" y="0"/>
                  </a:lnTo>
                  <a:lnTo>
                    <a:pt x="195" y="7"/>
                  </a:lnTo>
                  <a:lnTo>
                    <a:pt x="165" y="45"/>
                  </a:lnTo>
                  <a:lnTo>
                    <a:pt x="141" y="75"/>
                  </a:lnTo>
                  <a:lnTo>
                    <a:pt x="122" y="101"/>
                  </a:lnTo>
                  <a:lnTo>
                    <a:pt x="104" y="122"/>
                  </a:lnTo>
                  <a:lnTo>
                    <a:pt x="92" y="141"/>
                  </a:lnTo>
                  <a:lnTo>
                    <a:pt x="80" y="156"/>
                  </a:lnTo>
                  <a:lnTo>
                    <a:pt x="0" y="156"/>
                  </a:lnTo>
                  <a:lnTo>
                    <a:pt x="13" y="139"/>
                  </a:lnTo>
                  <a:lnTo>
                    <a:pt x="27" y="118"/>
                  </a:lnTo>
                  <a:lnTo>
                    <a:pt x="47" y="94"/>
                  </a:lnTo>
                  <a:lnTo>
                    <a:pt x="69" y="66"/>
                  </a:lnTo>
                  <a:lnTo>
                    <a:pt x="96" y="3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75" y="1785"/>
              <a:ext cx="93" cy="5"/>
            </a:xfrm>
            <a:custGeom>
              <a:avLst/>
              <a:gdLst>
                <a:gd name="T0" fmla="*/ 7 w 93"/>
                <a:gd name="T1" fmla="*/ 0 h 5"/>
                <a:gd name="T2" fmla="*/ 93 w 93"/>
                <a:gd name="T3" fmla="*/ 0 h 5"/>
                <a:gd name="T4" fmla="*/ 88 w 93"/>
                <a:gd name="T5" fmla="*/ 5 h 5"/>
                <a:gd name="T6" fmla="*/ 0 w 93"/>
                <a:gd name="T7" fmla="*/ 5 h 5"/>
                <a:gd name="T8" fmla="*/ 7 w 9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5">
                  <a:moveTo>
                    <a:pt x="7" y="0"/>
                  </a:moveTo>
                  <a:lnTo>
                    <a:pt x="93" y="0"/>
                  </a:lnTo>
                  <a:lnTo>
                    <a:pt x="88" y="5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0" y="1586"/>
              <a:ext cx="5753" cy="221"/>
            </a:xfrm>
            <a:custGeom>
              <a:avLst/>
              <a:gdLst>
                <a:gd name="T0" fmla="*/ 5388 w 5753"/>
                <a:gd name="T1" fmla="*/ 0 h 221"/>
                <a:gd name="T2" fmla="*/ 5753 w 5753"/>
                <a:gd name="T3" fmla="*/ 0 h 221"/>
                <a:gd name="T4" fmla="*/ 5753 w 5753"/>
                <a:gd name="T5" fmla="*/ 7 h 221"/>
                <a:gd name="T6" fmla="*/ 5440 w 5753"/>
                <a:gd name="T7" fmla="*/ 7 h 221"/>
                <a:gd name="T8" fmla="*/ 5420 w 5753"/>
                <a:gd name="T9" fmla="*/ 10 h 221"/>
                <a:gd name="T10" fmla="*/ 5402 w 5753"/>
                <a:gd name="T11" fmla="*/ 17 h 221"/>
                <a:gd name="T12" fmla="*/ 5388 w 5753"/>
                <a:gd name="T13" fmla="*/ 28 h 221"/>
                <a:gd name="T14" fmla="*/ 5374 w 5753"/>
                <a:gd name="T15" fmla="*/ 42 h 221"/>
                <a:gd name="T16" fmla="*/ 5362 w 5753"/>
                <a:gd name="T17" fmla="*/ 56 h 221"/>
                <a:gd name="T18" fmla="*/ 5344 w 5753"/>
                <a:gd name="T19" fmla="*/ 78 h 221"/>
                <a:gd name="T20" fmla="*/ 5330 w 5753"/>
                <a:gd name="T21" fmla="*/ 98 h 221"/>
                <a:gd name="T22" fmla="*/ 5320 w 5753"/>
                <a:gd name="T23" fmla="*/ 112 h 221"/>
                <a:gd name="T24" fmla="*/ 5311 w 5753"/>
                <a:gd name="T25" fmla="*/ 122 h 221"/>
                <a:gd name="T26" fmla="*/ 5304 w 5753"/>
                <a:gd name="T27" fmla="*/ 132 h 221"/>
                <a:gd name="T28" fmla="*/ 5297 w 5753"/>
                <a:gd name="T29" fmla="*/ 143 h 221"/>
                <a:gd name="T30" fmla="*/ 5289 w 5753"/>
                <a:gd name="T31" fmla="*/ 155 h 221"/>
                <a:gd name="T32" fmla="*/ 5276 w 5753"/>
                <a:gd name="T33" fmla="*/ 169 h 221"/>
                <a:gd name="T34" fmla="*/ 5257 w 5753"/>
                <a:gd name="T35" fmla="*/ 192 h 221"/>
                <a:gd name="T36" fmla="*/ 5240 w 5753"/>
                <a:gd name="T37" fmla="*/ 206 h 221"/>
                <a:gd name="T38" fmla="*/ 5222 w 5753"/>
                <a:gd name="T39" fmla="*/ 216 h 221"/>
                <a:gd name="T40" fmla="*/ 5205 w 5753"/>
                <a:gd name="T41" fmla="*/ 220 h 221"/>
                <a:gd name="T42" fmla="*/ 5184 w 5753"/>
                <a:gd name="T43" fmla="*/ 221 h 221"/>
                <a:gd name="T44" fmla="*/ 5161 w 5753"/>
                <a:gd name="T45" fmla="*/ 221 h 221"/>
                <a:gd name="T46" fmla="*/ 5131 w 5753"/>
                <a:gd name="T47" fmla="*/ 221 h 221"/>
                <a:gd name="T48" fmla="*/ 0 w 5753"/>
                <a:gd name="T49" fmla="*/ 221 h 221"/>
                <a:gd name="T50" fmla="*/ 0 w 5753"/>
                <a:gd name="T51" fmla="*/ 214 h 221"/>
                <a:gd name="T52" fmla="*/ 5137 w 5753"/>
                <a:gd name="T53" fmla="*/ 214 h 221"/>
                <a:gd name="T54" fmla="*/ 5154 w 5753"/>
                <a:gd name="T55" fmla="*/ 211 h 221"/>
                <a:gd name="T56" fmla="*/ 5170 w 5753"/>
                <a:gd name="T57" fmla="*/ 202 h 221"/>
                <a:gd name="T58" fmla="*/ 5186 w 5753"/>
                <a:gd name="T59" fmla="*/ 188 h 221"/>
                <a:gd name="T60" fmla="*/ 5203 w 5753"/>
                <a:gd name="T61" fmla="*/ 171 h 221"/>
                <a:gd name="T62" fmla="*/ 5210 w 5753"/>
                <a:gd name="T63" fmla="*/ 160 h 221"/>
                <a:gd name="T64" fmla="*/ 5217 w 5753"/>
                <a:gd name="T65" fmla="*/ 153 h 221"/>
                <a:gd name="T66" fmla="*/ 5222 w 5753"/>
                <a:gd name="T67" fmla="*/ 145 h 221"/>
                <a:gd name="T68" fmla="*/ 5229 w 5753"/>
                <a:gd name="T69" fmla="*/ 136 h 221"/>
                <a:gd name="T70" fmla="*/ 5236 w 5753"/>
                <a:gd name="T71" fmla="*/ 125 h 221"/>
                <a:gd name="T72" fmla="*/ 5247 w 5753"/>
                <a:gd name="T73" fmla="*/ 112 h 221"/>
                <a:gd name="T74" fmla="*/ 5262 w 5753"/>
                <a:gd name="T75" fmla="*/ 92 h 221"/>
                <a:gd name="T76" fmla="*/ 5282 w 5753"/>
                <a:gd name="T77" fmla="*/ 66 h 221"/>
                <a:gd name="T78" fmla="*/ 5296 w 5753"/>
                <a:gd name="T79" fmla="*/ 49 h 221"/>
                <a:gd name="T80" fmla="*/ 5310 w 5753"/>
                <a:gd name="T81" fmla="*/ 31 h 221"/>
                <a:gd name="T82" fmla="*/ 5325 w 5753"/>
                <a:gd name="T83" fmla="*/ 19 h 221"/>
                <a:gd name="T84" fmla="*/ 5343 w 5753"/>
                <a:gd name="T85" fmla="*/ 9 h 221"/>
                <a:gd name="T86" fmla="*/ 5364 w 5753"/>
                <a:gd name="T87" fmla="*/ 2 h 221"/>
                <a:gd name="T88" fmla="*/ 5388 w 5753"/>
                <a:gd name="T89" fmla="*/ 0 h 2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53" h="221">
                  <a:moveTo>
                    <a:pt x="5388" y="0"/>
                  </a:moveTo>
                  <a:lnTo>
                    <a:pt x="5753" y="0"/>
                  </a:lnTo>
                  <a:lnTo>
                    <a:pt x="5753" y="7"/>
                  </a:lnTo>
                  <a:lnTo>
                    <a:pt x="5440" y="7"/>
                  </a:lnTo>
                  <a:lnTo>
                    <a:pt x="5420" y="10"/>
                  </a:lnTo>
                  <a:lnTo>
                    <a:pt x="5402" y="17"/>
                  </a:lnTo>
                  <a:lnTo>
                    <a:pt x="5388" y="28"/>
                  </a:lnTo>
                  <a:lnTo>
                    <a:pt x="5374" y="42"/>
                  </a:lnTo>
                  <a:lnTo>
                    <a:pt x="5362" y="56"/>
                  </a:lnTo>
                  <a:lnTo>
                    <a:pt x="5344" y="78"/>
                  </a:lnTo>
                  <a:lnTo>
                    <a:pt x="5330" y="98"/>
                  </a:lnTo>
                  <a:lnTo>
                    <a:pt x="5320" y="112"/>
                  </a:lnTo>
                  <a:lnTo>
                    <a:pt x="5311" y="122"/>
                  </a:lnTo>
                  <a:lnTo>
                    <a:pt x="5304" y="132"/>
                  </a:lnTo>
                  <a:lnTo>
                    <a:pt x="5297" y="143"/>
                  </a:lnTo>
                  <a:lnTo>
                    <a:pt x="5289" y="155"/>
                  </a:lnTo>
                  <a:lnTo>
                    <a:pt x="5276" y="169"/>
                  </a:lnTo>
                  <a:lnTo>
                    <a:pt x="5257" y="192"/>
                  </a:lnTo>
                  <a:lnTo>
                    <a:pt x="5240" y="206"/>
                  </a:lnTo>
                  <a:lnTo>
                    <a:pt x="5222" y="216"/>
                  </a:lnTo>
                  <a:lnTo>
                    <a:pt x="5205" y="220"/>
                  </a:lnTo>
                  <a:lnTo>
                    <a:pt x="5184" y="221"/>
                  </a:lnTo>
                  <a:lnTo>
                    <a:pt x="5161" y="221"/>
                  </a:lnTo>
                  <a:lnTo>
                    <a:pt x="5131" y="221"/>
                  </a:lnTo>
                  <a:lnTo>
                    <a:pt x="0" y="221"/>
                  </a:lnTo>
                  <a:lnTo>
                    <a:pt x="0" y="214"/>
                  </a:lnTo>
                  <a:lnTo>
                    <a:pt x="5137" y="214"/>
                  </a:lnTo>
                  <a:lnTo>
                    <a:pt x="5154" y="211"/>
                  </a:lnTo>
                  <a:lnTo>
                    <a:pt x="5170" y="202"/>
                  </a:lnTo>
                  <a:lnTo>
                    <a:pt x="5186" y="188"/>
                  </a:lnTo>
                  <a:lnTo>
                    <a:pt x="5203" y="171"/>
                  </a:lnTo>
                  <a:lnTo>
                    <a:pt x="5210" y="160"/>
                  </a:lnTo>
                  <a:lnTo>
                    <a:pt x="5217" y="153"/>
                  </a:lnTo>
                  <a:lnTo>
                    <a:pt x="5222" y="145"/>
                  </a:lnTo>
                  <a:lnTo>
                    <a:pt x="5229" y="136"/>
                  </a:lnTo>
                  <a:lnTo>
                    <a:pt x="5236" y="125"/>
                  </a:lnTo>
                  <a:lnTo>
                    <a:pt x="5247" y="112"/>
                  </a:lnTo>
                  <a:lnTo>
                    <a:pt x="5262" y="92"/>
                  </a:lnTo>
                  <a:lnTo>
                    <a:pt x="5282" y="66"/>
                  </a:lnTo>
                  <a:lnTo>
                    <a:pt x="5296" y="49"/>
                  </a:lnTo>
                  <a:lnTo>
                    <a:pt x="5310" y="31"/>
                  </a:lnTo>
                  <a:lnTo>
                    <a:pt x="5325" y="19"/>
                  </a:lnTo>
                  <a:lnTo>
                    <a:pt x="5343" y="9"/>
                  </a:lnTo>
                  <a:lnTo>
                    <a:pt x="5364" y="2"/>
                  </a:lnTo>
                  <a:lnTo>
                    <a:pt x="5388" y="0"/>
                  </a:lnTo>
                  <a:close/>
                </a:path>
              </a:pathLst>
            </a:custGeom>
            <a:solidFill>
              <a:srgbClr val="FF1300"/>
            </a:solidFill>
            <a:ln w="0">
              <a:solidFill>
                <a:srgbClr val="FF13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647619"/>
            <a:ext cx="11880852" cy="210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79" y="6647618"/>
            <a:ext cx="8796772" cy="23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67">
            <a:extLst>
              <a:ext uri="{FF2B5EF4-FFF2-40B4-BE49-F238E27FC236}">
                <a16:creationId xmlns:a16="http://schemas.microsoft.com/office/drawing/2014/main" id="{16C83F26-5CA9-4756-BA0B-328E65A97935}"/>
              </a:ext>
            </a:extLst>
          </p:cNvPr>
          <p:cNvSpPr>
            <a:spLocks noEditPoints="1"/>
          </p:cNvSpPr>
          <p:nvPr/>
        </p:nvSpPr>
        <p:spPr bwMode="auto">
          <a:xfrm>
            <a:off x="260263" y="367056"/>
            <a:ext cx="251999" cy="252000"/>
          </a:xfrm>
          <a:custGeom>
            <a:avLst/>
            <a:gdLst>
              <a:gd name="T0" fmla="*/ 87 w 179"/>
              <a:gd name="T1" fmla="*/ 0 h 185"/>
              <a:gd name="T2" fmla="*/ 179 w 179"/>
              <a:gd name="T3" fmla="*/ 93 h 185"/>
              <a:gd name="T4" fmla="*/ 87 w 179"/>
              <a:gd name="T5" fmla="*/ 185 h 185"/>
              <a:gd name="T6" fmla="*/ 66 w 179"/>
              <a:gd name="T7" fmla="*/ 165 h 185"/>
              <a:gd name="T8" fmla="*/ 140 w 179"/>
              <a:gd name="T9" fmla="*/ 93 h 185"/>
              <a:gd name="T10" fmla="*/ 66 w 179"/>
              <a:gd name="T11" fmla="*/ 20 h 185"/>
              <a:gd name="T12" fmla="*/ 87 w 179"/>
              <a:gd name="T13" fmla="*/ 0 h 185"/>
              <a:gd name="T14" fmla="*/ 19 w 179"/>
              <a:gd name="T15" fmla="*/ 0 h 185"/>
              <a:gd name="T16" fmla="*/ 19 w 179"/>
              <a:gd name="T17" fmla="*/ 0 h 185"/>
              <a:gd name="T18" fmla="*/ 114 w 179"/>
              <a:gd name="T19" fmla="*/ 93 h 185"/>
              <a:gd name="T20" fmla="*/ 19 w 179"/>
              <a:gd name="T21" fmla="*/ 185 h 185"/>
              <a:gd name="T22" fmla="*/ 0 w 179"/>
              <a:gd name="T23" fmla="*/ 165 h 185"/>
              <a:gd name="T24" fmla="*/ 73 w 179"/>
              <a:gd name="T25" fmla="*/ 93 h 185"/>
              <a:gd name="T26" fmla="*/ 0 w 179"/>
              <a:gd name="T27" fmla="*/ 20 h 185"/>
              <a:gd name="T28" fmla="*/ 19 w 179"/>
              <a:gd name="T2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" h="185">
                <a:moveTo>
                  <a:pt x="87" y="0"/>
                </a:moveTo>
                <a:lnTo>
                  <a:pt x="179" y="93"/>
                </a:lnTo>
                <a:lnTo>
                  <a:pt x="87" y="185"/>
                </a:lnTo>
                <a:lnTo>
                  <a:pt x="66" y="165"/>
                </a:lnTo>
                <a:lnTo>
                  <a:pt x="140" y="93"/>
                </a:lnTo>
                <a:lnTo>
                  <a:pt x="66" y="20"/>
                </a:lnTo>
                <a:lnTo>
                  <a:pt x="87" y="0"/>
                </a:lnTo>
                <a:close/>
                <a:moveTo>
                  <a:pt x="19" y="0"/>
                </a:moveTo>
                <a:lnTo>
                  <a:pt x="19" y="0"/>
                </a:lnTo>
                <a:lnTo>
                  <a:pt x="114" y="93"/>
                </a:lnTo>
                <a:lnTo>
                  <a:pt x="19" y="185"/>
                </a:lnTo>
                <a:lnTo>
                  <a:pt x="0" y="165"/>
                </a:lnTo>
                <a:lnTo>
                  <a:pt x="73" y="93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832" y="116632"/>
            <a:ext cx="7677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RZD IN COMPARISON WITH OTHER WORLD RAILWAY COMPANIES</a:t>
            </a:r>
            <a:endParaRPr lang="de-DE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9" name="Группа 118"/>
          <p:cNvGrpSpPr/>
          <p:nvPr/>
        </p:nvGrpSpPr>
        <p:grpSpPr>
          <a:xfrm rot="16200000">
            <a:off x="5842824" y="-4725196"/>
            <a:ext cx="204376" cy="11871675"/>
            <a:chOff x="6458746" y="2221422"/>
            <a:chExt cx="324098" cy="4650895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6650079" y="2229477"/>
              <a:ext cx="132765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6529006" y="2221422"/>
              <a:ext cx="127970" cy="46508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6458746" y="2229477"/>
              <a:ext cx="72501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6" name="Text Placeholder 7"/>
          <p:cNvSpPr txBox="1">
            <a:spLocks/>
          </p:cNvSpPr>
          <p:nvPr/>
        </p:nvSpPr>
        <p:spPr>
          <a:xfrm>
            <a:off x="2351185" y="6461126"/>
            <a:ext cx="1309781" cy="419100"/>
          </a:xfrm>
          <a:prstGeom prst="rect">
            <a:avLst/>
          </a:prstGeom>
        </p:spPr>
        <p:txBody>
          <a:bodyPr lIns="119924" tIns="59962" rIns="119924" bIns="59962" anchor="ctr"/>
          <a:lstStyle/>
          <a:p>
            <a:pPr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4" name="Группа 323"/>
          <p:cNvGrpSpPr/>
          <p:nvPr/>
        </p:nvGrpSpPr>
        <p:grpSpPr>
          <a:xfrm>
            <a:off x="107777" y="1124745"/>
            <a:ext cx="11773073" cy="5509917"/>
            <a:chOff x="107777" y="1174970"/>
            <a:chExt cx="11773073" cy="5509917"/>
          </a:xfrm>
        </p:grpSpPr>
        <p:graphicFrame>
          <p:nvGraphicFramePr>
            <p:cNvPr id="325" name="Диаграмма 324">
              <a:extLst>
                <a:ext uri="{FF2B5EF4-FFF2-40B4-BE49-F238E27FC236}">
                  <a16:creationId xmlns:a16="http://schemas.microsoft.com/office/drawing/2014/main" id="{0C54DBAB-6319-A543-BAED-737609BF3DA4}"/>
                </a:ext>
              </a:extLst>
            </p:cNvPr>
            <p:cNvGraphicFramePr/>
            <p:nvPr/>
          </p:nvGraphicFramePr>
          <p:xfrm>
            <a:off x="107777" y="1314874"/>
            <a:ext cx="3744416" cy="21662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326" name="Диаграмма 325">
              <a:extLst>
                <a:ext uri="{FF2B5EF4-FFF2-40B4-BE49-F238E27FC236}">
                  <a16:creationId xmlns:a16="http://schemas.microsoft.com/office/drawing/2014/main" id="{295DA391-C746-EC49-8513-90D6C7ECAE82}"/>
                </a:ext>
              </a:extLst>
            </p:cNvPr>
            <p:cNvGraphicFramePr/>
            <p:nvPr/>
          </p:nvGraphicFramePr>
          <p:xfrm>
            <a:off x="4257292" y="1174972"/>
            <a:ext cx="3414767" cy="26024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327" name="Диаграмма 326">
              <a:extLst>
                <a:ext uri="{FF2B5EF4-FFF2-40B4-BE49-F238E27FC236}">
                  <a16:creationId xmlns:a16="http://schemas.microsoft.com/office/drawing/2014/main" id="{B630CBC0-747F-764D-8D03-CCC9B7C6A22C}"/>
                </a:ext>
              </a:extLst>
            </p:cNvPr>
            <p:cNvGraphicFramePr/>
            <p:nvPr/>
          </p:nvGraphicFramePr>
          <p:xfrm>
            <a:off x="8206697" y="1174970"/>
            <a:ext cx="3674153" cy="24789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328" name="Диаграмма 327">
              <a:extLst>
                <a:ext uri="{FF2B5EF4-FFF2-40B4-BE49-F238E27FC236}">
                  <a16:creationId xmlns:a16="http://schemas.microsoft.com/office/drawing/2014/main" id="{8C22A602-14D7-394C-ADE1-87BFA9A14307}"/>
                </a:ext>
              </a:extLst>
            </p:cNvPr>
            <p:cNvGraphicFramePr/>
            <p:nvPr/>
          </p:nvGraphicFramePr>
          <p:xfrm>
            <a:off x="204945" y="4098342"/>
            <a:ext cx="3858306" cy="25865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329" name="Диаграмма 328">
              <a:extLst>
                <a:ext uri="{FF2B5EF4-FFF2-40B4-BE49-F238E27FC236}">
                  <a16:creationId xmlns:a16="http://schemas.microsoft.com/office/drawing/2014/main" id="{9C7E3E7C-8015-2045-B4FF-79EF7C5C663E}"/>
                </a:ext>
              </a:extLst>
            </p:cNvPr>
            <p:cNvGraphicFramePr/>
            <p:nvPr/>
          </p:nvGraphicFramePr>
          <p:xfrm>
            <a:off x="4257291" y="3991358"/>
            <a:ext cx="3655355" cy="26935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330" name="Диаграмма 329">
              <a:extLst>
                <a:ext uri="{FF2B5EF4-FFF2-40B4-BE49-F238E27FC236}">
                  <a16:creationId xmlns:a16="http://schemas.microsoft.com/office/drawing/2014/main" id="{B6614E94-8595-564B-851A-D73284BA843A}"/>
                </a:ext>
              </a:extLst>
            </p:cNvPr>
            <p:cNvGraphicFramePr/>
            <p:nvPr/>
          </p:nvGraphicFramePr>
          <p:xfrm>
            <a:off x="8206697" y="3991358"/>
            <a:ext cx="3475149" cy="26935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grpSp>
        <p:nvGrpSpPr>
          <p:cNvPr id="331" name="Группа 15">
            <a:extLst>
              <a:ext uri="{FF2B5EF4-FFF2-40B4-BE49-F238E27FC236}">
                <a16:creationId xmlns:a16="http://schemas.microsoft.com/office/drawing/2014/main" id="{79202715-7C55-6F4A-8CE0-36BF3D6E5FB6}"/>
              </a:ext>
            </a:extLst>
          </p:cNvPr>
          <p:cNvGrpSpPr/>
          <p:nvPr/>
        </p:nvGrpSpPr>
        <p:grpSpPr>
          <a:xfrm>
            <a:off x="3276130" y="1025684"/>
            <a:ext cx="608292" cy="650109"/>
            <a:chOff x="2411760" y="932500"/>
            <a:chExt cx="468166" cy="487582"/>
          </a:xfrm>
        </p:grpSpPr>
        <p:sp>
          <p:nvSpPr>
            <p:cNvPr id="332" name="Freeform 313">
              <a:extLst>
                <a:ext uri="{FF2B5EF4-FFF2-40B4-BE49-F238E27FC236}">
                  <a16:creationId xmlns:a16="http://schemas.microsoft.com/office/drawing/2014/main" id="{162E7520-899D-2243-8FAA-EFDBDD2E3933}"/>
                </a:ext>
              </a:extLst>
            </p:cNvPr>
            <p:cNvSpPr/>
            <p:nvPr/>
          </p:nvSpPr>
          <p:spPr>
            <a:xfrm>
              <a:off x="2411760" y="987574"/>
              <a:ext cx="468166" cy="432508"/>
            </a:xfrm>
            <a:custGeom>
              <a:avLst/>
              <a:gdLst/>
              <a:ahLst/>
              <a:cxnLst/>
              <a:rect l="l" t="t" r="r" b="b"/>
              <a:pathLst>
                <a:path w="468765" h="432707">
                  <a:moveTo>
                    <a:pt x="153251" y="0"/>
                  </a:moveTo>
                  <a:lnTo>
                    <a:pt x="315515" y="0"/>
                  </a:lnTo>
                  <a:cubicBezTo>
                    <a:pt x="327910" y="0"/>
                    <a:pt x="338522" y="4413"/>
                    <a:pt x="347348" y="13240"/>
                  </a:cubicBezTo>
                  <a:cubicBezTo>
                    <a:pt x="356175" y="22067"/>
                    <a:pt x="360589" y="32678"/>
                    <a:pt x="360589" y="45074"/>
                  </a:cubicBezTo>
                  <a:lnTo>
                    <a:pt x="360589" y="72118"/>
                  </a:lnTo>
                  <a:lnTo>
                    <a:pt x="441721" y="72118"/>
                  </a:lnTo>
                  <a:cubicBezTo>
                    <a:pt x="449233" y="72118"/>
                    <a:pt x="455619" y="74747"/>
                    <a:pt x="460877" y="80006"/>
                  </a:cubicBezTo>
                  <a:cubicBezTo>
                    <a:pt x="466136" y="85264"/>
                    <a:pt x="468765" y="91650"/>
                    <a:pt x="468765" y="99162"/>
                  </a:cubicBezTo>
                  <a:lnTo>
                    <a:pt x="468765" y="135221"/>
                  </a:lnTo>
                  <a:cubicBezTo>
                    <a:pt x="468765" y="148555"/>
                    <a:pt x="464868" y="161983"/>
                    <a:pt x="457074" y="175506"/>
                  </a:cubicBezTo>
                  <a:cubicBezTo>
                    <a:pt x="449280" y="189028"/>
                    <a:pt x="438763" y="201235"/>
                    <a:pt x="425523" y="212128"/>
                  </a:cubicBezTo>
                  <a:cubicBezTo>
                    <a:pt x="412282" y="223021"/>
                    <a:pt x="396037" y="232176"/>
                    <a:pt x="376787" y="239595"/>
                  </a:cubicBezTo>
                  <a:cubicBezTo>
                    <a:pt x="357537" y="247013"/>
                    <a:pt x="337301" y="251192"/>
                    <a:pt x="316078" y="252131"/>
                  </a:cubicBezTo>
                  <a:cubicBezTo>
                    <a:pt x="308191" y="262272"/>
                    <a:pt x="299270" y="271193"/>
                    <a:pt x="289316" y="278893"/>
                  </a:cubicBezTo>
                  <a:cubicBezTo>
                    <a:pt x="282179" y="285279"/>
                    <a:pt x="277249" y="292087"/>
                    <a:pt x="274526" y="299317"/>
                  </a:cubicBezTo>
                  <a:cubicBezTo>
                    <a:pt x="271803" y="306548"/>
                    <a:pt x="270441" y="314952"/>
                    <a:pt x="270441" y="324530"/>
                  </a:cubicBezTo>
                  <a:cubicBezTo>
                    <a:pt x="270441" y="334672"/>
                    <a:pt x="273305" y="343217"/>
                    <a:pt x="279033" y="350166"/>
                  </a:cubicBezTo>
                  <a:cubicBezTo>
                    <a:pt x="284761" y="357115"/>
                    <a:pt x="293917" y="360589"/>
                    <a:pt x="306500" y="360589"/>
                  </a:cubicBezTo>
                  <a:cubicBezTo>
                    <a:pt x="320586" y="360589"/>
                    <a:pt x="333122" y="364862"/>
                    <a:pt x="344109" y="373407"/>
                  </a:cubicBezTo>
                  <a:cubicBezTo>
                    <a:pt x="355095" y="381952"/>
                    <a:pt x="360589" y="392704"/>
                    <a:pt x="360589" y="405663"/>
                  </a:cubicBezTo>
                  <a:lnTo>
                    <a:pt x="360589" y="423692"/>
                  </a:lnTo>
                  <a:cubicBezTo>
                    <a:pt x="360589" y="426322"/>
                    <a:pt x="359743" y="428481"/>
                    <a:pt x="358053" y="430172"/>
                  </a:cubicBezTo>
                  <a:cubicBezTo>
                    <a:pt x="356363" y="431862"/>
                    <a:pt x="354203" y="432707"/>
                    <a:pt x="351574" y="432707"/>
                  </a:cubicBezTo>
                  <a:lnTo>
                    <a:pt x="117191" y="432707"/>
                  </a:lnTo>
                  <a:cubicBezTo>
                    <a:pt x="114562" y="432707"/>
                    <a:pt x="112403" y="431862"/>
                    <a:pt x="110712" y="430172"/>
                  </a:cubicBezTo>
                  <a:cubicBezTo>
                    <a:pt x="109022" y="428481"/>
                    <a:pt x="108177" y="426322"/>
                    <a:pt x="108177" y="423692"/>
                  </a:cubicBezTo>
                  <a:lnTo>
                    <a:pt x="108177" y="405663"/>
                  </a:lnTo>
                  <a:cubicBezTo>
                    <a:pt x="108177" y="392704"/>
                    <a:pt x="113670" y="381952"/>
                    <a:pt x="124657" y="373407"/>
                  </a:cubicBezTo>
                  <a:cubicBezTo>
                    <a:pt x="135644" y="364862"/>
                    <a:pt x="148180" y="360589"/>
                    <a:pt x="162265" y="360589"/>
                  </a:cubicBezTo>
                  <a:cubicBezTo>
                    <a:pt x="174849" y="360589"/>
                    <a:pt x="184004" y="357115"/>
                    <a:pt x="189732" y="350166"/>
                  </a:cubicBezTo>
                  <a:cubicBezTo>
                    <a:pt x="195460" y="343217"/>
                    <a:pt x="198324" y="334672"/>
                    <a:pt x="198324" y="324530"/>
                  </a:cubicBezTo>
                  <a:cubicBezTo>
                    <a:pt x="198324" y="314952"/>
                    <a:pt x="196963" y="306548"/>
                    <a:pt x="194239" y="299317"/>
                  </a:cubicBezTo>
                  <a:cubicBezTo>
                    <a:pt x="191517" y="292087"/>
                    <a:pt x="186587" y="285279"/>
                    <a:pt x="179450" y="278893"/>
                  </a:cubicBezTo>
                  <a:cubicBezTo>
                    <a:pt x="169496" y="271193"/>
                    <a:pt x="160575" y="262272"/>
                    <a:pt x="152687" y="252131"/>
                  </a:cubicBezTo>
                  <a:cubicBezTo>
                    <a:pt x="131465" y="251192"/>
                    <a:pt x="111230" y="247013"/>
                    <a:pt x="91979" y="239595"/>
                  </a:cubicBezTo>
                  <a:cubicBezTo>
                    <a:pt x="72728" y="232176"/>
                    <a:pt x="56483" y="223021"/>
                    <a:pt x="43243" y="212128"/>
                  </a:cubicBezTo>
                  <a:cubicBezTo>
                    <a:pt x="30002" y="201235"/>
                    <a:pt x="19485" y="189028"/>
                    <a:pt x="11691" y="175506"/>
                  </a:cubicBezTo>
                  <a:cubicBezTo>
                    <a:pt x="3897" y="161983"/>
                    <a:pt x="0" y="148555"/>
                    <a:pt x="0" y="135221"/>
                  </a:cubicBezTo>
                  <a:lnTo>
                    <a:pt x="0" y="99162"/>
                  </a:lnTo>
                  <a:cubicBezTo>
                    <a:pt x="0" y="91650"/>
                    <a:pt x="2630" y="85264"/>
                    <a:pt x="7888" y="80006"/>
                  </a:cubicBezTo>
                  <a:cubicBezTo>
                    <a:pt x="13146" y="74747"/>
                    <a:pt x="19532" y="72118"/>
                    <a:pt x="27044" y="72118"/>
                  </a:cubicBezTo>
                  <a:lnTo>
                    <a:pt x="108177" y="72118"/>
                  </a:lnTo>
                  <a:lnTo>
                    <a:pt x="108177" y="45074"/>
                  </a:lnTo>
                  <a:cubicBezTo>
                    <a:pt x="108177" y="32678"/>
                    <a:pt x="112590" y="22067"/>
                    <a:pt x="121417" y="13240"/>
                  </a:cubicBezTo>
                  <a:cubicBezTo>
                    <a:pt x="130244" y="4413"/>
                    <a:pt x="140855" y="0"/>
                    <a:pt x="153251" y="0"/>
                  </a:cubicBezTo>
                  <a:close/>
                  <a:moveTo>
                    <a:pt x="36059" y="108177"/>
                  </a:moveTo>
                  <a:lnTo>
                    <a:pt x="36059" y="135221"/>
                  </a:lnTo>
                  <a:cubicBezTo>
                    <a:pt x="36059" y="149870"/>
                    <a:pt x="44932" y="165082"/>
                    <a:pt x="62680" y="180858"/>
                  </a:cubicBezTo>
                  <a:cubicBezTo>
                    <a:pt x="80428" y="196634"/>
                    <a:pt x="102543" y="207245"/>
                    <a:pt x="129023" y="212691"/>
                  </a:cubicBezTo>
                  <a:cubicBezTo>
                    <a:pt x="115126" y="182267"/>
                    <a:pt x="108177" y="147428"/>
                    <a:pt x="108177" y="108177"/>
                  </a:cubicBezTo>
                  <a:lnTo>
                    <a:pt x="36059" y="108177"/>
                  </a:lnTo>
                  <a:close/>
                  <a:moveTo>
                    <a:pt x="360589" y="108177"/>
                  </a:moveTo>
                  <a:cubicBezTo>
                    <a:pt x="360589" y="147428"/>
                    <a:pt x="353640" y="182267"/>
                    <a:pt x="339742" y="212691"/>
                  </a:cubicBezTo>
                  <a:cubicBezTo>
                    <a:pt x="366222" y="207245"/>
                    <a:pt x="388337" y="196634"/>
                    <a:pt x="406085" y="180858"/>
                  </a:cubicBezTo>
                  <a:cubicBezTo>
                    <a:pt x="423833" y="165082"/>
                    <a:pt x="432706" y="149870"/>
                    <a:pt x="432706" y="135221"/>
                  </a:cubicBezTo>
                  <a:lnTo>
                    <a:pt x="432706" y="108177"/>
                  </a:lnTo>
                  <a:lnTo>
                    <a:pt x="360589" y="10817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C42CE3C7-801D-1E41-ABB9-EDEF50C91B6E}"/>
                </a:ext>
              </a:extLst>
            </p:cNvPr>
            <p:cNvSpPr txBox="1"/>
            <p:nvPr/>
          </p:nvSpPr>
          <p:spPr>
            <a:xfrm>
              <a:off x="2488040" y="932500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335" name="Freeform 313">
            <a:extLst>
              <a:ext uri="{FF2B5EF4-FFF2-40B4-BE49-F238E27FC236}">
                <a16:creationId xmlns:a16="http://schemas.microsoft.com/office/drawing/2014/main" id="{33F4A208-B16F-C44C-BC2A-35AFCF299132}"/>
              </a:ext>
            </a:extLst>
          </p:cNvPr>
          <p:cNvSpPr/>
          <p:nvPr/>
        </p:nvSpPr>
        <p:spPr>
          <a:xfrm>
            <a:off x="7092555" y="1099116"/>
            <a:ext cx="608292" cy="576677"/>
          </a:xfrm>
          <a:custGeom>
            <a:avLst/>
            <a:gdLst/>
            <a:ahLst/>
            <a:cxnLst/>
            <a:rect l="l" t="t" r="r" b="b"/>
            <a:pathLst>
              <a:path w="468765" h="432707">
                <a:moveTo>
                  <a:pt x="153251" y="0"/>
                </a:moveTo>
                <a:lnTo>
                  <a:pt x="315515" y="0"/>
                </a:lnTo>
                <a:cubicBezTo>
                  <a:pt x="327910" y="0"/>
                  <a:pt x="338522" y="4413"/>
                  <a:pt x="347348" y="13240"/>
                </a:cubicBezTo>
                <a:cubicBezTo>
                  <a:pt x="356175" y="22067"/>
                  <a:pt x="360589" y="32678"/>
                  <a:pt x="360589" y="45074"/>
                </a:cubicBezTo>
                <a:lnTo>
                  <a:pt x="360589" y="72118"/>
                </a:lnTo>
                <a:lnTo>
                  <a:pt x="441721" y="72118"/>
                </a:lnTo>
                <a:cubicBezTo>
                  <a:pt x="449233" y="72118"/>
                  <a:pt x="455619" y="74747"/>
                  <a:pt x="460877" y="80006"/>
                </a:cubicBezTo>
                <a:cubicBezTo>
                  <a:pt x="466136" y="85264"/>
                  <a:pt x="468765" y="91650"/>
                  <a:pt x="468765" y="99162"/>
                </a:cubicBezTo>
                <a:lnTo>
                  <a:pt x="468765" y="135221"/>
                </a:lnTo>
                <a:cubicBezTo>
                  <a:pt x="468765" y="148555"/>
                  <a:pt x="464868" y="161983"/>
                  <a:pt x="457074" y="175506"/>
                </a:cubicBezTo>
                <a:cubicBezTo>
                  <a:pt x="449280" y="189028"/>
                  <a:pt x="438763" y="201235"/>
                  <a:pt x="425523" y="212128"/>
                </a:cubicBezTo>
                <a:cubicBezTo>
                  <a:pt x="412282" y="223021"/>
                  <a:pt x="396037" y="232176"/>
                  <a:pt x="376787" y="239595"/>
                </a:cubicBezTo>
                <a:cubicBezTo>
                  <a:pt x="357537" y="247013"/>
                  <a:pt x="337301" y="251192"/>
                  <a:pt x="316078" y="252131"/>
                </a:cubicBezTo>
                <a:cubicBezTo>
                  <a:pt x="308191" y="262272"/>
                  <a:pt x="299270" y="271193"/>
                  <a:pt x="289316" y="278893"/>
                </a:cubicBezTo>
                <a:cubicBezTo>
                  <a:pt x="282179" y="285279"/>
                  <a:pt x="277249" y="292087"/>
                  <a:pt x="274526" y="299317"/>
                </a:cubicBezTo>
                <a:cubicBezTo>
                  <a:pt x="271803" y="306548"/>
                  <a:pt x="270441" y="314952"/>
                  <a:pt x="270441" y="324530"/>
                </a:cubicBezTo>
                <a:cubicBezTo>
                  <a:pt x="270441" y="334672"/>
                  <a:pt x="273305" y="343217"/>
                  <a:pt x="279033" y="350166"/>
                </a:cubicBezTo>
                <a:cubicBezTo>
                  <a:pt x="284761" y="357115"/>
                  <a:pt x="293917" y="360589"/>
                  <a:pt x="306500" y="360589"/>
                </a:cubicBezTo>
                <a:cubicBezTo>
                  <a:pt x="320586" y="360589"/>
                  <a:pt x="333122" y="364862"/>
                  <a:pt x="344109" y="373407"/>
                </a:cubicBezTo>
                <a:cubicBezTo>
                  <a:pt x="355095" y="381952"/>
                  <a:pt x="360589" y="392704"/>
                  <a:pt x="360589" y="405663"/>
                </a:cubicBezTo>
                <a:lnTo>
                  <a:pt x="360589" y="423692"/>
                </a:lnTo>
                <a:cubicBezTo>
                  <a:pt x="360589" y="426322"/>
                  <a:pt x="359743" y="428481"/>
                  <a:pt x="358053" y="430172"/>
                </a:cubicBezTo>
                <a:cubicBezTo>
                  <a:pt x="356363" y="431862"/>
                  <a:pt x="354203" y="432707"/>
                  <a:pt x="351574" y="432707"/>
                </a:cubicBezTo>
                <a:lnTo>
                  <a:pt x="117191" y="432707"/>
                </a:lnTo>
                <a:cubicBezTo>
                  <a:pt x="114562" y="432707"/>
                  <a:pt x="112403" y="431862"/>
                  <a:pt x="110712" y="430172"/>
                </a:cubicBezTo>
                <a:cubicBezTo>
                  <a:pt x="109022" y="428481"/>
                  <a:pt x="108177" y="426322"/>
                  <a:pt x="108177" y="423692"/>
                </a:cubicBezTo>
                <a:lnTo>
                  <a:pt x="108177" y="405663"/>
                </a:lnTo>
                <a:cubicBezTo>
                  <a:pt x="108177" y="392704"/>
                  <a:pt x="113670" y="381952"/>
                  <a:pt x="124657" y="373407"/>
                </a:cubicBezTo>
                <a:cubicBezTo>
                  <a:pt x="135644" y="364862"/>
                  <a:pt x="148180" y="360589"/>
                  <a:pt x="162265" y="360589"/>
                </a:cubicBezTo>
                <a:cubicBezTo>
                  <a:pt x="174849" y="360589"/>
                  <a:pt x="184004" y="357115"/>
                  <a:pt x="189732" y="350166"/>
                </a:cubicBezTo>
                <a:cubicBezTo>
                  <a:pt x="195460" y="343217"/>
                  <a:pt x="198324" y="334672"/>
                  <a:pt x="198324" y="324530"/>
                </a:cubicBezTo>
                <a:cubicBezTo>
                  <a:pt x="198324" y="314952"/>
                  <a:pt x="196963" y="306548"/>
                  <a:pt x="194239" y="299317"/>
                </a:cubicBezTo>
                <a:cubicBezTo>
                  <a:pt x="191517" y="292087"/>
                  <a:pt x="186587" y="285279"/>
                  <a:pt x="179450" y="278893"/>
                </a:cubicBezTo>
                <a:cubicBezTo>
                  <a:pt x="169496" y="271193"/>
                  <a:pt x="160575" y="262272"/>
                  <a:pt x="152687" y="252131"/>
                </a:cubicBezTo>
                <a:cubicBezTo>
                  <a:pt x="131465" y="251192"/>
                  <a:pt x="111230" y="247013"/>
                  <a:pt x="91979" y="239595"/>
                </a:cubicBezTo>
                <a:cubicBezTo>
                  <a:pt x="72728" y="232176"/>
                  <a:pt x="56483" y="223021"/>
                  <a:pt x="43243" y="212128"/>
                </a:cubicBezTo>
                <a:cubicBezTo>
                  <a:pt x="30002" y="201235"/>
                  <a:pt x="19485" y="189028"/>
                  <a:pt x="11691" y="175506"/>
                </a:cubicBezTo>
                <a:cubicBezTo>
                  <a:pt x="3897" y="161983"/>
                  <a:pt x="0" y="148555"/>
                  <a:pt x="0" y="135221"/>
                </a:cubicBezTo>
                <a:lnTo>
                  <a:pt x="0" y="99162"/>
                </a:lnTo>
                <a:cubicBezTo>
                  <a:pt x="0" y="91650"/>
                  <a:pt x="2630" y="85264"/>
                  <a:pt x="7888" y="80006"/>
                </a:cubicBezTo>
                <a:cubicBezTo>
                  <a:pt x="13146" y="74747"/>
                  <a:pt x="19532" y="72118"/>
                  <a:pt x="27044" y="72118"/>
                </a:cubicBezTo>
                <a:lnTo>
                  <a:pt x="108177" y="72118"/>
                </a:lnTo>
                <a:lnTo>
                  <a:pt x="108177" y="45074"/>
                </a:lnTo>
                <a:cubicBezTo>
                  <a:pt x="108177" y="32678"/>
                  <a:pt x="112590" y="22067"/>
                  <a:pt x="121417" y="13240"/>
                </a:cubicBezTo>
                <a:cubicBezTo>
                  <a:pt x="130244" y="4413"/>
                  <a:pt x="140855" y="0"/>
                  <a:pt x="153251" y="0"/>
                </a:cubicBezTo>
                <a:close/>
                <a:moveTo>
                  <a:pt x="36059" y="108177"/>
                </a:moveTo>
                <a:lnTo>
                  <a:pt x="36059" y="135221"/>
                </a:lnTo>
                <a:cubicBezTo>
                  <a:pt x="36059" y="149870"/>
                  <a:pt x="44932" y="165082"/>
                  <a:pt x="62680" y="180858"/>
                </a:cubicBezTo>
                <a:cubicBezTo>
                  <a:pt x="80428" y="196634"/>
                  <a:pt x="102543" y="207245"/>
                  <a:pt x="129023" y="212691"/>
                </a:cubicBezTo>
                <a:cubicBezTo>
                  <a:pt x="115126" y="182267"/>
                  <a:pt x="108177" y="147428"/>
                  <a:pt x="108177" y="108177"/>
                </a:cubicBezTo>
                <a:lnTo>
                  <a:pt x="36059" y="108177"/>
                </a:lnTo>
                <a:close/>
                <a:moveTo>
                  <a:pt x="360589" y="108177"/>
                </a:moveTo>
                <a:cubicBezTo>
                  <a:pt x="360589" y="147428"/>
                  <a:pt x="353640" y="182267"/>
                  <a:pt x="339742" y="212691"/>
                </a:cubicBezTo>
                <a:cubicBezTo>
                  <a:pt x="366222" y="207245"/>
                  <a:pt x="388337" y="196634"/>
                  <a:pt x="406085" y="180858"/>
                </a:cubicBezTo>
                <a:cubicBezTo>
                  <a:pt x="423833" y="165082"/>
                  <a:pt x="432706" y="149870"/>
                  <a:pt x="432706" y="135221"/>
                </a:cubicBezTo>
                <a:lnTo>
                  <a:pt x="432706" y="108177"/>
                </a:lnTo>
                <a:lnTo>
                  <a:pt x="360589" y="10817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7" name="Группа 18">
            <a:extLst>
              <a:ext uri="{FF2B5EF4-FFF2-40B4-BE49-F238E27FC236}">
                <a16:creationId xmlns:a16="http://schemas.microsoft.com/office/drawing/2014/main" id="{BA6041A6-B075-694D-953D-43DE4FD4B8FF}"/>
              </a:ext>
            </a:extLst>
          </p:cNvPr>
          <p:cNvGrpSpPr/>
          <p:nvPr/>
        </p:nvGrpSpPr>
        <p:grpSpPr>
          <a:xfrm>
            <a:off x="11217553" y="1025684"/>
            <a:ext cx="608292" cy="650109"/>
            <a:chOff x="2411760" y="932500"/>
            <a:chExt cx="468166" cy="48758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38" name="Freeform 313">
              <a:extLst>
                <a:ext uri="{FF2B5EF4-FFF2-40B4-BE49-F238E27FC236}">
                  <a16:creationId xmlns:a16="http://schemas.microsoft.com/office/drawing/2014/main" id="{7F28FB23-DF97-9045-BB45-B07D47C001BF}"/>
                </a:ext>
              </a:extLst>
            </p:cNvPr>
            <p:cNvSpPr/>
            <p:nvPr/>
          </p:nvSpPr>
          <p:spPr>
            <a:xfrm>
              <a:off x="2411760" y="987574"/>
              <a:ext cx="468166" cy="432508"/>
            </a:xfrm>
            <a:custGeom>
              <a:avLst/>
              <a:gdLst/>
              <a:ahLst/>
              <a:cxnLst/>
              <a:rect l="l" t="t" r="r" b="b"/>
              <a:pathLst>
                <a:path w="468765" h="432707">
                  <a:moveTo>
                    <a:pt x="153251" y="0"/>
                  </a:moveTo>
                  <a:lnTo>
                    <a:pt x="315515" y="0"/>
                  </a:lnTo>
                  <a:cubicBezTo>
                    <a:pt x="327910" y="0"/>
                    <a:pt x="338522" y="4413"/>
                    <a:pt x="347348" y="13240"/>
                  </a:cubicBezTo>
                  <a:cubicBezTo>
                    <a:pt x="356175" y="22067"/>
                    <a:pt x="360589" y="32678"/>
                    <a:pt x="360589" y="45074"/>
                  </a:cubicBezTo>
                  <a:lnTo>
                    <a:pt x="360589" y="72118"/>
                  </a:lnTo>
                  <a:lnTo>
                    <a:pt x="441721" y="72118"/>
                  </a:lnTo>
                  <a:cubicBezTo>
                    <a:pt x="449233" y="72118"/>
                    <a:pt x="455619" y="74747"/>
                    <a:pt x="460877" y="80006"/>
                  </a:cubicBezTo>
                  <a:cubicBezTo>
                    <a:pt x="466136" y="85264"/>
                    <a:pt x="468765" y="91650"/>
                    <a:pt x="468765" y="99162"/>
                  </a:cubicBezTo>
                  <a:lnTo>
                    <a:pt x="468765" y="135221"/>
                  </a:lnTo>
                  <a:cubicBezTo>
                    <a:pt x="468765" y="148555"/>
                    <a:pt x="464868" y="161983"/>
                    <a:pt x="457074" y="175506"/>
                  </a:cubicBezTo>
                  <a:cubicBezTo>
                    <a:pt x="449280" y="189028"/>
                    <a:pt x="438763" y="201235"/>
                    <a:pt x="425523" y="212128"/>
                  </a:cubicBezTo>
                  <a:cubicBezTo>
                    <a:pt x="412282" y="223021"/>
                    <a:pt x="396037" y="232176"/>
                    <a:pt x="376787" y="239595"/>
                  </a:cubicBezTo>
                  <a:cubicBezTo>
                    <a:pt x="357537" y="247013"/>
                    <a:pt x="337301" y="251192"/>
                    <a:pt x="316078" y="252131"/>
                  </a:cubicBezTo>
                  <a:cubicBezTo>
                    <a:pt x="308191" y="262272"/>
                    <a:pt x="299270" y="271193"/>
                    <a:pt x="289316" y="278893"/>
                  </a:cubicBezTo>
                  <a:cubicBezTo>
                    <a:pt x="282179" y="285279"/>
                    <a:pt x="277249" y="292087"/>
                    <a:pt x="274526" y="299317"/>
                  </a:cubicBezTo>
                  <a:cubicBezTo>
                    <a:pt x="271803" y="306548"/>
                    <a:pt x="270441" y="314952"/>
                    <a:pt x="270441" y="324530"/>
                  </a:cubicBezTo>
                  <a:cubicBezTo>
                    <a:pt x="270441" y="334672"/>
                    <a:pt x="273305" y="343217"/>
                    <a:pt x="279033" y="350166"/>
                  </a:cubicBezTo>
                  <a:cubicBezTo>
                    <a:pt x="284761" y="357115"/>
                    <a:pt x="293917" y="360589"/>
                    <a:pt x="306500" y="360589"/>
                  </a:cubicBezTo>
                  <a:cubicBezTo>
                    <a:pt x="320586" y="360589"/>
                    <a:pt x="333122" y="364862"/>
                    <a:pt x="344109" y="373407"/>
                  </a:cubicBezTo>
                  <a:cubicBezTo>
                    <a:pt x="355095" y="381952"/>
                    <a:pt x="360589" y="392704"/>
                    <a:pt x="360589" y="405663"/>
                  </a:cubicBezTo>
                  <a:lnTo>
                    <a:pt x="360589" y="423692"/>
                  </a:lnTo>
                  <a:cubicBezTo>
                    <a:pt x="360589" y="426322"/>
                    <a:pt x="359743" y="428481"/>
                    <a:pt x="358053" y="430172"/>
                  </a:cubicBezTo>
                  <a:cubicBezTo>
                    <a:pt x="356363" y="431862"/>
                    <a:pt x="354203" y="432707"/>
                    <a:pt x="351574" y="432707"/>
                  </a:cubicBezTo>
                  <a:lnTo>
                    <a:pt x="117191" y="432707"/>
                  </a:lnTo>
                  <a:cubicBezTo>
                    <a:pt x="114562" y="432707"/>
                    <a:pt x="112403" y="431862"/>
                    <a:pt x="110712" y="430172"/>
                  </a:cubicBezTo>
                  <a:cubicBezTo>
                    <a:pt x="109022" y="428481"/>
                    <a:pt x="108177" y="426322"/>
                    <a:pt x="108177" y="423692"/>
                  </a:cubicBezTo>
                  <a:lnTo>
                    <a:pt x="108177" y="405663"/>
                  </a:lnTo>
                  <a:cubicBezTo>
                    <a:pt x="108177" y="392704"/>
                    <a:pt x="113670" y="381952"/>
                    <a:pt x="124657" y="373407"/>
                  </a:cubicBezTo>
                  <a:cubicBezTo>
                    <a:pt x="135644" y="364862"/>
                    <a:pt x="148180" y="360589"/>
                    <a:pt x="162265" y="360589"/>
                  </a:cubicBezTo>
                  <a:cubicBezTo>
                    <a:pt x="174849" y="360589"/>
                    <a:pt x="184004" y="357115"/>
                    <a:pt x="189732" y="350166"/>
                  </a:cubicBezTo>
                  <a:cubicBezTo>
                    <a:pt x="195460" y="343217"/>
                    <a:pt x="198324" y="334672"/>
                    <a:pt x="198324" y="324530"/>
                  </a:cubicBezTo>
                  <a:cubicBezTo>
                    <a:pt x="198324" y="314952"/>
                    <a:pt x="196963" y="306548"/>
                    <a:pt x="194239" y="299317"/>
                  </a:cubicBezTo>
                  <a:cubicBezTo>
                    <a:pt x="191517" y="292087"/>
                    <a:pt x="186587" y="285279"/>
                    <a:pt x="179450" y="278893"/>
                  </a:cubicBezTo>
                  <a:cubicBezTo>
                    <a:pt x="169496" y="271193"/>
                    <a:pt x="160575" y="262272"/>
                    <a:pt x="152687" y="252131"/>
                  </a:cubicBezTo>
                  <a:cubicBezTo>
                    <a:pt x="131465" y="251192"/>
                    <a:pt x="111230" y="247013"/>
                    <a:pt x="91979" y="239595"/>
                  </a:cubicBezTo>
                  <a:cubicBezTo>
                    <a:pt x="72728" y="232176"/>
                    <a:pt x="56483" y="223021"/>
                    <a:pt x="43243" y="212128"/>
                  </a:cubicBezTo>
                  <a:cubicBezTo>
                    <a:pt x="30002" y="201235"/>
                    <a:pt x="19485" y="189028"/>
                    <a:pt x="11691" y="175506"/>
                  </a:cubicBezTo>
                  <a:cubicBezTo>
                    <a:pt x="3897" y="161983"/>
                    <a:pt x="0" y="148555"/>
                    <a:pt x="0" y="135221"/>
                  </a:cubicBezTo>
                  <a:lnTo>
                    <a:pt x="0" y="99162"/>
                  </a:lnTo>
                  <a:cubicBezTo>
                    <a:pt x="0" y="91650"/>
                    <a:pt x="2630" y="85264"/>
                    <a:pt x="7888" y="80006"/>
                  </a:cubicBezTo>
                  <a:cubicBezTo>
                    <a:pt x="13146" y="74747"/>
                    <a:pt x="19532" y="72118"/>
                    <a:pt x="27044" y="72118"/>
                  </a:cubicBezTo>
                  <a:lnTo>
                    <a:pt x="108177" y="72118"/>
                  </a:lnTo>
                  <a:lnTo>
                    <a:pt x="108177" y="45074"/>
                  </a:lnTo>
                  <a:cubicBezTo>
                    <a:pt x="108177" y="32678"/>
                    <a:pt x="112590" y="22067"/>
                    <a:pt x="121417" y="13240"/>
                  </a:cubicBezTo>
                  <a:cubicBezTo>
                    <a:pt x="130244" y="4413"/>
                    <a:pt x="140855" y="0"/>
                    <a:pt x="153251" y="0"/>
                  </a:cubicBezTo>
                  <a:close/>
                  <a:moveTo>
                    <a:pt x="36059" y="108177"/>
                  </a:moveTo>
                  <a:lnTo>
                    <a:pt x="36059" y="135221"/>
                  </a:lnTo>
                  <a:cubicBezTo>
                    <a:pt x="36059" y="149870"/>
                    <a:pt x="44932" y="165082"/>
                    <a:pt x="62680" y="180858"/>
                  </a:cubicBezTo>
                  <a:cubicBezTo>
                    <a:pt x="80428" y="196634"/>
                    <a:pt x="102543" y="207245"/>
                    <a:pt x="129023" y="212691"/>
                  </a:cubicBezTo>
                  <a:cubicBezTo>
                    <a:pt x="115126" y="182267"/>
                    <a:pt x="108177" y="147428"/>
                    <a:pt x="108177" y="108177"/>
                  </a:cubicBezTo>
                  <a:lnTo>
                    <a:pt x="36059" y="108177"/>
                  </a:lnTo>
                  <a:close/>
                  <a:moveTo>
                    <a:pt x="360589" y="108177"/>
                  </a:moveTo>
                  <a:cubicBezTo>
                    <a:pt x="360589" y="147428"/>
                    <a:pt x="353640" y="182267"/>
                    <a:pt x="339742" y="212691"/>
                  </a:cubicBezTo>
                  <a:cubicBezTo>
                    <a:pt x="366222" y="207245"/>
                    <a:pt x="388337" y="196634"/>
                    <a:pt x="406085" y="180858"/>
                  </a:cubicBezTo>
                  <a:cubicBezTo>
                    <a:pt x="423833" y="165082"/>
                    <a:pt x="432706" y="149870"/>
                    <a:pt x="432706" y="135221"/>
                  </a:cubicBezTo>
                  <a:lnTo>
                    <a:pt x="432706" y="108177"/>
                  </a:lnTo>
                  <a:lnTo>
                    <a:pt x="360589" y="10817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340DC3BB-ECEC-9E4D-9ACB-D01BDA56197A}"/>
                </a:ext>
              </a:extLst>
            </p:cNvPr>
            <p:cNvSpPr txBox="1"/>
            <p:nvPr/>
          </p:nvSpPr>
          <p:spPr>
            <a:xfrm>
              <a:off x="2488040" y="932500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69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rozova\Desktop\моя\Инфографика\IT and BUSSINES\analitica-digi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4"/>
          <a:stretch/>
        </p:blipFill>
        <p:spPr bwMode="auto">
          <a:xfrm>
            <a:off x="-1" y="-1647"/>
            <a:ext cx="11880852" cy="10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6238" y="1396"/>
            <a:ext cx="11880850" cy="1012516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8780" tIns="54391" rIns="108780" bIns="54391" anchor="ctr"/>
          <a:lstStyle/>
          <a:p>
            <a:endParaRPr lang="en-US" sz="2900" dirty="0">
              <a:solidFill>
                <a:schemeClr val="l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1" y="138825"/>
            <a:ext cx="11880852" cy="932723"/>
            <a:chOff x="0" y="1377"/>
            <a:chExt cx="5760" cy="48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377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0" y="1494"/>
              <a:ext cx="5753" cy="334"/>
            </a:xfrm>
            <a:custGeom>
              <a:avLst/>
              <a:gdLst>
                <a:gd name="T0" fmla="*/ 4522 w 5753"/>
                <a:gd name="T1" fmla="*/ 296 h 334"/>
                <a:gd name="T2" fmla="*/ 4478 w 5753"/>
                <a:gd name="T3" fmla="*/ 325 h 334"/>
                <a:gd name="T4" fmla="*/ 4423 w 5753"/>
                <a:gd name="T5" fmla="*/ 334 h 334"/>
                <a:gd name="T6" fmla="*/ 0 w 5753"/>
                <a:gd name="T7" fmla="*/ 334 h 334"/>
                <a:gd name="T8" fmla="*/ 4437 w 5753"/>
                <a:gd name="T9" fmla="*/ 324 h 334"/>
                <a:gd name="T10" fmla="*/ 4471 w 5753"/>
                <a:gd name="T11" fmla="*/ 312 h 334"/>
                <a:gd name="T12" fmla="*/ 5091 w 5753"/>
                <a:gd name="T13" fmla="*/ 0 h 334"/>
                <a:gd name="T14" fmla="*/ 5753 w 5753"/>
                <a:gd name="T15" fmla="*/ 118 h 334"/>
                <a:gd name="T16" fmla="*/ 5126 w 5753"/>
                <a:gd name="T17" fmla="*/ 122 h 334"/>
                <a:gd name="T18" fmla="*/ 5091 w 5753"/>
                <a:gd name="T19" fmla="*/ 141 h 334"/>
                <a:gd name="T20" fmla="*/ 4971 w 5753"/>
                <a:gd name="T21" fmla="*/ 156 h 334"/>
                <a:gd name="T22" fmla="*/ 4995 w 5753"/>
                <a:gd name="T23" fmla="*/ 122 h 334"/>
                <a:gd name="T24" fmla="*/ 5032 w 5753"/>
                <a:gd name="T25" fmla="*/ 75 h 334"/>
                <a:gd name="T26" fmla="*/ 5086 w 5753"/>
                <a:gd name="T27" fmla="*/ 7 h 334"/>
                <a:gd name="T28" fmla="*/ 4808 w 5753"/>
                <a:gd name="T29" fmla="*/ 0 h 334"/>
                <a:gd name="T30" fmla="*/ 4987 w 5753"/>
                <a:gd name="T31" fmla="*/ 31 h 334"/>
                <a:gd name="T32" fmla="*/ 4938 w 5753"/>
                <a:gd name="T33" fmla="*/ 94 h 334"/>
                <a:gd name="T34" fmla="*/ 4904 w 5753"/>
                <a:gd name="T35" fmla="*/ 139 h 334"/>
                <a:gd name="T36" fmla="*/ 4695 w 5753"/>
                <a:gd name="T37" fmla="*/ 156 h 334"/>
                <a:gd name="T38" fmla="*/ 4650 w 5753"/>
                <a:gd name="T39" fmla="*/ 165 h 334"/>
                <a:gd name="T40" fmla="*/ 4613 w 5753"/>
                <a:gd name="T41" fmla="*/ 190 h 334"/>
                <a:gd name="T42" fmla="*/ 4571 w 5753"/>
                <a:gd name="T43" fmla="*/ 240 h 334"/>
                <a:gd name="T44" fmla="*/ 4527 w 5753"/>
                <a:gd name="T45" fmla="*/ 291 h 334"/>
                <a:gd name="T46" fmla="*/ 4510 w 5753"/>
                <a:gd name="T47" fmla="*/ 270 h 334"/>
                <a:gd name="T48" fmla="*/ 4541 w 5753"/>
                <a:gd name="T49" fmla="*/ 235 h 334"/>
                <a:gd name="T50" fmla="*/ 4557 w 5753"/>
                <a:gd name="T51" fmla="*/ 216 h 334"/>
                <a:gd name="T52" fmla="*/ 4574 w 5753"/>
                <a:gd name="T53" fmla="*/ 198 h 334"/>
                <a:gd name="T54" fmla="*/ 4597 w 5753"/>
                <a:gd name="T55" fmla="*/ 170 h 334"/>
                <a:gd name="T56" fmla="*/ 4630 w 5753"/>
                <a:gd name="T57" fmla="*/ 127 h 334"/>
                <a:gd name="T58" fmla="*/ 4672 w 5753"/>
                <a:gd name="T59" fmla="*/ 75 h 334"/>
                <a:gd name="T60" fmla="*/ 4709 w 5753"/>
                <a:gd name="T61" fmla="*/ 36 h 334"/>
                <a:gd name="T62" fmla="*/ 4751 w 5753"/>
                <a:gd name="T63" fmla="*/ 10 h 334"/>
                <a:gd name="T64" fmla="*/ 4808 w 5753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753" h="334">
                  <a:moveTo>
                    <a:pt x="4487" y="296"/>
                  </a:moveTo>
                  <a:lnTo>
                    <a:pt x="4522" y="296"/>
                  </a:lnTo>
                  <a:lnTo>
                    <a:pt x="4501" y="313"/>
                  </a:lnTo>
                  <a:lnTo>
                    <a:pt x="4478" y="325"/>
                  </a:lnTo>
                  <a:lnTo>
                    <a:pt x="4454" y="331"/>
                  </a:lnTo>
                  <a:lnTo>
                    <a:pt x="4423" y="334"/>
                  </a:lnTo>
                  <a:lnTo>
                    <a:pt x="4382" y="334"/>
                  </a:lnTo>
                  <a:lnTo>
                    <a:pt x="0" y="334"/>
                  </a:lnTo>
                  <a:lnTo>
                    <a:pt x="0" y="324"/>
                  </a:lnTo>
                  <a:lnTo>
                    <a:pt x="4437" y="324"/>
                  </a:lnTo>
                  <a:lnTo>
                    <a:pt x="4454" y="320"/>
                  </a:lnTo>
                  <a:lnTo>
                    <a:pt x="4471" y="312"/>
                  </a:lnTo>
                  <a:lnTo>
                    <a:pt x="4487" y="296"/>
                  </a:lnTo>
                  <a:close/>
                  <a:moveTo>
                    <a:pt x="5091" y="0"/>
                  </a:moveTo>
                  <a:lnTo>
                    <a:pt x="5753" y="0"/>
                  </a:lnTo>
                  <a:lnTo>
                    <a:pt x="5753" y="118"/>
                  </a:lnTo>
                  <a:lnTo>
                    <a:pt x="5149" y="118"/>
                  </a:lnTo>
                  <a:lnTo>
                    <a:pt x="5126" y="122"/>
                  </a:lnTo>
                  <a:lnTo>
                    <a:pt x="5107" y="129"/>
                  </a:lnTo>
                  <a:lnTo>
                    <a:pt x="5091" y="141"/>
                  </a:lnTo>
                  <a:lnTo>
                    <a:pt x="5077" y="156"/>
                  </a:lnTo>
                  <a:lnTo>
                    <a:pt x="4971" y="156"/>
                  </a:lnTo>
                  <a:lnTo>
                    <a:pt x="4983" y="141"/>
                  </a:lnTo>
                  <a:lnTo>
                    <a:pt x="4995" y="122"/>
                  </a:lnTo>
                  <a:lnTo>
                    <a:pt x="5013" y="101"/>
                  </a:lnTo>
                  <a:lnTo>
                    <a:pt x="5032" y="75"/>
                  </a:lnTo>
                  <a:lnTo>
                    <a:pt x="5056" y="45"/>
                  </a:lnTo>
                  <a:lnTo>
                    <a:pt x="5086" y="7"/>
                  </a:lnTo>
                  <a:lnTo>
                    <a:pt x="5091" y="0"/>
                  </a:lnTo>
                  <a:close/>
                  <a:moveTo>
                    <a:pt x="4808" y="0"/>
                  </a:moveTo>
                  <a:lnTo>
                    <a:pt x="5011" y="0"/>
                  </a:lnTo>
                  <a:lnTo>
                    <a:pt x="4987" y="31"/>
                  </a:lnTo>
                  <a:lnTo>
                    <a:pt x="4960" y="66"/>
                  </a:lnTo>
                  <a:lnTo>
                    <a:pt x="4938" y="94"/>
                  </a:lnTo>
                  <a:lnTo>
                    <a:pt x="4918" y="118"/>
                  </a:lnTo>
                  <a:lnTo>
                    <a:pt x="4904" y="139"/>
                  </a:lnTo>
                  <a:lnTo>
                    <a:pt x="4891" y="156"/>
                  </a:lnTo>
                  <a:lnTo>
                    <a:pt x="4695" y="156"/>
                  </a:lnTo>
                  <a:lnTo>
                    <a:pt x="4671" y="158"/>
                  </a:lnTo>
                  <a:lnTo>
                    <a:pt x="4650" y="165"/>
                  </a:lnTo>
                  <a:lnTo>
                    <a:pt x="4632" y="174"/>
                  </a:lnTo>
                  <a:lnTo>
                    <a:pt x="4613" y="190"/>
                  </a:lnTo>
                  <a:lnTo>
                    <a:pt x="4594" y="210"/>
                  </a:lnTo>
                  <a:lnTo>
                    <a:pt x="4571" y="240"/>
                  </a:lnTo>
                  <a:lnTo>
                    <a:pt x="4548" y="268"/>
                  </a:lnTo>
                  <a:lnTo>
                    <a:pt x="4527" y="291"/>
                  </a:lnTo>
                  <a:lnTo>
                    <a:pt x="4492" y="291"/>
                  </a:lnTo>
                  <a:lnTo>
                    <a:pt x="4510" y="270"/>
                  </a:lnTo>
                  <a:lnTo>
                    <a:pt x="4531" y="245"/>
                  </a:lnTo>
                  <a:lnTo>
                    <a:pt x="4541" y="235"/>
                  </a:lnTo>
                  <a:lnTo>
                    <a:pt x="4550" y="224"/>
                  </a:lnTo>
                  <a:lnTo>
                    <a:pt x="4557" y="216"/>
                  </a:lnTo>
                  <a:lnTo>
                    <a:pt x="4566" y="207"/>
                  </a:lnTo>
                  <a:lnTo>
                    <a:pt x="4574" y="198"/>
                  </a:lnTo>
                  <a:lnTo>
                    <a:pt x="4585" y="186"/>
                  </a:lnTo>
                  <a:lnTo>
                    <a:pt x="4597" y="170"/>
                  </a:lnTo>
                  <a:lnTo>
                    <a:pt x="4611" y="151"/>
                  </a:lnTo>
                  <a:lnTo>
                    <a:pt x="4630" y="127"/>
                  </a:lnTo>
                  <a:lnTo>
                    <a:pt x="4655" y="97"/>
                  </a:lnTo>
                  <a:lnTo>
                    <a:pt x="4672" y="75"/>
                  </a:lnTo>
                  <a:lnTo>
                    <a:pt x="4690" y="54"/>
                  </a:lnTo>
                  <a:lnTo>
                    <a:pt x="4709" y="36"/>
                  </a:lnTo>
                  <a:lnTo>
                    <a:pt x="4728" y="21"/>
                  </a:lnTo>
                  <a:lnTo>
                    <a:pt x="4751" y="10"/>
                  </a:lnTo>
                  <a:lnTo>
                    <a:pt x="4777" y="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0" y="1650"/>
              <a:ext cx="5753" cy="140"/>
            </a:xfrm>
            <a:custGeom>
              <a:avLst/>
              <a:gdLst>
                <a:gd name="T0" fmla="*/ 4527 w 5753"/>
                <a:gd name="T1" fmla="*/ 135 h 140"/>
                <a:gd name="T2" fmla="*/ 4782 w 5753"/>
                <a:gd name="T3" fmla="*/ 135 h 140"/>
                <a:gd name="T4" fmla="*/ 4775 w 5753"/>
                <a:gd name="T5" fmla="*/ 140 h 140"/>
                <a:gd name="T6" fmla="*/ 4522 w 5753"/>
                <a:gd name="T7" fmla="*/ 140 h 140"/>
                <a:gd name="T8" fmla="*/ 4527 w 5753"/>
                <a:gd name="T9" fmla="*/ 135 h 140"/>
                <a:gd name="T10" fmla="*/ 0 w 5753"/>
                <a:gd name="T11" fmla="*/ 135 h 140"/>
                <a:gd name="T12" fmla="*/ 4492 w 5753"/>
                <a:gd name="T13" fmla="*/ 135 h 140"/>
                <a:gd name="T14" fmla="*/ 4487 w 5753"/>
                <a:gd name="T15" fmla="*/ 140 h 140"/>
                <a:gd name="T16" fmla="*/ 0 w 5753"/>
                <a:gd name="T17" fmla="*/ 140 h 140"/>
                <a:gd name="T18" fmla="*/ 0 w 5753"/>
                <a:gd name="T19" fmla="*/ 135 h 140"/>
                <a:gd name="T20" fmla="*/ 5753 w 5753"/>
                <a:gd name="T21" fmla="*/ 0 h 140"/>
                <a:gd name="T22" fmla="*/ 5753 w 5753"/>
                <a:gd name="T23" fmla="*/ 46 h 140"/>
                <a:gd name="T24" fmla="*/ 5088 w 5753"/>
                <a:gd name="T25" fmla="*/ 46 h 140"/>
                <a:gd name="T26" fmla="*/ 5074 w 5753"/>
                <a:gd name="T27" fmla="*/ 48 h 140"/>
                <a:gd name="T28" fmla="*/ 5062 w 5753"/>
                <a:gd name="T29" fmla="*/ 51 h 140"/>
                <a:gd name="T30" fmla="*/ 5049 w 5753"/>
                <a:gd name="T31" fmla="*/ 60 h 140"/>
                <a:gd name="T32" fmla="*/ 5037 w 5753"/>
                <a:gd name="T33" fmla="*/ 72 h 140"/>
                <a:gd name="T34" fmla="*/ 5023 w 5753"/>
                <a:gd name="T35" fmla="*/ 89 h 140"/>
                <a:gd name="T36" fmla="*/ 5006 w 5753"/>
                <a:gd name="T37" fmla="*/ 110 h 140"/>
                <a:gd name="T38" fmla="*/ 4994 w 5753"/>
                <a:gd name="T39" fmla="*/ 124 h 140"/>
                <a:gd name="T40" fmla="*/ 4980 w 5753"/>
                <a:gd name="T41" fmla="*/ 133 h 140"/>
                <a:gd name="T42" fmla="*/ 4966 w 5753"/>
                <a:gd name="T43" fmla="*/ 138 h 140"/>
                <a:gd name="T44" fmla="*/ 4946 w 5753"/>
                <a:gd name="T45" fmla="*/ 140 h 140"/>
                <a:gd name="T46" fmla="*/ 4924 w 5753"/>
                <a:gd name="T47" fmla="*/ 140 h 140"/>
                <a:gd name="T48" fmla="*/ 4863 w 5753"/>
                <a:gd name="T49" fmla="*/ 140 h 140"/>
                <a:gd name="T50" fmla="*/ 4868 w 5753"/>
                <a:gd name="T51" fmla="*/ 135 h 140"/>
                <a:gd name="T52" fmla="*/ 4952 w 5753"/>
                <a:gd name="T53" fmla="*/ 135 h 140"/>
                <a:gd name="T54" fmla="*/ 4966 w 5753"/>
                <a:gd name="T55" fmla="*/ 131 h 140"/>
                <a:gd name="T56" fmla="*/ 4976 w 5753"/>
                <a:gd name="T57" fmla="*/ 122 h 140"/>
                <a:gd name="T58" fmla="*/ 4988 w 5753"/>
                <a:gd name="T59" fmla="*/ 108 h 140"/>
                <a:gd name="T60" fmla="*/ 5002 w 5753"/>
                <a:gd name="T61" fmla="*/ 93 h 140"/>
                <a:gd name="T62" fmla="*/ 5009 w 5753"/>
                <a:gd name="T63" fmla="*/ 86 h 140"/>
                <a:gd name="T64" fmla="*/ 5014 w 5753"/>
                <a:gd name="T65" fmla="*/ 79 h 140"/>
                <a:gd name="T66" fmla="*/ 5021 w 5753"/>
                <a:gd name="T67" fmla="*/ 72 h 140"/>
                <a:gd name="T68" fmla="*/ 5028 w 5753"/>
                <a:gd name="T69" fmla="*/ 63 h 140"/>
                <a:gd name="T70" fmla="*/ 5037 w 5753"/>
                <a:gd name="T71" fmla="*/ 51 h 140"/>
                <a:gd name="T72" fmla="*/ 5049 w 5753"/>
                <a:gd name="T73" fmla="*/ 35 h 140"/>
                <a:gd name="T74" fmla="*/ 5067 w 5753"/>
                <a:gd name="T75" fmla="*/ 14 h 140"/>
                <a:gd name="T76" fmla="*/ 5077 w 5753"/>
                <a:gd name="T77" fmla="*/ 0 h 140"/>
                <a:gd name="T78" fmla="*/ 5753 w 5753"/>
                <a:gd name="T79" fmla="*/ 0 h 1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53" h="140">
                  <a:moveTo>
                    <a:pt x="4527" y="135"/>
                  </a:moveTo>
                  <a:lnTo>
                    <a:pt x="4782" y="135"/>
                  </a:lnTo>
                  <a:lnTo>
                    <a:pt x="4775" y="140"/>
                  </a:lnTo>
                  <a:lnTo>
                    <a:pt x="4522" y="140"/>
                  </a:lnTo>
                  <a:lnTo>
                    <a:pt x="4527" y="135"/>
                  </a:lnTo>
                  <a:close/>
                  <a:moveTo>
                    <a:pt x="0" y="135"/>
                  </a:moveTo>
                  <a:lnTo>
                    <a:pt x="4492" y="135"/>
                  </a:lnTo>
                  <a:lnTo>
                    <a:pt x="4487" y="140"/>
                  </a:lnTo>
                  <a:lnTo>
                    <a:pt x="0" y="140"/>
                  </a:lnTo>
                  <a:lnTo>
                    <a:pt x="0" y="135"/>
                  </a:lnTo>
                  <a:close/>
                  <a:moveTo>
                    <a:pt x="5753" y="0"/>
                  </a:moveTo>
                  <a:lnTo>
                    <a:pt x="5753" y="46"/>
                  </a:lnTo>
                  <a:lnTo>
                    <a:pt x="5088" y="46"/>
                  </a:lnTo>
                  <a:lnTo>
                    <a:pt x="5074" y="48"/>
                  </a:lnTo>
                  <a:lnTo>
                    <a:pt x="5062" y="51"/>
                  </a:lnTo>
                  <a:lnTo>
                    <a:pt x="5049" y="60"/>
                  </a:lnTo>
                  <a:lnTo>
                    <a:pt x="5037" y="72"/>
                  </a:lnTo>
                  <a:lnTo>
                    <a:pt x="5023" y="89"/>
                  </a:lnTo>
                  <a:lnTo>
                    <a:pt x="5006" y="110"/>
                  </a:lnTo>
                  <a:lnTo>
                    <a:pt x="4994" y="124"/>
                  </a:lnTo>
                  <a:lnTo>
                    <a:pt x="4980" y="133"/>
                  </a:lnTo>
                  <a:lnTo>
                    <a:pt x="4966" y="138"/>
                  </a:lnTo>
                  <a:lnTo>
                    <a:pt x="4946" y="140"/>
                  </a:lnTo>
                  <a:lnTo>
                    <a:pt x="4924" y="140"/>
                  </a:lnTo>
                  <a:lnTo>
                    <a:pt x="4863" y="140"/>
                  </a:lnTo>
                  <a:lnTo>
                    <a:pt x="4868" y="135"/>
                  </a:lnTo>
                  <a:lnTo>
                    <a:pt x="4952" y="135"/>
                  </a:lnTo>
                  <a:lnTo>
                    <a:pt x="4966" y="131"/>
                  </a:lnTo>
                  <a:lnTo>
                    <a:pt x="4976" y="122"/>
                  </a:lnTo>
                  <a:lnTo>
                    <a:pt x="4988" y="108"/>
                  </a:lnTo>
                  <a:lnTo>
                    <a:pt x="5002" y="93"/>
                  </a:lnTo>
                  <a:lnTo>
                    <a:pt x="5009" y="86"/>
                  </a:lnTo>
                  <a:lnTo>
                    <a:pt x="5014" y="79"/>
                  </a:lnTo>
                  <a:lnTo>
                    <a:pt x="5021" y="72"/>
                  </a:lnTo>
                  <a:lnTo>
                    <a:pt x="5028" y="63"/>
                  </a:lnTo>
                  <a:lnTo>
                    <a:pt x="5037" y="51"/>
                  </a:lnTo>
                  <a:lnTo>
                    <a:pt x="5049" y="35"/>
                  </a:lnTo>
                  <a:lnTo>
                    <a:pt x="5067" y="14"/>
                  </a:lnTo>
                  <a:lnTo>
                    <a:pt x="5077" y="0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487" y="1612"/>
              <a:ext cx="1266" cy="178"/>
            </a:xfrm>
            <a:custGeom>
              <a:avLst/>
              <a:gdLst>
                <a:gd name="T0" fmla="*/ 5 w 1266"/>
                <a:gd name="T1" fmla="*/ 173 h 178"/>
                <a:gd name="T2" fmla="*/ 40 w 1266"/>
                <a:gd name="T3" fmla="*/ 173 h 178"/>
                <a:gd name="T4" fmla="*/ 35 w 1266"/>
                <a:gd name="T5" fmla="*/ 178 h 178"/>
                <a:gd name="T6" fmla="*/ 0 w 1266"/>
                <a:gd name="T7" fmla="*/ 178 h 178"/>
                <a:gd name="T8" fmla="*/ 5 w 1266"/>
                <a:gd name="T9" fmla="*/ 173 h 178"/>
                <a:gd name="T10" fmla="*/ 662 w 1266"/>
                <a:gd name="T11" fmla="*/ 0 h 178"/>
                <a:gd name="T12" fmla="*/ 1266 w 1266"/>
                <a:gd name="T13" fmla="*/ 0 h 178"/>
                <a:gd name="T14" fmla="*/ 1266 w 1266"/>
                <a:gd name="T15" fmla="*/ 38 h 178"/>
                <a:gd name="T16" fmla="*/ 590 w 1266"/>
                <a:gd name="T17" fmla="*/ 38 h 178"/>
                <a:gd name="T18" fmla="*/ 604 w 1266"/>
                <a:gd name="T19" fmla="*/ 23 h 178"/>
                <a:gd name="T20" fmla="*/ 620 w 1266"/>
                <a:gd name="T21" fmla="*/ 11 h 178"/>
                <a:gd name="T22" fmla="*/ 639 w 1266"/>
                <a:gd name="T23" fmla="*/ 4 h 178"/>
                <a:gd name="T24" fmla="*/ 662 w 1266"/>
                <a:gd name="T25" fmla="*/ 0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6" h="178">
                  <a:moveTo>
                    <a:pt x="5" y="173"/>
                  </a:moveTo>
                  <a:lnTo>
                    <a:pt x="40" y="173"/>
                  </a:lnTo>
                  <a:lnTo>
                    <a:pt x="35" y="178"/>
                  </a:lnTo>
                  <a:lnTo>
                    <a:pt x="0" y="178"/>
                  </a:lnTo>
                  <a:lnTo>
                    <a:pt x="5" y="173"/>
                  </a:lnTo>
                  <a:close/>
                  <a:moveTo>
                    <a:pt x="662" y="0"/>
                  </a:moveTo>
                  <a:lnTo>
                    <a:pt x="1266" y="0"/>
                  </a:lnTo>
                  <a:lnTo>
                    <a:pt x="1266" y="38"/>
                  </a:lnTo>
                  <a:lnTo>
                    <a:pt x="590" y="38"/>
                  </a:lnTo>
                  <a:lnTo>
                    <a:pt x="604" y="23"/>
                  </a:lnTo>
                  <a:lnTo>
                    <a:pt x="620" y="11"/>
                  </a:lnTo>
                  <a:lnTo>
                    <a:pt x="639" y="4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0" y="1379"/>
              <a:ext cx="5753" cy="484"/>
            </a:xfrm>
            <a:custGeom>
              <a:avLst/>
              <a:gdLst>
                <a:gd name="T0" fmla="*/ 4775 w 5753"/>
                <a:gd name="T1" fmla="*/ 411 h 484"/>
                <a:gd name="T2" fmla="*/ 4863 w 5753"/>
                <a:gd name="T3" fmla="*/ 411 h 484"/>
                <a:gd name="T4" fmla="*/ 4833 w 5753"/>
                <a:gd name="T5" fmla="*/ 439 h 484"/>
                <a:gd name="T6" fmla="*/ 4805 w 5753"/>
                <a:gd name="T7" fmla="*/ 458 h 484"/>
                <a:gd name="T8" fmla="*/ 4777 w 5753"/>
                <a:gd name="T9" fmla="*/ 472 h 484"/>
                <a:gd name="T10" fmla="*/ 4747 w 5753"/>
                <a:gd name="T11" fmla="*/ 479 h 484"/>
                <a:gd name="T12" fmla="*/ 4716 w 5753"/>
                <a:gd name="T13" fmla="*/ 482 h 484"/>
                <a:gd name="T14" fmla="*/ 4681 w 5753"/>
                <a:gd name="T15" fmla="*/ 484 h 484"/>
                <a:gd name="T16" fmla="*/ 4636 w 5753"/>
                <a:gd name="T17" fmla="*/ 482 h 484"/>
                <a:gd name="T18" fmla="*/ 4585 w 5753"/>
                <a:gd name="T19" fmla="*/ 482 h 484"/>
                <a:gd name="T20" fmla="*/ 0 w 5753"/>
                <a:gd name="T21" fmla="*/ 482 h 484"/>
                <a:gd name="T22" fmla="*/ 0 w 5753"/>
                <a:gd name="T23" fmla="*/ 465 h 484"/>
                <a:gd name="T24" fmla="*/ 4671 w 5753"/>
                <a:gd name="T25" fmla="*/ 465 h 484"/>
                <a:gd name="T26" fmla="*/ 4698 w 5753"/>
                <a:gd name="T27" fmla="*/ 461 h 484"/>
                <a:gd name="T28" fmla="*/ 4725 w 5753"/>
                <a:gd name="T29" fmla="*/ 451 h 484"/>
                <a:gd name="T30" fmla="*/ 4751 w 5753"/>
                <a:gd name="T31" fmla="*/ 435 h 484"/>
                <a:gd name="T32" fmla="*/ 4775 w 5753"/>
                <a:gd name="T33" fmla="*/ 411 h 484"/>
                <a:gd name="T34" fmla="*/ 4971 w 5753"/>
                <a:gd name="T35" fmla="*/ 271 h 484"/>
                <a:gd name="T36" fmla="*/ 4959 w 5753"/>
                <a:gd name="T37" fmla="*/ 289 h 484"/>
                <a:gd name="T38" fmla="*/ 4948 w 5753"/>
                <a:gd name="T39" fmla="*/ 305 h 484"/>
                <a:gd name="T40" fmla="*/ 4934 w 5753"/>
                <a:gd name="T41" fmla="*/ 324 h 484"/>
                <a:gd name="T42" fmla="*/ 4918 w 5753"/>
                <a:gd name="T43" fmla="*/ 343 h 484"/>
                <a:gd name="T44" fmla="*/ 4899 w 5753"/>
                <a:gd name="T45" fmla="*/ 369 h 484"/>
                <a:gd name="T46" fmla="*/ 4868 w 5753"/>
                <a:gd name="T47" fmla="*/ 406 h 484"/>
                <a:gd name="T48" fmla="*/ 4782 w 5753"/>
                <a:gd name="T49" fmla="*/ 406 h 484"/>
                <a:gd name="T50" fmla="*/ 4814 w 5753"/>
                <a:gd name="T51" fmla="*/ 371 h 484"/>
                <a:gd name="T52" fmla="*/ 4829 w 5753"/>
                <a:gd name="T53" fmla="*/ 353 h 484"/>
                <a:gd name="T54" fmla="*/ 4842 w 5753"/>
                <a:gd name="T55" fmla="*/ 338 h 484"/>
                <a:gd name="T56" fmla="*/ 4854 w 5753"/>
                <a:gd name="T57" fmla="*/ 324 h 484"/>
                <a:gd name="T58" fmla="*/ 4864 w 5753"/>
                <a:gd name="T59" fmla="*/ 310 h 484"/>
                <a:gd name="T60" fmla="*/ 4877 w 5753"/>
                <a:gd name="T61" fmla="*/ 292 h 484"/>
                <a:gd name="T62" fmla="*/ 4891 w 5753"/>
                <a:gd name="T63" fmla="*/ 271 h 484"/>
                <a:gd name="T64" fmla="*/ 4971 w 5753"/>
                <a:gd name="T65" fmla="*/ 271 h 484"/>
                <a:gd name="T66" fmla="*/ 5219 w 5753"/>
                <a:gd name="T67" fmla="*/ 0 h 484"/>
                <a:gd name="T68" fmla="*/ 5753 w 5753"/>
                <a:gd name="T69" fmla="*/ 0 h 484"/>
                <a:gd name="T70" fmla="*/ 5753 w 5753"/>
                <a:gd name="T71" fmla="*/ 17 h 484"/>
                <a:gd name="T72" fmla="*/ 5254 w 5753"/>
                <a:gd name="T73" fmla="*/ 17 h 484"/>
                <a:gd name="T74" fmla="*/ 5219 w 5753"/>
                <a:gd name="T75" fmla="*/ 21 h 484"/>
                <a:gd name="T76" fmla="*/ 5187 w 5753"/>
                <a:gd name="T77" fmla="*/ 31 h 484"/>
                <a:gd name="T78" fmla="*/ 5159 w 5753"/>
                <a:gd name="T79" fmla="*/ 47 h 484"/>
                <a:gd name="T80" fmla="*/ 5135 w 5753"/>
                <a:gd name="T81" fmla="*/ 66 h 484"/>
                <a:gd name="T82" fmla="*/ 5112 w 5753"/>
                <a:gd name="T83" fmla="*/ 90 h 484"/>
                <a:gd name="T84" fmla="*/ 5091 w 5753"/>
                <a:gd name="T85" fmla="*/ 115 h 484"/>
                <a:gd name="T86" fmla="*/ 5011 w 5753"/>
                <a:gd name="T87" fmla="*/ 115 h 484"/>
                <a:gd name="T88" fmla="*/ 5034 w 5753"/>
                <a:gd name="T89" fmla="*/ 87 h 484"/>
                <a:gd name="T90" fmla="*/ 5058 w 5753"/>
                <a:gd name="T91" fmla="*/ 62 h 484"/>
                <a:gd name="T92" fmla="*/ 5083 w 5753"/>
                <a:gd name="T93" fmla="*/ 42 h 484"/>
                <a:gd name="T94" fmla="*/ 5110 w 5753"/>
                <a:gd name="T95" fmla="*/ 24 h 484"/>
                <a:gd name="T96" fmla="*/ 5142 w 5753"/>
                <a:gd name="T97" fmla="*/ 10 h 484"/>
                <a:gd name="T98" fmla="*/ 5177 w 5753"/>
                <a:gd name="T99" fmla="*/ 3 h 484"/>
                <a:gd name="T100" fmla="*/ 5219 w 5753"/>
                <a:gd name="T101" fmla="*/ 0 h 4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3" h="484">
                  <a:moveTo>
                    <a:pt x="4775" y="411"/>
                  </a:moveTo>
                  <a:lnTo>
                    <a:pt x="4863" y="411"/>
                  </a:lnTo>
                  <a:lnTo>
                    <a:pt x="4833" y="439"/>
                  </a:lnTo>
                  <a:lnTo>
                    <a:pt x="4805" y="458"/>
                  </a:lnTo>
                  <a:lnTo>
                    <a:pt x="4777" y="472"/>
                  </a:lnTo>
                  <a:lnTo>
                    <a:pt x="4747" y="479"/>
                  </a:lnTo>
                  <a:lnTo>
                    <a:pt x="4716" y="482"/>
                  </a:lnTo>
                  <a:lnTo>
                    <a:pt x="4681" y="484"/>
                  </a:lnTo>
                  <a:lnTo>
                    <a:pt x="4636" y="482"/>
                  </a:lnTo>
                  <a:lnTo>
                    <a:pt x="4585" y="482"/>
                  </a:lnTo>
                  <a:lnTo>
                    <a:pt x="0" y="482"/>
                  </a:lnTo>
                  <a:lnTo>
                    <a:pt x="0" y="465"/>
                  </a:lnTo>
                  <a:lnTo>
                    <a:pt x="4671" y="465"/>
                  </a:lnTo>
                  <a:lnTo>
                    <a:pt x="4698" y="461"/>
                  </a:lnTo>
                  <a:lnTo>
                    <a:pt x="4725" y="451"/>
                  </a:lnTo>
                  <a:lnTo>
                    <a:pt x="4751" y="435"/>
                  </a:lnTo>
                  <a:lnTo>
                    <a:pt x="4775" y="411"/>
                  </a:lnTo>
                  <a:close/>
                  <a:moveTo>
                    <a:pt x="4971" y="271"/>
                  </a:moveTo>
                  <a:lnTo>
                    <a:pt x="4959" y="289"/>
                  </a:lnTo>
                  <a:lnTo>
                    <a:pt x="4948" y="305"/>
                  </a:lnTo>
                  <a:lnTo>
                    <a:pt x="4934" y="324"/>
                  </a:lnTo>
                  <a:lnTo>
                    <a:pt x="4918" y="343"/>
                  </a:lnTo>
                  <a:lnTo>
                    <a:pt x="4899" y="369"/>
                  </a:lnTo>
                  <a:lnTo>
                    <a:pt x="4868" y="406"/>
                  </a:lnTo>
                  <a:lnTo>
                    <a:pt x="4782" y="406"/>
                  </a:lnTo>
                  <a:lnTo>
                    <a:pt x="4814" y="371"/>
                  </a:lnTo>
                  <a:lnTo>
                    <a:pt x="4829" y="353"/>
                  </a:lnTo>
                  <a:lnTo>
                    <a:pt x="4842" y="338"/>
                  </a:lnTo>
                  <a:lnTo>
                    <a:pt x="4854" y="324"/>
                  </a:lnTo>
                  <a:lnTo>
                    <a:pt x="4864" y="310"/>
                  </a:lnTo>
                  <a:lnTo>
                    <a:pt x="4877" y="292"/>
                  </a:lnTo>
                  <a:lnTo>
                    <a:pt x="4891" y="271"/>
                  </a:lnTo>
                  <a:lnTo>
                    <a:pt x="4971" y="271"/>
                  </a:lnTo>
                  <a:close/>
                  <a:moveTo>
                    <a:pt x="5219" y="0"/>
                  </a:moveTo>
                  <a:lnTo>
                    <a:pt x="5753" y="0"/>
                  </a:lnTo>
                  <a:lnTo>
                    <a:pt x="5753" y="17"/>
                  </a:lnTo>
                  <a:lnTo>
                    <a:pt x="5254" y="17"/>
                  </a:lnTo>
                  <a:lnTo>
                    <a:pt x="5219" y="21"/>
                  </a:lnTo>
                  <a:lnTo>
                    <a:pt x="5187" y="31"/>
                  </a:lnTo>
                  <a:lnTo>
                    <a:pt x="5159" y="47"/>
                  </a:lnTo>
                  <a:lnTo>
                    <a:pt x="5135" y="66"/>
                  </a:lnTo>
                  <a:lnTo>
                    <a:pt x="5112" y="90"/>
                  </a:lnTo>
                  <a:lnTo>
                    <a:pt x="5091" y="115"/>
                  </a:lnTo>
                  <a:lnTo>
                    <a:pt x="5011" y="115"/>
                  </a:lnTo>
                  <a:lnTo>
                    <a:pt x="5034" y="87"/>
                  </a:lnTo>
                  <a:lnTo>
                    <a:pt x="5058" y="62"/>
                  </a:lnTo>
                  <a:lnTo>
                    <a:pt x="5083" y="42"/>
                  </a:lnTo>
                  <a:lnTo>
                    <a:pt x="5110" y="24"/>
                  </a:lnTo>
                  <a:lnTo>
                    <a:pt x="5142" y="10"/>
                  </a:lnTo>
                  <a:lnTo>
                    <a:pt x="5177" y="3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891" y="1494"/>
              <a:ext cx="200" cy="156"/>
            </a:xfrm>
            <a:custGeom>
              <a:avLst/>
              <a:gdLst>
                <a:gd name="T0" fmla="*/ 120 w 200"/>
                <a:gd name="T1" fmla="*/ 0 h 156"/>
                <a:gd name="T2" fmla="*/ 200 w 200"/>
                <a:gd name="T3" fmla="*/ 0 h 156"/>
                <a:gd name="T4" fmla="*/ 195 w 200"/>
                <a:gd name="T5" fmla="*/ 7 h 156"/>
                <a:gd name="T6" fmla="*/ 165 w 200"/>
                <a:gd name="T7" fmla="*/ 45 h 156"/>
                <a:gd name="T8" fmla="*/ 141 w 200"/>
                <a:gd name="T9" fmla="*/ 75 h 156"/>
                <a:gd name="T10" fmla="*/ 122 w 200"/>
                <a:gd name="T11" fmla="*/ 101 h 156"/>
                <a:gd name="T12" fmla="*/ 104 w 200"/>
                <a:gd name="T13" fmla="*/ 122 h 156"/>
                <a:gd name="T14" fmla="*/ 92 w 200"/>
                <a:gd name="T15" fmla="*/ 141 h 156"/>
                <a:gd name="T16" fmla="*/ 80 w 200"/>
                <a:gd name="T17" fmla="*/ 156 h 156"/>
                <a:gd name="T18" fmla="*/ 0 w 200"/>
                <a:gd name="T19" fmla="*/ 156 h 156"/>
                <a:gd name="T20" fmla="*/ 13 w 200"/>
                <a:gd name="T21" fmla="*/ 139 h 156"/>
                <a:gd name="T22" fmla="*/ 27 w 200"/>
                <a:gd name="T23" fmla="*/ 118 h 156"/>
                <a:gd name="T24" fmla="*/ 47 w 200"/>
                <a:gd name="T25" fmla="*/ 94 h 156"/>
                <a:gd name="T26" fmla="*/ 69 w 200"/>
                <a:gd name="T27" fmla="*/ 66 h 156"/>
                <a:gd name="T28" fmla="*/ 96 w 200"/>
                <a:gd name="T29" fmla="*/ 31 h 156"/>
                <a:gd name="T30" fmla="*/ 120 w 200"/>
                <a:gd name="T31" fmla="*/ 0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0" h="156">
                  <a:moveTo>
                    <a:pt x="120" y="0"/>
                  </a:moveTo>
                  <a:lnTo>
                    <a:pt x="200" y="0"/>
                  </a:lnTo>
                  <a:lnTo>
                    <a:pt x="195" y="7"/>
                  </a:lnTo>
                  <a:lnTo>
                    <a:pt x="165" y="45"/>
                  </a:lnTo>
                  <a:lnTo>
                    <a:pt x="141" y="75"/>
                  </a:lnTo>
                  <a:lnTo>
                    <a:pt x="122" y="101"/>
                  </a:lnTo>
                  <a:lnTo>
                    <a:pt x="104" y="122"/>
                  </a:lnTo>
                  <a:lnTo>
                    <a:pt x="92" y="141"/>
                  </a:lnTo>
                  <a:lnTo>
                    <a:pt x="80" y="156"/>
                  </a:lnTo>
                  <a:lnTo>
                    <a:pt x="0" y="156"/>
                  </a:lnTo>
                  <a:lnTo>
                    <a:pt x="13" y="139"/>
                  </a:lnTo>
                  <a:lnTo>
                    <a:pt x="27" y="118"/>
                  </a:lnTo>
                  <a:lnTo>
                    <a:pt x="47" y="94"/>
                  </a:lnTo>
                  <a:lnTo>
                    <a:pt x="69" y="66"/>
                  </a:lnTo>
                  <a:lnTo>
                    <a:pt x="96" y="3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75" y="1785"/>
              <a:ext cx="93" cy="5"/>
            </a:xfrm>
            <a:custGeom>
              <a:avLst/>
              <a:gdLst>
                <a:gd name="T0" fmla="*/ 7 w 93"/>
                <a:gd name="T1" fmla="*/ 0 h 5"/>
                <a:gd name="T2" fmla="*/ 93 w 93"/>
                <a:gd name="T3" fmla="*/ 0 h 5"/>
                <a:gd name="T4" fmla="*/ 88 w 93"/>
                <a:gd name="T5" fmla="*/ 5 h 5"/>
                <a:gd name="T6" fmla="*/ 0 w 93"/>
                <a:gd name="T7" fmla="*/ 5 h 5"/>
                <a:gd name="T8" fmla="*/ 7 w 9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5">
                  <a:moveTo>
                    <a:pt x="7" y="0"/>
                  </a:moveTo>
                  <a:lnTo>
                    <a:pt x="93" y="0"/>
                  </a:lnTo>
                  <a:lnTo>
                    <a:pt x="88" y="5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0" y="1586"/>
              <a:ext cx="5753" cy="221"/>
            </a:xfrm>
            <a:custGeom>
              <a:avLst/>
              <a:gdLst>
                <a:gd name="T0" fmla="*/ 5388 w 5753"/>
                <a:gd name="T1" fmla="*/ 0 h 221"/>
                <a:gd name="T2" fmla="*/ 5753 w 5753"/>
                <a:gd name="T3" fmla="*/ 0 h 221"/>
                <a:gd name="T4" fmla="*/ 5753 w 5753"/>
                <a:gd name="T5" fmla="*/ 7 h 221"/>
                <a:gd name="T6" fmla="*/ 5440 w 5753"/>
                <a:gd name="T7" fmla="*/ 7 h 221"/>
                <a:gd name="T8" fmla="*/ 5420 w 5753"/>
                <a:gd name="T9" fmla="*/ 10 h 221"/>
                <a:gd name="T10" fmla="*/ 5402 w 5753"/>
                <a:gd name="T11" fmla="*/ 17 h 221"/>
                <a:gd name="T12" fmla="*/ 5388 w 5753"/>
                <a:gd name="T13" fmla="*/ 28 h 221"/>
                <a:gd name="T14" fmla="*/ 5374 w 5753"/>
                <a:gd name="T15" fmla="*/ 42 h 221"/>
                <a:gd name="T16" fmla="*/ 5362 w 5753"/>
                <a:gd name="T17" fmla="*/ 56 h 221"/>
                <a:gd name="T18" fmla="*/ 5344 w 5753"/>
                <a:gd name="T19" fmla="*/ 78 h 221"/>
                <a:gd name="T20" fmla="*/ 5330 w 5753"/>
                <a:gd name="T21" fmla="*/ 98 h 221"/>
                <a:gd name="T22" fmla="*/ 5320 w 5753"/>
                <a:gd name="T23" fmla="*/ 112 h 221"/>
                <a:gd name="T24" fmla="*/ 5311 w 5753"/>
                <a:gd name="T25" fmla="*/ 122 h 221"/>
                <a:gd name="T26" fmla="*/ 5304 w 5753"/>
                <a:gd name="T27" fmla="*/ 132 h 221"/>
                <a:gd name="T28" fmla="*/ 5297 w 5753"/>
                <a:gd name="T29" fmla="*/ 143 h 221"/>
                <a:gd name="T30" fmla="*/ 5289 w 5753"/>
                <a:gd name="T31" fmla="*/ 155 h 221"/>
                <a:gd name="T32" fmla="*/ 5276 w 5753"/>
                <a:gd name="T33" fmla="*/ 169 h 221"/>
                <a:gd name="T34" fmla="*/ 5257 w 5753"/>
                <a:gd name="T35" fmla="*/ 192 h 221"/>
                <a:gd name="T36" fmla="*/ 5240 w 5753"/>
                <a:gd name="T37" fmla="*/ 206 h 221"/>
                <a:gd name="T38" fmla="*/ 5222 w 5753"/>
                <a:gd name="T39" fmla="*/ 216 h 221"/>
                <a:gd name="T40" fmla="*/ 5205 w 5753"/>
                <a:gd name="T41" fmla="*/ 220 h 221"/>
                <a:gd name="T42" fmla="*/ 5184 w 5753"/>
                <a:gd name="T43" fmla="*/ 221 h 221"/>
                <a:gd name="T44" fmla="*/ 5161 w 5753"/>
                <a:gd name="T45" fmla="*/ 221 h 221"/>
                <a:gd name="T46" fmla="*/ 5131 w 5753"/>
                <a:gd name="T47" fmla="*/ 221 h 221"/>
                <a:gd name="T48" fmla="*/ 0 w 5753"/>
                <a:gd name="T49" fmla="*/ 221 h 221"/>
                <a:gd name="T50" fmla="*/ 0 w 5753"/>
                <a:gd name="T51" fmla="*/ 214 h 221"/>
                <a:gd name="T52" fmla="*/ 5137 w 5753"/>
                <a:gd name="T53" fmla="*/ 214 h 221"/>
                <a:gd name="T54" fmla="*/ 5154 w 5753"/>
                <a:gd name="T55" fmla="*/ 211 h 221"/>
                <a:gd name="T56" fmla="*/ 5170 w 5753"/>
                <a:gd name="T57" fmla="*/ 202 h 221"/>
                <a:gd name="T58" fmla="*/ 5186 w 5753"/>
                <a:gd name="T59" fmla="*/ 188 h 221"/>
                <a:gd name="T60" fmla="*/ 5203 w 5753"/>
                <a:gd name="T61" fmla="*/ 171 h 221"/>
                <a:gd name="T62" fmla="*/ 5210 w 5753"/>
                <a:gd name="T63" fmla="*/ 160 h 221"/>
                <a:gd name="T64" fmla="*/ 5217 w 5753"/>
                <a:gd name="T65" fmla="*/ 153 h 221"/>
                <a:gd name="T66" fmla="*/ 5222 w 5753"/>
                <a:gd name="T67" fmla="*/ 145 h 221"/>
                <a:gd name="T68" fmla="*/ 5229 w 5753"/>
                <a:gd name="T69" fmla="*/ 136 h 221"/>
                <a:gd name="T70" fmla="*/ 5236 w 5753"/>
                <a:gd name="T71" fmla="*/ 125 h 221"/>
                <a:gd name="T72" fmla="*/ 5247 w 5753"/>
                <a:gd name="T73" fmla="*/ 112 h 221"/>
                <a:gd name="T74" fmla="*/ 5262 w 5753"/>
                <a:gd name="T75" fmla="*/ 92 h 221"/>
                <a:gd name="T76" fmla="*/ 5282 w 5753"/>
                <a:gd name="T77" fmla="*/ 66 h 221"/>
                <a:gd name="T78" fmla="*/ 5296 w 5753"/>
                <a:gd name="T79" fmla="*/ 49 h 221"/>
                <a:gd name="T80" fmla="*/ 5310 w 5753"/>
                <a:gd name="T81" fmla="*/ 31 h 221"/>
                <a:gd name="T82" fmla="*/ 5325 w 5753"/>
                <a:gd name="T83" fmla="*/ 19 h 221"/>
                <a:gd name="T84" fmla="*/ 5343 w 5753"/>
                <a:gd name="T85" fmla="*/ 9 h 221"/>
                <a:gd name="T86" fmla="*/ 5364 w 5753"/>
                <a:gd name="T87" fmla="*/ 2 h 221"/>
                <a:gd name="T88" fmla="*/ 5388 w 5753"/>
                <a:gd name="T89" fmla="*/ 0 h 2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53" h="221">
                  <a:moveTo>
                    <a:pt x="5388" y="0"/>
                  </a:moveTo>
                  <a:lnTo>
                    <a:pt x="5753" y="0"/>
                  </a:lnTo>
                  <a:lnTo>
                    <a:pt x="5753" y="7"/>
                  </a:lnTo>
                  <a:lnTo>
                    <a:pt x="5440" y="7"/>
                  </a:lnTo>
                  <a:lnTo>
                    <a:pt x="5420" y="10"/>
                  </a:lnTo>
                  <a:lnTo>
                    <a:pt x="5402" y="17"/>
                  </a:lnTo>
                  <a:lnTo>
                    <a:pt x="5388" y="28"/>
                  </a:lnTo>
                  <a:lnTo>
                    <a:pt x="5374" y="42"/>
                  </a:lnTo>
                  <a:lnTo>
                    <a:pt x="5362" y="56"/>
                  </a:lnTo>
                  <a:lnTo>
                    <a:pt x="5344" y="78"/>
                  </a:lnTo>
                  <a:lnTo>
                    <a:pt x="5330" y="98"/>
                  </a:lnTo>
                  <a:lnTo>
                    <a:pt x="5320" y="112"/>
                  </a:lnTo>
                  <a:lnTo>
                    <a:pt x="5311" y="122"/>
                  </a:lnTo>
                  <a:lnTo>
                    <a:pt x="5304" y="132"/>
                  </a:lnTo>
                  <a:lnTo>
                    <a:pt x="5297" y="143"/>
                  </a:lnTo>
                  <a:lnTo>
                    <a:pt x="5289" y="155"/>
                  </a:lnTo>
                  <a:lnTo>
                    <a:pt x="5276" y="169"/>
                  </a:lnTo>
                  <a:lnTo>
                    <a:pt x="5257" y="192"/>
                  </a:lnTo>
                  <a:lnTo>
                    <a:pt x="5240" y="206"/>
                  </a:lnTo>
                  <a:lnTo>
                    <a:pt x="5222" y="216"/>
                  </a:lnTo>
                  <a:lnTo>
                    <a:pt x="5205" y="220"/>
                  </a:lnTo>
                  <a:lnTo>
                    <a:pt x="5184" y="221"/>
                  </a:lnTo>
                  <a:lnTo>
                    <a:pt x="5161" y="221"/>
                  </a:lnTo>
                  <a:lnTo>
                    <a:pt x="5131" y="221"/>
                  </a:lnTo>
                  <a:lnTo>
                    <a:pt x="0" y="221"/>
                  </a:lnTo>
                  <a:lnTo>
                    <a:pt x="0" y="214"/>
                  </a:lnTo>
                  <a:lnTo>
                    <a:pt x="5137" y="214"/>
                  </a:lnTo>
                  <a:lnTo>
                    <a:pt x="5154" y="211"/>
                  </a:lnTo>
                  <a:lnTo>
                    <a:pt x="5170" y="202"/>
                  </a:lnTo>
                  <a:lnTo>
                    <a:pt x="5186" y="188"/>
                  </a:lnTo>
                  <a:lnTo>
                    <a:pt x="5203" y="171"/>
                  </a:lnTo>
                  <a:lnTo>
                    <a:pt x="5210" y="160"/>
                  </a:lnTo>
                  <a:lnTo>
                    <a:pt x="5217" y="153"/>
                  </a:lnTo>
                  <a:lnTo>
                    <a:pt x="5222" y="145"/>
                  </a:lnTo>
                  <a:lnTo>
                    <a:pt x="5229" y="136"/>
                  </a:lnTo>
                  <a:lnTo>
                    <a:pt x="5236" y="125"/>
                  </a:lnTo>
                  <a:lnTo>
                    <a:pt x="5247" y="112"/>
                  </a:lnTo>
                  <a:lnTo>
                    <a:pt x="5262" y="92"/>
                  </a:lnTo>
                  <a:lnTo>
                    <a:pt x="5282" y="66"/>
                  </a:lnTo>
                  <a:lnTo>
                    <a:pt x="5296" y="49"/>
                  </a:lnTo>
                  <a:lnTo>
                    <a:pt x="5310" y="31"/>
                  </a:lnTo>
                  <a:lnTo>
                    <a:pt x="5325" y="19"/>
                  </a:lnTo>
                  <a:lnTo>
                    <a:pt x="5343" y="9"/>
                  </a:lnTo>
                  <a:lnTo>
                    <a:pt x="5364" y="2"/>
                  </a:lnTo>
                  <a:lnTo>
                    <a:pt x="5388" y="0"/>
                  </a:lnTo>
                  <a:close/>
                </a:path>
              </a:pathLst>
            </a:custGeom>
            <a:solidFill>
              <a:srgbClr val="FF1300"/>
            </a:solidFill>
            <a:ln w="0">
              <a:solidFill>
                <a:srgbClr val="FF13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647619"/>
            <a:ext cx="11880852" cy="210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79" y="6647618"/>
            <a:ext cx="8796772" cy="23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67">
            <a:extLst>
              <a:ext uri="{FF2B5EF4-FFF2-40B4-BE49-F238E27FC236}">
                <a16:creationId xmlns:a16="http://schemas.microsoft.com/office/drawing/2014/main" id="{16C83F26-5CA9-4756-BA0B-328E65A97935}"/>
              </a:ext>
            </a:extLst>
          </p:cNvPr>
          <p:cNvSpPr>
            <a:spLocks noEditPoints="1"/>
          </p:cNvSpPr>
          <p:nvPr/>
        </p:nvSpPr>
        <p:spPr bwMode="auto">
          <a:xfrm>
            <a:off x="260263" y="367056"/>
            <a:ext cx="251999" cy="252000"/>
          </a:xfrm>
          <a:custGeom>
            <a:avLst/>
            <a:gdLst>
              <a:gd name="T0" fmla="*/ 87 w 179"/>
              <a:gd name="T1" fmla="*/ 0 h 185"/>
              <a:gd name="T2" fmla="*/ 179 w 179"/>
              <a:gd name="T3" fmla="*/ 93 h 185"/>
              <a:gd name="T4" fmla="*/ 87 w 179"/>
              <a:gd name="T5" fmla="*/ 185 h 185"/>
              <a:gd name="T6" fmla="*/ 66 w 179"/>
              <a:gd name="T7" fmla="*/ 165 h 185"/>
              <a:gd name="T8" fmla="*/ 140 w 179"/>
              <a:gd name="T9" fmla="*/ 93 h 185"/>
              <a:gd name="T10" fmla="*/ 66 w 179"/>
              <a:gd name="T11" fmla="*/ 20 h 185"/>
              <a:gd name="T12" fmla="*/ 87 w 179"/>
              <a:gd name="T13" fmla="*/ 0 h 185"/>
              <a:gd name="T14" fmla="*/ 19 w 179"/>
              <a:gd name="T15" fmla="*/ 0 h 185"/>
              <a:gd name="T16" fmla="*/ 19 w 179"/>
              <a:gd name="T17" fmla="*/ 0 h 185"/>
              <a:gd name="T18" fmla="*/ 114 w 179"/>
              <a:gd name="T19" fmla="*/ 93 h 185"/>
              <a:gd name="T20" fmla="*/ 19 w 179"/>
              <a:gd name="T21" fmla="*/ 185 h 185"/>
              <a:gd name="T22" fmla="*/ 0 w 179"/>
              <a:gd name="T23" fmla="*/ 165 h 185"/>
              <a:gd name="T24" fmla="*/ 73 w 179"/>
              <a:gd name="T25" fmla="*/ 93 h 185"/>
              <a:gd name="T26" fmla="*/ 0 w 179"/>
              <a:gd name="T27" fmla="*/ 20 h 185"/>
              <a:gd name="T28" fmla="*/ 19 w 179"/>
              <a:gd name="T2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" h="185">
                <a:moveTo>
                  <a:pt x="87" y="0"/>
                </a:moveTo>
                <a:lnTo>
                  <a:pt x="179" y="93"/>
                </a:lnTo>
                <a:lnTo>
                  <a:pt x="87" y="185"/>
                </a:lnTo>
                <a:lnTo>
                  <a:pt x="66" y="165"/>
                </a:lnTo>
                <a:lnTo>
                  <a:pt x="140" y="93"/>
                </a:lnTo>
                <a:lnTo>
                  <a:pt x="66" y="20"/>
                </a:lnTo>
                <a:lnTo>
                  <a:pt x="87" y="0"/>
                </a:lnTo>
                <a:close/>
                <a:moveTo>
                  <a:pt x="19" y="0"/>
                </a:moveTo>
                <a:lnTo>
                  <a:pt x="19" y="0"/>
                </a:lnTo>
                <a:lnTo>
                  <a:pt x="114" y="93"/>
                </a:lnTo>
                <a:lnTo>
                  <a:pt x="19" y="185"/>
                </a:lnTo>
                <a:lnTo>
                  <a:pt x="0" y="165"/>
                </a:lnTo>
                <a:lnTo>
                  <a:pt x="73" y="93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4639" y="292586"/>
            <a:ext cx="7677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RZD IN FIGURES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118"/>
          <p:cNvGrpSpPr/>
          <p:nvPr/>
        </p:nvGrpSpPr>
        <p:grpSpPr>
          <a:xfrm rot="16200000">
            <a:off x="5842824" y="-4725196"/>
            <a:ext cx="204376" cy="11871675"/>
            <a:chOff x="6458746" y="2221422"/>
            <a:chExt cx="324098" cy="4650895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6650079" y="2229477"/>
              <a:ext cx="132765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6529006" y="2221422"/>
              <a:ext cx="127970" cy="46508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6458746" y="2229477"/>
              <a:ext cx="72501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6" name="Text Placeholder 7"/>
          <p:cNvSpPr txBox="1">
            <a:spLocks/>
          </p:cNvSpPr>
          <p:nvPr/>
        </p:nvSpPr>
        <p:spPr>
          <a:xfrm>
            <a:off x="2351185" y="6461126"/>
            <a:ext cx="1309781" cy="419100"/>
          </a:xfrm>
          <a:prstGeom prst="rect">
            <a:avLst/>
          </a:prstGeom>
        </p:spPr>
        <p:txBody>
          <a:bodyPr lIns="119924" tIns="59962" rIns="119924" bIns="59962" anchor="ctr"/>
          <a:lstStyle/>
          <a:p>
            <a:pPr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19" name="Группа 318"/>
          <p:cNvGrpSpPr/>
          <p:nvPr/>
        </p:nvGrpSpPr>
        <p:grpSpPr>
          <a:xfrm>
            <a:off x="204707" y="1501516"/>
            <a:ext cx="11815356" cy="4788590"/>
            <a:chOff x="204706" y="1006216"/>
            <a:chExt cx="11815356" cy="4788590"/>
          </a:xfrm>
        </p:grpSpPr>
        <p:pic>
          <p:nvPicPr>
            <p:cNvPr id="320" name="Рисунок 319" descr="E:\work\буклет\международная деятельность РЖД для Мишарина\международные грузовые перевозки и логистика\отбор\_GUS64411.jpg">
              <a:extLst>
                <a:ext uri="{FF2B5EF4-FFF2-40B4-BE49-F238E27FC236}">
                  <a16:creationId xmlns:a16="http://schemas.microsoft.com/office/drawing/2014/main" id="{B6E4EDC7-B9A7-0E48-8CB1-FD28239E3AB7}"/>
                </a:ext>
              </a:extLst>
            </p:cNvPr>
            <p:cNvPicPr/>
            <p:nvPr/>
          </p:nvPicPr>
          <p:blipFill>
            <a:blip r:embed="rId5" cstate="print"/>
            <a:srcRect r="26130"/>
            <a:stretch>
              <a:fillRect/>
            </a:stretch>
          </p:blipFill>
          <p:spPr bwMode="auto">
            <a:xfrm>
              <a:off x="9324943" y="1040231"/>
              <a:ext cx="2177228" cy="1135623"/>
            </a:xfrm>
            <a:prstGeom prst="rect">
              <a:avLst/>
            </a:prstGeom>
            <a:noFill/>
            <a:ln w="88900" cap="sq">
              <a:noFill/>
              <a:miter lim="800000"/>
            </a:ln>
            <a:effectLst>
              <a:softEdge rad="25400"/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321" name="Рисунок 320" descr="O:\Стрекозов\2014-05-28-talgo\SLV_1296.jpg">
              <a:extLst>
                <a:ext uri="{FF2B5EF4-FFF2-40B4-BE49-F238E27FC236}">
                  <a16:creationId xmlns:a16="http://schemas.microsoft.com/office/drawing/2014/main" id="{511B1E10-8289-8B4E-8A0D-34AE81088AA1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17" b="29114"/>
            <a:stretch/>
          </p:blipFill>
          <p:spPr bwMode="auto">
            <a:xfrm>
              <a:off x="5270560" y="1006216"/>
              <a:ext cx="2486419" cy="1178131"/>
            </a:xfrm>
            <a:prstGeom prst="rect">
              <a:avLst/>
            </a:prstGeom>
            <a:noFill/>
            <a:ln w="88900" cap="sq">
              <a:noFill/>
              <a:miter lim="800000"/>
            </a:ln>
            <a:effectLst>
              <a:softEdge rad="25400"/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322" name="Рисунок 321" descr="761210031.jpg">
              <a:extLst>
                <a:ext uri="{FF2B5EF4-FFF2-40B4-BE49-F238E27FC236}">
                  <a16:creationId xmlns:a16="http://schemas.microsoft.com/office/drawing/2014/main" id="{FB34702F-3A4B-F048-BBD2-7006D7BD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42309" y="1020107"/>
              <a:ext cx="2392372" cy="1152587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323" name="Изображение 17" descr="008.jpg">
              <a:extLst>
                <a:ext uri="{FF2B5EF4-FFF2-40B4-BE49-F238E27FC236}">
                  <a16:creationId xmlns:a16="http://schemas.microsoft.com/office/drawing/2014/main" id="{D83FC621-60DB-EA4F-A096-CBF8B2BA8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065" y="1057555"/>
              <a:ext cx="1052496" cy="1145424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324" name="Изображение 18" descr="009.jpg">
              <a:extLst>
                <a:ext uri="{FF2B5EF4-FFF2-40B4-BE49-F238E27FC236}">
                  <a16:creationId xmlns:a16="http://schemas.microsoft.com/office/drawing/2014/main" id="{603FC76C-3F84-D74A-AB23-8AF056DF6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217" y="1056440"/>
              <a:ext cx="976450" cy="1141531"/>
            </a:xfrm>
            <a:prstGeom prst="rect">
              <a:avLst/>
            </a:prstGeom>
            <a:effectLst>
              <a:softEdge rad="25400"/>
            </a:effectLst>
          </p:spPr>
        </p:pic>
        <p:grpSp>
          <p:nvGrpSpPr>
            <p:cNvPr id="325" name="Группа 26">
              <a:extLst>
                <a:ext uri="{FF2B5EF4-FFF2-40B4-BE49-F238E27FC236}">
                  <a16:creationId xmlns:a16="http://schemas.microsoft.com/office/drawing/2014/main" id="{DB49778E-81C5-8F45-B387-8185408B2197}"/>
                </a:ext>
              </a:extLst>
            </p:cNvPr>
            <p:cNvGrpSpPr/>
            <p:nvPr/>
          </p:nvGrpSpPr>
          <p:grpSpPr>
            <a:xfrm>
              <a:off x="691036" y="2488882"/>
              <a:ext cx="3137351" cy="687881"/>
              <a:chOff x="840041" y="3662576"/>
              <a:chExt cx="7690578" cy="1273853"/>
            </a:xfrm>
          </p:grpSpPr>
          <p:sp>
            <p:nvSpPr>
              <p:cNvPr id="362" name="TextBox 361">
                <a:extLst>
                  <a:ext uri="{FF2B5EF4-FFF2-40B4-BE49-F238E27FC236}">
                    <a16:creationId xmlns:a16="http://schemas.microsoft.com/office/drawing/2014/main" id="{E6E05E94-D012-5C46-9978-10943F872CD6}"/>
                  </a:ext>
                </a:extLst>
              </p:cNvPr>
              <p:cNvSpPr txBox="1"/>
              <p:nvPr/>
            </p:nvSpPr>
            <p:spPr>
              <a:xfrm>
                <a:off x="840041" y="3662576"/>
                <a:ext cx="2047877" cy="12738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0574" tIns="20574" rIns="20574" bIns="20574" numCol="1" spcCol="38100" rtlCol="0" anchor="ctr">
                <a:spAutoFit/>
              </a:bodyPr>
              <a:lstStyle/>
              <a:p>
                <a:pPr algn="ctr" defTabSz="258585" hangingPunct="0"/>
                <a:r>
                  <a:rPr lang="ru-RU" sz="4200" b="1" dirty="0">
                    <a:solidFill>
                      <a:srgbClr val="C00000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/>
                  </a:rPr>
                  <a:t>180</a:t>
                </a:r>
              </a:p>
            </p:txBody>
          </p:sp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F78C4A00-BE66-8243-948C-F307AE687E72}"/>
                  </a:ext>
                </a:extLst>
              </p:cNvPr>
              <p:cNvSpPr txBox="1"/>
              <p:nvPr/>
            </p:nvSpPr>
            <p:spPr>
              <a:xfrm>
                <a:off x="3100007" y="3982983"/>
                <a:ext cx="5430612" cy="8748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0574" tIns="20574" rIns="20574" bIns="20574" numCol="1" spcCol="38100" rtlCol="0" anchor="ctr">
                <a:spAutoFit/>
              </a:bodyPr>
              <a:lstStyle/>
              <a:p>
                <a:pPr defTabSz="258585" hangingPunct="0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  <a:sym typeface="Helvetica Light"/>
                  </a:rPr>
                  <a:t>YEARS OF HISTORY</a:t>
                </a:r>
              </a:p>
              <a:p>
                <a:pPr defTabSz="258585" hangingPunct="0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  <a:sym typeface="Helvetica Light"/>
                  </a:rPr>
                  <a:t>AND EXPERIENCE</a:t>
                </a:r>
                <a:endPara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  <a:sym typeface="Helvetica Light"/>
                </a:endParaRPr>
              </a:p>
            </p:txBody>
          </p:sp>
        </p:grpSp>
        <p:grpSp>
          <p:nvGrpSpPr>
            <p:cNvPr id="326" name="Группа 30">
              <a:extLst>
                <a:ext uri="{FF2B5EF4-FFF2-40B4-BE49-F238E27FC236}">
                  <a16:creationId xmlns:a16="http://schemas.microsoft.com/office/drawing/2014/main" id="{30D6F0D7-676F-C843-B7A0-C1E7ADBCA81D}"/>
                </a:ext>
              </a:extLst>
            </p:cNvPr>
            <p:cNvGrpSpPr/>
            <p:nvPr/>
          </p:nvGrpSpPr>
          <p:grpSpPr>
            <a:xfrm>
              <a:off x="4135671" y="2462394"/>
              <a:ext cx="4537522" cy="687881"/>
              <a:chOff x="6847751" y="3708773"/>
              <a:chExt cx="8622881" cy="1273853"/>
            </a:xfrm>
          </p:grpSpPr>
          <p:sp>
            <p:nvSpPr>
              <p:cNvPr id="360" name="TextBox 359">
                <a:extLst>
                  <a:ext uri="{FF2B5EF4-FFF2-40B4-BE49-F238E27FC236}">
                    <a16:creationId xmlns:a16="http://schemas.microsoft.com/office/drawing/2014/main" id="{C5A57044-24B1-CB4C-9D0C-07189584CF32}"/>
                  </a:ext>
                </a:extLst>
              </p:cNvPr>
              <p:cNvSpPr txBox="1"/>
              <p:nvPr/>
            </p:nvSpPr>
            <p:spPr>
              <a:xfrm>
                <a:off x="9684208" y="4070765"/>
                <a:ext cx="5786424" cy="8748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0574" tIns="20574" rIns="20574" bIns="20574" numCol="1" spcCol="38100" rtlCol="0" anchor="ctr">
                <a:spAutoFit/>
              </a:bodyPr>
              <a:lstStyle/>
              <a:p>
                <a:pPr defTabSz="258585" hangingPunct="0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  <a:sym typeface="Helvetica Light"/>
                  </a:rPr>
                  <a:t>KM LENGTH</a:t>
                </a:r>
              </a:p>
              <a:p>
                <a:pPr defTabSz="258585" hangingPunct="0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  <a:sym typeface="Helvetica Light"/>
                  </a:rPr>
                  <a:t>OF THE NETWORK</a:t>
                </a:r>
                <a:endPara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  <a:sym typeface="Helvetica Light"/>
                </a:endParaRPr>
              </a:p>
            </p:txBody>
          </p:sp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85F41EC2-B606-FE43-B9A0-00D3BCD8C9C3}"/>
                  </a:ext>
                </a:extLst>
              </p:cNvPr>
              <p:cNvSpPr txBox="1"/>
              <p:nvPr/>
            </p:nvSpPr>
            <p:spPr>
              <a:xfrm>
                <a:off x="6847751" y="3708773"/>
                <a:ext cx="3880454" cy="12738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0574" tIns="20574" rIns="20574" bIns="20574" numCol="1" spcCol="38100" rtlCol="0" anchor="ctr">
                <a:spAutoFit/>
              </a:bodyPr>
              <a:lstStyle/>
              <a:p>
                <a:pPr defTabSz="258585" hangingPunct="0"/>
                <a:r>
                  <a:rPr lang="en-US" sz="4200" b="1" dirty="0">
                    <a:solidFill>
                      <a:srgbClr val="C00000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/>
                  </a:rPr>
                  <a:t>85 600</a:t>
                </a:r>
                <a:endParaRPr lang="ru-RU" sz="4200" b="1" dirty="0">
                  <a:solidFill>
                    <a:srgbClr val="C00000"/>
                  </a:solidFill>
                  <a:latin typeface="Arial Narrow" panose="020B0606020202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  <p:grpSp>
          <p:nvGrpSpPr>
            <p:cNvPr id="327" name="Группа 44">
              <a:extLst>
                <a:ext uri="{FF2B5EF4-FFF2-40B4-BE49-F238E27FC236}">
                  <a16:creationId xmlns:a16="http://schemas.microsoft.com/office/drawing/2014/main" id="{17A4B95F-F767-5E48-BE65-705E4F20EB53}"/>
                </a:ext>
              </a:extLst>
            </p:cNvPr>
            <p:cNvGrpSpPr/>
            <p:nvPr/>
          </p:nvGrpSpPr>
          <p:grpSpPr>
            <a:xfrm>
              <a:off x="8838446" y="2445163"/>
              <a:ext cx="3181616" cy="738664"/>
              <a:chOff x="15280319" y="4619746"/>
              <a:chExt cx="6046184" cy="1367896"/>
            </a:xfrm>
          </p:grpSpPr>
          <p:sp>
            <p:nvSpPr>
              <p:cNvPr id="358" name="Прямоугольник 357">
                <a:extLst>
                  <a:ext uri="{FF2B5EF4-FFF2-40B4-BE49-F238E27FC236}">
                    <a16:creationId xmlns:a16="http://schemas.microsoft.com/office/drawing/2014/main" id="{336542F2-2EC5-6C4F-9589-F84764FC7B9F}"/>
                  </a:ext>
                </a:extLst>
              </p:cNvPr>
              <p:cNvSpPr/>
              <p:nvPr/>
            </p:nvSpPr>
            <p:spPr>
              <a:xfrm>
                <a:off x="15280319" y="4619746"/>
                <a:ext cx="1614138" cy="1367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2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1</a:t>
                </a:r>
                <a:r>
                  <a:rPr lang="en-US" sz="42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.1</a:t>
                </a:r>
                <a:endParaRPr lang="ru-RU" sz="37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359" name="Прямоугольник 358">
                <a:extLst>
                  <a:ext uri="{FF2B5EF4-FFF2-40B4-BE49-F238E27FC236}">
                    <a16:creationId xmlns:a16="http://schemas.microsoft.com/office/drawing/2014/main" id="{E1E880E3-C7A4-0F44-B291-1694F201F953}"/>
                  </a:ext>
                </a:extLst>
              </p:cNvPr>
              <p:cNvSpPr/>
              <p:nvPr/>
            </p:nvSpPr>
            <p:spPr>
              <a:xfrm>
                <a:off x="16780161" y="4908064"/>
                <a:ext cx="4546342" cy="968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BLN</a:t>
                </a:r>
                <a:r>
                  <a:rPr lang="ru-RU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., 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PASSENGER TURNOVER EVERY YEAR</a:t>
                </a:r>
                <a:endPara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8" name="Группа 55">
              <a:extLst>
                <a:ext uri="{FF2B5EF4-FFF2-40B4-BE49-F238E27FC236}">
                  <a16:creationId xmlns:a16="http://schemas.microsoft.com/office/drawing/2014/main" id="{9A6A4087-3BAE-D846-9175-CDF971EA49B4}"/>
                </a:ext>
              </a:extLst>
            </p:cNvPr>
            <p:cNvGrpSpPr/>
            <p:nvPr/>
          </p:nvGrpSpPr>
          <p:grpSpPr>
            <a:xfrm>
              <a:off x="775747" y="4538965"/>
              <a:ext cx="6627100" cy="738664"/>
              <a:chOff x="-51632" y="7840019"/>
              <a:chExt cx="12593811" cy="1367896"/>
            </a:xfrm>
          </p:grpSpPr>
          <p:sp>
            <p:nvSpPr>
              <p:cNvPr id="356" name="Прямоугольник 355">
                <a:extLst>
                  <a:ext uri="{FF2B5EF4-FFF2-40B4-BE49-F238E27FC236}">
                    <a16:creationId xmlns:a16="http://schemas.microsoft.com/office/drawing/2014/main" id="{B85F5CE7-E0C1-9044-99EB-86ED44E084B5}"/>
                  </a:ext>
                </a:extLst>
              </p:cNvPr>
              <p:cNvSpPr/>
              <p:nvPr/>
            </p:nvSpPr>
            <p:spPr>
              <a:xfrm>
                <a:off x="-51632" y="7840019"/>
                <a:ext cx="1614137" cy="1367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2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1</a:t>
                </a:r>
                <a:r>
                  <a:rPr lang="en-US" sz="42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2</a:t>
                </a:r>
                <a:endParaRPr lang="ru-RU" sz="37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357" name="Прямоугольник 356">
                <a:extLst>
                  <a:ext uri="{FF2B5EF4-FFF2-40B4-BE49-F238E27FC236}">
                    <a16:creationId xmlns:a16="http://schemas.microsoft.com/office/drawing/2014/main" id="{AE967A40-A429-5242-9C67-6416F53EF0B8}"/>
                  </a:ext>
                </a:extLst>
              </p:cNvPr>
              <p:cNvSpPr/>
              <p:nvPr/>
            </p:nvSpPr>
            <p:spPr>
              <a:xfrm>
                <a:off x="1337566" y="8163867"/>
                <a:ext cx="11204613" cy="569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REPRESENTATIONS ABROAD IN ASIA AND EUROPE</a:t>
                </a:r>
                <a:endPara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9" name="Группа 56">
              <a:extLst>
                <a:ext uri="{FF2B5EF4-FFF2-40B4-BE49-F238E27FC236}">
                  <a16:creationId xmlns:a16="http://schemas.microsoft.com/office/drawing/2014/main" id="{E4BEAE1A-B658-FB4A-8FAF-2471F16708E9}"/>
                </a:ext>
              </a:extLst>
            </p:cNvPr>
            <p:cNvGrpSpPr/>
            <p:nvPr/>
          </p:nvGrpSpPr>
          <p:grpSpPr>
            <a:xfrm>
              <a:off x="808824" y="3507542"/>
              <a:ext cx="2724055" cy="738664"/>
              <a:chOff x="963725" y="5853776"/>
              <a:chExt cx="5176659" cy="1367895"/>
            </a:xfrm>
          </p:grpSpPr>
          <p:sp>
            <p:nvSpPr>
              <p:cNvPr id="354" name="Прямоугольник 353">
                <a:extLst>
                  <a:ext uri="{FF2B5EF4-FFF2-40B4-BE49-F238E27FC236}">
                    <a16:creationId xmlns:a16="http://schemas.microsoft.com/office/drawing/2014/main" id="{2ACE00DE-02F7-7B42-A44E-B6EB2761EB3C}"/>
                  </a:ext>
                </a:extLst>
              </p:cNvPr>
              <p:cNvSpPr/>
              <p:nvPr/>
            </p:nvSpPr>
            <p:spPr>
              <a:xfrm>
                <a:off x="963725" y="5853776"/>
                <a:ext cx="1614141" cy="1367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40</a:t>
                </a:r>
                <a:endParaRPr lang="ru-RU" sz="37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355" name="Прямоугольник 354">
                <a:extLst>
                  <a:ext uri="{FF2B5EF4-FFF2-40B4-BE49-F238E27FC236}">
                    <a16:creationId xmlns:a16="http://schemas.microsoft.com/office/drawing/2014/main" id="{05092E0B-8DEF-4B49-A5E8-8B58804E5A59}"/>
                  </a:ext>
                </a:extLst>
              </p:cNvPr>
              <p:cNvSpPr/>
              <p:nvPr/>
            </p:nvSpPr>
            <p:spPr>
              <a:xfrm>
                <a:off x="2350435" y="6148329"/>
                <a:ext cx="3789949" cy="968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PRESENCE IN COUNTRIES</a:t>
                </a:r>
                <a:endPara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0" name="Группа 59">
              <a:extLst>
                <a:ext uri="{FF2B5EF4-FFF2-40B4-BE49-F238E27FC236}">
                  <a16:creationId xmlns:a16="http://schemas.microsoft.com/office/drawing/2014/main" id="{F5408A36-D115-504A-8955-E1C2FD4B9A84}"/>
                </a:ext>
              </a:extLst>
            </p:cNvPr>
            <p:cNvGrpSpPr/>
            <p:nvPr/>
          </p:nvGrpSpPr>
          <p:grpSpPr>
            <a:xfrm>
              <a:off x="4130305" y="3512398"/>
              <a:ext cx="4240190" cy="687881"/>
              <a:chOff x="6323206" y="5938973"/>
              <a:chExt cx="8057846" cy="1273853"/>
            </a:xfrm>
          </p:grpSpPr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9BB19133-E504-014D-9A53-DB9E20B0B16C}"/>
                  </a:ext>
                </a:extLst>
              </p:cNvPr>
              <p:cNvSpPr txBox="1"/>
              <p:nvPr/>
            </p:nvSpPr>
            <p:spPr>
              <a:xfrm>
                <a:off x="6323206" y="5938973"/>
                <a:ext cx="3880456" cy="12738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0574" tIns="20574" rIns="20574" bIns="20574" numCol="1" spcCol="38100" rtlCol="0" anchor="ctr">
                <a:spAutoFit/>
              </a:bodyPr>
              <a:lstStyle/>
              <a:p>
                <a:pPr defTabSz="258585" hangingPunct="0"/>
                <a:r>
                  <a:rPr lang="en-US" sz="4200" b="1" dirty="0">
                    <a:solidFill>
                      <a:srgbClr val="C00000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/>
                  </a:rPr>
                  <a:t>10 000</a:t>
                </a:r>
                <a:endParaRPr lang="ru-RU" sz="4200" b="1" dirty="0">
                  <a:solidFill>
                    <a:srgbClr val="C00000"/>
                  </a:solidFill>
                  <a:latin typeface="Arial Narrow" panose="020B0606020202030204" pitchFamily="34" charset="0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4BBA7E73-9A27-6843-ABB3-A715CF1C6780}"/>
                  </a:ext>
                </a:extLst>
              </p:cNvPr>
              <p:cNvSpPr txBox="1"/>
              <p:nvPr/>
            </p:nvSpPr>
            <p:spPr>
              <a:xfrm>
                <a:off x="9169858" y="6342341"/>
                <a:ext cx="5211194" cy="4759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0574" tIns="20574" rIns="20574" bIns="20574" numCol="1" spcCol="38100" rtlCol="0" anchor="ctr">
                <a:spAutoFit/>
              </a:bodyPr>
              <a:lstStyle/>
              <a:p>
                <a:pPr defTabSz="258585" hangingPunct="0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TRAINS DAILY</a:t>
                </a:r>
                <a:endPara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  <a:sym typeface="Helvetica Light"/>
                </a:endParaRPr>
              </a:p>
            </p:txBody>
          </p:sp>
        </p:grpSp>
        <p:grpSp>
          <p:nvGrpSpPr>
            <p:cNvPr id="331" name="Группа 58">
              <a:extLst>
                <a:ext uri="{FF2B5EF4-FFF2-40B4-BE49-F238E27FC236}">
                  <a16:creationId xmlns:a16="http://schemas.microsoft.com/office/drawing/2014/main" id="{9D9AE13B-F503-0C41-9413-66C7BD9B38D4}"/>
                </a:ext>
              </a:extLst>
            </p:cNvPr>
            <p:cNvGrpSpPr/>
            <p:nvPr/>
          </p:nvGrpSpPr>
          <p:grpSpPr>
            <a:xfrm>
              <a:off x="8838447" y="3445466"/>
              <a:ext cx="3033094" cy="738664"/>
              <a:chOff x="15270321" y="5815026"/>
              <a:chExt cx="5763939" cy="1367896"/>
            </a:xfrm>
          </p:grpSpPr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D8BF5E1A-9623-1740-93E8-640CB1D7C81B}"/>
                  </a:ext>
                </a:extLst>
              </p:cNvPr>
              <p:cNvSpPr txBox="1"/>
              <p:nvPr/>
            </p:nvSpPr>
            <p:spPr>
              <a:xfrm>
                <a:off x="16827308" y="5829528"/>
                <a:ext cx="4206952" cy="12738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0574" tIns="20574" rIns="20574" bIns="20574" numCol="1" spcCol="38100" rtlCol="0" anchor="ctr">
                <a:spAutoFit/>
              </a:bodyPr>
              <a:lstStyle/>
              <a:p>
                <a:pPr defTabSz="258585" hangingPunct="0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BLN</a:t>
                </a:r>
                <a:r>
                  <a:rPr lang="ru-RU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Т, 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CARGO TURNOVER EVERY YEAR</a:t>
                </a:r>
                <a:endPara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  <a:sym typeface="Helvetica Light"/>
                </a:endParaRPr>
              </a:p>
            </p:txBody>
          </p:sp>
          <p:sp>
            <p:nvSpPr>
              <p:cNvPr id="351" name="Прямоугольник 350">
                <a:extLst>
                  <a:ext uri="{FF2B5EF4-FFF2-40B4-BE49-F238E27FC236}">
                    <a16:creationId xmlns:a16="http://schemas.microsoft.com/office/drawing/2014/main" id="{D8AAF4E6-7971-834A-B67B-E570A0225417}"/>
                  </a:ext>
                </a:extLst>
              </p:cNvPr>
              <p:cNvSpPr/>
              <p:nvPr/>
            </p:nvSpPr>
            <p:spPr>
              <a:xfrm>
                <a:off x="15270321" y="5815026"/>
                <a:ext cx="1614140" cy="1367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2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1</a:t>
                </a:r>
                <a:r>
                  <a:rPr lang="en-US" sz="42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.2</a:t>
                </a:r>
                <a:endParaRPr lang="ru-RU" sz="37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32" name="Прямоугольник 331">
              <a:extLst>
                <a:ext uri="{FF2B5EF4-FFF2-40B4-BE49-F238E27FC236}">
                  <a16:creationId xmlns:a16="http://schemas.microsoft.com/office/drawing/2014/main" id="{E275DBF9-00B9-3F40-A17D-290888520BEE}"/>
                </a:ext>
              </a:extLst>
            </p:cNvPr>
            <p:cNvSpPr/>
            <p:nvPr/>
          </p:nvSpPr>
          <p:spPr>
            <a:xfrm>
              <a:off x="9639587" y="4680322"/>
              <a:ext cx="2101840" cy="551982"/>
            </a:xfrm>
            <a:prstGeom prst="rect">
              <a:avLst/>
            </a:prstGeom>
          </p:spPr>
          <p:txBody>
            <a:bodyPr wrap="square" lIns="119924" tIns="59962" rIns="119924" bIns="59962">
              <a:spAutoFit/>
            </a:bodyPr>
            <a:lstStyle/>
            <a:p>
              <a:pPr algn="l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REGIONAL BRANCHES</a:t>
              </a:r>
            </a:p>
          </p:txBody>
        </p:sp>
        <p:sp>
          <p:nvSpPr>
            <p:cNvPr id="333" name="Прямоугольник 332">
              <a:extLst>
                <a:ext uri="{FF2B5EF4-FFF2-40B4-BE49-F238E27FC236}">
                  <a16:creationId xmlns:a16="http://schemas.microsoft.com/office/drawing/2014/main" id="{BBF1556F-8B28-A34D-94E8-44EE7FA88782}"/>
                </a:ext>
              </a:extLst>
            </p:cNvPr>
            <p:cNvSpPr/>
            <p:nvPr/>
          </p:nvSpPr>
          <p:spPr>
            <a:xfrm>
              <a:off x="1005693" y="1036902"/>
              <a:ext cx="1899084" cy="1413757"/>
            </a:xfrm>
            <a:prstGeom prst="rect">
              <a:avLst/>
            </a:prstGeom>
          </p:spPr>
          <p:txBody>
            <a:bodyPr wrap="square" lIns="119924" tIns="59962" rIns="119924" bIns="59962">
              <a:spAutoFit/>
            </a:bodyPr>
            <a:lstStyle/>
            <a:p>
              <a:pPr algn="ctr"/>
              <a:r>
                <a:rPr lang="en-US" altLang="ru-RU" sz="42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About us</a:t>
              </a:r>
              <a:endParaRPr lang="ru-RU" sz="3800" dirty="0">
                <a:solidFill>
                  <a:srgbClr val="565D6E"/>
                </a:solidFill>
              </a:endParaRPr>
            </a:p>
          </p:txBody>
        </p:sp>
        <p:grpSp>
          <p:nvGrpSpPr>
            <p:cNvPr id="334" name="Группа 6">
              <a:extLst>
                <a:ext uri="{FF2B5EF4-FFF2-40B4-BE49-F238E27FC236}">
                  <a16:creationId xmlns:a16="http://schemas.microsoft.com/office/drawing/2014/main" id="{16CECBEC-A64D-4146-B94F-096039E61133}"/>
                </a:ext>
              </a:extLst>
            </p:cNvPr>
            <p:cNvGrpSpPr/>
            <p:nvPr/>
          </p:nvGrpSpPr>
          <p:grpSpPr>
            <a:xfrm>
              <a:off x="204706" y="5409070"/>
              <a:ext cx="11471438" cy="385736"/>
              <a:chOff x="107504" y="4330723"/>
              <a:chExt cx="8828899" cy="289302"/>
            </a:xfrm>
          </p:grpSpPr>
          <p:sp>
            <p:nvSpPr>
              <p:cNvPr id="345" name="Прямоугольник: скругленные углы 15">
                <a:extLst>
                  <a:ext uri="{FF2B5EF4-FFF2-40B4-BE49-F238E27FC236}">
                    <a16:creationId xmlns:a16="http://schemas.microsoft.com/office/drawing/2014/main" id="{36C4B40F-D341-074B-A746-C28920920B03}"/>
                  </a:ext>
                </a:extLst>
              </p:cNvPr>
              <p:cNvSpPr/>
              <p:nvPr/>
            </p:nvSpPr>
            <p:spPr>
              <a:xfrm>
                <a:off x="107504" y="4330723"/>
                <a:ext cx="8828899" cy="289302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6" name="Прямоугольник 345">
                <a:extLst>
                  <a:ext uri="{FF2B5EF4-FFF2-40B4-BE49-F238E27FC236}">
                    <a16:creationId xmlns:a16="http://schemas.microsoft.com/office/drawing/2014/main" id="{196D1DAD-55A3-274A-BE55-7025ABE1C41D}"/>
                  </a:ext>
                </a:extLst>
              </p:cNvPr>
              <p:cNvSpPr/>
              <p:nvPr/>
            </p:nvSpPr>
            <p:spPr>
              <a:xfrm>
                <a:off x="444005" y="4330723"/>
                <a:ext cx="1125416" cy="265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b="1" dirty="0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</a:rPr>
                  <a:t>HIGH</a:t>
                </a:r>
                <a:r>
                  <a:rPr lang="ru-RU" sz="1700" b="1" dirty="0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700" b="1" dirty="0">
                    <a:solidFill>
                      <a:srgbClr val="FFC000"/>
                    </a:solidFill>
                    <a:latin typeface="Arial Narrow" panose="020B0606020202030204" pitchFamily="34" charset="0"/>
                  </a:rPr>
                  <a:t>QUALITY</a:t>
                </a:r>
                <a:endParaRPr lang="ru-RU" sz="1700" dirty="0">
                  <a:solidFill>
                    <a:srgbClr val="FFC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47" name="Прямоугольник 346">
                <a:extLst>
                  <a:ext uri="{FF2B5EF4-FFF2-40B4-BE49-F238E27FC236}">
                    <a16:creationId xmlns:a16="http://schemas.microsoft.com/office/drawing/2014/main" id="{286EA776-D0B8-E041-B076-EC526FF067BF}"/>
                  </a:ext>
                </a:extLst>
              </p:cNvPr>
              <p:cNvSpPr/>
              <p:nvPr/>
            </p:nvSpPr>
            <p:spPr>
              <a:xfrm>
                <a:off x="4526779" y="4330724"/>
                <a:ext cx="1597937" cy="265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b="1" dirty="0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</a:rPr>
                  <a:t>NEW</a:t>
                </a:r>
                <a:r>
                  <a:rPr lang="ru-RU" sz="1700" b="1" dirty="0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700" b="1" dirty="0">
                    <a:solidFill>
                      <a:srgbClr val="FFC000"/>
                    </a:solidFill>
                    <a:latin typeface="Arial Narrow" panose="020B0606020202030204" pitchFamily="34" charset="0"/>
                  </a:rPr>
                  <a:t>TECHNOLOGIES</a:t>
                </a:r>
                <a:endParaRPr lang="ru-RU" sz="1700" dirty="0">
                  <a:solidFill>
                    <a:srgbClr val="FFC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48" name="Прямоугольник 347">
                <a:extLst>
                  <a:ext uri="{FF2B5EF4-FFF2-40B4-BE49-F238E27FC236}">
                    <a16:creationId xmlns:a16="http://schemas.microsoft.com/office/drawing/2014/main" id="{23F30BCB-2DAF-B044-B945-6E53AE5932C2}"/>
                  </a:ext>
                </a:extLst>
              </p:cNvPr>
              <p:cNvSpPr/>
              <p:nvPr/>
            </p:nvSpPr>
            <p:spPr>
              <a:xfrm>
                <a:off x="6555430" y="4330724"/>
                <a:ext cx="2018593" cy="265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b="1" dirty="0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</a:rPr>
                  <a:t>COMFORT AND</a:t>
                </a:r>
                <a:r>
                  <a:rPr lang="ru-RU" sz="1700" b="1" dirty="0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700" b="1" dirty="0">
                    <a:solidFill>
                      <a:srgbClr val="FFC000"/>
                    </a:solidFill>
                    <a:latin typeface="Arial Narrow" panose="020B0606020202030204" pitchFamily="34" charset="0"/>
                  </a:rPr>
                  <a:t>EFFICIENCY</a:t>
                </a:r>
                <a:endParaRPr lang="ru-RU" sz="1700" dirty="0">
                  <a:solidFill>
                    <a:srgbClr val="FFC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49" name="Прямоугольник 348">
                <a:extLst>
                  <a:ext uri="{FF2B5EF4-FFF2-40B4-BE49-F238E27FC236}">
                    <a16:creationId xmlns:a16="http://schemas.microsoft.com/office/drawing/2014/main" id="{69553746-B03A-8D4B-A124-AE70D7DD8532}"/>
                  </a:ext>
                </a:extLst>
              </p:cNvPr>
              <p:cNvSpPr/>
              <p:nvPr/>
            </p:nvSpPr>
            <p:spPr>
              <a:xfrm>
                <a:off x="2405914" y="4336804"/>
                <a:ext cx="1798642" cy="265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b="1" dirty="0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</a:rPr>
                  <a:t>INNOVATIVE</a:t>
                </a:r>
                <a:r>
                  <a:rPr lang="ru-RU" sz="1700" b="1" dirty="0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700" b="1" dirty="0">
                    <a:solidFill>
                      <a:srgbClr val="FFC000"/>
                    </a:solidFill>
                    <a:latin typeface="Arial Narrow" panose="020B0606020202030204" pitchFamily="34" charset="0"/>
                  </a:rPr>
                  <a:t>SOLUTIONS</a:t>
                </a:r>
                <a:endParaRPr lang="ru-RU" sz="1700" dirty="0">
                  <a:solidFill>
                    <a:srgbClr val="FFC000"/>
                  </a:solidFill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335" name="Прямая соединительная линия 334">
              <a:extLst>
                <a:ext uri="{FF2B5EF4-FFF2-40B4-BE49-F238E27FC236}">
                  <a16:creationId xmlns:a16="http://schemas.microsoft.com/office/drawing/2014/main" id="{52FB3D42-A523-634D-88E7-3D560786EC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3717" y="2321567"/>
              <a:ext cx="8227134" cy="7711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Freeform 283">
              <a:extLst>
                <a:ext uri="{FF2B5EF4-FFF2-40B4-BE49-F238E27FC236}">
                  <a16:creationId xmlns:a16="http://schemas.microsoft.com/office/drawing/2014/main" id="{A8D0BB72-1EBB-8247-BF24-C991A8BF9AA9}"/>
                </a:ext>
              </a:extLst>
            </p:cNvPr>
            <p:cNvSpPr/>
            <p:nvPr/>
          </p:nvSpPr>
          <p:spPr>
            <a:xfrm>
              <a:off x="223931" y="2566959"/>
              <a:ext cx="446900" cy="502380"/>
            </a:xfrm>
            <a:custGeom>
              <a:avLst/>
              <a:gdLst/>
              <a:ahLst/>
              <a:cxnLst/>
              <a:rect l="l" t="t" r="r" b="b"/>
              <a:pathLst>
                <a:path w="432707" h="468766">
                  <a:moveTo>
                    <a:pt x="243397" y="0"/>
                  </a:moveTo>
                  <a:cubicBezTo>
                    <a:pt x="259173" y="0"/>
                    <a:pt x="273353" y="3052"/>
                    <a:pt x="285936" y="9156"/>
                  </a:cubicBezTo>
                  <a:cubicBezTo>
                    <a:pt x="298519" y="15260"/>
                    <a:pt x="308097" y="24791"/>
                    <a:pt x="314670" y="37750"/>
                  </a:cubicBezTo>
                  <a:cubicBezTo>
                    <a:pt x="321244" y="50708"/>
                    <a:pt x="324530" y="68174"/>
                    <a:pt x="324530" y="90148"/>
                  </a:cubicBezTo>
                  <a:cubicBezTo>
                    <a:pt x="324530" y="107614"/>
                    <a:pt x="320023" y="125643"/>
                    <a:pt x="311008" y="144236"/>
                  </a:cubicBezTo>
                  <a:lnTo>
                    <a:pt x="360589" y="144236"/>
                  </a:lnTo>
                  <a:cubicBezTo>
                    <a:pt x="380121" y="144236"/>
                    <a:pt x="397024" y="151372"/>
                    <a:pt x="411297" y="165646"/>
                  </a:cubicBezTo>
                  <a:cubicBezTo>
                    <a:pt x="425570" y="179919"/>
                    <a:pt x="432707" y="196728"/>
                    <a:pt x="432707" y="216072"/>
                  </a:cubicBezTo>
                  <a:cubicBezTo>
                    <a:pt x="432707" y="232787"/>
                    <a:pt x="428106" y="248093"/>
                    <a:pt x="418903" y="261991"/>
                  </a:cubicBezTo>
                  <a:cubicBezTo>
                    <a:pt x="420593" y="268189"/>
                    <a:pt x="421439" y="274668"/>
                    <a:pt x="421439" y="281429"/>
                  </a:cubicBezTo>
                  <a:cubicBezTo>
                    <a:pt x="421439" y="295890"/>
                    <a:pt x="417870" y="309412"/>
                    <a:pt x="410733" y="321995"/>
                  </a:cubicBezTo>
                  <a:cubicBezTo>
                    <a:pt x="411297" y="325939"/>
                    <a:pt x="411579" y="329977"/>
                    <a:pt x="411579" y="334109"/>
                  </a:cubicBezTo>
                  <a:cubicBezTo>
                    <a:pt x="411579" y="353077"/>
                    <a:pt x="405944" y="369792"/>
                    <a:pt x="394676" y="384253"/>
                  </a:cubicBezTo>
                  <a:cubicBezTo>
                    <a:pt x="394863" y="410358"/>
                    <a:pt x="386882" y="430970"/>
                    <a:pt x="370731" y="446089"/>
                  </a:cubicBezTo>
                  <a:cubicBezTo>
                    <a:pt x="354579" y="461207"/>
                    <a:pt x="333263" y="468766"/>
                    <a:pt x="306782" y="468766"/>
                  </a:cubicBezTo>
                  <a:lnTo>
                    <a:pt x="296641" y="468766"/>
                  </a:lnTo>
                  <a:lnTo>
                    <a:pt x="270442" y="468766"/>
                  </a:lnTo>
                  <a:cubicBezTo>
                    <a:pt x="252413" y="468766"/>
                    <a:pt x="234618" y="466653"/>
                    <a:pt x="217057" y="462428"/>
                  </a:cubicBezTo>
                  <a:cubicBezTo>
                    <a:pt x="199497" y="458202"/>
                    <a:pt x="179167" y="452051"/>
                    <a:pt x="156067" y="443976"/>
                  </a:cubicBezTo>
                  <a:cubicBezTo>
                    <a:pt x="134281" y="436463"/>
                    <a:pt x="121323" y="432707"/>
                    <a:pt x="117191" y="432707"/>
                  </a:cubicBezTo>
                  <a:lnTo>
                    <a:pt x="36059" y="432707"/>
                  </a:lnTo>
                  <a:cubicBezTo>
                    <a:pt x="26105" y="432707"/>
                    <a:pt x="17607" y="429186"/>
                    <a:pt x="10563" y="422143"/>
                  </a:cubicBezTo>
                  <a:cubicBezTo>
                    <a:pt x="3521" y="415100"/>
                    <a:pt x="0" y="406602"/>
                    <a:pt x="0" y="396648"/>
                  </a:cubicBezTo>
                  <a:lnTo>
                    <a:pt x="0" y="216354"/>
                  </a:lnTo>
                  <a:cubicBezTo>
                    <a:pt x="0" y="206400"/>
                    <a:pt x="3521" y="197902"/>
                    <a:pt x="10563" y="190859"/>
                  </a:cubicBezTo>
                  <a:cubicBezTo>
                    <a:pt x="17607" y="183816"/>
                    <a:pt x="26105" y="180295"/>
                    <a:pt x="36059" y="180295"/>
                  </a:cubicBezTo>
                  <a:lnTo>
                    <a:pt x="113247" y="180295"/>
                  </a:lnTo>
                  <a:cubicBezTo>
                    <a:pt x="120008" y="175787"/>
                    <a:pt x="132873" y="161232"/>
                    <a:pt x="151841" y="136630"/>
                  </a:cubicBezTo>
                  <a:cubicBezTo>
                    <a:pt x="162734" y="122544"/>
                    <a:pt x="172782" y="110525"/>
                    <a:pt x="181985" y="100571"/>
                  </a:cubicBezTo>
                  <a:cubicBezTo>
                    <a:pt x="186492" y="95876"/>
                    <a:pt x="189826" y="87847"/>
                    <a:pt x="191985" y="76484"/>
                  </a:cubicBezTo>
                  <a:cubicBezTo>
                    <a:pt x="194145" y="65122"/>
                    <a:pt x="197009" y="53243"/>
                    <a:pt x="200577" y="40848"/>
                  </a:cubicBezTo>
                  <a:cubicBezTo>
                    <a:pt x="204145" y="28453"/>
                    <a:pt x="209969" y="18311"/>
                    <a:pt x="218043" y="10423"/>
                  </a:cubicBezTo>
                  <a:cubicBezTo>
                    <a:pt x="225368" y="3475"/>
                    <a:pt x="233819" y="0"/>
                    <a:pt x="243397" y="0"/>
                  </a:cubicBezTo>
                  <a:close/>
                  <a:moveTo>
                    <a:pt x="243397" y="36059"/>
                  </a:moveTo>
                  <a:cubicBezTo>
                    <a:pt x="238515" y="40942"/>
                    <a:pt x="234947" y="48924"/>
                    <a:pt x="232693" y="60004"/>
                  </a:cubicBezTo>
                  <a:cubicBezTo>
                    <a:pt x="230439" y="71085"/>
                    <a:pt x="227575" y="82870"/>
                    <a:pt x="224101" y="95359"/>
                  </a:cubicBezTo>
                  <a:cubicBezTo>
                    <a:pt x="220626" y="107848"/>
                    <a:pt x="215039" y="118131"/>
                    <a:pt x="207339" y="126206"/>
                  </a:cubicBezTo>
                  <a:cubicBezTo>
                    <a:pt x="203207" y="130526"/>
                    <a:pt x="195976" y="139071"/>
                    <a:pt x="185647" y="151842"/>
                  </a:cubicBezTo>
                  <a:cubicBezTo>
                    <a:pt x="184896" y="152781"/>
                    <a:pt x="182735" y="155598"/>
                    <a:pt x="179167" y="160293"/>
                  </a:cubicBezTo>
                  <a:cubicBezTo>
                    <a:pt x="175599" y="164989"/>
                    <a:pt x="172641" y="168838"/>
                    <a:pt x="170293" y="171844"/>
                  </a:cubicBezTo>
                  <a:cubicBezTo>
                    <a:pt x="167946" y="174848"/>
                    <a:pt x="164706" y="178839"/>
                    <a:pt x="160575" y="183816"/>
                  </a:cubicBezTo>
                  <a:cubicBezTo>
                    <a:pt x="156443" y="188793"/>
                    <a:pt x="152687" y="192925"/>
                    <a:pt x="149307" y="196211"/>
                  </a:cubicBezTo>
                  <a:cubicBezTo>
                    <a:pt x="145925" y="199498"/>
                    <a:pt x="142311" y="202832"/>
                    <a:pt x="138461" y="206212"/>
                  </a:cubicBezTo>
                  <a:cubicBezTo>
                    <a:pt x="134611" y="209592"/>
                    <a:pt x="130854" y="212128"/>
                    <a:pt x="127192" y="213818"/>
                  </a:cubicBezTo>
                  <a:cubicBezTo>
                    <a:pt x="123530" y="215509"/>
                    <a:pt x="120196" y="216354"/>
                    <a:pt x="117191" y="216354"/>
                  </a:cubicBezTo>
                  <a:lnTo>
                    <a:pt x="108177" y="216354"/>
                  </a:lnTo>
                  <a:lnTo>
                    <a:pt x="108177" y="396648"/>
                  </a:lnTo>
                  <a:lnTo>
                    <a:pt x="117191" y="396648"/>
                  </a:lnTo>
                  <a:cubicBezTo>
                    <a:pt x="119633" y="396648"/>
                    <a:pt x="122591" y="396930"/>
                    <a:pt x="126065" y="397494"/>
                  </a:cubicBezTo>
                  <a:cubicBezTo>
                    <a:pt x="129539" y="398057"/>
                    <a:pt x="132639" y="398667"/>
                    <a:pt x="135362" y="399324"/>
                  </a:cubicBezTo>
                  <a:cubicBezTo>
                    <a:pt x="138085" y="399982"/>
                    <a:pt x="141653" y="401015"/>
                    <a:pt x="146067" y="402423"/>
                  </a:cubicBezTo>
                  <a:cubicBezTo>
                    <a:pt x="150480" y="403832"/>
                    <a:pt x="153767" y="404912"/>
                    <a:pt x="155927" y="405663"/>
                  </a:cubicBezTo>
                  <a:cubicBezTo>
                    <a:pt x="158086" y="406414"/>
                    <a:pt x="161419" y="407588"/>
                    <a:pt x="165927" y="409184"/>
                  </a:cubicBezTo>
                  <a:cubicBezTo>
                    <a:pt x="170435" y="410781"/>
                    <a:pt x="173158" y="411767"/>
                    <a:pt x="174097" y="412143"/>
                  </a:cubicBezTo>
                  <a:cubicBezTo>
                    <a:pt x="213724" y="425852"/>
                    <a:pt x="245839" y="432707"/>
                    <a:pt x="270442" y="432707"/>
                  </a:cubicBezTo>
                  <a:lnTo>
                    <a:pt x="304529" y="432707"/>
                  </a:lnTo>
                  <a:cubicBezTo>
                    <a:pt x="340588" y="432707"/>
                    <a:pt x="358617" y="417025"/>
                    <a:pt x="358617" y="385662"/>
                  </a:cubicBezTo>
                  <a:cubicBezTo>
                    <a:pt x="358617" y="380779"/>
                    <a:pt x="358148" y="375520"/>
                    <a:pt x="357209" y="369886"/>
                  </a:cubicBezTo>
                  <a:cubicBezTo>
                    <a:pt x="362843" y="366881"/>
                    <a:pt x="367304" y="361951"/>
                    <a:pt x="370590" y="355096"/>
                  </a:cubicBezTo>
                  <a:cubicBezTo>
                    <a:pt x="373876" y="348241"/>
                    <a:pt x="375520" y="341339"/>
                    <a:pt x="375520" y="334390"/>
                  </a:cubicBezTo>
                  <a:cubicBezTo>
                    <a:pt x="375520" y="327442"/>
                    <a:pt x="373829" y="320962"/>
                    <a:pt x="370449" y="314952"/>
                  </a:cubicBezTo>
                  <a:cubicBezTo>
                    <a:pt x="380403" y="305562"/>
                    <a:pt x="385380" y="294387"/>
                    <a:pt x="385380" y="281429"/>
                  </a:cubicBezTo>
                  <a:cubicBezTo>
                    <a:pt x="385380" y="276734"/>
                    <a:pt x="384440" y="271522"/>
                    <a:pt x="382562" y="265794"/>
                  </a:cubicBezTo>
                  <a:cubicBezTo>
                    <a:pt x="380685" y="260066"/>
                    <a:pt x="378337" y="255605"/>
                    <a:pt x="375520" y="252413"/>
                  </a:cubicBezTo>
                  <a:cubicBezTo>
                    <a:pt x="381530" y="252225"/>
                    <a:pt x="386553" y="247811"/>
                    <a:pt x="390591" y="239172"/>
                  </a:cubicBezTo>
                  <a:cubicBezTo>
                    <a:pt x="394629" y="230533"/>
                    <a:pt x="396648" y="222927"/>
                    <a:pt x="396648" y="216354"/>
                  </a:cubicBezTo>
                  <a:cubicBezTo>
                    <a:pt x="396648" y="206775"/>
                    <a:pt x="392986" y="198371"/>
                    <a:pt x="385661" y="191140"/>
                  </a:cubicBezTo>
                  <a:cubicBezTo>
                    <a:pt x="378337" y="183910"/>
                    <a:pt x="369980" y="180295"/>
                    <a:pt x="360589" y="180295"/>
                  </a:cubicBezTo>
                  <a:lnTo>
                    <a:pt x="261427" y="180295"/>
                  </a:lnTo>
                  <a:cubicBezTo>
                    <a:pt x="261427" y="169402"/>
                    <a:pt x="265934" y="154424"/>
                    <a:pt x="274949" y="135362"/>
                  </a:cubicBezTo>
                  <a:cubicBezTo>
                    <a:pt x="283964" y="116299"/>
                    <a:pt x="288471" y="101228"/>
                    <a:pt x="288471" y="90148"/>
                  </a:cubicBezTo>
                  <a:cubicBezTo>
                    <a:pt x="288471" y="71742"/>
                    <a:pt x="285467" y="58126"/>
                    <a:pt x="279457" y="49299"/>
                  </a:cubicBezTo>
                  <a:cubicBezTo>
                    <a:pt x="273447" y="40472"/>
                    <a:pt x="261427" y="36059"/>
                    <a:pt x="243397" y="36059"/>
                  </a:cubicBezTo>
                  <a:close/>
                  <a:moveTo>
                    <a:pt x="54089" y="360589"/>
                  </a:moveTo>
                  <a:cubicBezTo>
                    <a:pt x="49205" y="360589"/>
                    <a:pt x="44979" y="362373"/>
                    <a:pt x="41411" y="365942"/>
                  </a:cubicBezTo>
                  <a:cubicBezTo>
                    <a:pt x="37843" y="369510"/>
                    <a:pt x="36059" y="373736"/>
                    <a:pt x="36059" y="378619"/>
                  </a:cubicBezTo>
                  <a:cubicBezTo>
                    <a:pt x="36059" y="383502"/>
                    <a:pt x="37843" y="387727"/>
                    <a:pt x="41411" y="391296"/>
                  </a:cubicBezTo>
                  <a:cubicBezTo>
                    <a:pt x="44979" y="394864"/>
                    <a:pt x="49205" y="396648"/>
                    <a:pt x="54089" y="396648"/>
                  </a:cubicBezTo>
                  <a:cubicBezTo>
                    <a:pt x="58971" y="396648"/>
                    <a:pt x="63197" y="394864"/>
                    <a:pt x="66765" y="391296"/>
                  </a:cubicBezTo>
                  <a:cubicBezTo>
                    <a:pt x="70333" y="387727"/>
                    <a:pt x="72117" y="383502"/>
                    <a:pt x="72117" y="378619"/>
                  </a:cubicBezTo>
                  <a:cubicBezTo>
                    <a:pt x="72117" y="373736"/>
                    <a:pt x="70333" y="369510"/>
                    <a:pt x="66765" y="365942"/>
                  </a:cubicBezTo>
                  <a:cubicBezTo>
                    <a:pt x="63197" y="362373"/>
                    <a:pt x="58971" y="360589"/>
                    <a:pt x="54089" y="3605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24" tIns="59962" rIns="119924" bIns="59962" rtlCol="0" anchor="ctr"/>
            <a:lstStyle/>
            <a:p>
              <a:pPr algn="ctr"/>
              <a:endParaRPr lang="en-US" dirty="0"/>
            </a:p>
          </p:txBody>
        </p:sp>
        <p:sp>
          <p:nvSpPr>
            <p:cNvPr id="337" name="Freeform 307">
              <a:extLst>
                <a:ext uri="{FF2B5EF4-FFF2-40B4-BE49-F238E27FC236}">
                  <a16:creationId xmlns:a16="http://schemas.microsoft.com/office/drawing/2014/main" id="{6A1AF1D5-7A24-9E41-8090-BBDE5C833AEF}"/>
                </a:ext>
              </a:extLst>
            </p:cNvPr>
            <p:cNvSpPr/>
            <p:nvPr/>
          </p:nvSpPr>
          <p:spPr>
            <a:xfrm>
              <a:off x="3602999" y="3673876"/>
              <a:ext cx="467802" cy="384656"/>
            </a:xfrm>
            <a:custGeom>
              <a:avLst/>
              <a:gdLst>
                <a:gd name="connsiteX0" fmla="*/ 108178 w 576942"/>
                <a:gd name="connsiteY0" fmla="*/ 216354 h 432707"/>
                <a:gd name="connsiteX1" fmla="*/ 180295 w 576942"/>
                <a:gd name="connsiteY1" fmla="*/ 216354 h 432707"/>
                <a:gd name="connsiteX2" fmla="*/ 180295 w 576942"/>
                <a:gd name="connsiteY2" fmla="*/ 360589 h 432707"/>
                <a:gd name="connsiteX3" fmla="*/ 108178 w 576942"/>
                <a:gd name="connsiteY3" fmla="*/ 360589 h 432707"/>
                <a:gd name="connsiteX4" fmla="*/ 324530 w 576942"/>
                <a:gd name="connsiteY4" fmla="*/ 144236 h 432707"/>
                <a:gd name="connsiteX5" fmla="*/ 396648 w 576942"/>
                <a:gd name="connsiteY5" fmla="*/ 144236 h 432707"/>
                <a:gd name="connsiteX6" fmla="*/ 396648 w 576942"/>
                <a:gd name="connsiteY6" fmla="*/ 360589 h 432707"/>
                <a:gd name="connsiteX7" fmla="*/ 324530 w 576942"/>
                <a:gd name="connsiteY7" fmla="*/ 360589 h 432707"/>
                <a:gd name="connsiteX8" fmla="*/ 216353 w 576942"/>
                <a:gd name="connsiteY8" fmla="*/ 72118 h 432707"/>
                <a:gd name="connsiteX9" fmla="*/ 288471 w 576942"/>
                <a:gd name="connsiteY9" fmla="*/ 72118 h 432707"/>
                <a:gd name="connsiteX10" fmla="*/ 288471 w 576942"/>
                <a:gd name="connsiteY10" fmla="*/ 360589 h 432707"/>
                <a:gd name="connsiteX11" fmla="*/ 216353 w 576942"/>
                <a:gd name="connsiteY11" fmla="*/ 360589 h 432707"/>
                <a:gd name="connsiteX12" fmla="*/ 432706 w 576942"/>
                <a:gd name="connsiteY12" fmla="*/ 36058 h 432707"/>
                <a:gd name="connsiteX13" fmla="*/ 504824 w 576942"/>
                <a:gd name="connsiteY13" fmla="*/ 36058 h 432707"/>
                <a:gd name="connsiteX14" fmla="*/ 504824 w 576942"/>
                <a:gd name="connsiteY14" fmla="*/ 360588 h 432707"/>
                <a:gd name="connsiteX15" fmla="*/ 432706 w 576942"/>
                <a:gd name="connsiteY15" fmla="*/ 360588 h 432707"/>
                <a:gd name="connsiteX16" fmla="*/ 0 w 576942"/>
                <a:gd name="connsiteY16" fmla="*/ 0 h 432707"/>
                <a:gd name="connsiteX17" fmla="*/ 36060 w 576942"/>
                <a:gd name="connsiteY17" fmla="*/ 0 h 432707"/>
                <a:gd name="connsiteX18" fmla="*/ 36060 w 576942"/>
                <a:gd name="connsiteY18" fmla="*/ 396648 h 432707"/>
                <a:gd name="connsiteX19" fmla="*/ 576942 w 576942"/>
                <a:gd name="connsiteY19" fmla="*/ 396648 h 432707"/>
                <a:gd name="connsiteX20" fmla="*/ 576942 w 576942"/>
                <a:gd name="connsiteY20" fmla="*/ 432707 h 432707"/>
                <a:gd name="connsiteX21" fmla="*/ 0 w 576942"/>
                <a:gd name="connsiteY21" fmla="*/ 432707 h 43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6942" h="432707">
                  <a:moveTo>
                    <a:pt x="108178" y="216354"/>
                  </a:moveTo>
                  <a:lnTo>
                    <a:pt x="180295" y="216354"/>
                  </a:lnTo>
                  <a:lnTo>
                    <a:pt x="180295" y="360589"/>
                  </a:lnTo>
                  <a:lnTo>
                    <a:pt x="108178" y="360589"/>
                  </a:lnTo>
                  <a:close/>
                  <a:moveTo>
                    <a:pt x="324530" y="144236"/>
                  </a:moveTo>
                  <a:lnTo>
                    <a:pt x="396648" y="144236"/>
                  </a:lnTo>
                  <a:lnTo>
                    <a:pt x="396648" y="360589"/>
                  </a:lnTo>
                  <a:lnTo>
                    <a:pt x="324530" y="360589"/>
                  </a:lnTo>
                  <a:close/>
                  <a:moveTo>
                    <a:pt x="216353" y="72118"/>
                  </a:moveTo>
                  <a:lnTo>
                    <a:pt x="288471" y="72118"/>
                  </a:lnTo>
                  <a:lnTo>
                    <a:pt x="288471" y="360589"/>
                  </a:lnTo>
                  <a:lnTo>
                    <a:pt x="216353" y="360589"/>
                  </a:lnTo>
                  <a:close/>
                  <a:moveTo>
                    <a:pt x="432706" y="36058"/>
                  </a:moveTo>
                  <a:lnTo>
                    <a:pt x="504824" y="36058"/>
                  </a:lnTo>
                  <a:lnTo>
                    <a:pt x="504824" y="360588"/>
                  </a:lnTo>
                  <a:lnTo>
                    <a:pt x="432706" y="360588"/>
                  </a:lnTo>
                  <a:close/>
                  <a:moveTo>
                    <a:pt x="0" y="0"/>
                  </a:moveTo>
                  <a:lnTo>
                    <a:pt x="36060" y="0"/>
                  </a:lnTo>
                  <a:lnTo>
                    <a:pt x="36060" y="396648"/>
                  </a:lnTo>
                  <a:lnTo>
                    <a:pt x="576942" y="396648"/>
                  </a:lnTo>
                  <a:lnTo>
                    <a:pt x="576942" y="432707"/>
                  </a:lnTo>
                  <a:lnTo>
                    <a:pt x="0" y="43270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24" tIns="59962" rIns="119924" bIns="59962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8" name="Freeform 356">
              <a:extLst>
                <a:ext uri="{FF2B5EF4-FFF2-40B4-BE49-F238E27FC236}">
                  <a16:creationId xmlns:a16="http://schemas.microsoft.com/office/drawing/2014/main" id="{2DC796CC-AD06-FE4C-857C-D87DBEAE0CF7}"/>
                </a:ext>
              </a:extLst>
            </p:cNvPr>
            <p:cNvSpPr/>
            <p:nvPr/>
          </p:nvSpPr>
          <p:spPr>
            <a:xfrm>
              <a:off x="223931" y="3719087"/>
              <a:ext cx="446900" cy="463733"/>
            </a:xfrm>
            <a:custGeom>
              <a:avLst/>
              <a:gdLst/>
              <a:ahLst/>
              <a:cxnLst/>
              <a:rect l="l" t="t" r="r" b="b"/>
              <a:pathLst>
                <a:path w="432706" h="432707">
                  <a:moveTo>
                    <a:pt x="216353" y="0"/>
                  </a:moveTo>
                  <a:cubicBezTo>
                    <a:pt x="255605" y="0"/>
                    <a:pt x="291805" y="9672"/>
                    <a:pt x="324953" y="29016"/>
                  </a:cubicBezTo>
                  <a:cubicBezTo>
                    <a:pt x="358101" y="48360"/>
                    <a:pt x="384347" y="74606"/>
                    <a:pt x="403690" y="107754"/>
                  </a:cubicBezTo>
                  <a:cubicBezTo>
                    <a:pt x="423035" y="140902"/>
                    <a:pt x="432706" y="177102"/>
                    <a:pt x="432706" y="216354"/>
                  </a:cubicBezTo>
                  <a:cubicBezTo>
                    <a:pt x="432706" y="255605"/>
                    <a:pt x="423035" y="291805"/>
                    <a:pt x="403690" y="324953"/>
                  </a:cubicBezTo>
                  <a:cubicBezTo>
                    <a:pt x="384347" y="358101"/>
                    <a:pt x="358101" y="384347"/>
                    <a:pt x="324953" y="403691"/>
                  </a:cubicBezTo>
                  <a:cubicBezTo>
                    <a:pt x="291805" y="423035"/>
                    <a:pt x="255605" y="432707"/>
                    <a:pt x="216353" y="432707"/>
                  </a:cubicBezTo>
                  <a:cubicBezTo>
                    <a:pt x="177102" y="432707"/>
                    <a:pt x="140902" y="423035"/>
                    <a:pt x="107754" y="403691"/>
                  </a:cubicBezTo>
                  <a:cubicBezTo>
                    <a:pt x="74606" y="384347"/>
                    <a:pt x="48360" y="358101"/>
                    <a:pt x="29016" y="324953"/>
                  </a:cubicBezTo>
                  <a:cubicBezTo>
                    <a:pt x="9672" y="291805"/>
                    <a:pt x="0" y="255605"/>
                    <a:pt x="0" y="216354"/>
                  </a:cubicBezTo>
                  <a:cubicBezTo>
                    <a:pt x="0" y="177102"/>
                    <a:pt x="9672" y="140902"/>
                    <a:pt x="29016" y="107754"/>
                  </a:cubicBezTo>
                  <a:cubicBezTo>
                    <a:pt x="48360" y="74606"/>
                    <a:pt x="74606" y="48360"/>
                    <a:pt x="107754" y="29016"/>
                  </a:cubicBezTo>
                  <a:cubicBezTo>
                    <a:pt x="140902" y="9672"/>
                    <a:pt x="177102" y="0"/>
                    <a:pt x="216353" y="0"/>
                  </a:cubicBezTo>
                  <a:close/>
                  <a:moveTo>
                    <a:pt x="194520" y="41130"/>
                  </a:moveTo>
                  <a:cubicBezTo>
                    <a:pt x="191985" y="40942"/>
                    <a:pt x="190154" y="41317"/>
                    <a:pt x="189027" y="42256"/>
                  </a:cubicBezTo>
                  <a:cubicBezTo>
                    <a:pt x="188088" y="43571"/>
                    <a:pt x="187572" y="44651"/>
                    <a:pt x="187478" y="45496"/>
                  </a:cubicBezTo>
                  <a:cubicBezTo>
                    <a:pt x="187384" y="46341"/>
                    <a:pt x="187854" y="47093"/>
                    <a:pt x="188886" y="47750"/>
                  </a:cubicBezTo>
                  <a:cubicBezTo>
                    <a:pt x="189920" y="48407"/>
                    <a:pt x="190906" y="48924"/>
                    <a:pt x="191844" y="49299"/>
                  </a:cubicBezTo>
                  <a:cubicBezTo>
                    <a:pt x="192784" y="49675"/>
                    <a:pt x="193864" y="50050"/>
                    <a:pt x="195084" y="50426"/>
                  </a:cubicBezTo>
                  <a:cubicBezTo>
                    <a:pt x="196305" y="50802"/>
                    <a:pt x="197103" y="51083"/>
                    <a:pt x="197478" y="51271"/>
                  </a:cubicBezTo>
                  <a:cubicBezTo>
                    <a:pt x="200108" y="53149"/>
                    <a:pt x="200859" y="54464"/>
                    <a:pt x="199732" y="55215"/>
                  </a:cubicBezTo>
                  <a:cubicBezTo>
                    <a:pt x="199357" y="55403"/>
                    <a:pt x="198559" y="55732"/>
                    <a:pt x="197338" y="56201"/>
                  </a:cubicBezTo>
                  <a:cubicBezTo>
                    <a:pt x="196117" y="56671"/>
                    <a:pt x="195038" y="57093"/>
                    <a:pt x="194098" y="57469"/>
                  </a:cubicBezTo>
                  <a:cubicBezTo>
                    <a:pt x="193159" y="57844"/>
                    <a:pt x="192596" y="58220"/>
                    <a:pt x="192408" y="58596"/>
                  </a:cubicBezTo>
                  <a:cubicBezTo>
                    <a:pt x="191844" y="59347"/>
                    <a:pt x="191844" y="60662"/>
                    <a:pt x="192408" y="62540"/>
                  </a:cubicBezTo>
                  <a:cubicBezTo>
                    <a:pt x="192971" y="64418"/>
                    <a:pt x="192784" y="65732"/>
                    <a:pt x="191844" y="66484"/>
                  </a:cubicBezTo>
                  <a:cubicBezTo>
                    <a:pt x="190906" y="65545"/>
                    <a:pt x="190060" y="63901"/>
                    <a:pt x="189309" y="61554"/>
                  </a:cubicBezTo>
                  <a:cubicBezTo>
                    <a:pt x="188558" y="59206"/>
                    <a:pt x="187901" y="57657"/>
                    <a:pt x="187337" y="56905"/>
                  </a:cubicBezTo>
                  <a:cubicBezTo>
                    <a:pt x="188652" y="58596"/>
                    <a:pt x="186305" y="59159"/>
                    <a:pt x="180294" y="58596"/>
                  </a:cubicBezTo>
                  <a:lnTo>
                    <a:pt x="177477" y="58314"/>
                  </a:lnTo>
                  <a:cubicBezTo>
                    <a:pt x="176726" y="58314"/>
                    <a:pt x="175223" y="58502"/>
                    <a:pt x="172969" y="58877"/>
                  </a:cubicBezTo>
                  <a:cubicBezTo>
                    <a:pt x="170716" y="59253"/>
                    <a:pt x="168791" y="59347"/>
                    <a:pt x="167195" y="59159"/>
                  </a:cubicBezTo>
                  <a:cubicBezTo>
                    <a:pt x="165599" y="58971"/>
                    <a:pt x="164331" y="58220"/>
                    <a:pt x="163392" y="56905"/>
                  </a:cubicBezTo>
                  <a:cubicBezTo>
                    <a:pt x="162641" y="55403"/>
                    <a:pt x="162641" y="53525"/>
                    <a:pt x="163392" y="51271"/>
                  </a:cubicBezTo>
                  <a:cubicBezTo>
                    <a:pt x="163580" y="50520"/>
                    <a:pt x="163955" y="50332"/>
                    <a:pt x="164518" y="50708"/>
                  </a:cubicBezTo>
                  <a:cubicBezTo>
                    <a:pt x="163768" y="50144"/>
                    <a:pt x="162735" y="49252"/>
                    <a:pt x="161420" y="48032"/>
                  </a:cubicBezTo>
                  <a:cubicBezTo>
                    <a:pt x="160106" y="46811"/>
                    <a:pt x="159166" y="46013"/>
                    <a:pt x="158602" y="45637"/>
                  </a:cubicBezTo>
                  <a:cubicBezTo>
                    <a:pt x="149963" y="48454"/>
                    <a:pt x="141137" y="52304"/>
                    <a:pt x="132122" y="57187"/>
                  </a:cubicBezTo>
                  <a:cubicBezTo>
                    <a:pt x="133249" y="57375"/>
                    <a:pt x="134376" y="57281"/>
                    <a:pt x="135503" y="56905"/>
                  </a:cubicBezTo>
                  <a:cubicBezTo>
                    <a:pt x="136441" y="56530"/>
                    <a:pt x="137662" y="55919"/>
                    <a:pt x="139165" y="55074"/>
                  </a:cubicBezTo>
                  <a:cubicBezTo>
                    <a:pt x="140667" y="54229"/>
                    <a:pt x="141606" y="53713"/>
                    <a:pt x="141982" y="53525"/>
                  </a:cubicBezTo>
                  <a:cubicBezTo>
                    <a:pt x="148367" y="50896"/>
                    <a:pt x="152311" y="50238"/>
                    <a:pt x="153813" y="51553"/>
                  </a:cubicBezTo>
                  <a:lnTo>
                    <a:pt x="155222" y="50144"/>
                  </a:lnTo>
                  <a:cubicBezTo>
                    <a:pt x="157852" y="53149"/>
                    <a:pt x="159729" y="55497"/>
                    <a:pt x="160856" y="57187"/>
                  </a:cubicBezTo>
                  <a:cubicBezTo>
                    <a:pt x="159542" y="56436"/>
                    <a:pt x="156725" y="56342"/>
                    <a:pt x="152406" y="56905"/>
                  </a:cubicBezTo>
                  <a:cubicBezTo>
                    <a:pt x="148649" y="58032"/>
                    <a:pt x="146583" y="59159"/>
                    <a:pt x="146208" y="60286"/>
                  </a:cubicBezTo>
                  <a:cubicBezTo>
                    <a:pt x="147522" y="62540"/>
                    <a:pt x="147991" y="64230"/>
                    <a:pt x="147616" y="65357"/>
                  </a:cubicBezTo>
                  <a:cubicBezTo>
                    <a:pt x="146865" y="64793"/>
                    <a:pt x="145785" y="63854"/>
                    <a:pt x="144376" y="62540"/>
                  </a:cubicBezTo>
                  <a:cubicBezTo>
                    <a:pt x="142968" y="61225"/>
                    <a:pt x="141606" y="60192"/>
                    <a:pt x="140292" y="59441"/>
                  </a:cubicBezTo>
                  <a:cubicBezTo>
                    <a:pt x="138977" y="58690"/>
                    <a:pt x="137568" y="58220"/>
                    <a:pt x="136066" y="58032"/>
                  </a:cubicBezTo>
                  <a:cubicBezTo>
                    <a:pt x="133061" y="58032"/>
                    <a:pt x="130995" y="58126"/>
                    <a:pt x="129869" y="58314"/>
                  </a:cubicBezTo>
                  <a:cubicBezTo>
                    <a:pt x="102449" y="73339"/>
                    <a:pt x="80381" y="94185"/>
                    <a:pt x="63667" y="120854"/>
                  </a:cubicBezTo>
                  <a:cubicBezTo>
                    <a:pt x="64981" y="122168"/>
                    <a:pt x="66108" y="122920"/>
                    <a:pt x="67047" y="123107"/>
                  </a:cubicBezTo>
                  <a:cubicBezTo>
                    <a:pt x="67798" y="123295"/>
                    <a:pt x="68268" y="124140"/>
                    <a:pt x="68455" y="125643"/>
                  </a:cubicBezTo>
                  <a:cubicBezTo>
                    <a:pt x="68643" y="127145"/>
                    <a:pt x="68878" y="128178"/>
                    <a:pt x="69160" y="128742"/>
                  </a:cubicBezTo>
                  <a:cubicBezTo>
                    <a:pt x="69441" y="129305"/>
                    <a:pt x="70521" y="129023"/>
                    <a:pt x="72399" y="127896"/>
                  </a:cubicBezTo>
                  <a:cubicBezTo>
                    <a:pt x="74090" y="129399"/>
                    <a:pt x="74371" y="131183"/>
                    <a:pt x="73245" y="133249"/>
                  </a:cubicBezTo>
                  <a:cubicBezTo>
                    <a:pt x="73432" y="133061"/>
                    <a:pt x="77564" y="135597"/>
                    <a:pt x="85640" y="140855"/>
                  </a:cubicBezTo>
                  <a:cubicBezTo>
                    <a:pt x="89208" y="144048"/>
                    <a:pt x="91180" y="146020"/>
                    <a:pt x="91556" y="146771"/>
                  </a:cubicBezTo>
                  <a:cubicBezTo>
                    <a:pt x="92119" y="148837"/>
                    <a:pt x="91180" y="150527"/>
                    <a:pt x="88739" y="151842"/>
                  </a:cubicBezTo>
                  <a:cubicBezTo>
                    <a:pt x="88551" y="151466"/>
                    <a:pt x="87705" y="150621"/>
                    <a:pt x="86203" y="149306"/>
                  </a:cubicBezTo>
                  <a:cubicBezTo>
                    <a:pt x="84701" y="147992"/>
                    <a:pt x="83856" y="147616"/>
                    <a:pt x="83668" y="148180"/>
                  </a:cubicBezTo>
                  <a:cubicBezTo>
                    <a:pt x="83105" y="149119"/>
                    <a:pt x="83151" y="150856"/>
                    <a:pt x="83809" y="153391"/>
                  </a:cubicBezTo>
                  <a:cubicBezTo>
                    <a:pt x="84466" y="155927"/>
                    <a:pt x="85452" y="157100"/>
                    <a:pt x="86767" y="156913"/>
                  </a:cubicBezTo>
                  <a:cubicBezTo>
                    <a:pt x="85452" y="156913"/>
                    <a:pt x="84560" y="158415"/>
                    <a:pt x="84091" y="161420"/>
                  </a:cubicBezTo>
                  <a:cubicBezTo>
                    <a:pt x="83621" y="164425"/>
                    <a:pt x="83387" y="167759"/>
                    <a:pt x="83387" y="171421"/>
                  </a:cubicBezTo>
                  <a:cubicBezTo>
                    <a:pt x="83387" y="175083"/>
                    <a:pt x="83292" y="177290"/>
                    <a:pt x="83105" y="178041"/>
                  </a:cubicBezTo>
                  <a:lnTo>
                    <a:pt x="83668" y="178323"/>
                  </a:lnTo>
                  <a:cubicBezTo>
                    <a:pt x="83105" y="180576"/>
                    <a:pt x="83621" y="183816"/>
                    <a:pt x="85217" y="188042"/>
                  </a:cubicBezTo>
                  <a:cubicBezTo>
                    <a:pt x="86814" y="192267"/>
                    <a:pt x="88832" y="194099"/>
                    <a:pt x="91274" y="193535"/>
                  </a:cubicBezTo>
                  <a:cubicBezTo>
                    <a:pt x="88832" y="194099"/>
                    <a:pt x="90711" y="198136"/>
                    <a:pt x="96908" y="205649"/>
                  </a:cubicBezTo>
                  <a:cubicBezTo>
                    <a:pt x="98035" y="207151"/>
                    <a:pt x="98786" y="207996"/>
                    <a:pt x="99162" y="208184"/>
                  </a:cubicBezTo>
                  <a:cubicBezTo>
                    <a:pt x="99726" y="208560"/>
                    <a:pt x="100852" y="209264"/>
                    <a:pt x="102542" y="210297"/>
                  </a:cubicBezTo>
                  <a:cubicBezTo>
                    <a:pt x="104233" y="211330"/>
                    <a:pt x="105642" y="212269"/>
                    <a:pt x="106768" y="213114"/>
                  </a:cubicBezTo>
                  <a:cubicBezTo>
                    <a:pt x="107895" y="213959"/>
                    <a:pt x="108834" y="214945"/>
                    <a:pt x="109586" y="216072"/>
                  </a:cubicBezTo>
                  <a:cubicBezTo>
                    <a:pt x="110337" y="217011"/>
                    <a:pt x="111276" y="219124"/>
                    <a:pt x="112402" y="222410"/>
                  </a:cubicBezTo>
                  <a:cubicBezTo>
                    <a:pt x="113529" y="225697"/>
                    <a:pt x="114844" y="227904"/>
                    <a:pt x="116346" y="229031"/>
                  </a:cubicBezTo>
                  <a:cubicBezTo>
                    <a:pt x="115971" y="230157"/>
                    <a:pt x="116862" y="232035"/>
                    <a:pt x="119023" y="234665"/>
                  </a:cubicBezTo>
                  <a:cubicBezTo>
                    <a:pt x="121182" y="237294"/>
                    <a:pt x="122168" y="239454"/>
                    <a:pt x="121981" y="241144"/>
                  </a:cubicBezTo>
                  <a:cubicBezTo>
                    <a:pt x="121792" y="241144"/>
                    <a:pt x="121558" y="241238"/>
                    <a:pt x="121276" y="241426"/>
                  </a:cubicBezTo>
                  <a:cubicBezTo>
                    <a:pt x="120995" y="241614"/>
                    <a:pt x="120760" y="241708"/>
                    <a:pt x="120572" y="241708"/>
                  </a:cubicBezTo>
                  <a:cubicBezTo>
                    <a:pt x="121135" y="243022"/>
                    <a:pt x="122591" y="244337"/>
                    <a:pt x="124939" y="245651"/>
                  </a:cubicBezTo>
                  <a:cubicBezTo>
                    <a:pt x="127286" y="246966"/>
                    <a:pt x="128742" y="248187"/>
                    <a:pt x="129305" y="249314"/>
                  </a:cubicBezTo>
                  <a:cubicBezTo>
                    <a:pt x="129492" y="249877"/>
                    <a:pt x="129680" y="250816"/>
                    <a:pt x="129869" y="252131"/>
                  </a:cubicBezTo>
                  <a:cubicBezTo>
                    <a:pt x="130056" y="253445"/>
                    <a:pt x="130338" y="254478"/>
                    <a:pt x="130714" y="255230"/>
                  </a:cubicBezTo>
                  <a:cubicBezTo>
                    <a:pt x="131089" y="255981"/>
                    <a:pt x="131841" y="256169"/>
                    <a:pt x="132967" y="255793"/>
                  </a:cubicBezTo>
                  <a:cubicBezTo>
                    <a:pt x="133343" y="252037"/>
                    <a:pt x="131089" y="246215"/>
                    <a:pt x="126206" y="238327"/>
                  </a:cubicBezTo>
                  <a:cubicBezTo>
                    <a:pt x="123389" y="233632"/>
                    <a:pt x="121792" y="230909"/>
                    <a:pt x="121417" y="230157"/>
                  </a:cubicBezTo>
                  <a:cubicBezTo>
                    <a:pt x="120854" y="229218"/>
                    <a:pt x="120337" y="227763"/>
                    <a:pt x="119868" y="225791"/>
                  </a:cubicBezTo>
                  <a:cubicBezTo>
                    <a:pt x="119398" y="223819"/>
                    <a:pt x="118975" y="222457"/>
                    <a:pt x="118600" y="221706"/>
                  </a:cubicBezTo>
                  <a:cubicBezTo>
                    <a:pt x="118975" y="221706"/>
                    <a:pt x="119539" y="221847"/>
                    <a:pt x="120290" y="222129"/>
                  </a:cubicBezTo>
                  <a:cubicBezTo>
                    <a:pt x="121041" y="222410"/>
                    <a:pt x="121840" y="222739"/>
                    <a:pt x="122685" y="223115"/>
                  </a:cubicBezTo>
                  <a:cubicBezTo>
                    <a:pt x="123530" y="223490"/>
                    <a:pt x="124234" y="223866"/>
                    <a:pt x="124798" y="224241"/>
                  </a:cubicBezTo>
                  <a:cubicBezTo>
                    <a:pt x="125361" y="224617"/>
                    <a:pt x="125548" y="224899"/>
                    <a:pt x="125361" y="225087"/>
                  </a:cubicBezTo>
                  <a:cubicBezTo>
                    <a:pt x="124798" y="226401"/>
                    <a:pt x="124985" y="228045"/>
                    <a:pt x="125925" y="230017"/>
                  </a:cubicBezTo>
                  <a:cubicBezTo>
                    <a:pt x="126863" y="231988"/>
                    <a:pt x="127990" y="233726"/>
                    <a:pt x="129305" y="235228"/>
                  </a:cubicBezTo>
                  <a:cubicBezTo>
                    <a:pt x="130620" y="236731"/>
                    <a:pt x="132216" y="238515"/>
                    <a:pt x="134094" y="240581"/>
                  </a:cubicBezTo>
                  <a:cubicBezTo>
                    <a:pt x="135972" y="242647"/>
                    <a:pt x="137099" y="243867"/>
                    <a:pt x="137475" y="244243"/>
                  </a:cubicBezTo>
                  <a:cubicBezTo>
                    <a:pt x="138602" y="245370"/>
                    <a:pt x="139916" y="247201"/>
                    <a:pt x="141418" y="249736"/>
                  </a:cubicBezTo>
                  <a:cubicBezTo>
                    <a:pt x="142921" y="252272"/>
                    <a:pt x="142921" y="253539"/>
                    <a:pt x="141418" y="253539"/>
                  </a:cubicBezTo>
                  <a:cubicBezTo>
                    <a:pt x="143109" y="253539"/>
                    <a:pt x="144987" y="254478"/>
                    <a:pt x="147053" y="256356"/>
                  </a:cubicBezTo>
                  <a:cubicBezTo>
                    <a:pt x="149119" y="258234"/>
                    <a:pt x="150715" y="260113"/>
                    <a:pt x="151842" y="261991"/>
                  </a:cubicBezTo>
                  <a:cubicBezTo>
                    <a:pt x="152781" y="263493"/>
                    <a:pt x="153532" y="265935"/>
                    <a:pt x="154095" y="269315"/>
                  </a:cubicBezTo>
                  <a:cubicBezTo>
                    <a:pt x="154658" y="272696"/>
                    <a:pt x="155128" y="274949"/>
                    <a:pt x="155504" y="276076"/>
                  </a:cubicBezTo>
                  <a:cubicBezTo>
                    <a:pt x="155880" y="277391"/>
                    <a:pt x="156678" y="278658"/>
                    <a:pt x="157898" y="279879"/>
                  </a:cubicBezTo>
                  <a:cubicBezTo>
                    <a:pt x="159120" y="281100"/>
                    <a:pt x="160293" y="281992"/>
                    <a:pt x="161420" y="282555"/>
                  </a:cubicBezTo>
                  <a:cubicBezTo>
                    <a:pt x="162546" y="283119"/>
                    <a:pt x="164050" y="283870"/>
                    <a:pt x="165927" y="284809"/>
                  </a:cubicBezTo>
                  <a:cubicBezTo>
                    <a:pt x="167805" y="285748"/>
                    <a:pt x="169025" y="286406"/>
                    <a:pt x="169589" y="286781"/>
                  </a:cubicBezTo>
                  <a:cubicBezTo>
                    <a:pt x="170529" y="287157"/>
                    <a:pt x="172265" y="288143"/>
                    <a:pt x="174801" y="289739"/>
                  </a:cubicBezTo>
                  <a:cubicBezTo>
                    <a:pt x="177336" y="291335"/>
                    <a:pt x="179356" y="292415"/>
                    <a:pt x="180857" y="292979"/>
                  </a:cubicBezTo>
                  <a:cubicBezTo>
                    <a:pt x="182736" y="293730"/>
                    <a:pt x="184238" y="294106"/>
                    <a:pt x="185365" y="294106"/>
                  </a:cubicBezTo>
                  <a:cubicBezTo>
                    <a:pt x="186492" y="294106"/>
                    <a:pt x="187854" y="293871"/>
                    <a:pt x="189450" y="293401"/>
                  </a:cubicBezTo>
                  <a:cubicBezTo>
                    <a:pt x="191046" y="292932"/>
                    <a:pt x="192314" y="292603"/>
                    <a:pt x="193253" y="292415"/>
                  </a:cubicBezTo>
                  <a:cubicBezTo>
                    <a:pt x="196070" y="292040"/>
                    <a:pt x="198793" y="293448"/>
                    <a:pt x="201422" y="296641"/>
                  </a:cubicBezTo>
                  <a:cubicBezTo>
                    <a:pt x="204052" y="299834"/>
                    <a:pt x="206024" y="301806"/>
                    <a:pt x="207338" y="302557"/>
                  </a:cubicBezTo>
                  <a:cubicBezTo>
                    <a:pt x="214099" y="306125"/>
                    <a:pt x="219265" y="307158"/>
                    <a:pt x="222832" y="305656"/>
                  </a:cubicBezTo>
                  <a:cubicBezTo>
                    <a:pt x="222457" y="305844"/>
                    <a:pt x="222504" y="306548"/>
                    <a:pt x="222973" y="307769"/>
                  </a:cubicBezTo>
                  <a:cubicBezTo>
                    <a:pt x="223443" y="308989"/>
                    <a:pt x="224195" y="310445"/>
                    <a:pt x="225227" y="312135"/>
                  </a:cubicBezTo>
                  <a:cubicBezTo>
                    <a:pt x="226260" y="313825"/>
                    <a:pt x="227105" y="315187"/>
                    <a:pt x="227762" y="316220"/>
                  </a:cubicBezTo>
                  <a:cubicBezTo>
                    <a:pt x="228420" y="317253"/>
                    <a:pt x="228936" y="318051"/>
                    <a:pt x="229312" y="318614"/>
                  </a:cubicBezTo>
                  <a:cubicBezTo>
                    <a:pt x="230251" y="319741"/>
                    <a:pt x="231941" y="321150"/>
                    <a:pt x="234383" y="322840"/>
                  </a:cubicBezTo>
                  <a:cubicBezTo>
                    <a:pt x="236824" y="324530"/>
                    <a:pt x="238515" y="325939"/>
                    <a:pt x="239453" y="327066"/>
                  </a:cubicBezTo>
                  <a:cubicBezTo>
                    <a:pt x="240580" y="326314"/>
                    <a:pt x="241238" y="325469"/>
                    <a:pt x="241425" y="324530"/>
                  </a:cubicBezTo>
                  <a:cubicBezTo>
                    <a:pt x="240862" y="326033"/>
                    <a:pt x="241520" y="327911"/>
                    <a:pt x="243397" y="330164"/>
                  </a:cubicBezTo>
                  <a:cubicBezTo>
                    <a:pt x="245275" y="332418"/>
                    <a:pt x="246966" y="333357"/>
                    <a:pt x="248468" y="332982"/>
                  </a:cubicBezTo>
                  <a:cubicBezTo>
                    <a:pt x="251098" y="332418"/>
                    <a:pt x="252412" y="329413"/>
                    <a:pt x="252412" y="323967"/>
                  </a:cubicBezTo>
                  <a:cubicBezTo>
                    <a:pt x="246591" y="326784"/>
                    <a:pt x="241988" y="325094"/>
                    <a:pt x="238608" y="318896"/>
                  </a:cubicBezTo>
                  <a:cubicBezTo>
                    <a:pt x="238608" y="318708"/>
                    <a:pt x="238374" y="318192"/>
                    <a:pt x="237904" y="317347"/>
                  </a:cubicBezTo>
                  <a:cubicBezTo>
                    <a:pt x="237435" y="316502"/>
                    <a:pt x="237059" y="315703"/>
                    <a:pt x="236777" y="314952"/>
                  </a:cubicBezTo>
                  <a:cubicBezTo>
                    <a:pt x="236495" y="314201"/>
                    <a:pt x="236261" y="313403"/>
                    <a:pt x="236073" y="312558"/>
                  </a:cubicBezTo>
                  <a:cubicBezTo>
                    <a:pt x="235885" y="311713"/>
                    <a:pt x="235885" y="311008"/>
                    <a:pt x="236073" y="310445"/>
                  </a:cubicBezTo>
                  <a:cubicBezTo>
                    <a:pt x="236261" y="309881"/>
                    <a:pt x="236731" y="309600"/>
                    <a:pt x="237481" y="309600"/>
                  </a:cubicBezTo>
                  <a:cubicBezTo>
                    <a:pt x="239172" y="309600"/>
                    <a:pt x="240111" y="309271"/>
                    <a:pt x="240298" y="308614"/>
                  </a:cubicBezTo>
                  <a:cubicBezTo>
                    <a:pt x="240487" y="307956"/>
                    <a:pt x="240298" y="306783"/>
                    <a:pt x="239735" y="305092"/>
                  </a:cubicBezTo>
                  <a:cubicBezTo>
                    <a:pt x="239172" y="303402"/>
                    <a:pt x="238796" y="302181"/>
                    <a:pt x="238608" y="301430"/>
                  </a:cubicBezTo>
                  <a:cubicBezTo>
                    <a:pt x="238421" y="299928"/>
                    <a:pt x="237388" y="298050"/>
                    <a:pt x="235509" y="295796"/>
                  </a:cubicBezTo>
                  <a:cubicBezTo>
                    <a:pt x="233632" y="293542"/>
                    <a:pt x="232505" y="292134"/>
                    <a:pt x="232129" y="291570"/>
                  </a:cubicBezTo>
                  <a:cubicBezTo>
                    <a:pt x="231190" y="293260"/>
                    <a:pt x="229688" y="294012"/>
                    <a:pt x="227621" y="293824"/>
                  </a:cubicBezTo>
                  <a:cubicBezTo>
                    <a:pt x="225556" y="293636"/>
                    <a:pt x="224054" y="292791"/>
                    <a:pt x="223114" y="291289"/>
                  </a:cubicBezTo>
                  <a:cubicBezTo>
                    <a:pt x="223114" y="291476"/>
                    <a:pt x="222973" y="291993"/>
                    <a:pt x="222691" y="292838"/>
                  </a:cubicBezTo>
                  <a:cubicBezTo>
                    <a:pt x="222410" y="293683"/>
                    <a:pt x="222269" y="294293"/>
                    <a:pt x="222269" y="294669"/>
                  </a:cubicBezTo>
                  <a:cubicBezTo>
                    <a:pt x="219828" y="294669"/>
                    <a:pt x="218420" y="294575"/>
                    <a:pt x="218043" y="294387"/>
                  </a:cubicBezTo>
                  <a:cubicBezTo>
                    <a:pt x="218231" y="293824"/>
                    <a:pt x="218466" y="292181"/>
                    <a:pt x="218747" y="289457"/>
                  </a:cubicBezTo>
                  <a:cubicBezTo>
                    <a:pt x="219029" y="286734"/>
                    <a:pt x="219358" y="284621"/>
                    <a:pt x="219733" y="283119"/>
                  </a:cubicBezTo>
                  <a:cubicBezTo>
                    <a:pt x="219922" y="282368"/>
                    <a:pt x="220438" y="281241"/>
                    <a:pt x="221283" y="279738"/>
                  </a:cubicBezTo>
                  <a:cubicBezTo>
                    <a:pt x="222128" y="278236"/>
                    <a:pt x="222832" y="276874"/>
                    <a:pt x="223396" y="275654"/>
                  </a:cubicBezTo>
                  <a:cubicBezTo>
                    <a:pt x="223959" y="274433"/>
                    <a:pt x="224335" y="273259"/>
                    <a:pt x="224523" y="272132"/>
                  </a:cubicBezTo>
                  <a:cubicBezTo>
                    <a:pt x="224711" y="271005"/>
                    <a:pt x="224288" y="270113"/>
                    <a:pt x="223255" y="269456"/>
                  </a:cubicBezTo>
                  <a:cubicBezTo>
                    <a:pt x="222223" y="268799"/>
                    <a:pt x="220579" y="268564"/>
                    <a:pt x="218325" y="268752"/>
                  </a:cubicBezTo>
                  <a:cubicBezTo>
                    <a:pt x="214758" y="268939"/>
                    <a:pt x="212315" y="270818"/>
                    <a:pt x="211000" y="274386"/>
                  </a:cubicBezTo>
                  <a:cubicBezTo>
                    <a:pt x="210814" y="274949"/>
                    <a:pt x="210532" y="275935"/>
                    <a:pt x="210156" y="277344"/>
                  </a:cubicBezTo>
                  <a:cubicBezTo>
                    <a:pt x="209780" y="278752"/>
                    <a:pt x="209310" y="279832"/>
                    <a:pt x="208747" y="280583"/>
                  </a:cubicBezTo>
                  <a:cubicBezTo>
                    <a:pt x="208184" y="281335"/>
                    <a:pt x="207338" y="281992"/>
                    <a:pt x="206212" y="282555"/>
                  </a:cubicBezTo>
                  <a:cubicBezTo>
                    <a:pt x="204898" y="283119"/>
                    <a:pt x="202644" y="283307"/>
                    <a:pt x="199450" y="283119"/>
                  </a:cubicBezTo>
                  <a:cubicBezTo>
                    <a:pt x="196258" y="282931"/>
                    <a:pt x="194004" y="282462"/>
                    <a:pt x="192689" y="281710"/>
                  </a:cubicBezTo>
                  <a:cubicBezTo>
                    <a:pt x="190249" y="280208"/>
                    <a:pt x="188136" y="277485"/>
                    <a:pt x="186351" y="273541"/>
                  </a:cubicBezTo>
                  <a:cubicBezTo>
                    <a:pt x="184567" y="269597"/>
                    <a:pt x="183675" y="266122"/>
                    <a:pt x="183675" y="263117"/>
                  </a:cubicBezTo>
                  <a:cubicBezTo>
                    <a:pt x="183675" y="261239"/>
                    <a:pt x="183910" y="258751"/>
                    <a:pt x="184379" y="255652"/>
                  </a:cubicBezTo>
                  <a:cubicBezTo>
                    <a:pt x="184849" y="252553"/>
                    <a:pt x="185130" y="250206"/>
                    <a:pt x="185224" y="248609"/>
                  </a:cubicBezTo>
                  <a:cubicBezTo>
                    <a:pt x="185319" y="247013"/>
                    <a:pt x="184801" y="244712"/>
                    <a:pt x="183675" y="241708"/>
                  </a:cubicBezTo>
                  <a:cubicBezTo>
                    <a:pt x="184238" y="241332"/>
                    <a:pt x="185083" y="240440"/>
                    <a:pt x="186210" y="239031"/>
                  </a:cubicBezTo>
                  <a:cubicBezTo>
                    <a:pt x="187337" y="237623"/>
                    <a:pt x="188277" y="236637"/>
                    <a:pt x="189027" y="236073"/>
                  </a:cubicBezTo>
                  <a:cubicBezTo>
                    <a:pt x="189403" y="235886"/>
                    <a:pt x="189826" y="235745"/>
                    <a:pt x="190295" y="235651"/>
                  </a:cubicBezTo>
                  <a:cubicBezTo>
                    <a:pt x="190765" y="235557"/>
                    <a:pt x="191188" y="235557"/>
                    <a:pt x="191562" y="235651"/>
                  </a:cubicBezTo>
                  <a:cubicBezTo>
                    <a:pt x="191939" y="235745"/>
                    <a:pt x="192314" y="235604"/>
                    <a:pt x="192689" y="235228"/>
                  </a:cubicBezTo>
                  <a:cubicBezTo>
                    <a:pt x="193066" y="234853"/>
                    <a:pt x="193347" y="234289"/>
                    <a:pt x="193534" y="233538"/>
                  </a:cubicBezTo>
                  <a:cubicBezTo>
                    <a:pt x="193347" y="233350"/>
                    <a:pt x="192971" y="233068"/>
                    <a:pt x="192408" y="232693"/>
                  </a:cubicBezTo>
                  <a:cubicBezTo>
                    <a:pt x="191844" y="232129"/>
                    <a:pt x="191469" y="231848"/>
                    <a:pt x="191281" y="231848"/>
                  </a:cubicBezTo>
                  <a:cubicBezTo>
                    <a:pt x="192596" y="232411"/>
                    <a:pt x="195272" y="232270"/>
                    <a:pt x="199310" y="231425"/>
                  </a:cubicBezTo>
                  <a:cubicBezTo>
                    <a:pt x="203348" y="230580"/>
                    <a:pt x="205930" y="230721"/>
                    <a:pt x="207056" y="231848"/>
                  </a:cubicBezTo>
                  <a:cubicBezTo>
                    <a:pt x="209874" y="233914"/>
                    <a:pt x="211940" y="233726"/>
                    <a:pt x="213254" y="231284"/>
                  </a:cubicBezTo>
                  <a:cubicBezTo>
                    <a:pt x="213254" y="231096"/>
                    <a:pt x="213020" y="230204"/>
                    <a:pt x="212550" y="228608"/>
                  </a:cubicBezTo>
                  <a:cubicBezTo>
                    <a:pt x="212081" y="227012"/>
                    <a:pt x="212034" y="225744"/>
                    <a:pt x="212409" y="224805"/>
                  </a:cubicBezTo>
                  <a:cubicBezTo>
                    <a:pt x="213349" y="229876"/>
                    <a:pt x="216071" y="230721"/>
                    <a:pt x="220579" y="227340"/>
                  </a:cubicBezTo>
                  <a:cubicBezTo>
                    <a:pt x="221142" y="227904"/>
                    <a:pt x="222598" y="228373"/>
                    <a:pt x="224945" y="228749"/>
                  </a:cubicBezTo>
                  <a:cubicBezTo>
                    <a:pt x="227293" y="229124"/>
                    <a:pt x="228936" y="229594"/>
                    <a:pt x="229875" y="230157"/>
                  </a:cubicBezTo>
                  <a:cubicBezTo>
                    <a:pt x="230439" y="230533"/>
                    <a:pt x="231097" y="231049"/>
                    <a:pt x="231847" y="231707"/>
                  </a:cubicBezTo>
                  <a:cubicBezTo>
                    <a:pt x="232599" y="232364"/>
                    <a:pt x="233115" y="232787"/>
                    <a:pt x="233397" y="232974"/>
                  </a:cubicBezTo>
                  <a:cubicBezTo>
                    <a:pt x="233678" y="233162"/>
                    <a:pt x="234148" y="233115"/>
                    <a:pt x="234805" y="232834"/>
                  </a:cubicBezTo>
                  <a:cubicBezTo>
                    <a:pt x="235463" y="232552"/>
                    <a:pt x="236261" y="231942"/>
                    <a:pt x="237200" y="231003"/>
                  </a:cubicBezTo>
                  <a:cubicBezTo>
                    <a:pt x="239078" y="233632"/>
                    <a:pt x="240205" y="235886"/>
                    <a:pt x="240580" y="237764"/>
                  </a:cubicBezTo>
                  <a:cubicBezTo>
                    <a:pt x="242647" y="245276"/>
                    <a:pt x="244431" y="249407"/>
                    <a:pt x="245932" y="250159"/>
                  </a:cubicBezTo>
                  <a:cubicBezTo>
                    <a:pt x="247247" y="250722"/>
                    <a:pt x="248281" y="250910"/>
                    <a:pt x="249032" y="250722"/>
                  </a:cubicBezTo>
                  <a:cubicBezTo>
                    <a:pt x="249783" y="250534"/>
                    <a:pt x="250205" y="249642"/>
                    <a:pt x="250299" y="248046"/>
                  </a:cubicBezTo>
                  <a:cubicBezTo>
                    <a:pt x="250394" y="246450"/>
                    <a:pt x="250394" y="245135"/>
                    <a:pt x="250299" y="244102"/>
                  </a:cubicBezTo>
                  <a:cubicBezTo>
                    <a:pt x="250205" y="243069"/>
                    <a:pt x="250065" y="241895"/>
                    <a:pt x="249876" y="240581"/>
                  </a:cubicBezTo>
                  <a:lnTo>
                    <a:pt x="249595" y="238327"/>
                  </a:lnTo>
                  <a:cubicBezTo>
                    <a:pt x="249595" y="236637"/>
                    <a:pt x="249595" y="234946"/>
                    <a:pt x="249595" y="233256"/>
                  </a:cubicBezTo>
                  <a:lnTo>
                    <a:pt x="249313" y="231003"/>
                  </a:lnTo>
                  <a:cubicBezTo>
                    <a:pt x="246496" y="230439"/>
                    <a:pt x="244759" y="229312"/>
                    <a:pt x="244102" y="227622"/>
                  </a:cubicBezTo>
                  <a:cubicBezTo>
                    <a:pt x="243445" y="225932"/>
                    <a:pt x="243585" y="224194"/>
                    <a:pt x="244524" y="222410"/>
                  </a:cubicBezTo>
                  <a:cubicBezTo>
                    <a:pt x="245464" y="220626"/>
                    <a:pt x="246872" y="218889"/>
                    <a:pt x="248750" y="217199"/>
                  </a:cubicBezTo>
                  <a:cubicBezTo>
                    <a:pt x="248938" y="217011"/>
                    <a:pt x="249689" y="216682"/>
                    <a:pt x="251004" y="216213"/>
                  </a:cubicBezTo>
                  <a:cubicBezTo>
                    <a:pt x="252319" y="215743"/>
                    <a:pt x="253774" y="215133"/>
                    <a:pt x="255370" y="214382"/>
                  </a:cubicBezTo>
                  <a:cubicBezTo>
                    <a:pt x="256967" y="213630"/>
                    <a:pt x="258141" y="212879"/>
                    <a:pt x="258892" y="212128"/>
                  </a:cubicBezTo>
                  <a:cubicBezTo>
                    <a:pt x="262835" y="208560"/>
                    <a:pt x="264244" y="205273"/>
                    <a:pt x="263117" y="202268"/>
                  </a:cubicBezTo>
                  <a:cubicBezTo>
                    <a:pt x="264432" y="202268"/>
                    <a:pt x="265465" y="201423"/>
                    <a:pt x="266215" y="199733"/>
                  </a:cubicBezTo>
                  <a:cubicBezTo>
                    <a:pt x="266029" y="199733"/>
                    <a:pt x="265559" y="199451"/>
                    <a:pt x="264807" y="198887"/>
                  </a:cubicBezTo>
                  <a:cubicBezTo>
                    <a:pt x="264057" y="198324"/>
                    <a:pt x="263352" y="197855"/>
                    <a:pt x="262694" y="197479"/>
                  </a:cubicBezTo>
                  <a:cubicBezTo>
                    <a:pt x="262037" y="197103"/>
                    <a:pt x="261615" y="196915"/>
                    <a:pt x="261427" y="196915"/>
                  </a:cubicBezTo>
                  <a:cubicBezTo>
                    <a:pt x="263117" y="195976"/>
                    <a:pt x="263305" y="194474"/>
                    <a:pt x="261990" y="192408"/>
                  </a:cubicBezTo>
                  <a:cubicBezTo>
                    <a:pt x="262930" y="191845"/>
                    <a:pt x="263634" y="190812"/>
                    <a:pt x="264103" y="189309"/>
                  </a:cubicBezTo>
                  <a:cubicBezTo>
                    <a:pt x="264573" y="187807"/>
                    <a:pt x="265277" y="186868"/>
                    <a:pt x="266215" y="186492"/>
                  </a:cubicBezTo>
                  <a:cubicBezTo>
                    <a:pt x="267906" y="188746"/>
                    <a:pt x="269878" y="188934"/>
                    <a:pt x="272131" y="187056"/>
                  </a:cubicBezTo>
                  <a:cubicBezTo>
                    <a:pt x="273446" y="185553"/>
                    <a:pt x="273540" y="184051"/>
                    <a:pt x="272413" y="182548"/>
                  </a:cubicBezTo>
                  <a:cubicBezTo>
                    <a:pt x="273353" y="181234"/>
                    <a:pt x="275278" y="180248"/>
                    <a:pt x="278189" y="179590"/>
                  </a:cubicBezTo>
                  <a:cubicBezTo>
                    <a:pt x="281100" y="178933"/>
                    <a:pt x="282837" y="178041"/>
                    <a:pt x="283400" y="176914"/>
                  </a:cubicBezTo>
                  <a:cubicBezTo>
                    <a:pt x="284715" y="177290"/>
                    <a:pt x="285467" y="177102"/>
                    <a:pt x="285654" y="176351"/>
                  </a:cubicBezTo>
                  <a:cubicBezTo>
                    <a:pt x="285842" y="175599"/>
                    <a:pt x="285935" y="174473"/>
                    <a:pt x="285935" y="172970"/>
                  </a:cubicBezTo>
                  <a:cubicBezTo>
                    <a:pt x="285935" y="171468"/>
                    <a:pt x="286217" y="170341"/>
                    <a:pt x="286781" y="169590"/>
                  </a:cubicBezTo>
                  <a:cubicBezTo>
                    <a:pt x="287532" y="168651"/>
                    <a:pt x="288941" y="167805"/>
                    <a:pt x="291006" y="167054"/>
                  </a:cubicBezTo>
                  <a:cubicBezTo>
                    <a:pt x="293073" y="166303"/>
                    <a:pt x="294293" y="165834"/>
                    <a:pt x="294668" y="165646"/>
                  </a:cubicBezTo>
                  <a:lnTo>
                    <a:pt x="299458" y="162547"/>
                  </a:lnTo>
                  <a:cubicBezTo>
                    <a:pt x="300021" y="161796"/>
                    <a:pt x="300021" y="161420"/>
                    <a:pt x="299458" y="161420"/>
                  </a:cubicBezTo>
                  <a:cubicBezTo>
                    <a:pt x="302838" y="161796"/>
                    <a:pt x="305750" y="160763"/>
                    <a:pt x="308191" y="158321"/>
                  </a:cubicBezTo>
                  <a:cubicBezTo>
                    <a:pt x="310069" y="156255"/>
                    <a:pt x="309506" y="154377"/>
                    <a:pt x="306500" y="152687"/>
                  </a:cubicBezTo>
                  <a:cubicBezTo>
                    <a:pt x="307064" y="151560"/>
                    <a:pt x="306782" y="150668"/>
                    <a:pt x="305655" y="150011"/>
                  </a:cubicBezTo>
                  <a:cubicBezTo>
                    <a:pt x="304528" y="149353"/>
                    <a:pt x="303120" y="148837"/>
                    <a:pt x="301430" y="148461"/>
                  </a:cubicBezTo>
                  <a:cubicBezTo>
                    <a:pt x="301993" y="148274"/>
                    <a:pt x="303074" y="148227"/>
                    <a:pt x="304669" y="148320"/>
                  </a:cubicBezTo>
                  <a:cubicBezTo>
                    <a:pt x="306266" y="148414"/>
                    <a:pt x="307252" y="148274"/>
                    <a:pt x="307627" y="147898"/>
                  </a:cubicBezTo>
                  <a:cubicBezTo>
                    <a:pt x="310444" y="146020"/>
                    <a:pt x="309787" y="144517"/>
                    <a:pt x="305655" y="143391"/>
                  </a:cubicBezTo>
                  <a:cubicBezTo>
                    <a:pt x="302463" y="142452"/>
                    <a:pt x="298425" y="143578"/>
                    <a:pt x="293542" y="146771"/>
                  </a:cubicBezTo>
                  <a:cubicBezTo>
                    <a:pt x="293166" y="146959"/>
                    <a:pt x="292274" y="147851"/>
                    <a:pt x="290865" y="149447"/>
                  </a:cubicBezTo>
                  <a:cubicBezTo>
                    <a:pt x="289457" y="151044"/>
                    <a:pt x="288189" y="151936"/>
                    <a:pt x="287062" y="152124"/>
                  </a:cubicBezTo>
                  <a:cubicBezTo>
                    <a:pt x="287439" y="152124"/>
                    <a:pt x="287861" y="151654"/>
                    <a:pt x="288330" y="150715"/>
                  </a:cubicBezTo>
                  <a:cubicBezTo>
                    <a:pt x="288800" y="149776"/>
                    <a:pt x="289270" y="148743"/>
                    <a:pt x="289738" y="147616"/>
                  </a:cubicBezTo>
                  <a:cubicBezTo>
                    <a:pt x="290208" y="146489"/>
                    <a:pt x="290537" y="145832"/>
                    <a:pt x="290724" y="145644"/>
                  </a:cubicBezTo>
                  <a:cubicBezTo>
                    <a:pt x="291851" y="144330"/>
                    <a:pt x="293918" y="142921"/>
                    <a:pt x="296922" y="141419"/>
                  </a:cubicBezTo>
                  <a:cubicBezTo>
                    <a:pt x="299552" y="140292"/>
                    <a:pt x="304435" y="139165"/>
                    <a:pt x="311571" y="138038"/>
                  </a:cubicBezTo>
                  <a:cubicBezTo>
                    <a:pt x="317957" y="136536"/>
                    <a:pt x="322746" y="137569"/>
                    <a:pt x="325939" y="141137"/>
                  </a:cubicBezTo>
                  <a:cubicBezTo>
                    <a:pt x="325563" y="140761"/>
                    <a:pt x="326455" y="139541"/>
                    <a:pt x="328615" y="137475"/>
                  </a:cubicBezTo>
                  <a:cubicBezTo>
                    <a:pt x="330775" y="135409"/>
                    <a:pt x="332136" y="134282"/>
                    <a:pt x="332699" y="134094"/>
                  </a:cubicBezTo>
                  <a:cubicBezTo>
                    <a:pt x="333263" y="133718"/>
                    <a:pt x="334671" y="133296"/>
                    <a:pt x="336925" y="132826"/>
                  </a:cubicBezTo>
                  <a:cubicBezTo>
                    <a:pt x="339178" y="132357"/>
                    <a:pt x="340587" y="131653"/>
                    <a:pt x="341150" y="130714"/>
                  </a:cubicBezTo>
                  <a:lnTo>
                    <a:pt x="341714" y="124516"/>
                  </a:lnTo>
                  <a:cubicBezTo>
                    <a:pt x="339460" y="124704"/>
                    <a:pt x="337818" y="124046"/>
                    <a:pt x="336784" y="122544"/>
                  </a:cubicBezTo>
                  <a:cubicBezTo>
                    <a:pt x="335752" y="121041"/>
                    <a:pt x="335142" y="119070"/>
                    <a:pt x="334953" y="116628"/>
                  </a:cubicBezTo>
                  <a:cubicBezTo>
                    <a:pt x="334953" y="117004"/>
                    <a:pt x="334390" y="117755"/>
                    <a:pt x="333263" y="118882"/>
                  </a:cubicBezTo>
                  <a:cubicBezTo>
                    <a:pt x="333263" y="117567"/>
                    <a:pt x="332840" y="116816"/>
                    <a:pt x="331995" y="116628"/>
                  </a:cubicBezTo>
                  <a:cubicBezTo>
                    <a:pt x="331150" y="116440"/>
                    <a:pt x="330070" y="116534"/>
                    <a:pt x="328755" y="116910"/>
                  </a:cubicBezTo>
                  <a:cubicBezTo>
                    <a:pt x="327441" y="117285"/>
                    <a:pt x="326596" y="117379"/>
                    <a:pt x="326220" y="117191"/>
                  </a:cubicBezTo>
                  <a:cubicBezTo>
                    <a:pt x="324343" y="116628"/>
                    <a:pt x="322934" y="115924"/>
                    <a:pt x="321995" y="115079"/>
                  </a:cubicBezTo>
                  <a:cubicBezTo>
                    <a:pt x="321056" y="114233"/>
                    <a:pt x="320304" y="112684"/>
                    <a:pt x="319741" y="110431"/>
                  </a:cubicBezTo>
                  <a:cubicBezTo>
                    <a:pt x="319177" y="108177"/>
                    <a:pt x="318802" y="106768"/>
                    <a:pt x="318614" y="106205"/>
                  </a:cubicBezTo>
                  <a:cubicBezTo>
                    <a:pt x="318238" y="105266"/>
                    <a:pt x="317346" y="104280"/>
                    <a:pt x="315937" y="103247"/>
                  </a:cubicBezTo>
                  <a:cubicBezTo>
                    <a:pt x="314529" y="102214"/>
                    <a:pt x="313638" y="101228"/>
                    <a:pt x="313261" y="100289"/>
                  </a:cubicBezTo>
                  <a:cubicBezTo>
                    <a:pt x="313074" y="99913"/>
                    <a:pt x="312839" y="99397"/>
                    <a:pt x="312557" y="98740"/>
                  </a:cubicBezTo>
                  <a:cubicBezTo>
                    <a:pt x="312275" y="98082"/>
                    <a:pt x="311994" y="97472"/>
                    <a:pt x="311712" y="96908"/>
                  </a:cubicBezTo>
                  <a:cubicBezTo>
                    <a:pt x="311430" y="96345"/>
                    <a:pt x="311055" y="95828"/>
                    <a:pt x="310585" y="95359"/>
                  </a:cubicBezTo>
                  <a:cubicBezTo>
                    <a:pt x="310116" y="94889"/>
                    <a:pt x="309599" y="94655"/>
                    <a:pt x="309036" y="94655"/>
                  </a:cubicBezTo>
                  <a:cubicBezTo>
                    <a:pt x="308472" y="94655"/>
                    <a:pt x="307815" y="95124"/>
                    <a:pt x="307064" y="96063"/>
                  </a:cubicBezTo>
                  <a:cubicBezTo>
                    <a:pt x="306313" y="97002"/>
                    <a:pt x="305609" y="97941"/>
                    <a:pt x="304951" y="98880"/>
                  </a:cubicBezTo>
                  <a:cubicBezTo>
                    <a:pt x="304294" y="99819"/>
                    <a:pt x="303871" y="100289"/>
                    <a:pt x="303683" y="100289"/>
                  </a:cubicBezTo>
                  <a:cubicBezTo>
                    <a:pt x="303120" y="99913"/>
                    <a:pt x="302556" y="99772"/>
                    <a:pt x="301993" y="99866"/>
                  </a:cubicBezTo>
                  <a:cubicBezTo>
                    <a:pt x="301430" y="99960"/>
                    <a:pt x="301007" y="100054"/>
                    <a:pt x="300725" y="100148"/>
                  </a:cubicBezTo>
                  <a:cubicBezTo>
                    <a:pt x="300444" y="100242"/>
                    <a:pt x="300021" y="100524"/>
                    <a:pt x="299458" y="100993"/>
                  </a:cubicBezTo>
                  <a:cubicBezTo>
                    <a:pt x="298894" y="101463"/>
                    <a:pt x="298425" y="101791"/>
                    <a:pt x="298049" y="101979"/>
                  </a:cubicBezTo>
                  <a:cubicBezTo>
                    <a:pt x="297486" y="102355"/>
                    <a:pt x="296688" y="102637"/>
                    <a:pt x="295654" y="102824"/>
                  </a:cubicBezTo>
                  <a:cubicBezTo>
                    <a:pt x="294622" y="103012"/>
                    <a:pt x="293823" y="103200"/>
                    <a:pt x="293260" y="103388"/>
                  </a:cubicBezTo>
                  <a:cubicBezTo>
                    <a:pt x="296077" y="102449"/>
                    <a:pt x="295983" y="101416"/>
                    <a:pt x="292978" y="100289"/>
                  </a:cubicBezTo>
                  <a:cubicBezTo>
                    <a:pt x="291101" y="99538"/>
                    <a:pt x="289598" y="99256"/>
                    <a:pt x="288471" y="99444"/>
                  </a:cubicBezTo>
                  <a:cubicBezTo>
                    <a:pt x="290161" y="98693"/>
                    <a:pt x="290865" y="97566"/>
                    <a:pt x="290584" y="96063"/>
                  </a:cubicBezTo>
                  <a:cubicBezTo>
                    <a:pt x="290302" y="94561"/>
                    <a:pt x="289504" y="93246"/>
                    <a:pt x="288189" y="92119"/>
                  </a:cubicBezTo>
                  <a:lnTo>
                    <a:pt x="289598" y="92119"/>
                  </a:lnTo>
                  <a:cubicBezTo>
                    <a:pt x="289411" y="91368"/>
                    <a:pt x="288612" y="90570"/>
                    <a:pt x="287203" y="89725"/>
                  </a:cubicBezTo>
                  <a:cubicBezTo>
                    <a:pt x="285795" y="88880"/>
                    <a:pt x="284152" y="88081"/>
                    <a:pt x="282273" y="87330"/>
                  </a:cubicBezTo>
                  <a:cubicBezTo>
                    <a:pt x="280396" y="86579"/>
                    <a:pt x="279175" y="86016"/>
                    <a:pt x="278611" y="85640"/>
                  </a:cubicBezTo>
                  <a:cubicBezTo>
                    <a:pt x="277109" y="84701"/>
                    <a:pt x="273917" y="83809"/>
                    <a:pt x="269033" y="82964"/>
                  </a:cubicBezTo>
                  <a:cubicBezTo>
                    <a:pt x="264151" y="82119"/>
                    <a:pt x="261051" y="82072"/>
                    <a:pt x="259736" y="82823"/>
                  </a:cubicBezTo>
                  <a:cubicBezTo>
                    <a:pt x="258798" y="83950"/>
                    <a:pt x="258375" y="84936"/>
                    <a:pt x="258469" y="85781"/>
                  </a:cubicBezTo>
                  <a:cubicBezTo>
                    <a:pt x="258563" y="86626"/>
                    <a:pt x="258939" y="87941"/>
                    <a:pt x="259596" y="89725"/>
                  </a:cubicBezTo>
                  <a:cubicBezTo>
                    <a:pt x="260254" y="91509"/>
                    <a:pt x="260582" y="92683"/>
                    <a:pt x="260582" y="93246"/>
                  </a:cubicBezTo>
                  <a:cubicBezTo>
                    <a:pt x="260770" y="94373"/>
                    <a:pt x="260254" y="95594"/>
                    <a:pt x="259032" y="96908"/>
                  </a:cubicBezTo>
                  <a:cubicBezTo>
                    <a:pt x="257812" y="98223"/>
                    <a:pt x="257201" y="99350"/>
                    <a:pt x="257201" y="100289"/>
                  </a:cubicBezTo>
                  <a:cubicBezTo>
                    <a:pt x="257201" y="101604"/>
                    <a:pt x="258516" y="103059"/>
                    <a:pt x="261145" y="104655"/>
                  </a:cubicBezTo>
                  <a:cubicBezTo>
                    <a:pt x="263775" y="106252"/>
                    <a:pt x="264714" y="108271"/>
                    <a:pt x="263962" y="110712"/>
                  </a:cubicBezTo>
                  <a:cubicBezTo>
                    <a:pt x="263399" y="112215"/>
                    <a:pt x="261897" y="113717"/>
                    <a:pt x="259455" y="115219"/>
                  </a:cubicBezTo>
                  <a:cubicBezTo>
                    <a:pt x="257014" y="116722"/>
                    <a:pt x="255511" y="117849"/>
                    <a:pt x="254948" y="118600"/>
                  </a:cubicBezTo>
                  <a:cubicBezTo>
                    <a:pt x="254009" y="120102"/>
                    <a:pt x="253868" y="121840"/>
                    <a:pt x="254525" y="123812"/>
                  </a:cubicBezTo>
                  <a:cubicBezTo>
                    <a:pt x="255183" y="125784"/>
                    <a:pt x="256169" y="127333"/>
                    <a:pt x="257483" y="128460"/>
                  </a:cubicBezTo>
                  <a:cubicBezTo>
                    <a:pt x="257859" y="128835"/>
                    <a:pt x="258000" y="129211"/>
                    <a:pt x="257906" y="129587"/>
                  </a:cubicBezTo>
                  <a:cubicBezTo>
                    <a:pt x="257812" y="129962"/>
                    <a:pt x="257483" y="130385"/>
                    <a:pt x="256920" y="130854"/>
                  </a:cubicBezTo>
                  <a:cubicBezTo>
                    <a:pt x="256356" y="131324"/>
                    <a:pt x="255840" y="131700"/>
                    <a:pt x="255370" y="131981"/>
                  </a:cubicBezTo>
                  <a:cubicBezTo>
                    <a:pt x="254901" y="132263"/>
                    <a:pt x="254291" y="132592"/>
                    <a:pt x="253539" y="132967"/>
                  </a:cubicBezTo>
                  <a:lnTo>
                    <a:pt x="252694" y="133531"/>
                  </a:lnTo>
                  <a:cubicBezTo>
                    <a:pt x="250628" y="134470"/>
                    <a:pt x="248703" y="133906"/>
                    <a:pt x="246918" y="131840"/>
                  </a:cubicBezTo>
                  <a:cubicBezTo>
                    <a:pt x="245135" y="129775"/>
                    <a:pt x="243867" y="127333"/>
                    <a:pt x="243116" y="124516"/>
                  </a:cubicBezTo>
                  <a:cubicBezTo>
                    <a:pt x="241801" y="119821"/>
                    <a:pt x="240298" y="117004"/>
                    <a:pt x="238608" y="116065"/>
                  </a:cubicBezTo>
                  <a:cubicBezTo>
                    <a:pt x="234289" y="114562"/>
                    <a:pt x="231565" y="114656"/>
                    <a:pt x="230439" y="116346"/>
                  </a:cubicBezTo>
                  <a:cubicBezTo>
                    <a:pt x="229500" y="113905"/>
                    <a:pt x="225649" y="111463"/>
                    <a:pt x="218888" y="109022"/>
                  </a:cubicBezTo>
                  <a:cubicBezTo>
                    <a:pt x="214194" y="107332"/>
                    <a:pt x="208747" y="106956"/>
                    <a:pt x="202549" y="107895"/>
                  </a:cubicBezTo>
                  <a:cubicBezTo>
                    <a:pt x="203676" y="107707"/>
                    <a:pt x="203676" y="106299"/>
                    <a:pt x="202549" y="103669"/>
                  </a:cubicBezTo>
                  <a:cubicBezTo>
                    <a:pt x="201235" y="100852"/>
                    <a:pt x="199450" y="99725"/>
                    <a:pt x="197196" y="100289"/>
                  </a:cubicBezTo>
                  <a:cubicBezTo>
                    <a:pt x="197760" y="99162"/>
                    <a:pt x="198137" y="97519"/>
                    <a:pt x="198324" y="95359"/>
                  </a:cubicBezTo>
                  <a:cubicBezTo>
                    <a:pt x="198511" y="93199"/>
                    <a:pt x="198605" y="91931"/>
                    <a:pt x="198605" y="91556"/>
                  </a:cubicBezTo>
                  <a:cubicBezTo>
                    <a:pt x="199168" y="89114"/>
                    <a:pt x="200296" y="86955"/>
                    <a:pt x="201986" y="85077"/>
                  </a:cubicBezTo>
                  <a:cubicBezTo>
                    <a:pt x="202174" y="84889"/>
                    <a:pt x="202831" y="84091"/>
                    <a:pt x="203958" y="82682"/>
                  </a:cubicBezTo>
                  <a:cubicBezTo>
                    <a:pt x="205084" y="81273"/>
                    <a:pt x="205977" y="80006"/>
                    <a:pt x="206634" y="78879"/>
                  </a:cubicBezTo>
                  <a:cubicBezTo>
                    <a:pt x="207292" y="77752"/>
                    <a:pt x="207338" y="77189"/>
                    <a:pt x="206775" y="77189"/>
                  </a:cubicBezTo>
                  <a:cubicBezTo>
                    <a:pt x="213349" y="77940"/>
                    <a:pt x="218043" y="76907"/>
                    <a:pt x="220860" y="74090"/>
                  </a:cubicBezTo>
                  <a:cubicBezTo>
                    <a:pt x="221800" y="73151"/>
                    <a:pt x="222880" y="71554"/>
                    <a:pt x="224100" y="69301"/>
                  </a:cubicBezTo>
                  <a:cubicBezTo>
                    <a:pt x="225321" y="67047"/>
                    <a:pt x="226307" y="65451"/>
                    <a:pt x="227058" y="64512"/>
                  </a:cubicBezTo>
                  <a:cubicBezTo>
                    <a:pt x="228748" y="63385"/>
                    <a:pt x="230063" y="62868"/>
                    <a:pt x="231002" y="62962"/>
                  </a:cubicBezTo>
                  <a:cubicBezTo>
                    <a:pt x="231941" y="63056"/>
                    <a:pt x="233303" y="63573"/>
                    <a:pt x="235087" y="64512"/>
                  </a:cubicBezTo>
                  <a:cubicBezTo>
                    <a:pt x="236871" y="65451"/>
                    <a:pt x="238233" y="65920"/>
                    <a:pt x="239172" y="65920"/>
                  </a:cubicBezTo>
                  <a:cubicBezTo>
                    <a:pt x="241801" y="66108"/>
                    <a:pt x="243256" y="65075"/>
                    <a:pt x="243538" y="62821"/>
                  </a:cubicBezTo>
                  <a:cubicBezTo>
                    <a:pt x="243820" y="60568"/>
                    <a:pt x="243116" y="58690"/>
                    <a:pt x="241425" y="57187"/>
                  </a:cubicBezTo>
                  <a:cubicBezTo>
                    <a:pt x="243679" y="57375"/>
                    <a:pt x="243960" y="55779"/>
                    <a:pt x="242270" y="52398"/>
                  </a:cubicBezTo>
                  <a:cubicBezTo>
                    <a:pt x="241332" y="51083"/>
                    <a:pt x="240580" y="50238"/>
                    <a:pt x="240017" y="49863"/>
                  </a:cubicBezTo>
                  <a:cubicBezTo>
                    <a:pt x="237763" y="49111"/>
                    <a:pt x="235228" y="49581"/>
                    <a:pt x="232411" y="51271"/>
                  </a:cubicBezTo>
                  <a:cubicBezTo>
                    <a:pt x="230908" y="52022"/>
                    <a:pt x="231097" y="52774"/>
                    <a:pt x="232974" y="53525"/>
                  </a:cubicBezTo>
                  <a:cubicBezTo>
                    <a:pt x="232787" y="53337"/>
                    <a:pt x="231894" y="54323"/>
                    <a:pt x="230298" y="56483"/>
                  </a:cubicBezTo>
                  <a:cubicBezTo>
                    <a:pt x="228702" y="58643"/>
                    <a:pt x="227153" y="60286"/>
                    <a:pt x="225649" y="61413"/>
                  </a:cubicBezTo>
                  <a:cubicBezTo>
                    <a:pt x="224147" y="62540"/>
                    <a:pt x="222645" y="62070"/>
                    <a:pt x="221142" y="60004"/>
                  </a:cubicBezTo>
                  <a:cubicBezTo>
                    <a:pt x="220955" y="59816"/>
                    <a:pt x="220438" y="58549"/>
                    <a:pt x="219593" y="56201"/>
                  </a:cubicBezTo>
                  <a:cubicBezTo>
                    <a:pt x="218747" y="53854"/>
                    <a:pt x="217856" y="52586"/>
                    <a:pt x="216916" y="52398"/>
                  </a:cubicBezTo>
                  <a:cubicBezTo>
                    <a:pt x="215415" y="52398"/>
                    <a:pt x="213912" y="53807"/>
                    <a:pt x="212409" y="56624"/>
                  </a:cubicBezTo>
                  <a:cubicBezTo>
                    <a:pt x="212972" y="55121"/>
                    <a:pt x="211940" y="53713"/>
                    <a:pt x="209310" y="52398"/>
                  </a:cubicBezTo>
                  <a:cubicBezTo>
                    <a:pt x="206681" y="51083"/>
                    <a:pt x="204427" y="50332"/>
                    <a:pt x="202549" y="50144"/>
                  </a:cubicBezTo>
                  <a:cubicBezTo>
                    <a:pt x="206118" y="47891"/>
                    <a:pt x="205366" y="45355"/>
                    <a:pt x="200296" y="42538"/>
                  </a:cubicBezTo>
                  <a:cubicBezTo>
                    <a:pt x="198982" y="41787"/>
                    <a:pt x="197056" y="41317"/>
                    <a:pt x="194520" y="41130"/>
                  </a:cubicBezTo>
                  <a:close/>
                  <a:moveTo>
                    <a:pt x="279879" y="312558"/>
                  </a:moveTo>
                  <a:cubicBezTo>
                    <a:pt x="278470" y="312839"/>
                    <a:pt x="277343" y="313262"/>
                    <a:pt x="276498" y="313825"/>
                  </a:cubicBezTo>
                  <a:cubicBezTo>
                    <a:pt x="275653" y="314389"/>
                    <a:pt x="274574" y="315187"/>
                    <a:pt x="273259" y="316220"/>
                  </a:cubicBezTo>
                  <a:cubicBezTo>
                    <a:pt x="271945" y="317253"/>
                    <a:pt x="271099" y="317863"/>
                    <a:pt x="270723" y="318051"/>
                  </a:cubicBezTo>
                  <a:cubicBezTo>
                    <a:pt x="270348" y="318239"/>
                    <a:pt x="269550" y="318755"/>
                    <a:pt x="268329" y="319600"/>
                  </a:cubicBezTo>
                  <a:cubicBezTo>
                    <a:pt x="267108" y="320445"/>
                    <a:pt x="266310" y="321150"/>
                    <a:pt x="265934" y="321713"/>
                  </a:cubicBezTo>
                  <a:cubicBezTo>
                    <a:pt x="265371" y="322465"/>
                    <a:pt x="264807" y="323591"/>
                    <a:pt x="264244" y="325094"/>
                  </a:cubicBezTo>
                  <a:cubicBezTo>
                    <a:pt x="263680" y="326596"/>
                    <a:pt x="263212" y="327629"/>
                    <a:pt x="262835" y="328193"/>
                  </a:cubicBezTo>
                  <a:cubicBezTo>
                    <a:pt x="262460" y="327441"/>
                    <a:pt x="261380" y="326831"/>
                    <a:pt x="259596" y="326362"/>
                  </a:cubicBezTo>
                  <a:cubicBezTo>
                    <a:pt x="257812" y="325892"/>
                    <a:pt x="256920" y="325376"/>
                    <a:pt x="256920" y="324812"/>
                  </a:cubicBezTo>
                  <a:cubicBezTo>
                    <a:pt x="257296" y="326690"/>
                    <a:pt x="257671" y="329977"/>
                    <a:pt x="258046" y="334672"/>
                  </a:cubicBezTo>
                  <a:cubicBezTo>
                    <a:pt x="258422" y="339367"/>
                    <a:pt x="258892" y="342935"/>
                    <a:pt x="259455" y="345377"/>
                  </a:cubicBezTo>
                  <a:cubicBezTo>
                    <a:pt x="260770" y="351199"/>
                    <a:pt x="259643" y="355706"/>
                    <a:pt x="256074" y="358899"/>
                  </a:cubicBezTo>
                  <a:cubicBezTo>
                    <a:pt x="251004" y="363594"/>
                    <a:pt x="248281" y="367350"/>
                    <a:pt x="247904" y="370167"/>
                  </a:cubicBezTo>
                  <a:cubicBezTo>
                    <a:pt x="247154" y="374299"/>
                    <a:pt x="248281" y="376741"/>
                    <a:pt x="251285" y="377492"/>
                  </a:cubicBezTo>
                  <a:cubicBezTo>
                    <a:pt x="251285" y="378807"/>
                    <a:pt x="250534" y="380732"/>
                    <a:pt x="249032" y="383267"/>
                  </a:cubicBezTo>
                  <a:cubicBezTo>
                    <a:pt x="247529" y="385802"/>
                    <a:pt x="246872" y="387821"/>
                    <a:pt x="247060" y="389324"/>
                  </a:cubicBezTo>
                  <a:cubicBezTo>
                    <a:pt x="247060" y="390451"/>
                    <a:pt x="247247" y="391953"/>
                    <a:pt x="247623" y="393831"/>
                  </a:cubicBezTo>
                  <a:cubicBezTo>
                    <a:pt x="286312" y="387070"/>
                    <a:pt x="319272" y="369322"/>
                    <a:pt x="346503" y="340588"/>
                  </a:cubicBezTo>
                  <a:cubicBezTo>
                    <a:pt x="345940" y="340024"/>
                    <a:pt x="344767" y="339602"/>
                    <a:pt x="342982" y="339320"/>
                  </a:cubicBezTo>
                  <a:cubicBezTo>
                    <a:pt x="341198" y="339038"/>
                    <a:pt x="340024" y="338710"/>
                    <a:pt x="339460" y="338334"/>
                  </a:cubicBezTo>
                  <a:cubicBezTo>
                    <a:pt x="336080" y="337019"/>
                    <a:pt x="333826" y="336268"/>
                    <a:pt x="332699" y="336080"/>
                  </a:cubicBezTo>
                  <a:cubicBezTo>
                    <a:pt x="332888" y="334766"/>
                    <a:pt x="332653" y="333545"/>
                    <a:pt x="331995" y="332418"/>
                  </a:cubicBezTo>
                  <a:cubicBezTo>
                    <a:pt x="331338" y="331291"/>
                    <a:pt x="330587" y="330446"/>
                    <a:pt x="329741" y="329883"/>
                  </a:cubicBezTo>
                  <a:cubicBezTo>
                    <a:pt x="328897" y="329319"/>
                    <a:pt x="327723" y="328568"/>
                    <a:pt x="326220" y="327629"/>
                  </a:cubicBezTo>
                  <a:cubicBezTo>
                    <a:pt x="324718" y="326690"/>
                    <a:pt x="323685" y="326033"/>
                    <a:pt x="323121" y="325657"/>
                  </a:cubicBezTo>
                  <a:cubicBezTo>
                    <a:pt x="322746" y="325281"/>
                    <a:pt x="322089" y="324718"/>
                    <a:pt x="321149" y="323967"/>
                  </a:cubicBezTo>
                  <a:cubicBezTo>
                    <a:pt x="320210" y="323216"/>
                    <a:pt x="319554" y="322699"/>
                    <a:pt x="319177" y="322418"/>
                  </a:cubicBezTo>
                  <a:cubicBezTo>
                    <a:pt x="318802" y="322136"/>
                    <a:pt x="318098" y="321713"/>
                    <a:pt x="317065" y="321150"/>
                  </a:cubicBezTo>
                  <a:cubicBezTo>
                    <a:pt x="316032" y="320586"/>
                    <a:pt x="315233" y="320399"/>
                    <a:pt x="314670" y="320586"/>
                  </a:cubicBezTo>
                  <a:cubicBezTo>
                    <a:pt x="314107" y="320774"/>
                    <a:pt x="313168" y="320868"/>
                    <a:pt x="311853" y="320868"/>
                  </a:cubicBezTo>
                  <a:lnTo>
                    <a:pt x="311008" y="321150"/>
                  </a:lnTo>
                  <a:cubicBezTo>
                    <a:pt x="310444" y="321338"/>
                    <a:pt x="309928" y="321572"/>
                    <a:pt x="309458" y="321854"/>
                  </a:cubicBezTo>
                  <a:cubicBezTo>
                    <a:pt x="308990" y="322136"/>
                    <a:pt x="308472" y="322418"/>
                    <a:pt x="307909" y="322699"/>
                  </a:cubicBezTo>
                  <a:cubicBezTo>
                    <a:pt x="307346" y="322981"/>
                    <a:pt x="306970" y="323263"/>
                    <a:pt x="306782" y="323544"/>
                  </a:cubicBezTo>
                  <a:cubicBezTo>
                    <a:pt x="306595" y="323826"/>
                    <a:pt x="306595" y="324061"/>
                    <a:pt x="306782" y="324249"/>
                  </a:cubicBezTo>
                  <a:cubicBezTo>
                    <a:pt x="302838" y="321056"/>
                    <a:pt x="299458" y="318990"/>
                    <a:pt x="296640" y="318051"/>
                  </a:cubicBezTo>
                  <a:cubicBezTo>
                    <a:pt x="295702" y="317863"/>
                    <a:pt x="294668" y="317347"/>
                    <a:pt x="293542" y="316502"/>
                  </a:cubicBezTo>
                  <a:cubicBezTo>
                    <a:pt x="292415" y="315657"/>
                    <a:pt x="291429" y="314999"/>
                    <a:pt x="290584" y="314530"/>
                  </a:cubicBezTo>
                  <a:cubicBezTo>
                    <a:pt x="289738" y="314060"/>
                    <a:pt x="288800" y="313919"/>
                    <a:pt x="287767" y="314107"/>
                  </a:cubicBezTo>
                  <a:cubicBezTo>
                    <a:pt x="286735" y="314295"/>
                    <a:pt x="285654" y="314952"/>
                    <a:pt x="284527" y="316079"/>
                  </a:cubicBezTo>
                  <a:cubicBezTo>
                    <a:pt x="283588" y="317018"/>
                    <a:pt x="283025" y="318427"/>
                    <a:pt x="282837" y="320305"/>
                  </a:cubicBezTo>
                  <a:cubicBezTo>
                    <a:pt x="282649" y="322183"/>
                    <a:pt x="282462" y="323404"/>
                    <a:pt x="282273" y="323967"/>
                  </a:cubicBezTo>
                  <a:cubicBezTo>
                    <a:pt x="280959" y="323028"/>
                    <a:pt x="280959" y="321384"/>
                    <a:pt x="282273" y="319037"/>
                  </a:cubicBezTo>
                  <a:cubicBezTo>
                    <a:pt x="283588" y="316689"/>
                    <a:pt x="283777" y="314952"/>
                    <a:pt x="282837" y="313825"/>
                  </a:cubicBezTo>
                  <a:cubicBezTo>
                    <a:pt x="282273" y="312699"/>
                    <a:pt x="281287" y="312276"/>
                    <a:pt x="279879" y="31255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24" tIns="59962" rIns="119924" bIns="59962" rtlCol="0" anchor="ctr"/>
            <a:lstStyle/>
            <a:p>
              <a:pPr algn="ctr"/>
              <a:endParaRPr lang="en-US" dirty="0"/>
            </a:p>
          </p:txBody>
        </p:sp>
        <p:sp>
          <p:nvSpPr>
            <p:cNvPr id="339" name="Freeform 425">
              <a:extLst>
                <a:ext uri="{FF2B5EF4-FFF2-40B4-BE49-F238E27FC236}">
                  <a16:creationId xmlns:a16="http://schemas.microsoft.com/office/drawing/2014/main" id="{FFD953A7-CF28-2449-BCF6-50CA29A12473}"/>
                </a:ext>
              </a:extLst>
            </p:cNvPr>
            <p:cNvSpPr/>
            <p:nvPr/>
          </p:nvSpPr>
          <p:spPr>
            <a:xfrm>
              <a:off x="271282" y="1122949"/>
              <a:ext cx="561362" cy="576783"/>
            </a:xfrm>
            <a:custGeom>
              <a:avLst/>
              <a:gdLst>
                <a:gd name="connsiteX0" fmla="*/ 169590 w 540885"/>
                <a:gd name="connsiteY0" fmla="*/ 270443 h 504826"/>
                <a:gd name="connsiteX1" fmla="*/ 181704 w 540885"/>
                <a:gd name="connsiteY1" fmla="*/ 276500 h 504826"/>
                <a:gd name="connsiteX2" fmla="*/ 202269 w 540885"/>
                <a:gd name="connsiteY2" fmla="*/ 290022 h 504826"/>
                <a:gd name="connsiteX3" fmla="*/ 232412 w 540885"/>
                <a:gd name="connsiteY3" fmla="*/ 303544 h 504826"/>
                <a:gd name="connsiteX4" fmla="*/ 270443 w 540885"/>
                <a:gd name="connsiteY4" fmla="*/ 309601 h 504826"/>
                <a:gd name="connsiteX5" fmla="*/ 308473 w 540885"/>
                <a:gd name="connsiteY5" fmla="*/ 303544 h 504826"/>
                <a:gd name="connsiteX6" fmla="*/ 338617 w 540885"/>
                <a:gd name="connsiteY6" fmla="*/ 290022 h 504826"/>
                <a:gd name="connsiteX7" fmla="*/ 359181 w 540885"/>
                <a:gd name="connsiteY7" fmla="*/ 276500 h 504826"/>
                <a:gd name="connsiteX8" fmla="*/ 371295 w 540885"/>
                <a:gd name="connsiteY8" fmla="*/ 270443 h 504826"/>
                <a:gd name="connsiteX9" fmla="*/ 402705 w 540885"/>
                <a:gd name="connsiteY9" fmla="*/ 276077 h 504826"/>
                <a:gd name="connsiteX10" fmla="*/ 426792 w 540885"/>
                <a:gd name="connsiteY10" fmla="*/ 291149 h 504826"/>
                <a:gd name="connsiteX11" fmla="*/ 444258 w 540885"/>
                <a:gd name="connsiteY11" fmla="*/ 313967 h 504826"/>
                <a:gd name="connsiteX12" fmla="*/ 456371 w 540885"/>
                <a:gd name="connsiteY12" fmla="*/ 341434 h 504826"/>
                <a:gd name="connsiteX13" fmla="*/ 463837 w 540885"/>
                <a:gd name="connsiteY13" fmla="*/ 372000 h 504826"/>
                <a:gd name="connsiteX14" fmla="*/ 467781 w 540885"/>
                <a:gd name="connsiteY14" fmla="*/ 402706 h 504826"/>
                <a:gd name="connsiteX15" fmla="*/ 468767 w 540885"/>
                <a:gd name="connsiteY15" fmla="*/ 431863 h 504826"/>
                <a:gd name="connsiteX16" fmla="*/ 448202 w 540885"/>
                <a:gd name="connsiteY16" fmla="*/ 485247 h 504826"/>
                <a:gd name="connsiteX17" fmla="*/ 393550 w 540885"/>
                <a:gd name="connsiteY17" fmla="*/ 504826 h 504826"/>
                <a:gd name="connsiteX18" fmla="*/ 147335 w 540885"/>
                <a:gd name="connsiteY18" fmla="*/ 504826 h 504826"/>
                <a:gd name="connsiteX19" fmla="*/ 92683 w 540885"/>
                <a:gd name="connsiteY19" fmla="*/ 485247 h 504826"/>
                <a:gd name="connsiteX20" fmla="*/ 72118 w 540885"/>
                <a:gd name="connsiteY20" fmla="*/ 431863 h 504826"/>
                <a:gd name="connsiteX21" fmla="*/ 73104 w 540885"/>
                <a:gd name="connsiteY21" fmla="*/ 402706 h 504826"/>
                <a:gd name="connsiteX22" fmla="*/ 77049 w 540885"/>
                <a:gd name="connsiteY22" fmla="*/ 372000 h 504826"/>
                <a:gd name="connsiteX23" fmla="*/ 84514 w 540885"/>
                <a:gd name="connsiteY23" fmla="*/ 341434 h 504826"/>
                <a:gd name="connsiteX24" fmla="*/ 96628 w 540885"/>
                <a:gd name="connsiteY24" fmla="*/ 313967 h 504826"/>
                <a:gd name="connsiteX25" fmla="*/ 114093 w 540885"/>
                <a:gd name="connsiteY25" fmla="*/ 291149 h 504826"/>
                <a:gd name="connsiteX26" fmla="*/ 138180 w 540885"/>
                <a:gd name="connsiteY26" fmla="*/ 276077 h 504826"/>
                <a:gd name="connsiteX27" fmla="*/ 169590 w 540885"/>
                <a:gd name="connsiteY27" fmla="*/ 270443 h 504826"/>
                <a:gd name="connsiteX28" fmla="*/ 505953 w 540885"/>
                <a:gd name="connsiteY28" fmla="*/ 144237 h 504826"/>
                <a:gd name="connsiteX29" fmla="*/ 540885 w 540885"/>
                <a:gd name="connsiteY29" fmla="*/ 243680 h 504826"/>
                <a:gd name="connsiteX30" fmla="*/ 525109 w 540885"/>
                <a:gd name="connsiteY30" fmla="*/ 277063 h 504826"/>
                <a:gd name="connsiteX31" fmla="*/ 486233 w 540885"/>
                <a:gd name="connsiteY31" fmla="*/ 288472 h 504826"/>
                <a:gd name="connsiteX32" fmla="*/ 448484 w 540885"/>
                <a:gd name="connsiteY32" fmla="*/ 288472 h 504826"/>
                <a:gd name="connsiteX33" fmla="*/ 373830 w 540885"/>
                <a:gd name="connsiteY33" fmla="*/ 252413 h 504826"/>
                <a:gd name="connsiteX34" fmla="*/ 396649 w 540885"/>
                <a:gd name="connsiteY34" fmla="*/ 180296 h 504826"/>
                <a:gd name="connsiteX35" fmla="*/ 395240 w 540885"/>
                <a:gd name="connsiteY35" fmla="*/ 161703 h 504826"/>
                <a:gd name="connsiteX36" fmla="*/ 432708 w 540885"/>
                <a:gd name="connsiteY36" fmla="*/ 168182 h 504826"/>
                <a:gd name="connsiteX37" fmla="*/ 466231 w 540885"/>
                <a:gd name="connsiteY37" fmla="*/ 162125 h 504826"/>
                <a:gd name="connsiteX38" fmla="*/ 493698 w 540885"/>
                <a:gd name="connsiteY38" fmla="*/ 150153 h 504826"/>
                <a:gd name="connsiteX39" fmla="*/ 505953 w 540885"/>
                <a:gd name="connsiteY39" fmla="*/ 144237 h 504826"/>
                <a:gd name="connsiteX40" fmla="*/ 34932 w 540885"/>
                <a:gd name="connsiteY40" fmla="*/ 144237 h 504826"/>
                <a:gd name="connsiteX41" fmla="*/ 47187 w 540885"/>
                <a:gd name="connsiteY41" fmla="*/ 150153 h 504826"/>
                <a:gd name="connsiteX42" fmla="*/ 74653 w 540885"/>
                <a:gd name="connsiteY42" fmla="*/ 162125 h 504826"/>
                <a:gd name="connsiteX43" fmla="*/ 108176 w 540885"/>
                <a:gd name="connsiteY43" fmla="*/ 168182 h 504826"/>
                <a:gd name="connsiteX44" fmla="*/ 145644 w 540885"/>
                <a:gd name="connsiteY44" fmla="*/ 161703 h 504826"/>
                <a:gd name="connsiteX45" fmla="*/ 144235 w 540885"/>
                <a:gd name="connsiteY45" fmla="*/ 180296 h 504826"/>
                <a:gd name="connsiteX46" fmla="*/ 167054 w 540885"/>
                <a:gd name="connsiteY46" fmla="*/ 252413 h 504826"/>
                <a:gd name="connsiteX47" fmla="*/ 92401 w 540885"/>
                <a:gd name="connsiteY47" fmla="*/ 288472 h 504826"/>
                <a:gd name="connsiteX48" fmla="*/ 54652 w 540885"/>
                <a:gd name="connsiteY48" fmla="*/ 288472 h 504826"/>
                <a:gd name="connsiteX49" fmla="*/ 15776 w 540885"/>
                <a:gd name="connsiteY49" fmla="*/ 277063 h 504826"/>
                <a:gd name="connsiteX50" fmla="*/ 0 w 540885"/>
                <a:gd name="connsiteY50" fmla="*/ 243680 h 504826"/>
                <a:gd name="connsiteX51" fmla="*/ 34932 w 540885"/>
                <a:gd name="connsiteY51" fmla="*/ 144237 h 504826"/>
                <a:gd name="connsiteX52" fmla="*/ 270442 w 540885"/>
                <a:gd name="connsiteY52" fmla="*/ 72119 h 504826"/>
                <a:gd name="connsiteX53" fmla="*/ 346926 w 540885"/>
                <a:gd name="connsiteY53" fmla="*/ 103811 h 504826"/>
                <a:gd name="connsiteX54" fmla="*/ 378619 w 540885"/>
                <a:gd name="connsiteY54" fmla="*/ 180296 h 504826"/>
                <a:gd name="connsiteX55" fmla="*/ 346926 w 540885"/>
                <a:gd name="connsiteY55" fmla="*/ 256780 h 504826"/>
                <a:gd name="connsiteX56" fmla="*/ 270442 w 540885"/>
                <a:gd name="connsiteY56" fmla="*/ 288472 h 504826"/>
                <a:gd name="connsiteX57" fmla="*/ 193957 w 540885"/>
                <a:gd name="connsiteY57" fmla="*/ 256780 h 504826"/>
                <a:gd name="connsiteX58" fmla="*/ 162265 w 540885"/>
                <a:gd name="connsiteY58" fmla="*/ 180296 h 504826"/>
                <a:gd name="connsiteX59" fmla="*/ 193957 w 540885"/>
                <a:gd name="connsiteY59" fmla="*/ 103811 h 504826"/>
                <a:gd name="connsiteX60" fmla="*/ 270442 w 540885"/>
                <a:gd name="connsiteY60" fmla="*/ 72119 h 504826"/>
                <a:gd name="connsiteX61" fmla="*/ 432707 w 540885"/>
                <a:gd name="connsiteY61" fmla="*/ 0 h 504826"/>
                <a:gd name="connsiteX62" fmla="*/ 483697 w 540885"/>
                <a:gd name="connsiteY62" fmla="*/ 21128 h 504826"/>
                <a:gd name="connsiteX63" fmla="*/ 504825 w 540885"/>
                <a:gd name="connsiteY63" fmla="*/ 72118 h 504826"/>
                <a:gd name="connsiteX64" fmla="*/ 483697 w 540885"/>
                <a:gd name="connsiteY64" fmla="*/ 123108 h 504826"/>
                <a:gd name="connsiteX65" fmla="*/ 432707 w 540885"/>
                <a:gd name="connsiteY65" fmla="*/ 144236 h 504826"/>
                <a:gd name="connsiteX66" fmla="*/ 381717 w 540885"/>
                <a:gd name="connsiteY66" fmla="*/ 123108 h 504826"/>
                <a:gd name="connsiteX67" fmla="*/ 360589 w 540885"/>
                <a:gd name="connsiteY67" fmla="*/ 72118 h 504826"/>
                <a:gd name="connsiteX68" fmla="*/ 381717 w 540885"/>
                <a:gd name="connsiteY68" fmla="*/ 21128 h 504826"/>
                <a:gd name="connsiteX69" fmla="*/ 432707 w 540885"/>
                <a:gd name="connsiteY69" fmla="*/ 0 h 504826"/>
                <a:gd name="connsiteX70" fmla="*/ 108176 w 540885"/>
                <a:gd name="connsiteY70" fmla="*/ 0 h 504826"/>
                <a:gd name="connsiteX71" fmla="*/ 159167 w 540885"/>
                <a:gd name="connsiteY71" fmla="*/ 21128 h 504826"/>
                <a:gd name="connsiteX72" fmla="*/ 180295 w 540885"/>
                <a:gd name="connsiteY72" fmla="*/ 72118 h 504826"/>
                <a:gd name="connsiteX73" fmla="*/ 159167 w 540885"/>
                <a:gd name="connsiteY73" fmla="*/ 123108 h 504826"/>
                <a:gd name="connsiteX74" fmla="*/ 108176 w 540885"/>
                <a:gd name="connsiteY74" fmla="*/ 144236 h 504826"/>
                <a:gd name="connsiteX75" fmla="*/ 57187 w 540885"/>
                <a:gd name="connsiteY75" fmla="*/ 123108 h 504826"/>
                <a:gd name="connsiteX76" fmla="*/ 36059 w 540885"/>
                <a:gd name="connsiteY76" fmla="*/ 72118 h 504826"/>
                <a:gd name="connsiteX77" fmla="*/ 57187 w 540885"/>
                <a:gd name="connsiteY77" fmla="*/ 21128 h 504826"/>
                <a:gd name="connsiteX78" fmla="*/ 108176 w 540885"/>
                <a:gd name="connsiteY78" fmla="*/ 0 h 50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0885" h="504826">
                  <a:moveTo>
                    <a:pt x="169590" y="270443"/>
                  </a:moveTo>
                  <a:cubicBezTo>
                    <a:pt x="171469" y="270443"/>
                    <a:pt x="175506" y="272462"/>
                    <a:pt x="181704" y="276500"/>
                  </a:cubicBezTo>
                  <a:cubicBezTo>
                    <a:pt x="187902" y="280538"/>
                    <a:pt x="194757" y="285045"/>
                    <a:pt x="202269" y="290022"/>
                  </a:cubicBezTo>
                  <a:cubicBezTo>
                    <a:pt x="209781" y="294999"/>
                    <a:pt x="219829" y="299506"/>
                    <a:pt x="232412" y="303544"/>
                  </a:cubicBezTo>
                  <a:cubicBezTo>
                    <a:pt x="244995" y="307582"/>
                    <a:pt x="257673" y="309601"/>
                    <a:pt x="270443" y="309601"/>
                  </a:cubicBezTo>
                  <a:cubicBezTo>
                    <a:pt x="283214" y="309601"/>
                    <a:pt x="295891" y="307582"/>
                    <a:pt x="308473" y="303544"/>
                  </a:cubicBezTo>
                  <a:cubicBezTo>
                    <a:pt x="321057" y="299506"/>
                    <a:pt x="331105" y="294999"/>
                    <a:pt x="338617" y="290022"/>
                  </a:cubicBezTo>
                  <a:cubicBezTo>
                    <a:pt x="346129" y="285045"/>
                    <a:pt x="352983" y="280538"/>
                    <a:pt x="359181" y="276500"/>
                  </a:cubicBezTo>
                  <a:cubicBezTo>
                    <a:pt x="365379" y="272462"/>
                    <a:pt x="369418" y="270443"/>
                    <a:pt x="371295" y="270443"/>
                  </a:cubicBezTo>
                  <a:cubicBezTo>
                    <a:pt x="382751" y="270443"/>
                    <a:pt x="393222" y="272321"/>
                    <a:pt x="402705" y="276077"/>
                  </a:cubicBezTo>
                  <a:cubicBezTo>
                    <a:pt x="412191" y="279833"/>
                    <a:pt x="420218" y="284857"/>
                    <a:pt x="426792" y="291149"/>
                  </a:cubicBezTo>
                  <a:cubicBezTo>
                    <a:pt x="433365" y="297440"/>
                    <a:pt x="439187" y="305046"/>
                    <a:pt x="444258" y="313967"/>
                  </a:cubicBezTo>
                  <a:cubicBezTo>
                    <a:pt x="449329" y="322888"/>
                    <a:pt x="453367" y="332044"/>
                    <a:pt x="456371" y="341434"/>
                  </a:cubicBezTo>
                  <a:cubicBezTo>
                    <a:pt x="459376" y="350824"/>
                    <a:pt x="461865" y="361013"/>
                    <a:pt x="463837" y="372000"/>
                  </a:cubicBezTo>
                  <a:cubicBezTo>
                    <a:pt x="465809" y="382986"/>
                    <a:pt x="467124" y="393222"/>
                    <a:pt x="467781" y="402706"/>
                  </a:cubicBezTo>
                  <a:cubicBezTo>
                    <a:pt x="468438" y="412190"/>
                    <a:pt x="468767" y="421909"/>
                    <a:pt x="468767" y="431863"/>
                  </a:cubicBezTo>
                  <a:cubicBezTo>
                    <a:pt x="468767" y="454400"/>
                    <a:pt x="461912" y="472195"/>
                    <a:pt x="448202" y="485247"/>
                  </a:cubicBezTo>
                  <a:cubicBezTo>
                    <a:pt x="434492" y="498300"/>
                    <a:pt x="416275" y="504826"/>
                    <a:pt x="393550" y="504826"/>
                  </a:cubicBezTo>
                  <a:lnTo>
                    <a:pt x="147335" y="504826"/>
                  </a:lnTo>
                  <a:cubicBezTo>
                    <a:pt x="124611" y="504826"/>
                    <a:pt x="106393" y="498300"/>
                    <a:pt x="92683" y="485247"/>
                  </a:cubicBezTo>
                  <a:cubicBezTo>
                    <a:pt x="78974" y="472195"/>
                    <a:pt x="72118" y="454400"/>
                    <a:pt x="72118" y="431863"/>
                  </a:cubicBezTo>
                  <a:cubicBezTo>
                    <a:pt x="72118" y="421909"/>
                    <a:pt x="72447" y="412190"/>
                    <a:pt x="73104" y="402706"/>
                  </a:cubicBezTo>
                  <a:cubicBezTo>
                    <a:pt x="73761" y="393222"/>
                    <a:pt x="75077" y="382986"/>
                    <a:pt x="77049" y="372000"/>
                  </a:cubicBezTo>
                  <a:cubicBezTo>
                    <a:pt x="79021" y="361013"/>
                    <a:pt x="81510" y="350824"/>
                    <a:pt x="84514" y="341434"/>
                  </a:cubicBezTo>
                  <a:cubicBezTo>
                    <a:pt x="87519" y="332044"/>
                    <a:pt x="91556" y="322888"/>
                    <a:pt x="96628" y="313967"/>
                  </a:cubicBezTo>
                  <a:cubicBezTo>
                    <a:pt x="101698" y="305046"/>
                    <a:pt x="107521" y="297440"/>
                    <a:pt x="114093" y="291149"/>
                  </a:cubicBezTo>
                  <a:cubicBezTo>
                    <a:pt x="120667" y="284857"/>
                    <a:pt x="128696" y="279833"/>
                    <a:pt x="138180" y="276077"/>
                  </a:cubicBezTo>
                  <a:cubicBezTo>
                    <a:pt x="147664" y="272321"/>
                    <a:pt x="158135" y="270443"/>
                    <a:pt x="169590" y="270443"/>
                  </a:cubicBezTo>
                  <a:close/>
                  <a:moveTo>
                    <a:pt x="505953" y="144237"/>
                  </a:moveTo>
                  <a:cubicBezTo>
                    <a:pt x="529241" y="144237"/>
                    <a:pt x="540885" y="177385"/>
                    <a:pt x="540885" y="243680"/>
                  </a:cubicBezTo>
                  <a:cubicBezTo>
                    <a:pt x="540885" y="258329"/>
                    <a:pt x="535626" y="269457"/>
                    <a:pt x="525109" y="277063"/>
                  </a:cubicBezTo>
                  <a:cubicBezTo>
                    <a:pt x="514592" y="284669"/>
                    <a:pt x="501634" y="288472"/>
                    <a:pt x="486233" y="288472"/>
                  </a:cubicBezTo>
                  <a:lnTo>
                    <a:pt x="448484" y="288472"/>
                  </a:lnTo>
                  <a:cubicBezTo>
                    <a:pt x="429140" y="265372"/>
                    <a:pt x="404256" y="253353"/>
                    <a:pt x="373830" y="252413"/>
                  </a:cubicBezTo>
                  <a:cubicBezTo>
                    <a:pt x="389043" y="230440"/>
                    <a:pt x="396649" y="206401"/>
                    <a:pt x="396649" y="180296"/>
                  </a:cubicBezTo>
                  <a:cubicBezTo>
                    <a:pt x="396649" y="174849"/>
                    <a:pt x="396179" y="168652"/>
                    <a:pt x="395240" y="161703"/>
                  </a:cubicBezTo>
                  <a:cubicBezTo>
                    <a:pt x="407636" y="166022"/>
                    <a:pt x="420125" y="168182"/>
                    <a:pt x="432708" y="168182"/>
                  </a:cubicBezTo>
                  <a:cubicBezTo>
                    <a:pt x="443789" y="168182"/>
                    <a:pt x="454964" y="166163"/>
                    <a:pt x="466231" y="162125"/>
                  </a:cubicBezTo>
                  <a:cubicBezTo>
                    <a:pt x="477500" y="158087"/>
                    <a:pt x="486655" y="154097"/>
                    <a:pt x="493698" y="150153"/>
                  </a:cubicBezTo>
                  <a:cubicBezTo>
                    <a:pt x="500742" y="146209"/>
                    <a:pt x="504826" y="144237"/>
                    <a:pt x="505953" y="144237"/>
                  </a:cubicBezTo>
                  <a:close/>
                  <a:moveTo>
                    <a:pt x="34932" y="144237"/>
                  </a:moveTo>
                  <a:cubicBezTo>
                    <a:pt x="36059" y="144237"/>
                    <a:pt x="40144" y="146209"/>
                    <a:pt x="47187" y="150153"/>
                  </a:cubicBezTo>
                  <a:cubicBezTo>
                    <a:pt x="54229" y="154097"/>
                    <a:pt x="63384" y="158087"/>
                    <a:pt x="74653" y="162125"/>
                  </a:cubicBezTo>
                  <a:cubicBezTo>
                    <a:pt x="85921" y="166163"/>
                    <a:pt x="97096" y="168182"/>
                    <a:pt x="108176" y="168182"/>
                  </a:cubicBezTo>
                  <a:cubicBezTo>
                    <a:pt x="120760" y="168182"/>
                    <a:pt x="133249" y="166022"/>
                    <a:pt x="145644" y="161703"/>
                  </a:cubicBezTo>
                  <a:cubicBezTo>
                    <a:pt x="144705" y="168652"/>
                    <a:pt x="144235" y="174849"/>
                    <a:pt x="144235" y="180296"/>
                  </a:cubicBezTo>
                  <a:cubicBezTo>
                    <a:pt x="144235" y="206401"/>
                    <a:pt x="151841" y="230440"/>
                    <a:pt x="167054" y="252413"/>
                  </a:cubicBezTo>
                  <a:cubicBezTo>
                    <a:pt x="136630" y="253353"/>
                    <a:pt x="111745" y="265372"/>
                    <a:pt x="92401" y="288472"/>
                  </a:cubicBezTo>
                  <a:lnTo>
                    <a:pt x="54652" y="288472"/>
                  </a:lnTo>
                  <a:cubicBezTo>
                    <a:pt x="39251" y="288472"/>
                    <a:pt x="26293" y="284669"/>
                    <a:pt x="15776" y="277063"/>
                  </a:cubicBezTo>
                  <a:cubicBezTo>
                    <a:pt x="5259" y="269457"/>
                    <a:pt x="0" y="258329"/>
                    <a:pt x="0" y="243680"/>
                  </a:cubicBezTo>
                  <a:cubicBezTo>
                    <a:pt x="0" y="177385"/>
                    <a:pt x="11644" y="144237"/>
                    <a:pt x="34932" y="144237"/>
                  </a:cubicBezTo>
                  <a:close/>
                  <a:moveTo>
                    <a:pt x="270442" y="72119"/>
                  </a:moveTo>
                  <a:cubicBezTo>
                    <a:pt x="300303" y="72119"/>
                    <a:pt x="325799" y="82683"/>
                    <a:pt x="346926" y="103811"/>
                  </a:cubicBezTo>
                  <a:cubicBezTo>
                    <a:pt x="368054" y="124940"/>
                    <a:pt x="378619" y="150434"/>
                    <a:pt x="378619" y="180296"/>
                  </a:cubicBezTo>
                  <a:cubicBezTo>
                    <a:pt x="378619" y="210157"/>
                    <a:pt x="368054" y="235652"/>
                    <a:pt x="346926" y="256780"/>
                  </a:cubicBezTo>
                  <a:cubicBezTo>
                    <a:pt x="325799" y="277908"/>
                    <a:pt x="300303" y="288472"/>
                    <a:pt x="270442" y="288472"/>
                  </a:cubicBezTo>
                  <a:cubicBezTo>
                    <a:pt x="240580" y="288472"/>
                    <a:pt x="215085" y="277908"/>
                    <a:pt x="193957" y="256780"/>
                  </a:cubicBezTo>
                  <a:cubicBezTo>
                    <a:pt x="172829" y="235652"/>
                    <a:pt x="162265" y="210157"/>
                    <a:pt x="162265" y="180296"/>
                  </a:cubicBezTo>
                  <a:cubicBezTo>
                    <a:pt x="162265" y="150434"/>
                    <a:pt x="172829" y="124940"/>
                    <a:pt x="193957" y="103811"/>
                  </a:cubicBezTo>
                  <a:cubicBezTo>
                    <a:pt x="215085" y="82683"/>
                    <a:pt x="240580" y="72119"/>
                    <a:pt x="270442" y="72119"/>
                  </a:cubicBezTo>
                  <a:close/>
                  <a:moveTo>
                    <a:pt x="432707" y="0"/>
                  </a:moveTo>
                  <a:cubicBezTo>
                    <a:pt x="452615" y="0"/>
                    <a:pt x="469611" y="7043"/>
                    <a:pt x="483697" y="21128"/>
                  </a:cubicBezTo>
                  <a:cubicBezTo>
                    <a:pt x="497783" y="35214"/>
                    <a:pt x="504825" y="52210"/>
                    <a:pt x="504825" y="72118"/>
                  </a:cubicBezTo>
                  <a:cubicBezTo>
                    <a:pt x="504825" y="92025"/>
                    <a:pt x="497783" y="109022"/>
                    <a:pt x="483697" y="123108"/>
                  </a:cubicBezTo>
                  <a:cubicBezTo>
                    <a:pt x="469611" y="137193"/>
                    <a:pt x="452615" y="144236"/>
                    <a:pt x="432707" y="144236"/>
                  </a:cubicBezTo>
                  <a:cubicBezTo>
                    <a:pt x="412800" y="144236"/>
                    <a:pt x="395803" y="137193"/>
                    <a:pt x="381717" y="123108"/>
                  </a:cubicBezTo>
                  <a:cubicBezTo>
                    <a:pt x="367632" y="109022"/>
                    <a:pt x="360589" y="92025"/>
                    <a:pt x="360589" y="72118"/>
                  </a:cubicBezTo>
                  <a:cubicBezTo>
                    <a:pt x="360589" y="52210"/>
                    <a:pt x="367632" y="35214"/>
                    <a:pt x="381717" y="21128"/>
                  </a:cubicBezTo>
                  <a:cubicBezTo>
                    <a:pt x="395803" y="7043"/>
                    <a:pt x="412800" y="0"/>
                    <a:pt x="432707" y="0"/>
                  </a:cubicBezTo>
                  <a:close/>
                  <a:moveTo>
                    <a:pt x="108176" y="0"/>
                  </a:moveTo>
                  <a:cubicBezTo>
                    <a:pt x="128085" y="0"/>
                    <a:pt x="145080" y="7043"/>
                    <a:pt x="159167" y="21128"/>
                  </a:cubicBezTo>
                  <a:cubicBezTo>
                    <a:pt x="173252" y="35214"/>
                    <a:pt x="180295" y="52210"/>
                    <a:pt x="180295" y="72118"/>
                  </a:cubicBezTo>
                  <a:cubicBezTo>
                    <a:pt x="180295" y="92025"/>
                    <a:pt x="173252" y="109022"/>
                    <a:pt x="159167" y="123108"/>
                  </a:cubicBezTo>
                  <a:cubicBezTo>
                    <a:pt x="145080" y="137193"/>
                    <a:pt x="128085" y="144236"/>
                    <a:pt x="108176" y="144236"/>
                  </a:cubicBezTo>
                  <a:cubicBezTo>
                    <a:pt x="88270" y="144236"/>
                    <a:pt x="71272" y="137193"/>
                    <a:pt x="57187" y="123108"/>
                  </a:cubicBezTo>
                  <a:cubicBezTo>
                    <a:pt x="43102" y="109022"/>
                    <a:pt x="36059" y="92025"/>
                    <a:pt x="36059" y="72118"/>
                  </a:cubicBezTo>
                  <a:cubicBezTo>
                    <a:pt x="36059" y="52210"/>
                    <a:pt x="43102" y="35214"/>
                    <a:pt x="57187" y="21128"/>
                  </a:cubicBezTo>
                  <a:cubicBezTo>
                    <a:pt x="71272" y="7043"/>
                    <a:pt x="88270" y="0"/>
                    <a:pt x="108176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24" tIns="59962" rIns="119924" bIns="59962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0" name="Freeform 333">
              <a:extLst>
                <a:ext uri="{FF2B5EF4-FFF2-40B4-BE49-F238E27FC236}">
                  <a16:creationId xmlns:a16="http://schemas.microsoft.com/office/drawing/2014/main" id="{D49F9FB0-783D-D74C-8CE9-2446E7FF02DF}"/>
                </a:ext>
              </a:extLst>
            </p:cNvPr>
            <p:cNvSpPr/>
            <p:nvPr/>
          </p:nvSpPr>
          <p:spPr>
            <a:xfrm>
              <a:off x="3696719" y="2646036"/>
              <a:ext cx="280681" cy="384043"/>
            </a:xfrm>
            <a:custGeom>
              <a:avLst/>
              <a:gdLst/>
              <a:ahLst/>
              <a:cxnLst/>
              <a:rect l="l" t="t" r="r" b="b"/>
              <a:pathLst>
                <a:path w="288471" h="432707">
                  <a:moveTo>
                    <a:pt x="54088" y="0"/>
                  </a:moveTo>
                  <a:cubicBezTo>
                    <a:pt x="69113" y="0"/>
                    <a:pt x="81883" y="5259"/>
                    <a:pt x="92401" y="15776"/>
                  </a:cubicBezTo>
                  <a:cubicBezTo>
                    <a:pt x="102918" y="26293"/>
                    <a:pt x="108176" y="39064"/>
                    <a:pt x="108176" y="54088"/>
                  </a:cubicBezTo>
                  <a:cubicBezTo>
                    <a:pt x="108176" y="63854"/>
                    <a:pt x="105735" y="72916"/>
                    <a:pt x="100852" y="81273"/>
                  </a:cubicBezTo>
                  <a:cubicBezTo>
                    <a:pt x="95969" y="89631"/>
                    <a:pt x="89396" y="96157"/>
                    <a:pt x="81132" y="100852"/>
                  </a:cubicBezTo>
                  <a:lnTo>
                    <a:pt x="81132" y="240862"/>
                  </a:lnTo>
                  <a:cubicBezTo>
                    <a:pt x="91274" y="235979"/>
                    <a:pt x="105735" y="230627"/>
                    <a:pt x="124515" y="224805"/>
                  </a:cubicBezTo>
                  <a:cubicBezTo>
                    <a:pt x="134845" y="221612"/>
                    <a:pt x="143062" y="218842"/>
                    <a:pt x="149165" y="216494"/>
                  </a:cubicBezTo>
                  <a:cubicBezTo>
                    <a:pt x="155269" y="214147"/>
                    <a:pt x="161889" y="211236"/>
                    <a:pt x="169026" y="207761"/>
                  </a:cubicBezTo>
                  <a:cubicBezTo>
                    <a:pt x="176163" y="204287"/>
                    <a:pt x="181703" y="200578"/>
                    <a:pt x="185647" y="196634"/>
                  </a:cubicBezTo>
                  <a:cubicBezTo>
                    <a:pt x="189591" y="192690"/>
                    <a:pt x="193394" y="187901"/>
                    <a:pt x="197056" y="182267"/>
                  </a:cubicBezTo>
                  <a:cubicBezTo>
                    <a:pt x="200718" y="176632"/>
                    <a:pt x="203348" y="170106"/>
                    <a:pt x="204944" y="162688"/>
                  </a:cubicBezTo>
                  <a:cubicBezTo>
                    <a:pt x="206540" y="155269"/>
                    <a:pt x="207338" y="146677"/>
                    <a:pt x="207338" y="136911"/>
                  </a:cubicBezTo>
                  <a:cubicBezTo>
                    <a:pt x="199075" y="132216"/>
                    <a:pt x="192502" y="125690"/>
                    <a:pt x="187619" y="117332"/>
                  </a:cubicBezTo>
                  <a:cubicBezTo>
                    <a:pt x="182736" y="108975"/>
                    <a:pt x="180295" y="99913"/>
                    <a:pt x="180295" y="90147"/>
                  </a:cubicBezTo>
                  <a:cubicBezTo>
                    <a:pt x="180295" y="75123"/>
                    <a:pt x="185553" y="62352"/>
                    <a:pt x="196070" y="51835"/>
                  </a:cubicBezTo>
                  <a:cubicBezTo>
                    <a:pt x="206588" y="41317"/>
                    <a:pt x="219358" y="36059"/>
                    <a:pt x="234383" y="36059"/>
                  </a:cubicBezTo>
                  <a:cubicBezTo>
                    <a:pt x="249407" y="36059"/>
                    <a:pt x="262178" y="41317"/>
                    <a:pt x="272695" y="51835"/>
                  </a:cubicBezTo>
                  <a:cubicBezTo>
                    <a:pt x="283213" y="62352"/>
                    <a:pt x="288471" y="75123"/>
                    <a:pt x="288471" y="90147"/>
                  </a:cubicBezTo>
                  <a:cubicBezTo>
                    <a:pt x="288471" y="99913"/>
                    <a:pt x="286030" y="108975"/>
                    <a:pt x="281147" y="117332"/>
                  </a:cubicBezTo>
                  <a:cubicBezTo>
                    <a:pt x="276264" y="125690"/>
                    <a:pt x="269691" y="132216"/>
                    <a:pt x="261427" y="136911"/>
                  </a:cubicBezTo>
                  <a:cubicBezTo>
                    <a:pt x="261051" y="190812"/>
                    <a:pt x="239829" y="229688"/>
                    <a:pt x="197760" y="253539"/>
                  </a:cubicBezTo>
                  <a:cubicBezTo>
                    <a:pt x="184989" y="260676"/>
                    <a:pt x="165927" y="268282"/>
                    <a:pt x="140573" y="276358"/>
                  </a:cubicBezTo>
                  <a:cubicBezTo>
                    <a:pt x="116534" y="283870"/>
                    <a:pt x="100617" y="290537"/>
                    <a:pt x="92823" y="296359"/>
                  </a:cubicBezTo>
                  <a:cubicBezTo>
                    <a:pt x="85029" y="302181"/>
                    <a:pt x="81132" y="311572"/>
                    <a:pt x="81132" y="324530"/>
                  </a:cubicBezTo>
                  <a:lnTo>
                    <a:pt x="81132" y="331855"/>
                  </a:lnTo>
                  <a:cubicBezTo>
                    <a:pt x="89396" y="336550"/>
                    <a:pt x="95969" y="343076"/>
                    <a:pt x="100852" y="351434"/>
                  </a:cubicBezTo>
                  <a:cubicBezTo>
                    <a:pt x="105735" y="359791"/>
                    <a:pt x="108176" y="368853"/>
                    <a:pt x="108176" y="378619"/>
                  </a:cubicBezTo>
                  <a:cubicBezTo>
                    <a:pt x="108176" y="393643"/>
                    <a:pt x="102918" y="406414"/>
                    <a:pt x="92401" y="416931"/>
                  </a:cubicBezTo>
                  <a:cubicBezTo>
                    <a:pt x="81883" y="427449"/>
                    <a:pt x="69113" y="432707"/>
                    <a:pt x="54088" y="432707"/>
                  </a:cubicBezTo>
                  <a:cubicBezTo>
                    <a:pt x="39063" y="432707"/>
                    <a:pt x="26293" y="427449"/>
                    <a:pt x="15776" y="416931"/>
                  </a:cubicBezTo>
                  <a:cubicBezTo>
                    <a:pt x="5258" y="406414"/>
                    <a:pt x="0" y="393643"/>
                    <a:pt x="0" y="378619"/>
                  </a:cubicBezTo>
                  <a:cubicBezTo>
                    <a:pt x="0" y="368853"/>
                    <a:pt x="2441" y="359791"/>
                    <a:pt x="7324" y="351434"/>
                  </a:cubicBezTo>
                  <a:cubicBezTo>
                    <a:pt x="12207" y="343076"/>
                    <a:pt x="18780" y="336550"/>
                    <a:pt x="27044" y="331855"/>
                  </a:cubicBezTo>
                  <a:lnTo>
                    <a:pt x="27044" y="100852"/>
                  </a:lnTo>
                  <a:cubicBezTo>
                    <a:pt x="18780" y="96157"/>
                    <a:pt x="12207" y="89631"/>
                    <a:pt x="7324" y="81273"/>
                  </a:cubicBezTo>
                  <a:cubicBezTo>
                    <a:pt x="2441" y="72916"/>
                    <a:pt x="0" y="63854"/>
                    <a:pt x="0" y="54088"/>
                  </a:cubicBezTo>
                  <a:cubicBezTo>
                    <a:pt x="0" y="39064"/>
                    <a:pt x="5258" y="26293"/>
                    <a:pt x="15776" y="15776"/>
                  </a:cubicBezTo>
                  <a:cubicBezTo>
                    <a:pt x="26293" y="5259"/>
                    <a:pt x="39063" y="0"/>
                    <a:pt x="54088" y="0"/>
                  </a:cubicBezTo>
                  <a:close/>
                  <a:moveTo>
                    <a:pt x="54088" y="27044"/>
                  </a:moveTo>
                  <a:cubicBezTo>
                    <a:pt x="46576" y="27044"/>
                    <a:pt x="40190" y="29673"/>
                    <a:pt x="34932" y="34932"/>
                  </a:cubicBezTo>
                  <a:cubicBezTo>
                    <a:pt x="29674" y="40191"/>
                    <a:pt x="27044" y="46576"/>
                    <a:pt x="27044" y="54088"/>
                  </a:cubicBezTo>
                  <a:cubicBezTo>
                    <a:pt x="27044" y="61601"/>
                    <a:pt x="29674" y="67986"/>
                    <a:pt x="34932" y="73245"/>
                  </a:cubicBezTo>
                  <a:cubicBezTo>
                    <a:pt x="40190" y="78503"/>
                    <a:pt x="46576" y="81133"/>
                    <a:pt x="54088" y="81133"/>
                  </a:cubicBezTo>
                  <a:cubicBezTo>
                    <a:pt x="61600" y="81133"/>
                    <a:pt x="67986" y="78503"/>
                    <a:pt x="73244" y="73245"/>
                  </a:cubicBezTo>
                  <a:cubicBezTo>
                    <a:pt x="78503" y="67986"/>
                    <a:pt x="81132" y="61601"/>
                    <a:pt x="81132" y="54088"/>
                  </a:cubicBezTo>
                  <a:cubicBezTo>
                    <a:pt x="81132" y="46576"/>
                    <a:pt x="78503" y="40191"/>
                    <a:pt x="73244" y="34932"/>
                  </a:cubicBezTo>
                  <a:cubicBezTo>
                    <a:pt x="67986" y="29673"/>
                    <a:pt x="61600" y="27044"/>
                    <a:pt x="54088" y="27044"/>
                  </a:cubicBezTo>
                  <a:close/>
                  <a:moveTo>
                    <a:pt x="54088" y="351575"/>
                  </a:moveTo>
                  <a:cubicBezTo>
                    <a:pt x="46576" y="351575"/>
                    <a:pt x="40190" y="354204"/>
                    <a:pt x="34932" y="359462"/>
                  </a:cubicBezTo>
                  <a:cubicBezTo>
                    <a:pt x="29674" y="364721"/>
                    <a:pt x="27044" y="371106"/>
                    <a:pt x="27044" y="378619"/>
                  </a:cubicBezTo>
                  <a:cubicBezTo>
                    <a:pt x="27044" y="386131"/>
                    <a:pt x="29674" y="392516"/>
                    <a:pt x="34932" y="397775"/>
                  </a:cubicBezTo>
                  <a:cubicBezTo>
                    <a:pt x="40190" y="403034"/>
                    <a:pt x="46576" y="405663"/>
                    <a:pt x="54088" y="405663"/>
                  </a:cubicBezTo>
                  <a:cubicBezTo>
                    <a:pt x="61600" y="405663"/>
                    <a:pt x="67986" y="403034"/>
                    <a:pt x="73244" y="397775"/>
                  </a:cubicBezTo>
                  <a:cubicBezTo>
                    <a:pt x="78503" y="392516"/>
                    <a:pt x="81132" y="386131"/>
                    <a:pt x="81132" y="378619"/>
                  </a:cubicBezTo>
                  <a:cubicBezTo>
                    <a:pt x="81132" y="371106"/>
                    <a:pt x="78503" y="364721"/>
                    <a:pt x="73244" y="359462"/>
                  </a:cubicBezTo>
                  <a:cubicBezTo>
                    <a:pt x="67986" y="354204"/>
                    <a:pt x="61600" y="351575"/>
                    <a:pt x="54088" y="351575"/>
                  </a:cubicBezTo>
                  <a:close/>
                  <a:moveTo>
                    <a:pt x="234383" y="63103"/>
                  </a:moveTo>
                  <a:cubicBezTo>
                    <a:pt x="226871" y="63103"/>
                    <a:pt x="220485" y="65732"/>
                    <a:pt x="215226" y="70991"/>
                  </a:cubicBezTo>
                  <a:cubicBezTo>
                    <a:pt x="209968" y="76250"/>
                    <a:pt x="207338" y="82635"/>
                    <a:pt x="207338" y="90147"/>
                  </a:cubicBezTo>
                  <a:cubicBezTo>
                    <a:pt x="207338" y="97660"/>
                    <a:pt x="209968" y="104045"/>
                    <a:pt x="215226" y="109304"/>
                  </a:cubicBezTo>
                  <a:cubicBezTo>
                    <a:pt x="220485" y="114562"/>
                    <a:pt x="226871" y="117191"/>
                    <a:pt x="234383" y="117191"/>
                  </a:cubicBezTo>
                  <a:cubicBezTo>
                    <a:pt x="241895" y="117191"/>
                    <a:pt x="248281" y="114562"/>
                    <a:pt x="253539" y="109304"/>
                  </a:cubicBezTo>
                  <a:cubicBezTo>
                    <a:pt x="258797" y="104045"/>
                    <a:pt x="261427" y="97660"/>
                    <a:pt x="261427" y="90147"/>
                  </a:cubicBezTo>
                  <a:cubicBezTo>
                    <a:pt x="261427" y="82635"/>
                    <a:pt x="258797" y="76250"/>
                    <a:pt x="253539" y="70991"/>
                  </a:cubicBezTo>
                  <a:cubicBezTo>
                    <a:pt x="248281" y="65732"/>
                    <a:pt x="241895" y="63103"/>
                    <a:pt x="234383" y="6310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24" tIns="59962" rIns="119924" bIns="59962" rtlCol="0" anchor="ctr"/>
            <a:lstStyle/>
            <a:p>
              <a:pPr algn="ctr"/>
              <a:endParaRPr lang="en-US" dirty="0"/>
            </a:p>
          </p:txBody>
        </p:sp>
        <p:sp>
          <p:nvSpPr>
            <p:cNvPr id="341" name="Freeform 343">
              <a:extLst>
                <a:ext uri="{FF2B5EF4-FFF2-40B4-BE49-F238E27FC236}">
                  <a16:creationId xmlns:a16="http://schemas.microsoft.com/office/drawing/2014/main" id="{1C24B800-A328-D247-AE57-F0F27A8E8069}"/>
                </a:ext>
              </a:extLst>
            </p:cNvPr>
            <p:cNvSpPr/>
            <p:nvPr/>
          </p:nvSpPr>
          <p:spPr>
            <a:xfrm>
              <a:off x="8363685" y="2629104"/>
              <a:ext cx="468562" cy="480665"/>
            </a:xfrm>
            <a:custGeom>
              <a:avLst/>
              <a:gdLst>
                <a:gd name="connsiteX0" fmla="*/ 132017 w 432707"/>
                <a:gd name="connsiteY0" fmla="*/ 243398 h 432707"/>
                <a:gd name="connsiteX1" fmla="*/ 138742 w 432707"/>
                <a:gd name="connsiteY1" fmla="*/ 245370 h 432707"/>
                <a:gd name="connsiteX2" fmla="*/ 147616 w 432707"/>
                <a:gd name="connsiteY2" fmla="*/ 256075 h 432707"/>
                <a:gd name="connsiteX3" fmla="*/ 173675 w 432707"/>
                <a:gd name="connsiteY3" fmla="*/ 292556 h 432707"/>
                <a:gd name="connsiteX4" fmla="*/ 216354 w 432707"/>
                <a:gd name="connsiteY4" fmla="*/ 306501 h 432707"/>
                <a:gd name="connsiteX5" fmla="*/ 259033 w 432707"/>
                <a:gd name="connsiteY5" fmla="*/ 292556 h 432707"/>
                <a:gd name="connsiteX6" fmla="*/ 285091 w 432707"/>
                <a:gd name="connsiteY6" fmla="*/ 256075 h 432707"/>
                <a:gd name="connsiteX7" fmla="*/ 294106 w 432707"/>
                <a:gd name="connsiteY7" fmla="*/ 245370 h 432707"/>
                <a:gd name="connsiteX8" fmla="*/ 307909 w 432707"/>
                <a:gd name="connsiteY8" fmla="*/ 244243 h 432707"/>
                <a:gd name="connsiteX9" fmla="*/ 318333 w 432707"/>
                <a:gd name="connsiteY9" fmla="*/ 253117 h 432707"/>
                <a:gd name="connsiteX10" fmla="*/ 319460 w 432707"/>
                <a:gd name="connsiteY10" fmla="*/ 266780 h 432707"/>
                <a:gd name="connsiteX11" fmla="*/ 280583 w 432707"/>
                <a:gd name="connsiteY11" fmla="*/ 321713 h 432707"/>
                <a:gd name="connsiteX12" fmla="*/ 216354 w 432707"/>
                <a:gd name="connsiteY12" fmla="*/ 342560 h 432707"/>
                <a:gd name="connsiteX13" fmla="*/ 152124 w 432707"/>
                <a:gd name="connsiteY13" fmla="*/ 321713 h 432707"/>
                <a:gd name="connsiteX14" fmla="*/ 113248 w 432707"/>
                <a:gd name="connsiteY14" fmla="*/ 266780 h 432707"/>
                <a:gd name="connsiteX15" fmla="*/ 114375 w 432707"/>
                <a:gd name="connsiteY15" fmla="*/ 253117 h 432707"/>
                <a:gd name="connsiteX16" fmla="*/ 125079 w 432707"/>
                <a:gd name="connsiteY16" fmla="*/ 244243 h 432707"/>
                <a:gd name="connsiteX17" fmla="*/ 132017 w 432707"/>
                <a:gd name="connsiteY17" fmla="*/ 243398 h 432707"/>
                <a:gd name="connsiteX18" fmla="*/ 288472 w 432707"/>
                <a:gd name="connsiteY18" fmla="*/ 108177 h 432707"/>
                <a:gd name="connsiteX19" fmla="*/ 313966 w 432707"/>
                <a:gd name="connsiteY19" fmla="*/ 118741 h 432707"/>
                <a:gd name="connsiteX20" fmla="*/ 324531 w 432707"/>
                <a:gd name="connsiteY20" fmla="*/ 144236 h 432707"/>
                <a:gd name="connsiteX21" fmla="*/ 313966 w 432707"/>
                <a:gd name="connsiteY21" fmla="*/ 169730 h 432707"/>
                <a:gd name="connsiteX22" fmla="*/ 288472 w 432707"/>
                <a:gd name="connsiteY22" fmla="*/ 180295 h 432707"/>
                <a:gd name="connsiteX23" fmla="*/ 262977 w 432707"/>
                <a:gd name="connsiteY23" fmla="*/ 169730 h 432707"/>
                <a:gd name="connsiteX24" fmla="*/ 252413 w 432707"/>
                <a:gd name="connsiteY24" fmla="*/ 144236 h 432707"/>
                <a:gd name="connsiteX25" fmla="*/ 262977 w 432707"/>
                <a:gd name="connsiteY25" fmla="*/ 118741 h 432707"/>
                <a:gd name="connsiteX26" fmla="*/ 288472 w 432707"/>
                <a:gd name="connsiteY26" fmla="*/ 108177 h 432707"/>
                <a:gd name="connsiteX27" fmla="*/ 144236 w 432707"/>
                <a:gd name="connsiteY27" fmla="*/ 108177 h 432707"/>
                <a:gd name="connsiteX28" fmla="*/ 169731 w 432707"/>
                <a:gd name="connsiteY28" fmla="*/ 118741 h 432707"/>
                <a:gd name="connsiteX29" fmla="*/ 180295 w 432707"/>
                <a:gd name="connsiteY29" fmla="*/ 144236 h 432707"/>
                <a:gd name="connsiteX30" fmla="*/ 169731 w 432707"/>
                <a:gd name="connsiteY30" fmla="*/ 169730 h 432707"/>
                <a:gd name="connsiteX31" fmla="*/ 144236 w 432707"/>
                <a:gd name="connsiteY31" fmla="*/ 180295 h 432707"/>
                <a:gd name="connsiteX32" fmla="*/ 118741 w 432707"/>
                <a:gd name="connsiteY32" fmla="*/ 169730 h 432707"/>
                <a:gd name="connsiteX33" fmla="*/ 108177 w 432707"/>
                <a:gd name="connsiteY33" fmla="*/ 144236 h 432707"/>
                <a:gd name="connsiteX34" fmla="*/ 118741 w 432707"/>
                <a:gd name="connsiteY34" fmla="*/ 118741 h 432707"/>
                <a:gd name="connsiteX35" fmla="*/ 144236 w 432707"/>
                <a:gd name="connsiteY35" fmla="*/ 108177 h 432707"/>
                <a:gd name="connsiteX36" fmla="*/ 216354 w 432707"/>
                <a:gd name="connsiteY36" fmla="*/ 36059 h 432707"/>
                <a:gd name="connsiteX37" fmla="*/ 146349 w 432707"/>
                <a:gd name="connsiteY37" fmla="*/ 50426 h 432707"/>
                <a:gd name="connsiteX38" fmla="*/ 88880 w 432707"/>
                <a:gd name="connsiteY38" fmla="*/ 88880 h 432707"/>
                <a:gd name="connsiteX39" fmla="*/ 50426 w 432707"/>
                <a:gd name="connsiteY39" fmla="*/ 146348 h 432707"/>
                <a:gd name="connsiteX40" fmla="*/ 36059 w 432707"/>
                <a:gd name="connsiteY40" fmla="*/ 216354 h 432707"/>
                <a:gd name="connsiteX41" fmla="*/ 50426 w 432707"/>
                <a:gd name="connsiteY41" fmla="*/ 286359 h 432707"/>
                <a:gd name="connsiteX42" fmla="*/ 88880 w 432707"/>
                <a:gd name="connsiteY42" fmla="*/ 343828 h 432707"/>
                <a:gd name="connsiteX43" fmla="*/ 146349 w 432707"/>
                <a:gd name="connsiteY43" fmla="*/ 382281 h 432707"/>
                <a:gd name="connsiteX44" fmla="*/ 216354 w 432707"/>
                <a:gd name="connsiteY44" fmla="*/ 396648 h 432707"/>
                <a:gd name="connsiteX45" fmla="*/ 286359 w 432707"/>
                <a:gd name="connsiteY45" fmla="*/ 382281 h 432707"/>
                <a:gd name="connsiteX46" fmla="*/ 343828 w 432707"/>
                <a:gd name="connsiteY46" fmla="*/ 343828 h 432707"/>
                <a:gd name="connsiteX47" fmla="*/ 382281 w 432707"/>
                <a:gd name="connsiteY47" fmla="*/ 286359 h 432707"/>
                <a:gd name="connsiteX48" fmla="*/ 396648 w 432707"/>
                <a:gd name="connsiteY48" fmla="*/ 216354 h 432707"/>
                <a:gd name="connsiteX49" fmla="*/ 382281 w 432707"/>
                <a:gd name="connsiteY49" fmla="*/ 146348 h 432707"/>
                <a:gd name="connsiteX50" fmla="*/ 343828 w 432707"/>
                <a:gd name="connsiteY50" fmla="*/ 88880 h 432707"/>
                <a:gd name="connsiteX51" fmla="*/ 286359 w 432707"/>
                <a:gd name="connsiteY51" fmla="*/ 50426 h 432707"/>
                <a:gd name="connsiteX52" fmla="*/ 216354 w 432707"/>
                <a:gd name="connsiteY52" fmla="*/ 36059 h 432707"/>
                <a:gd name="connsiteX53" fmla="*/ 216354 w 432707"/>
                <a:gd name="connsiteY53" fmla="*/ 0 h 432707"/>
                <a:gd name="connsiteX54" fmla="*/ 324953 w 432707"/>
                <a:gd name="connsiteY54" fmla="*/ 29016 h 432707"/>
                <a:gd name="connsiteX55" fmla="*/ 403691 w 432707"/>
                <a:gd name="connsiteY55" fmla="*/ 107754 h 432707"/>
                <a:gd name="connsiteX56" fmla="*/ 432707 w 432707"/>
                <a:gd name="connsiteY56" fmla="*/ 216354 h 432707"/>
                <a:gd name="connsiteX57" fmla="*/ 403691 w 432707"/>
                <a:gd name="connsiteY57" fmla="*/ 324953 h 432707"/>
                <a:gd name="connsiteX58" fmla="*/ 324953 w 432707"/>
                <a:gd name="connsiteY58" fmla="*/ 403691 h 432707"/>
                <a:gd name="connsiteX59" fmla="*/ 216354 w 432707"/>
                <a:gd name="connsiteY59" fmla="*/ 432707 h 432707"/>
                <a:gd name="connsiteX60" fmla="*/ 107754 w 432707"/>
                <a:gd name="connsiteY60" fmla="*/ 403691 h 432707"/>
                <a:gd name="connsiteX61" fmla="*/ 29016 w 432707"/>
                <a:gd name="connsiteY61" fmla="*/ 324953 h 432707"/>
                <a:gd name="connsiteX62" fmla="*/ 0 w 432707"/>
                <a:gd name="connsiteY62" fmla="*/ 216354 h 432707"/>
                <a:gd name="connsiteX63" fmla="*/ 29016 w 432707"/>
                <a:gd name="connsiteY63" fmla="*/ 107754 h 432707"/>
                <a:gd name="connsiteX64" fmla="*/ 107754 w 432707"/>
                <a:gd name="connsiteY64" fmla="*/ 29016 h 432707"/>
                <a:gd name="connsiteX65" fmla="*/ 216354 w 432707"/>
                <a:gd name="connsiteY65" fmla="*/ 0 h 43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32707" h="432707">
                  <a:moveTo>
                    <a:pt x="132017" y="243398"/>
                  </a:moveTo>
                  <a:cubicBezTo>
                    <a:pt x="134294" y="243586"/>
                    <a:pt x="136536" y="244243"/>
                    <a:pt x="138742" y="245370"/>
                  </a:cubicBezTo>
                  <a:cubicBezTo>
                    <a:pt x="143156" y="247623"/>
                    <a:pt x="146114" y="251192"/>
                    <a:pt x="147616" y="256075"/>
                  </a:cubicBezTo>
                  <a:cubicBezTo>
                    <a:pt x="152312" y="271099"/>
                    <a:pt x="160998" y="283260"/>
                    <a:pt x="173675" y="292556"/>
                  </a:cubicBezTo>
                  <a:cubicBezTo>
                    <a:pt x="186352" y="301853"/>
                    <a:pt x="200578" y="306501"/>
                    <a:pt x="216354" y="306501"/>
                  </a:cubicBezTo>
                  <a:cubicBezTo>
                    <a:pt x="232129" y="306501"/>
                    <a:pt x="246356" y="301853"/>
                    <a:pt x="259033" y="292556"/>
                  </a:cubicBezTo>
                  <a:cubicBezTo>
                    <a:pt x="271710" y="283260"/>
                    <a:pt x="280396" y="271099"/>
                    <a:pt x="285091" y="256075"/>
                  </a:cubicBezTo>
                  <a:cubicBezTo>
                    <a:pt x="286593" y="251192"/>
                    <a:pt x="289598" y="247623"/>
                    <a:pt x="294106" y="245370"/>
                  </a:cubicBezTo>
                  <a:cubicBezTo>
                    <a:pt x="298613" y="243116"/>
                    <a:pt x="303214" y="242740"/>
                    <a:pt x="307909" y="244243"/>
                  </a:cubicBezTo>
                  <a:cubicBezTo>
                    <a:pt x="312605" y="245745"/>
                    <a:pt x="316079" y="248703"/>
                    <a:pt x="318333" y="253117"/>
                  </a:cubicBezTo>
                  <a:cubicBezTo>
                    <a:pt x="320586" y="257530"/>
                    <a:pt x="320962" y="262085"/>
                    <a:pt x="319460" y="266780"/>
                  </a:cubicBezTo>
                  <a:cubicBezTo>
                    <a:pt x="312511" y="289504"/>
                    <a:pt x="299552" y="307815"/>
                    <a:pt x="280583" y="321713"/>
                  </a:cubicBezTo>
                  <a:cubicBezTo>
                    <a:pt x="261615" y="335611"/>
                    <a:pt x="240205" y="342560"/>
                    <a:pt x="216354" y="342560"/>
                  </a:cubicBezTo>
                  <a:cubicBezTo>
                    <a:pt x="192502" y="342560"/>
                    <a:pt x="171092" y="335611"/>
                    <a:pt x="152124" y="321713"/>
                  </a:cubicBezTo>
                  <a:cubicBezTo>
                    <a:pt x="133155" y="307815"/>
                    <a:pt x="120197" y="289504"/>
                    <a:pt x="113248" y="266780"/>
                  </a:cubicBezTo>
                  <a:cubicBezTo>
                    <a:pt x="111745" y="262085"/>
                    <a:pt x="112121" y="257530"/>
                    <a:pt x="114375" y="253117"/>
                  </a:cubicBezTo>
                  <a:cubicBezTo>
                    <a:pt x="116628" y="248703"/>
                    <a:pt x="120197" y="245745"/>
                    <a:pt x="125079" y="244243"/>
                  </a:cubicBezTo>
                  <a:cubicBezTo>
                    <a:pt x="127427" y="243492"/>
                    <a:pt x="129739" y="243210"/>
                    <a:pt x="132017" y="243398"/>
                  </a:cubicBezTo>
                  <a:close/>
                  <a:moveTo>
                    <a:pt x="288472" y="108177"/>
                  </a:moveTo>
                  <a:cubicBezTo>
                    <a:pt x="298425" y="108177"/>
                    <a:pt x="306923" y="111698"/>
                    <a:pt x="313966" y="118741"/>
                  </a:cubicBezTo>
                  <a:cubicBezTo>
                    <a:pt x="321009" y="125784"/>
                    <a:pt x="324531" y="134282"/>
                    <a:pt x="324531" y="144236"/>
                  </a:cubicBezTo>
                  <a:cubicBezTo>
                    <a:pt x="324531" y="154189"/>
                    <a:pt x="321009" y="162688"/>
                    <a:pt x="313966" y="169730"/>
                  </a:cubicBezTo>
                  <a:cubicBezTo>
                    <a:pt x="306923" y="176773"/>
                    <a:pt x="298425" y="180295"/>
                    <a:pt x="288472" y="180295"/>
                  </a:cubicBezTo>
                  <a:cubicBezTo>
                    <a:pt x="278518" y="180295"/>
                    <a:pt x="270019" y="176773"/>
                    <a:pt x="262977" y="169730"/>
                  </a:cubicBezTo>
                  <a:cubicBezTo>
                    <a:pt x="255934" y="162688"/>
                    <a:pt x="252413" y="154189"/>
                    <a:pt x="252413" y="144236"/>
                  </a:cubicBezTo>
                  <a:cubicBezTo>
                    <a:pt x="252413" y="134282"/>
                    <a:pt x="255934" y="125784"/>
                    <a:pt x="262977" y="118741"/>
                  </a:cubicBezTo>
                  <a:cubicBezTo>
                    <a:pt x="270019" y="111698"/>
                    <a:pt x="278518" y="108177"/>
                    <a:pt x="288472" y="108177"/>
                  </a:cubicBezTo>
                  <a:close/>
                  <a:moveTo>
                    <a:pt x="144236" y="108177"/>
                  </a:moveTo>
                  <a:cubicBezTo>
                    <a:pt x="154189" y="108177"/>
                    <a:pt x="162688" y="111698"/>
                    <a:pt x="169731" y="118741"/>
                  </a:cubicBezTo>
                  <a:cubicBezTo>
                    <a:pt x="176773" y="125784"/>
                    <a:pt x="180295" y="134282"/>
                    <a:pt x="180295" y="144236"/>
                  </a:cubicBezTo>
                  <a:cubicBezTo>
                    <a:pt x="180295" y="154189"/>
                    <a:pt x="176773" y="162688"/>
                    <a:pt x="169731" y="169730"/>
                  </a:cubicBezTo>
                  <a:cubicBezTo>
                    <a:pt x="162688" y="176773"/>
                    <a:pt x="154189" y="180295"/>
                    <a:pt x="144236" y="180295"/>
                  </a:cubicBezTo>
                  <a:cubicBezTo>
                    <a:pt x="134282" y="180295"/>
                    <a:pt x="125784" y="176773"/>
                    <a:pt x="118741" y="169730"/>
                  </a:cubicBezTo>
                  <a:cubicBezTo>
                    <a:pt x="111698" y="162688"/>
                    <a:pt x="108177" y="154189"/>
                    <a:pt x="108177" y="144236"/>
                  </a:cubicBezTo>
                  <a:cubicBezTo>
                    <a:pt x="108177" y="134282"/>
                    <a:pt x="111698" y="125784"/>
                    <a:pt x="118741" y="118741"/>
                  </a:cubicBezTo>
                  <a:cubicBezTo>
                    <a:pt x="125784" y="111698"/>
                    <a:pt x="134282" y="108177"/>
                    <a:pt x="144236" y="108177"/>
                  </a:cubicBezTo>
                  <a:close/>
                  <a:moveTo>
                    <a:pt x="216354" y="36059"/>
                  </a:moveTo>
                  <a:cubicBezTo>
                    <a:pt x="191939" y="36059"/>
                    <a:pt x="168604" y="40848"/>
                    <a:pt x="146349" y="50426"/>
                  </a:cubicBezTo>
                  <a:cubicBezTo>
                    <a:pt x="124094" y="60004"/>
                    <a:pt x="104937" y="72822"/>
                    <a:pt x="88880" y="88880"/>
                  </a:cubicBezTo>
                  <a:cubicBezTo>
                    <a:pt x="72822" y="104937"/>
                    <a:pt x="60004" y="124093"/>
                    <a:pt x="50426" y="146348"/>
                  </a:cubicBezTo>
                  <a:cubicBezTo>
                    <a:pt x="40848" y="168604"/>
                    <a:pt x="36059" y="191939"/>
                    <a:pt x="36059" y="216354"/>
                  </a:cubicBezTo>
                  <a:cubicBezTo>
                    <a:pt x="36059" y="240768"/>
                    <a:pt x="40848" y="264103"/>
                    <a:pt x="50426" y="286359"/>
                  </a:cubicBezTo>
                  <a:cubicBezTo>
                    <a:pt x="60004" y="308614"/>
                    <a:pt x="72822" y="327770"/>
                    <a:pt x="88880" y="343828"/>
                  </a:cubicBezTo>
                  <a:cubicBezTo>
                    <a:pt x="104937" y="359885"/>
                    <a:pt x="124094" y="372703"/>
                    <a:pt x="146349" y="382281"/>
                  </a:cubicBezTo>
                  <a:cubicBezTo>
                    <a:pt x="168604" y="391859"/>
                    <a:pt x="191939" y="396648"/>
                    <a:pt x="216354" y="396648"/>
                  </a:cubicBezTo>
                  <a:cubicBezTo>
                    <a:pt x="240769" y="396648"/>
                    <a:pt x="264104" y="391859"/>
                    <a:pt x="286359" y="382281"/>
                  </a:cubicBezTo>
                  <a:cubicBezTo>
                    <a:pt x="308614" y="372703"/>
                    <a:pt x="327770" y="359885"/>
                    <a:pt x="343828" y="343828"/>
                  </a:cubicBezTo>
                  <a:cubicBezTo>
                    <a:pt x="359885" y="327770"/>
                    <a:pt x="372703" y="308614"/>
                    <a:pt x="382281" y="286359"/>
                  </a:cubicBezTo>
                  <a:cubicBezTo>
                    <a:pt x="391859" y="264103"/>
                    <a:pt x="396648" y="240768"/>
                    <a:pt x="396648" y="216354"/>
                  </a:cubicBezTo>
                  <a:cubicBezTo>
                    <a:pt x="396648" y="191939"/>
                    <a:pt x="391859" y="168604"/>
                    <a:pt x="382281" y="146348"/>
                  </a:cubicBezTo>
                  <a:cubicBezTo>
                    <a:pt x="372703" y="124093"/>
                    <a:pt x="359885" y="104937"/>
                    <a:pt x="343828" y="88880"/>
                  </a:cubicBezTo>
                  <a:cubicBezTo>
                    <a:pt x="327770" y="72822"/>
                    <a:pt x="308614" y="60004"/>
                    <a:pt x="286359" y="50426"/>
                  </a:cubicBezTo>
                  <a:cubicBezTo>
                    <a:pt x="264104" y="40848"/>
                    <a:pt x="240769" y="36059"/>
                    <a:pt x="216354" y="36059"/>
                  </a:cubicBezTo>
                  <a:close/>
                  <a:moveTo>
                    <a:pt x="216354" y="0"/>
                  </a:moveTo>
                  <a:cubicBezTo>
                    <a:pt x="255605" y="0"/>
                    <a:pt x="291805" y="9672"/>
                    <a:pt x="324953" y="29016"/>
                  </a:cubicBezTo>
                  <a:cubicBezTo>
                    <a:pt x="358101" y="48360"/>
                    <a:pt x="384347" y="74606"/>
                    <a:pt x="403691" y="107754"/>
                  </a:cubicBezTo>
                  <a:cubicBezTo>
                    <a:pt x="423035" y="140902"/>
                    <a:pt x="432707" y="177102"/>
                    <a:pt x="432707" y="216354"/>
                  </a:cubicBezTo>
                  <a:cubicBezTo>
                    <a:pt x="432707" y="255605"/>
                    <a:pt x="423035" y="291805"/>
                    <a:pt x="403691" y="324953"/>
                  </a:cubicBezTo>
                  <a:cubicBezTo>
                    <a:pt x="384347" y="358101"/>
                    <a:pt x="358101" y="384347"/>
                    <a:pt x="324953" y="403691"/>
                  </a:cubicBezTo>
                  <a:cubicBezTo>
                    <a:pt x="291805" y="423035"/>
                    <a:pt x="255605" y="432707"/>
                    <a:pt x="216354" y="432707"/>
                  </a:cubicBezTo>
                  <a:cubicBezTo>
                    <a:pt x="177102" y="432707"/>
                    <a:pt x="140902" y="423035"/>
                    <a:pt x="107754" y="403691"/>
                  </a:cubicBezTo>
                  <a:cubicBezTo>
                    <a:pt x="74606" y="384347"/>
                    <a:pt x="48360" y="358101"/>
                    <a:pt x="29016" y="324953"/>
                  </a:cubicBezTo>
                  <a:cubicBezTo>
                    <a:pt x="9672" y="291805"/>
                    <a:pt x="0" y="255605"/>
                    <a:pt x="0" y="216354"/>
                  </a:cubicBezTo>
                  <a:cubicBezTo>
                    <a:pt x="0" y="177102"/>
                    <a:pt x="9672" y="140902"/>
                    <a:pt x="29016" y="107754"/>
                  </a:cubicBezTo>
                  <a:cubicBezTo>
                    <a:pt x="48360" y="74606"/>
                    <a:pt x="74606" y="48360"/>
                    <a:pt x="107754" y="29016"/>
                  </a:cubicBezTo>
                  <a:cubicBezTo>
                    <a:pt x="140902" y="9672"/>
                    <a:pt x="177102" y="0"/>
                    <a:pt x="21635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24" tIns="59962" rIns="119924" bIns="59962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2" name="Freeform 491">
              <a:extLst>
                <a:ext uri="{FF2B5EF4-FFF2-40B4-BE49-F238E27FC236}">
                  <a16:creationId xmlns:a16="http://schemas.microsoft.com/office/drawing/2014/main" id="{69324BC6-E28A-D040-9E03-8018AB24699E}"/>
                </a:ext>
              </a:extLst>
            </p:cNvPr>
            <p:cNvSpPr/>
            <p:nvPr/>
          </p:nvSpPr>
          <p:spPr>
            <a:xfrm>
              <a:off x="8347184" y="3611732"/>
              <a:ext cx="490063" cy="473179"/>
            </a:xfrm>
            <a:custGeom>
              <a:avLst/>
              <a:gdLst>
                <a:gd name="connsiteX0" fmla="*/ 234384 w 468766"/>
                <a:gd name="connsiteY0" fmla="*/ 268751 h 435524"/>
                <a:gd name="connsiteX1" fmla="*/ 234665 w 468766"/>
                <a:gd name="connsiteY1" fmla="*/ 269033 h 435524"/>
                <a:gd name="connsiteX2" fmla="*/ 234947 w 468766"/>
                <a:gd name="connsiteY2" fmla="*/ 268751 h 435524"/>
                <a:gd name="connsiteX3" fmla="*/ 234947 w 468766"/>
                <a:gd name="connsiteY3" fmla="*/ 269315 h 435524"/>
                <a:gd name="connsiteX4" fmla="*/ 331574 w 468766"/>
                <a:gd name="connsiteY4" fmla="*/ 349321 h 435524"/>
                <a:gd name="connsiteX5" fmla="*/ 372985 w 468766"/>
                <a:gd name="connsiteY5" fmla="*/ 322276 h 435524"/>
                <a:gd name="connsiteX6" fmla="*/ 372985 w 468766"/>
                <a:gd name="connsiteY6" fmla="*/ 352701 h 435524"/>
                <a:gd name="connsiteX7" fmla="*/ 234947 w 468766"/>
                <a:gd name="connsiteY7" fmla="*/ 435242 h 435524"/>
                <a:gd name="connsiteX8" fmla="*/ 234947 w 468766"/>
                <a:gd name="connsiteY8" fmla="*/ 435524 h 435524"/>
                <a:gd name="connsiteX9" fmla="*/ 234665 w 468766"/>
                <a:gd name="connsiteY9" fmla="*/ 435242 h 435524"/>
                <a:gd name="connsiteX10" fmla="*/ 234384 w 468766"/>
                <a:gd name="connsiteY10" fmla="*/ 435524 h 435524"/>
                <a:gd name="connsiteX11" fmla="*/ 234384 w 468766"/>
                <a:gd name="connsiteY11" fmla="*/ 435242 h 435524"/>
                <a:gd name="connsiteX12" fmla="*/ 96627 w 468766"/>
                <a:gd name="connsiteY12" fmla="*/ 352701 h 435524"/>
                <a:gd name="connsiteX13" fmla="*/ 96627 w 468766"/>
                <a:gd name="connsiteY13" fmla="*/ 322276 h 435524"/>
                <a:gd name="connsiteX14" fmla="*/ 138038 w 468766"/>
                <a:gd name="connsiteY14" fmla="*/ 349321 h 435524"/>
                <a:gd name="connsiteX15" fmla="*/ 234384 w 468766"/>
                <a:gd name="connsiteY15" fmla="*/ 269315 h 435524"/>
                <a:gd name="connsiteX16" fmla="*/ 373548 w 468766"/>
                <a:gd name="connsiteY16" fmla="*/ 165927 h 435524"/>
                <a:gd name="connsiteX17" fmla="*/ 468766 w 468766"/>
                <a:gd name="connsiteY17" fmla="*/ 242271 h 435524"/>
                <a:gd name="connsiteX18" fmla="*/ 331010 w 468766"/>
                <a:gd name="connsiteY18" fmla="*/ 332136 h 435524"/>
                <a:gd name="connsiteX19" fmla="*/ 234384 w 468766"/>
                <a:gd name="connsiteY19" fmla="*/ 251849 h 435524"/>
                <a:gd name="connsiteX20" fmla="*/ 95219 w 468766"/>
                <a:gd name="connsiteY20" fmla="*/ 165927 h 435524"/>
                <a:gd name="connsiteX21" fmla="*/ 234384 w 468766"/>
                <a:gd name="connsiteY21" fmla="*/ 251849 h 435524"/>
                <a:gd name="connsiteX22" fmla="*/ 138038 w 468766"/>
                <a:gd name="connsiteY22" fmla="*/ 332136 h 435524"/>
                <a:gd name="connsiteX23" fmla="*/ 0 w 468766"/>
                <a:gd name="connsiteY23" fmla="*/ 242271 h 435524"/>
                <a:gd name="connsiteX24" fmla="*/ 331010 w 468766"/>
                <a:gd name="connsiteY24" fmla="*/ 0 h 435524"/>
                <a:gd name="connsiteX25" fmla="*/ 468766 w 468766"/>
                <a:gd name="connsiteY25" fmla="*/ 89865 h 435524"/>
                <a:gd name="connsiteX26" fmla="*/ 373548 w 468766"/>
                <a:gd name="connsiteY26" fmla="*/ 165927 h 435524"/>
                <a:gd name="connsiteX27" fmla="*/ 234384 w 468766"/>
                <a:gd name="connsiteY27" fmla="*/ 80287 h 435524"/>
                <a:gd name="connsiteX28" fmla="*/ 138038 w 468766"/>
                <a:gd name="connsiteY28" fmla="*/ 0 h 435524"/>
                <a:gd name="connsiteX29" fmla="*/ 234384 w 468766"/>
                <a:gd name="connsiteY29" fmla="*/ 80287 h 435524"/>
                <a:gd name="connsiteX30" fmla="*/ 95219 w 468766"/>
                <a:gd name="connsiteY30" fmla="*/ 165927 h 435524"/>
                <a:gd name="connsiteX31" fmla="*/ 0 w 468766"/>
                <a:gd name="connsiteY31" fmla="*/ 89865 h 43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766" h="435524">
                  <a:moveTo>
                    <a:pt x="234384" y="268751"/>
                  </a:moveTo>
                  <a:lnTo>
                    <a:pt x="234665" y="269033"/>
                  </a:lnTo>
                  <a:lnTo>
                    <a:pt x="234947" y="268751"/>
                  </a:lnTo>
                  <a:lnTo>
                    <a:pt x="234947" y="269315"/>
                  </a:lnTo>
                  <a:lnTo>
                    <a:pt x="331574" y="349321"/>
                  </a:lnTo>
                  <a:lnTo>
                    <a:pt x="372985" y="322276"/>
                  </a:lnTo>
                  <a:lnTo>
                    <a:pt x="372985" y="352701"/>
                  </a:lnTo>
                  <a:lnTo>
                    <a:pt x="234947" y="435242"/>
                  </a:lnTo>
                  <a:lnTo>
                    <a:pt x="234947" y="435524"/>
                  </a:lnTo>
                  <a:lnTo>
                    <a:pt x="234665" y="435242"/>
                  </a:lnTo>
                  <a:lnTo>
                    <a:pt x="234384" y="435524"/>
                  </a:lnTo>
                  <a:lnTo>
                    <a:pt x="234384" y="435242"/>
                  </a:lnTo>
                  <a:lnTo>
                    <a:pt x="96627" y="352701"/>
                  </a:lnTo>
                  <a:lnTo>
                    <a:pt x="96627" y="322276"/>
                  </a:lnTo>
                  <a:lnTo>
                    <a:pt x="138038" y="349321"/>
                  </a:lnTo>
                  <a:lnTo>
                    <a:pt x="234384" y="269315"/>
                  </a:lnTo>
                  <a:close/>
                  <a:moveTo>
                    <a:pt x="373548" y="165927"/>
                  </a:moveTo>
                  <a:lnTo>
                    <a:pt x="468766" y="242271"/>
                  </a:lnTo>
                  <a:lnTo>
                    <a:pt x="331010" y="332136"/>
                  </a:lnTo>
                  <a:lnTo>
                    <a:pt x="234384" y="251849"/>
                  </a:lnTo>
                  <a:close/>
                  <a:moveTo>
                    <a:pt x="95219" y="165927"/>
                  </a:moveTo>
                  <a:lnTo>
                    <a:pt x="234384" y="251849"/>
                  </a:lnTo>
                  <a:lnTo>
                    <a:pt x="138038" y="332136"/>
                  </a:lnTo>
                  <a:lnTo>
                    <a:pt x="0" y="242271"/>
                  </a:lnTo>
                  <a:close/>
                  <a:moveTo>
                    <a:pt x="331010" y="0"/>
                  </a:moveTo>
                  <a:lnTo>
                    <a:pt x="468766" y="89865"/>
                  </a:lnTo>
                  <a:lnTo>
                    <a:pt x="373548" y="165927"/>
                  </a:lnTo>
                  <a:lnTo>
                    <a:pt x="234384" y="80287"/>
                  </a:lnTo>
                  <a:close/>
                  <a:moveTo>
                    <a:pt x="138038" y="0"/>
                  </a:moveTo>
                  <a:lnTo>
                    <a:pt x="234384" y="80287"/>
                  </a:lnTo>
                  <a:lnTo>
                    <a:pt x="95219" y="165927"/>
                  </a:lnTo>
                  <a:lnTo>
                    <a:pt x="0" y="8986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24" tIns="59962" rIns="119924" bIns="59962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3" name="Freeform 308">
              <a:extLst>
                <a:ext uri="{FF2B5EF4-FFF2-40B4-BE49-F238E27FC236}">
                  <a16:creationId xmlns:a16="http://schemas.microsoft.com/office/drawing/2014/main" id="{B9A50A31-693C-8B4A-A773-3FCABF871EF7}"/>
                </a:ext>
              </a:extLst>
            </p:cNvPr>
            <p:cNvSpPr/>
            <p:nvPr/>
          </p:nvSpPr>
          <p:spPr>
            <a:xfrm>
              <a:off x="8391240" y="4679194"/>
              <a:ext cx="467802" cy="480053"/>
            </a:xfrm>
            <a:custGeom>
              <a:avLst/>
              <a:gdLst>
                <a:gd name="connsiteX0" fmla="*/ 432708 w 540885"/>
                <a:gd name="connsiteY0" fmla="*/ 356081 h 496091"/>
                <a:gd name="connsiteX1" fmla="*/ 407355 w 540885"/>
                <a:gd name="connsiteY1" fmla="*/ 366786 h 496091"/>
                <a:gd name="connsiteX2" fmla="*/ 396649 w 540885"/>
                <a:gd name="connsiteY2" fmla="*/ 392140 h 496091"/>
                <a:gd name="connsiteX3" fmla="*/ 407213 w 540885"/>
                <a:gd name="connsiteY3" fmla="*/ 417635 h 496091"/>
                <a:gd name="connsiteX4" fmla="*/ 432708 w 540885"/>
                <a:gd name="connsiteY4" fmla="*/ 428199 h 496091"/>
                <a:gd name="connsiteX5" fmla="*/ 458203 w 540885"/>
                <a:gd name="connsiteY5" fmla="*/ 417635 h 496091"/>
                <a:gd name="connsiteX6" fmla="*/ 468767 w 540885"/>
                <a:gd name="connsiteY6" fmla="*/ 392140 h 496091"/>
                <a:gd name="connsiteX7" fmla="*/ 458063 w 540885"/>
                <a:gd name="connsiteY7" fmla="*/ 366786 h 496091"/>
                <a:gd name="connsiteX8" fmla="*/ 432708 w 540885"/>
                <a:gd name="connsiteY8" fmla="*/ 356081 h 496091"/>
                <a:gd name="connsiteX9" fmla="*/ 396649 w 540885"/>
                <a:gd name="connsiteY9" fmla="*/ 288471 h 496091"/>
                <a:gd name="connsiteX10" fmla="*/ 409608 w 540885"/>
                <a:gd name="connsiteY10" fmla="*/ 301570 h 496091"/>
                <a:gd name="connsiteX11" fmla="*/ 424257 w 540885"/>
                <a:gd name="connsiteY11" fmla="*/ 320586 h 496091"/>
                <a:gd name="connsiteX12" fmla="*/ 432708 w 540885"/>
                <a:gd name="connsiteY12" fmla="*/ 320023 h 496091"/>
                <a:gd name="connsiteX13" fmla="*/ 441160 w 540885"/>
                <a:gd name="connsiteY13" fmla="*/ 320586 h 496091"/>
                <a:gd name="connsiteX14" fmla="*/ 467077 w 540885"/>
                <a:gd name="connsiteY14" fmla="*/ 289034 h 496091"/>
                <a:gd name="connsiteX15" fmla="*/ 468767 w 540885"/>
                <a:gd name="connsiteY15" fmla="*/ 288471 h 496091"/>
                <a:gd name="connsiteX16" fmla="*/ 503699 w 540885"/>
                <a:gd name="connsiteY16" fmla="*/ 308190 h 496091"/>
                <a:gd name="connsiteX17" fmla="*/ 504826 w 540885"/>
                <a:gd name="connsiteY17" fmla="*/ 310163 h 496091"/>
                <a:gd name="connsiteX18" fmla="*/ 490459 w 540885"/>
                <a:gd name="connsiteY18" fmla="*/ 349039 h 496091"/>
                <a:gd name="connsiteX19" fmla="*/ 498910 w 540885"/>
                <a:gd name="connsiteY19" fmla="*/ 363688 h 496091"/>
                <a:gd name="connsiteX20" fmla="*/ 540885 w 540885"/>
                <a:gd name="connsiteY20" fmla="*/ 372421 h 496091"/>
                <a:gd name="connsiteX21" fmla="*/ 540885 w 540885"/>
                <a:gd name="connsiteY21" fmla="*/ 411860 h 496091"/>
                <a:gd name="connsiteX22" fmla="*/ 498910 w 540885"/>
                <a:gd name="connsiteY22" fmla="*/ 420593 h 496091"/>
                <a:gd name="connsiteX23" fmla="*/ 490459 w 540885"/>
                <a:gd name="connsiteY23" fmla="*/ 435242 h 496091"/>
                <a:gd name="connsiteX24" fmla="*/ 504826 w 540885"/>
                <a:gd name="connsiteY24" fmla="*/ 474118 h 496091"/>
                <a:gd name="connsiteX25" fmla="*/ 503699 w 540885"/>
                <a:gd name="connsiteY25" fmla="*/ 476090 h 496091"/>
                <a:gd name="connsiteX26" fmla="*/ 468767 w 540885"/>
                <a:gd name="connsiteY26" fmla="*/ 496091 h 496091"/>
                <a:gd name="connsiteX27" fmla="*/ 455809 w 540885"/>
                <a:gd name="connsiteY27" fmla="*/ 482851 h 496091"/>
                <a:gd name="connsiteX28" fmla="*/ 441160 w 540885"/>
                <a:gd name="connsiteY28" fmla="*/ 463695 h 496091"/>
                <a:gd name="connsiteX29" fmla="*/ 432708 w 540885"/>
                <a:gd name="connsiteY29" fmla="*/ 464258 h 496091"/>
                <a:gd name="connsiteX30" fmla="*/ 424257 w 540885"/>
                <a:gd name="connsiteY30" fmla="*/ 463695 h 496091"/>
                <a:gd name="connsiteX31" fmla="*/ 409608 w 540885"/>
                <a:gd name="connsiteY31" fmla="*/ 482851 h 496091"/>
                <a:gd name="connsiteX32" fmla="*/ 396649 w 540885"/>
                <a:gd name="connsiteY32" fmla="*/ 496091 h 496091"/>
                <a:gd name="connsiteX33" fmla="*/ 361717 w 540885"/>
                <a:gd name="connsiteY33" fmla="*/ 476090 h 496091"/>
                <a:gd name="connsiteX34" fmla="*/ 360591 w 540885"/>
                <a:gd name="connsiteY34" fmla="*/ 474118 h 496091"/>
                <a:gd name="connsiteX35" fmla="*/ 374958 w 540885"/>
                <a:gd name="connsiteY35" fmla="*/ 435242 h 496091"/>
                <a:gd name="connsiteX36" fmla="*/ 366507 w 540885"/>
                <a:gd name="connsiteY36" fmla="*/ 420593 h 496091"/>
                <a:gd name="connsiteX37" fmla="*/ 324532 w 540885"/>
                <a:gd name="connsiteY37" fmla="*/ 411860 h 496091"/>
                <a:gd name="connsiteX38" fmla="*/ 324532 w 540885"/>
                <a:gd name="connsiteY38" fmla="*/ 372421 h 496091"/>
                <a:gd name="connsiteX39" fmla="*/ 366507 w 540885"/>
                <a:gd name="connsiteY39" fmla="*/ 363688 h 496091"/>
                <a:gd name="connsiteX40" fmla="*/ 374958 w 540885"/>
                <a:gd name="connsiteY40" fmla="*/ 349039 h 496091"/>
                <a:gd name="connsiteX41" fmla="*/ 360591 w 540885"/>
                <a:gd name="connsiteY41" fmla="*/ 310163 h 496091"/>
                <a:gd name="connsiteX42" fmla="*/ 361717 w 540885"/>
                <a:gd name="connsiteY42" fmla="*/ 308190 h 496091"/>
                <a:gd name="connsiteX43" fmla="*/ 371577 w 540885"/>
                <a:gd name="connsiteY43" fmla="*/ 302557 h 496091"/>
                <a:gd name="connsiteX44" fmla="*/ 388198 w 540885"/>
                <a:gd name="connsiteY44" fmla="*/ 292978 h 496091"/>
                <a:gd name="connsiteX45" fmla="*/ 396649 w 540885"/>
                <a:gd name="connsiteY45" fmla="*/ 288471 h 496091"/>
                <a:gd name="connsiteX46" fmla="*/ 180295 w 540885"/>
                <a:gd name="connsiteY46" fmla="*/ 175788 h 496091"/>
                <a:gd name="connsiteX47" fmla="*/ 129305 w 540885"/>
                <a:gd name="connsiteY47" fmla="*/ 196916 h 496091"/>
                <a:gd name="connsiteX48" fmla="*/ 108177 w 540885"/>
                <a:gd name="connsiteY48" fmla="*/ 247906 h 496091"/>
                <a:gd name="connsiteX49" fmla="*/ 129305 w 540885"/>
                <a:gd name="connsiteY49" fmla="*/ 298895 h 496091"/>
                <a:gd name="connsiteX50" fmla="*/ 180295 w 540885"/>
                <a:gd name="connsiteY50" fmla="*/ 320024 h 496091"/>
                <a:gd name="connsiteX51" fmla="*/ 231285 w 540885"/>
                <a:gd name="connsiteY51" fmla="*/ 298895 h 496091"/>
                <a:gd name="connsiteX52" fmla="*/ 252413 w 540885"/>
                <a:gd name="connsiteY52" fmla="*/ 247906 h 496091"/>
                <a:gd name="connsiteX53" fmla="*/ 231285 w 540885"/>
                <a:gd name="connsiteY53" fmla="*/ 196916 h 496091"/>
                <a:gd name="connsiteX54" fmla="*/ 180295 w 540885"/>
                <a:gd name="connsiteY54" fmla="*/ 175788 h 496091"/>
                <a:gd name="connsiteX55" fmla="*/ 432708 w 540885"/>
                <a:gd name="connsiteY55" fmla="*/ 67611 h 496091"/>
                <a:gd name="connsiteX56" fmla="*/ 407355 w 540885"/>
                <a:gd name="connsiteY56" fmla="*/ 78316 h 496091"/>
                <a:gd name="connsiteX57" fmla="*/ 396649 w 540885"/>
                <a:gd name="connsiteY57" fmla="*/ 103670 h 496091"/>
                <a:gd name="connsiteX58" fmla="*/ 407213 w 540885"/>
                <a:gd name="connsiteY58" fmla="*/ 129165 h 496091"/>
                <a:gd name="connsiteX59" fmla="*/ 432708 w 540885"/>
                <a:gd name="connsiteY59" fmla="*/ 139729 h 496091"/>
                <a:gd name="connsiteX60" fmla="*/ 458203 w 540885"/>
                <a:gd name="connsiteY60" fmla="*/ 129165 h 496091"/>
                <a:gd name="connsiteX61" fmla="*/ 468767 w 540885"/>
                <a:gd name="connsiteY61" fmla="*/ 103670 h 496091"/>
                <a:gd name="connsiteX62" fmla="*/ 458063 w 540885"/>
                <a:gd name="connsiteY62" fmla="*/ 78316 h 496091"/>
                <a:gd name="connsiteX63" fmla="*/ 432708 w 540885"/>
                <a:gd name="connsiteY63" fmla="*/ 67611 h 496091"/>
                <a:gd name="connsiteX64" fmla="*/ 154096 w 540885"/>
                <a:gd name="connsiteY64" fmla="*/ 67611 h 496091"/>
                <a:gd name="connsiteX65" fmla="*/ 206494 w 540885"/>
                <a:gd name="connsiteY65" fmla="*/ 67611 h 496091"/>
                <a:gd name="connsiteX66" fmla="*/ 212128 w 540885"/>
                <a:gd name="connsiteY66" fmla="*/ 69724 h 496091"/>
                <a:gd name="connsiteX67" fmla="*/ 214945 w 540885"/>
                <a:gd name="connsiteY67" fmla="*/ 74654 h 496091"/>
                <a:gd name="connsiteX68" fmla="*/ 221425 w 540885"/>
                <a:gd name="connsiteY68" fmla="*/ 117755 h 496091"/>
                <a:gd name="connsiteX69" fmla="*/ 242553 w 540885"/>
                <a:gd name="connsiteY69" fmla="*/ 126488 h 496091"/>
                <a:gd name="connsiteX70" fmla="*/ 275795 w 540885"/>
                <a:gd name="connsiteY70" fmla="*/ 101416 h 496091"/>
                <a:gd name="connsiteX71" fmla="*/ 281429 w 540885"/>
                <a:gd name="connsiteY71" fmla="*/ 99444 h 496091"/>
                <a:gd name="connsiteX72" fmla="*/ 287345 w 540885"/>
                <a:gd name="connsiteY72" fmla="*/ 101698 h 496091"/>
                <a:gd name="connsiteX73" fmla="*/ 327911 w 540885"/>
                <a:gd name="connsiteY73" fmla="*/ 146772 h 496091"/>
                <a:gd name="connsiteX74" fmla="*/ 325939 w 540885"/>
                <a:gd name="connsiteY74" fmla="*/ 152124 h 496091"/>
                <a:gd name="connsiteX75" fmla="*/ 314108 w 540885"/>
                <a:gd name="connsiteY75" fmla="*/ 167337 h 496091"/>
                <a:gd name="connsiteX76" fmla="*/ 301430 w 540885"/>
                <a:gd name="connsiteY76" fmla="*/ 184239 h 496091"/>
                <a:gd name="connsiteX77" fmla="*/ 311008 w 540885"/>
                <a:gd name="connsiteY77" fmla="*/ 207339 h 496091"/>
                <a:gd name="connsiteX78" fmla="*/ 353828 w 540885"/>
                <a:gd name="connsiteY78" fmla="*/ 213819 h 496091"/>
                <a:gd name="connsiteX79" fmla="*/ 358618 w 540885"/>
                <a:gd name="connsiteY79" fmla="*/ 216777 h 496091"/>
                <a:gd name="connsiteX80" fmla="*/ 360590 w 540885"/>
                <a:gd name="connsiteY80" fmla="*/ 222270 h 496091"/>
                <a:gd name="connsiteX81" fmla="*/ 360590 w 540885"/>
                <a:gd name="connsiteY81" fmla="*/ 274386 h 496091"/>
                <a:gd name="connsiteX82" fmla="*/ 358618 w 540885"/>
                <a:gd name="connsiteY82" fmla="*/ 279880 h 496091"/>
                <a:gd name="connsiteX83" fmla="*/ 354110 w 540885"/>
                <a:gd name="connsiteY83" fmla="*/ 282838 h 496091"/>
                <a:gd name="connsiteX84" fmla="*/ 310445 w 540885"/>
                <a:gd name="connsiteY84" fmla="*/ 289599 h 496091"/>
                <a:gd name="connsiteX85" fmla="*/ 301430 w 540885"/>
                <a:gd name="connsiteY85" fmla="*/ 311009 h 496091"/>
                <a:gd name="connsiteX86" fmla="*/ 326784 w 540885"/>
                <a:gd name="connsiteY86" fmla="*/ 343405 h 496091"/>
                <a:gd name="connsiteX87" fmla="*/ 328756 w 540885"/>
                <a:gd name="connsiteY87" fmla="*/ 349040 h 496091"/>
                <a:gd name="connsiteX88" fmla="*/ 326784 w 540885"/>
                <a:gd name="connsiteY88" fmla="*/ 354392 h 496091"/>
                <a:gd name="connsiteX89" fmla="*/ 303543 w 540885"/>
                <a:gd name="connsiteY89" fmla="*/ 379605 h 496091"/>
                <a:gd name="connsiteX90" fmla="*/ 281429 w 540885"/>
                <a:gd name="connsiteY90" fmla="*/ 396367 h 496091"/>
                <a:gd name="connsiteX91" fmla="*/ 275513 w 540885"/>
                <a:gd name="connsiteY91" fmla="*/ 394395 h 496091"/>
                <a:gd name="connsiteX92" fmla="*/ 243117 w 540885"/>
                <a:gd name="connsiteY92" fmla="*/ 369041 h 496091"/>
                <a:gd name="connsiteX93" fmla="*/ 221425 w 540885"/>
                <a:gd name="connsiteY93" fmla="*/ 377774 h 496091"/>
                <a:gd name="connsiteX94" fmla="*/ 214945 w 540885"/>
                <a:gd name="connsiteY94" fmla="*/ 421439 h 496091"/>
                <a:gd name="connsiteX95" fmla="*/ 206494 w 540885"/>
                <a:gd name="connsiteY95" fmla="*/ 428200 h 496091"/>
                <a:gd name="connsiteX96" fmla="*/ 154096 w 540885"/>
                <a:gd name="connsiteY96" fmla="*/ 428200 h 496091"/>
                <a:gd name="connsiteX97" fmla="*/ 148462 w 540885"/>
                <a:gd name="connsiteY97" fmla="*/ 426087 h 496091"/>
                <a:gd name="connsiteX98" fmla="*/ 145645 w 540885"/>
                <a:gd name="connsiteY98" fmla="*/ 421158 h 496091"/>
                <a:gd name="connsiteX99" fmla="*/ 139165 w 540885"/>
                <a:gd name="connsiteY99" fmla="*/ 378056 h 496091"/>
                <a:gd name="connsiteX100" fmla="*/ 118037 w 540885"/>
                <a:gd name="connsiteY100" fmla="*/ 369323 h 496091"/>
                <a:gd name="connsiteX101" fmla="*/ 84795 w 540885"/>
                <a:gd name="connsiteY101" fmla="*/ 394395 h 496091"/>
                <a:gd name="connsiteX102" fmla="*/ 79161 w 540885"/>
                <a:gd name="connsiteY102" fmla="*/ 396367 h 496091"/>
                <a:gd name="connsiteX103" fmla="*/ 73245 w 540885"/>
                <a:gd name="connsiteY103" fmla="*/ 394113 h 496091"/>
                <a:gd name="connsiteX104" fmla="*/ 32679 w 540885"/>
                <a:gd name="connsiteY104" fmla="*/ 349040 h 496091"/>
                <a:gd name="connsiteX105" fmla="*/ 34651 w 540885"/>
                <a:gd name="connsiteY105" fmla="*/ 343687 h 496091"/>
                <a:gd name="connsiteX106" fmla="*/ 46201 w 540885"/>
                <a:gd name="connsiteY106" fmla="*/ 328756 h 496091"/>
                <a:gd name="connsiteX107" fmla="*/ 59441 w 540885"/>
                <a:gd name="connsiteY107" fmla="*/ 311572 h 496091"/>
                <a:gd name="connsiteX108" fmla="*/ 49581 w 540885"/>
                <a:gd name="connsiteY108" fmla="*/ 288472 h 496091"/>
                <a:gd name="connsiteX109" fmla="*/ 6761 w 540885"/>
                <a:gd name="connsiteY109" fmla="*/ 281711 h 496091"/>
                <a:gd name="connsiteX110" fmla="*/ 1972 w 540885"/>
                <a:gd name="connsiteY110" fmla="*/ 279034 h 496091"/>
                <a:gd name="connsiteX111" fmla="*/ 0 w 540885"/>
                <a:gd name="connsiteY111" fmla="*/ 273541 h 496091"/>
                <a:gd name="connsiteX112" fmla="*/ 0 w 540885"/>
                <a:gd name="connsiteY112" fmla="*/ 221425 h 496091"/>
                <a:gd name="connsiteX113" fmla="*/ 1972 w 540885"/>
                <a:gd name="connsiteY113" fmla="*/ 215932 h 496091"/>
                <a:gd name="connsiteX114" fmla="*/ 6480 w 540885"/>
                <a:gd name="connsiteY114" fmla="*/ 212973 h 496091"/>
                <a:gd name="connsiteX115" fmla="*/ 50145 w 540885"/>
                <a:gd name="connsiteY115" fmla="*/ 206213 h 496091"/>
                <a:gd name="connsiteX116" fmla="*/ 59159 w 540885"/>
                <a:gd name="connsiteY116" fmla="*/ 184802 h 496091"/>
                <a:gd name="connsiteX117" fmla="*/ 33806 w 540885"/>
                <a:gd name="connsiteY117" fmla="*/ 152406 h 496091"/>
                <a:gd name="connsiteX118" fmla="*/ 31834 w 540885"/>
                <a:gd name="connsiteY118" fmla="*/ 146772 h 496091"/>
                <a:gd name="connsiteX119" fmla="*/ 33806 w 540885"/>
                <a:gd name="connsiteY119" fmla="*/ 141137 h 496091"/>
                <a:gd name="connsiteX120" fmla="*/ 56906 w 540885"/>
                <a:gd name="connsiteY120" fmla="*/ 116065 h 496091"/>
                <a:gd name="connsiteX121" fmla="*/ 79161 w 540885"/>
                <a:gd name="connsiteY121" fmla="*/ 99444 h 496091"/>
                <a:gd name="connsiteX122" fmla="*/ 85077 w 540885"/>
                <a:gd name="connsiteY122" fmla="*/ 101416 h 496091"/>
                <a:gd name="connsiteX123" fmla="*/ 117474 w 540885"/>
                <a:gd name="connsiteY123" fmla="*/ 126770 h 496091"/>
                <a:gd name="connsiteX124" fmla="*/ 139165 w 540885"/>
                <a:gd name="connsiteY124" fmla="*/ 117755 h 496091"/>
                <a:gd name="connsiteX125" fmla="*/ 145645 w 540885"/>
                <a:gd name="connsiteY125" fmla="*/ 74372 h 496091"/>
                <a:gd name="connsiteX126" fmla="*/ 154096 w 540885"/>
                <a:gd name="connsiteY126" fmla="*/ 67611 h 496091"/>
                <a:gd name="connsiteX127" fmla="*/ 396649 w 540885"/>
                <a:gd name="connsiteY127" fmla="*/ 0 h 496091"/>
                <a:gd name="connsiteX128" fmla="*/ 409608 w 540885"/>
                <a:gd name="connsiteY128" fmla="*/ 13100 h 496091"/>
                <a:gd name="connsiteX129" fmla="*/ 424257 w 540885"/>
                <a:gd name="connsiteY129" fmla="*/ 32116 h 496091"/>
                <a:gd name="connsiteX130" fmla="*/ 432708 w 540885"/>
                <a:gd name="connsiteY130" fmla="*/ 31552 h 496091"/>
                <a:gd name="connsiteX131" fmla="*/ 441160 w 540885"/>
                <a:gd name="connsiteY131" fmla="*/ 32116 h 496091"/>
                <a:gd name="connsiteX132" fmla="*/ 467077 w 540885"/>
                <a:gd name="connsiteY132" fmla="*/ 564 h 496091"/>
                <a:gd name="connsiteX133" fmla="*/ 468767 w 540885"/>
                <a:gd name="connsiteY133" fmla="*/ 0 h 496091"/>
                <a:gd name="connsiteX134" fmla="*/ 503699 w 540885"/>
                <a:gd name="connsiteY134" fmla="*/ 19720 h 496091"/>
                <a:gd name="connsiteX135" fmla="*/ 504826 w 540885"/>
                <a:gd name="connsiteY135" fmla="*/ 21692 h 496091"/>
                <a:gd name="connsiteX136" fmla="*/ 490459 w 540885"/>
                <a:gd name="connsiteY136" fmla="*/ 60568 h 496091"/>
                <a:gd name="connsiteX137" fmla="*/ 498910 w 540885"/>
                <a:gd name="connsiteY137" fmla="*/ 75217 h 496091"/>
                <a:gd name="connsiteX138" fmla="*/ 540885 w 540885"/>
                <a:gd name="connsiteY138" fmla="*/ 83950 h 496091"/>
                <a:gd name="connsiteX139" fmla="*/ 540885 w 540885"/>
                <a:gd name="connsiteY139" fmla="*/ 123390 h 496091"/>
                <a:gd name="connsiteX140" fmla="*/ 498910 w 540885"/>
                <a:gd name="connsiteY140" fmla="*/ 132123 h 496091"/>
                <a:gd name="connsiteX141" fmla="*/ 490459 w 540885"/>
                <a:gd name="connsiteY141" fmla="*/ 146772 h 496091"/>
                <a:gd name="connsiteX142" fmla="*/ 504826 w 540885"/>
                <a:gd name="connsiteY142" fmla="*/ 185648 h 496091"/>
                <a:gd name="connsiteX143" fmla="*/ 503699 w 540885"/>
                <a:gd name="connsiteY143" fmla="*/ 187619 h 496091"/>
                <a:gd name="connsiteX144" fmla="*/ 468767 w 540885"/>
                <a:gd name="connsiteY144" fmla="*/ 207621 h 496091"/>
                <a:gd name="connsiteX145" fmla="*/ 455809 w 540885"/>
                <a:gd name="connsiteY145" fmla="*/ 194381 h 496091"/>
                <a:gd name="connsiteX146" fmla="*/ 441160 w 540885"/>
                <a:gd name="connsiteY146" fmla="*/ 175224 h 496091"/>
                <a:gd name="connsiteX147" fmla="*/ 432708 w 540885"/>
                <a:gd name="connsiteY147" fmla="*/ 175788 h 496091"/>
                <a:gd name="connsiteX148" fmla="*/ 424257 w 540885"/>
                <a:gd name="connsiteY148" fmla="*/ 175224 h 496091"/>
                <a:gd name="connsiteX149" fmla="*/ 409608 w 540885"/>
                <a:gd name="connsiteY149" fmla="*/ 194381 h 496091"/>
                <a:gd name="connsiteX150" fmla="*/ 396649 w 540885"/>
                <a:gd name="connsiteY150" fmla="*/ 207621 h 496091"/>
                <a:gd name="connsiteX151" fmla="*/ 361717 w 540885"/>
                <a:gd name="connsiteY151" fmla="*/ 187619 h 496091"/>
                <a:gd name="connsiteX152" fmla="*/ 360591 w 540885"/>
                <a:gd name="connsiteY152" fmla="*/ 185648 h 496091"/>
                <a:gd name="connsiteX153" fmla="*/ 374958 w 540885"/>
                <a:gd name="connsiteY153" fmla="*/ 146772 h 496091"/>
                <a:gd name="connsiteX154" fmla="*/ 366507 w 540885"/>
                <a:gd name="connsiteY154" fmla="*/ 132123 h 496091"/>
                <a:gd name="connsiteX155" fmla="*/ 324532 w 540885"/>
                <a:gd name="connsiteY155" fmla="*/ 123390 h 496091"/>
                <a:gd name="connsiteX156" fmla="*/ 324532 w 540885"/>
                <a:gd name="connsiteY156" fmla="*/ 83950 h 496091"/>
                <a:gd name="connsiteX157" fmla="*/ 366507 w 540885"/>
                <a:gd name="connsiteY157" fmla="*/ 75217 h 496091"/>
                <a:gd name="connsiteX158" fmla="*/ 374958 w 540885"/>
                <a:gd name="connsiteY158" fmla="*/ 60568 h 496091"/>
                <a:gd name="connsiteX159" fmla="*/ 360591 w 540885"/>
                <a:gd name="connsiteY159" fmla="*/ 21692 h 496091"/>
                <a:gd name="connsiteX160" fmla="*/ 361717 w 540885"/>
                <a:gd name="connsiteY160" fmla="*/ 19720 h 496091"/>
                <a:gd name="connsiteX161" fmla="*/ 371577 w 540885"/>
                <a:gd name="connsiteY161" fmla="*/ 14086 h 496091"/>
                <a:gd name="connsiteX162" fmla="*/ 388198 w 540885"/>
                <a:gd name="connsiteY162" fmla="*/ 4508 h 496091"/>
                <a:gd name="connsiteX163" fmla="*/ 396649 w 540885"/>
                <a:gd name="connsiteY163" fmla="*/ 0 h 49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40885" h="496091">
                  <a:moveTo>
                    <a:pt x="432708" y="356081"/>
                  </a:moveTo>
                  <a:cubicBezTo>
                    <a:pt x="422942" y="356081"/>
                    <a:pt x="414491" y="359650"/>
                    <a:pt x="407355" y="366786"/>
                  </a:cubicBezTo>
                  <a:cubicBezTo>
                    <a:pt x="400218" y="373923"/>
                    <a:pt x="396649" y="382375"/>
                    <a:pt x="396649" y="392140"/>
                  </a:cubicBezTo>
                  <a:cubicBezTo>
                    <a:pt x="396649" y="402094"/>
                    <a:pt x="400171" y="410592"/>
                    <a:pt x="407213" y="417635"/>
                  </a:cubicBezTo>
                  <a:cubicBezTo>
                    <a:pt x="414257" y="424678"/>
                    <a:pt x="422754" y="428199"/>
                    <a:pt x="432708" y="428199"/>
                  </a:cubicBezTo>
                  <a:cubicBezTo>
                    <a:pt x="442662" y="428199"/>
                    <a:pt x="451161" y="424678"/>
                    <a:pt x="458203" y="417635"/>
                  </a:cubicBezTo>
                  <a:cubicBezTo>
                    <a:pt x="465246" y="410592"/>
                    <a:pt x="468767" y="402094"/>
                    <a:pt x="468767" y="392140"/>
                  </a:cubicBezTo>
                  <a:cubicBezTo>
                    <a:pt x="468767" y="382375"/>
                    <a:pt x="465199" y="373923"/>
                    <a:pt x="458063" y="366786"/>
                  </a:cubicBezTo>
                  <a:cubicBezTo>
                    <a:pt x="450925" y="359650"/>
                    <a:pt x="442474" y="356081"/>
                    <a:pt x="432708" y="356081"/>
                  </a:cubicBezTo>
                  <a:close/>
                  <a:moveTo>
                    <a:pt x="396649" y="288471"/>
                  </a:moveTo>
                  <a:cubicBezTo>
                    <a:pt x="398152" y="288471"/>
                    <a:pt x="402471" y="292838"/>
                    <a:pt x="409608" y="301570"/>
                  </a:cubicBezTo>
                  <a:cubicBezTo>
                    <a:pt x="416744" y="310303"/>
                    <a:pt x="421628" y="316642"/>
                    <a:pt x="424257" y="320586"/>
                  </a:cubicBezTo>
                  <a:cubicBezTo>
                    <a:pt x="428013" y="320210"/>
                    <a:pt x="430830" y="320023"/>
                    <a:pt x="432708" y="320023"/>
                  </a:cubicBezTo>
                  <a:cubicBezTo>
                    <a:pt x="434586" y="320023"/>
                    <a:pt x="437403" y="320210"/>
                    <a:pt x="441160" y="320586"/>
                  </a:cubicBezTo>
                  <a:cubicBezTo>
                    <a:pt x="450738" y="307251"/>
                    <a:pt x="459377" y="296734"/>
                    <a:pt x="467077" y="289034"/>
                  </a:cubicBezTo>
                  <a:lnTo>
                    <a:pt x="468767" y="288471"/>
                  </a:lnTo>
                  <a:cubicBezTo>
                    <a:pt x="469518" y="288471"/>
                    <a:pt x="481162" y="295044"/>
                    <a:pt x="503699" y="308190"/>
                  </a:cubicBezTo>
                  <a:cubicBezTo>
                    <a:pt x="504450" y="308754"/>
                    <a:pt x="504826" y="309412"/>
                    <a:pt x="504826" y="310163"/>
                  </a:cubicBezTo>
                  <a:cubicBezTo>
                    <a:pt x="504826" y="314858"/>
                    <a:pt x="500037" y="327816"/>
                    <a:pt x="490459" y="349039"/>
                  </a:cubicBezTo>
                  <a:cubicBezTo>
                    <a:pt x="493651" y="353358"/>
                    <a:pt x="496468" y="358241"/>
                    <a:pt x="498910" y="363688"/>
                  </a:cubicBezTo>
                  <a:cubicBezTo>
                    <a:pt x="526893" y="366505"/>
                    <a:pt x="540885" y="369416"/>
                    <a:pt x="540885" y="372421"/>
                  </a:cubicBezTo>
                  <a:lnTo>
                    <a:pt x="540885" y="411860"/>
                  </a:lnTo>
                  <a:cubicBezTo>
                    <a:pt x="540885" y="414865"/>
                    <a:pt x="526893" y="417776"/>
                    <a:pt x="498910" y="420593"/>
                  </a:cubicBezTo>
                  <a:cubicBezTo>
                    <a:pt x="496657" y="425664"/>
                    <a:pt x="493839" y="430547"/>
                    <a:pt x="490459" y="435242"/>
                  </a:cubicBezTo>
                  <a:cubicBezTo>
                    <a:pt x="500037" y="456464"/>
                    <a:pt x="504826" y="469423"/>
                    <a:pt x="504826" y="474118"/>
                  </a:cubicBezTo>
                  <a:cubicBezTo>
                    <a:pt x="504826" y="474869"/>
                    <a:pt x="504450" y="475527"/>
                    <a:pt x="503699" y="476090"/>
                  </a:cubicBezTo>
                  <a:cubicBezTo>
                    <a:pt x="480787" y="489424"/>
                    <a:pt x="469143" y="496091"/>
                    <a:pt x="468767" y="496091"/>
                  </a:cubicBezTo>
                  <a:cubicBezTo>
                    <a:pt x="467265" y="496091"/>
                    <a:pt x="462945" y="491678"/>
                    <a:pt x="455809" y="482851"/>
                  </a:cubicBezTo>
                  <a:cubicBezTo>
                    <a:pt x="448672" y="474024"/>
                    <a:pt x="443788" y="467639"/>
                    <a:pt x="441160" y="463695"/>
                  </a:cubicBezTo>
                  <a:cubicBezTo>
                    <a:pt x="437403" y="464070"/>
                    <a:pt x="434586" y="464258"/>
                    <a:pt x="432708" y="464258"/>
                  </a:cubicBezTo>
                  <a:cubicBezTo>
                    <a:pt x="430830" y="464258"/>
                    <a:pt x="428013" y="464070"/>
                    <a:pt x="424257" y="463695"/>
                  </a:cubicBezTo>
                  <a:cubicBezTo>
                    <a:pt x="421628" y="467639"/>
                    <a:pt x="416744" y="474024"/>
                    <a:pt x="409608" y="482851"/>
                  </a:cubicBezTo>
                  <a:cubicBezTo>
                    <a:pt x="402471" y="491678"/>
                    <a:pt x="398152" y="496091"/>
                    <a:pt x="396649" y="496091"/>
                  </a:cubicBezTo>
                  <a:cubicBezTo>
                    <a:pt x="396274" y="496091"/>
                    <a:pt x="384629" y="489424"/>
                    <a:pt x="361717" y="476090"/>
                  </a:cubicBezTo>
                  <a:cubicBezTo>
                    <a:pt x="360966" y="475527"/>
                    <a:pt x="360591" y="474869"/>
                    <a:pt x="360591" y="474118"/>
                  </a:cubicBezTo>
                  <a:cubicBezTo>
                    <a:pt x="360591" y="469423"/>
                    <a:pt x="365380" y="456464"/>
                    <a:pt x="374958" y="435242"/>
                  </a:cubicBezTo>
                  <a:cubicBezTo>
                    <a:pt x="371577" y="430547"/>
                    <a:pt x="368760" y="425664"/>
                    <a:pt x="366507" y="420593"/>
                  </a:cubicBezTo>
                  <a:cubicBezTo>
                    <a:pt x="338523" y="417776"/>
                    <a:pt x="324532" y="414865"/>
                    <a:pt x="324532" y="411860"/>
                  </a:cubicBezTo>
                  <a:lnTo>
                    <a:pt x="324532" y="372421"/>
                  </a:lnTo>
                  <a:cubicBezTo>
                    <a:pt x="324532" y="369416"/>
                    <a:pt x="338523" y="366505"/>
                    <a:pt x="366507" y="363688"/>
                  </a:cubicBezTo>
                  <a:cubicBezTo>
                    <a:pt x="368948" y="358241"/>
                    <a:pt x="371765" y="353358"/>
                    <a:pt x="374958" y="349039"/>
                  </a:cubicBezTo>
                  <a:cubicBezTo>
                    <a:pt x="365380" y="327816"/>
                    <a:pt x="360591" y="314858"/>
                    <a:pt x="360591" y="310163"/>
                  </a:cubicBezTo>
                  <a:cubicBezTo>
                    <a:pt x="360591" y="309412"/>
                    <a:pt x="360966" y="308754"/>
                    <a:pt x="361717" y="308190"/>
                  </a:cubicBezTo>
                  <a:cubicBezTo>
                    <a:pt x="362468" y="307815"/>
                    <a:pt x="365755" y="305937"/>
                    <a:pt x="371577" y="302557"/>
                  </a:cubicBezTo>
                  <a:cubicBezTo>
                    <a:pt x="377399" y="299176"/>
                    <a:pt x="382939" y="295983"/>
                    <a:pt x="388198" y="292978"/>
                  </a:cubicBezTo>
                  <a:cubicBezTo>
                    <a:pt x="393457" y="289974"/>
                    <a:pt x="396274" y="288471"/>
                    <a:pt x="396649" y="288471"/>
                  </a:cubicBezTo>
                  <a:close/>
                  <a:moveTo>
                    <a:pt x="180295" y="175788"/>
                  </a:moveTo>
                  <a:cubicBezTo>
                    <a:pt x="160387" y="175788"/>
                    <a:pt x="143391" y="182830"/>
                    <a:pt x="129305" y="196916"/>
                  </a:cubicBezTo>
                  <a:cubicBezTo>
                    <a:pt x="115220" y="211002"/>
                    <a:pt x="108177" y="227998"/>
                    <a:pt x="108177" y="247906"/>
                  </a:cubicBezTo>
                  <a:cubicBezTo>
                    <a:pt x="108177" y="267813"/>
                    <a:pt x="115220" y="284810"/>
                    <a:pt x="129305" y="298895"/>
                  </a:cubicBezTo>
                  <a:cubicBezTo>
                    <a:pt x="143391" y="312981"/>
                    <a:pt x="160387" y="320024"/>
                    <a:pt x="180295" y="320024"/>
                  </a:cubicBezTo>
                  <a:cubicBezTo>
                    <a:pt x="200202" y="320024"/>
                    <a:pt x="217199" y="312981"/>
                    <a:pt x="231285" y="298895"/>
                  </a:cubicBezTo>
                  <a:cubicBezTo>
                    <a:pt x="245370" y="284810"/>
                    <a:pt x="252413" y="267813"/>
                    <a:pt x="252413" y="247906"/>
                  </a:cubicBezTo>
                  <a:cubicBezTo>
                    <a:pt x="252413" y="227998"/>
                    <a:pt x="245370" y="211002"/>
                    <a:pt x="231285" y="196916"/>
                  </a:cubicBezTo>
                  <a:cubicBezTo>
                    <a:pt x="217199" y="182830"/>
                    <a:pt x="200202" y="175788"/>
                    <a:pt x="180295" y="175788"/>
                  </a:cubicBezTo>
                  <a:close/>
                  <a:moveTo>
                    <a:pt x="432708" y="67611"/>
                  </a:moveTo>
                  <a:cubicBezTo>
                    <a:pt x="422942" y="67611"/>
                    <a:pt x="414491" y="71179"/>
                    <a:pt x="407355" y="78316"/>
                  </a:cubicBezTo>
                  <a:cubicBezTo>
                    <a:pt x="400218" y="85453"/>
                    <a:pt x="396649" y="93904"/>
                    <a:pt x="396649" y="103670"/>
                  </a:cubicBezTo>
                  <a:cubicBezTo>
                    <a:pt x="396649" y="113624"/>
                    <a:pt x="400171" y="122122"/>
                    <a:pt x="407213" y="129165"/>
                  </a:cubicBezTo>
                  <a:cubicBezTo>
                    <a:pt x="414257" y="136207"/>
                    <a:pt x="422754" y="139729"/>
                    <a:pt x="432708" y="139729"/>
                  </a:cubicBezTo>
                  <a:cubicBezTo>
                    <a:pt x="442662" y="139729"/>
                    <a:pt x="451161" y="136207"/>
                    <a:pt x="458203" y="129165"/>
                  </a:cubicBezTo>
                  <a:cubicBezTo>
                    <a:pt x="465246" y="122122"/>
                    <a:pt x="468767" y="113624"/>
                    <a:pt x="468767" y="103670"/>
                  </a:cubicBezTo>
                  <a:cubicBezTo>
                    <a:pt x="468767" y="93904"/>
                    <a:pt x="465199" y="85453"/>
                    <a:pt x="458063" y="78316"/>
                  </a:cubicBezTo>
                  <a:cubicBezTo>
                    <a:pt x="450925" y="71179"/>
                    <a:pt x="442474" y="67611"/>
                    <a:pt x="432708" y="67611"/>
                  </a:cubicBezTo>
                  <a:close/>
                  <a:moveTo>
                    <a:pt x="154096" y="67611"/>
                  </a:moveTo>
                  <a:lnTo>
                    <a:pt x="206494" y="67611"/>
                  </a:lnTo>
                  <a:cubicBezTo>
                    <a:pt x="208559" y="67611"/>
                    <a:pt x="210438" y="68315"/>
                    <a:pt x="212128" y="69724"/>
                  </a:cubicBezTo>
                  <a:cubicBezTo>
                    <a:pt x="213818" y="71132"/>
                    <a:pt x="214757" y="72775"/>
                    <a:pt x="214945" y="74654"/>
                  </a:cubicBezTo>
                  <a:lnTo>
                    <a:pt x="221425" y="117755"/>
                  </a:lnTo>
                  <a:cubicBezTo>
                    <a:pt x="227810" y="119633"/>
                    <a:pt x="234853" y="122545"/>
                    <a:pt x="242553" y="126488"/>
                  </a:cubicBezTo>
                  <a:lnTo>
                    <a:pt x="275795" y="101416"/>
                  </a:lnTo>
                  <a:cubicBezTo>
                    <a:pt x="277297" y="100102"/>
                    <a:pt x="279175" y="99444"/>
                    <a:pt x="281429" y="99444"/>
                  </a:cubicBezTo>
                  <a:cubicBezTo>
                    <a:pt x="283494" y="99444"/>
                    <a:pt x="285466" y="100195"/>
                    <a:pt x="287345" y="101698"/>
                  </a:cubicBezTo>
                  <a:cubicBezTo>
                    <a:pt x="314389" y="126676"/>
                    <a:pt x="327911" y="141701"/>
                    <a:pt x="327911" y="146772"/>
                  </a:cubicBezTo>
                  <a:cubicBezTo>
                    <a:pt x="327911" y="148462"/>
                    <a:pt x="327254" y="150246"/>
                    <a:pt x="325939" y="152124"/>
                  </a:cubicBezTo>
                  <a:cubicBezTo>
                    <a:pt x="323685" y="155129"/>
                    <a:pt x="319742" y="160200"/>
                    <a:pt x="314108" y="167337"/>
                  </a:cubicBezTo>
                  <a:cubicBezTo>
                    <a:pt x="308473" y="174473"/>
                    <a:pt x="304248" y="180107"/>
                    <a:pt x="301430" y="184239"/>
                  </a:cubicBezTo>
                  <a:cubicBezTo>
                    <a:pt x="305749" y="193254"/>
                    <a:pt x="308942" y="200954"/>
                    <a:pt x="311008" y="207339"/>
                  </a:cubicBezTo>
                  <a:lnTo>
                    <a:pt x="353828" y="213819"/>
                  </a:lnTo>
                  <a:cubicBezTo>
                    <a:pt x="355706" y="214194"/>
                    <a:pt x="357303" y="215180"/>
                    <a:pt x="358618" y="216777"/>
                  </a:cubicBezTo>
                  <a:cubicBezTo>
                    <a:pt x="359932" y="218373"/>
                    <a:pt x="360590" y="220204"/>
                    <a:pt x="360590" y="222270"/>
                  </a:cubicBezTo>
                  <a:lnTo>
                    <a:pt x="360590" y="274386"/>
                  </a:lnTo>
                  <a:cubicBezTo>
                    <a:pt x="360590" y="276265"/>
                    <a:pt x="359932" y="278095"/>
                    <a:pt x="358618" y="279880"/>
                  </a:cubicBezTo>
                  <a:cubicBezTo>
                    <a:pt x="357303" y="281664"/>
                    <a:pt x="355800" y="282650"/>
                    <a:pt x="354110" y="282838"/>
                  </a:cubicBezTo>
                  <a:lnTo>
                    <a:pt x="310445" y="289599"/>
                  </a:lnTo>
                  <a:cubicBezTo>
                    <a:pt x="308379" y="296172"/>
                    <a:pt x="305374" y="303309"/>
                    <a:pt x="301430" y="311009"/>
                  </a:cubicBezTo>
                  <a:cubicBezTo>
                    <a:pt x="307816" y="320024"/>
                    <a:pt x="316267" y="330822"/>
                    <a:pt x="326784" y="343405"/>
                  </a:cubicBezTo>
                  <a:cubicBezTo>
                    <a:pt x="328099" y="345283"/>
                    <a:pt x="328756" y="347161"/>
                    <a:pt x="328756" y="349040"/>
                  </a:cubicBezTo>
                  <a:cubicBezTo>
                    <a:pt x="328756" y="351293"/>
                    <a:pt x="328099" y="353077"/>
                    <a:pt x="326784" y="354392"/>
                  </a:cubicBezTo>
                  <a:cubicBezTo>
                    <a:pt x="322465" y="360026"/>
                    <a:pt x="314717" y="368431"/>
                    <a:pt x="303543" y="379605"/>
                  </a:cubicBezTo>
                  <a:cubicBezTo>
                    <a:pt x="292368" y="390780"/>
                    <a:pt x="284997" y="396367"/>
                    <a:pt x="281429" y="396367"/>
                  </a:cubicBezTo>
                  <a:cubicBezTo>
                    <a:pt x="279363" y="396367"/>
                    <a:pt x="277391" y="395710"/>
                    <a:pt x="275513" y="394395"/>
                  </a:cubicBezTo>
                  <a:lnTo>
                    <a:pt x="243117" y="369041"/>
                  </a:lnTo>
                  <a:cubicBezTo>
                    <a:pt x="236167" y="372609"/>
                    <a:pt x="228937" y="375520"/>
                    <a:pt x="221425" y="377774"/>
                  </a:cubicBezTo>
                  <a:cubicBezTo>
                    <a:pt x="219359" y="398057"/>
                    <a:pt x="217199" y="412612"/>
                    <a:pt x="214945" y="421439"/>
                  </a:cubicBezTo>
                  <a:cubicBezTo>
                    <a:pt x="213630" y="425947"/>
                    <a:pt x="210813" y="428200"/>
                    <a:pt x="206494" y="428200"/>
                  </a:cubicBezTo>
                  <a:lnTo>
                    <a:pt x="154096" y="428200"/>
                  </a:lnTo>
                  <a:cubicBezTo>
                    <a:pt x="152030" y="428200"/>
                    <a:pt x="150152" y="427496"/>
                    <a:pt x="148462" y="426087"/>
                  </a:cubicBezTo>
                  <a:cubicBezTo>
                    <a:pt x="146771" y="424679"/>
                    <a:pt x="145832" y="423035"/>
                    <a:pt x="145645" y="421158"/>
                  </a:cubicBezTo>
                  <a:lnTo>
                    <a:pt x="139165" y="378056"/>
                  </a:lnTo>
                  <a:cubicBezTo>
                    <a:pt x="132779" y="376178"/>
                    <a:pt x="125737" y="373267"/>
                    <a:pt x="118037" y="369323"/>
                  </a:cubicBezTo>
                  <a:lnTo>
                    <a:pt x="84795" y="394395"/>
                  </a:lnTo>
                  <a:cubicBezTo>
                    <a:pt x="83480" y="395710"/>
                    <a:pt x="81602" y="396367"/>
                    <a:pt x="79161" y="396367"/>
                  </a:cubicBezTo>
                  <a:cubicBezTo>
                    <a:pt x="77095" y="396367"/>
                    <a:pt x="75123" y="395616"/>
                    <a:pt x="73245" y="394113"/>
                  </a:cubicBezTo>
                  <a:cubicBezTo>
                    <a:pt x="46201" y="369135"/>
                    <a:pt x="32679" y="354110"/>
                    <a:pt x="32679" y="349040"/>
                  </a:cubicBezTo>
                  <a:cubicBezTo>
                    <a:pt x="32679" y="347349"/>
                    <a:pt x="33336" y="345565"/>
                    <a:pt x="34651" y="343687"/>
                  </a:cubicBezTo>
                  <a:cubicBezTo>
                    <a:pt x="36529" y="341058"/>
                    <a:pt x="40378" y="336081"/>
                    <a:pt x="46201" y="328756"/>
                  </a:cubicBezTo>
                  <a:cubicBezTo>
                    <a:pt x="52022" y="321432"/>
                    <a:pt x="56436" y="315704"/>
                    <a:pt x="59441" y="311572"/>
                  </a:cubicBezTo>
                  <a:cubicBezTo>
                    <a:pt x="55122" y="303309"/>
                    <a:pt x="51835" y="295608"/>
                    <a:pt x="49581" y="288472"/>
                  </a:cubicBezTo>
                  <a:lnTo>
                    <a:pt x="6761" y="281711"/>
                  </a:lnTo>
                  <a:cubicBezTo>
                    <a:pt x="4883" y="281523"/>
                    <a:pt x="3286" y="280631"/>
                    <a:pt x="1972" y="279034"/>
                  </a:cubicBezTo>
                  <a:cubicBezTo>
                    <a:pt x="657" y="277438"/>
                    <a:pt x="0" y="275607"/>
                    <a:pt x="0" y="273541"/>
                  </a:cubicBezTo>
                  <a:lnTo>
                    <a:pt x="0" y="221425"/>
                  </a:lnTo>
                  <a:cubicBezTo>
                    <a:pt x="0" y="219547"/>
                    <a:pt x="657" y="217715"/>
                    <a:pt x="1972" y="215932"/>
                  </a:cubicBezTo>
                  <a:cubicBezTo>
                    <a:pt x="3286" y="214147"/>
                    <a:pt x="4789" y="213161"/>
                    <a:pt x="6480" y="212973"/>
                  </a:cubicBezTo>
                  <a:lnTo>
                    <a:pt x="50145" y="206213"/>
                  </a:lnTo>
                  <a:cubicBezTo>
                    <a:pt x="52210" y="199639"/>
                    <a:pt x="55215" y="192503"/>
                    <a:pt x="59159" y="184802"/>
                  </a:cubicBezTo>
                  <a:cubicBezTo>
                    <a:pt x="52774" y="175788"/>
                    <a:pt x="44322" y="164989"/>
                    <a:pt x="33806" y="152406"/>
                  </a:cubicBezTo>
                  <a:cubicBezTo>
                    <a:pt x="32490" y="150340"/>
                    <a:pt x="31834" y="148462"/>
                    <a:pt x="31834" y="146772"/>
                  </a:cubicBezTo>
                  <a:cubicBezTo>
                    <a:pt x="31834" y="144518"/>
                    <a:pt x="32490" y="142640"/>
                    <a:pt x="33806" y="141137"/>
                  </a:cubicBezTo>
                  <a:cubicBezTo>
                    <a:pt x="37937" y="135503"/>
                    <a:pt x="45637" y="127146"/>
                    <a:pt x="56906" y="116065"/>
                  </a:cubicBezTo>
                  <a:cubicBezTo>
                    <a:pt x="68174" y="104984"/>
                    <a:pt x="75592" y="99444"/>
                    <a:pt x="79161" y="99444"/>
                  </a:cubicBezTo>
                  <a:cubicBezTo>
                    <a:pt x="81226" y="99444"/>
                    <a:pt x="83198" y="100102"/>
                    <a:pt x="85077" y="101416"/>
                  </a:cubicBezTo>
                  <a:lnTo>
                    <a:pt x="117474" y="126770"/>
                  </a:lnTo>
                  <a:cubicBezTo>
                    <a:pt x="123859" y="123390"/>
                    <a:pt x="131089" y="120385"/>
                    <a:pt x="139165" y="117755"/>
                  </a:cubicBezTo>
                  <a:cubicBezTo>
                    <a:pt x="141231" y="97472"/>
                    <a:pt x="143391" y="83011"/>
                    <a:pt x="145645" y="74372"/>
                  </a:cubicBezTo>
                  <a:cubicBezTo>
                    <a:pt x="146959" y="69865"/>
                    <a:pt x="149776" y="67611"/>
                    <a:pt x="154096" y="67611"/>
                  </a:cubicBezTo>
                  <a:close/>
                  <a:moveTo>
                    <a:pt x="396649" y="0"/>
                  </a:moveTo>
                  <a:cubicBezTo>
                    <a:pt x="398152" y="0"/>
                    <a:pt x="402471" y="4367"/>
                    <a:pt x="409608" y="13100"/>
                  </a:cubicBezTo>
                  <a:cubicBezTo>
                    <a:pt x="416744" y="21833"/>
                    <a:pt x="421628" y="28171"/>
                    <a:pt x="424257" y="32116"/>
                  </a:cubicBezTo>
                  <a:cubicBezTo>
                    <a:pt x="428013" y="31740"/>
                    <a:pt x="430830" y="31552"/>
                    <a:pt x="432708" y="31552"/>
                  </a:cubicBezTo>
                  <a:cubicBezTo>
                    <a:pt x="434586" y="31552"/>
                    <a:pt x="437403" y="31740"/>
                    <a:pt x="441160" y="32116"/>
                  </a:cubicBezTo>
                  <a:cubicBezTo>
                    <a:pt x="450738" y="18781"/>
                    <a:pt x="459377" y="8264"/>
                    <a:pt x="467077" y="564"/>
                  </a:cubicBezTo>
                  <a:lnTo>
                    <a:pt x="468767" y="0"/>
                  </a:lnTo>
                  <a:cubicBezTo>
                    <a:pt x="469518" y="0"/>
                    <a:pt x="481162" y="6574"/>
                    <a:pt x="503699" y="19720"/>
                  </a:cubicBezTo>
                  <a:cubicBezTo>
                    <a:pt x="504450" y="20284"/>
                    <a:pt x="504826" y="20941"/>
                    <a:pt x="504826" y="21692"/>
                  </a:cubicBezTo>
                  <a:cubicBezTo>
                    <a:pt x="504826" y="26387"/>
                    <a:pt x="500037" y="39346"/>
                    <a:pt x="490459" y="60568"/>
                  </a:cubicBezTo>
                  <a:cubicBezTo>
                    <a:pt x="493651" y="64888"/>
                    <a:pt x="496468" y="69771"/>
                    <a:pt x="498910" y="75217"/>
                  </a:cubicBezTo>
                  <a:cubicBezTo>
                    <a:pt x="526893" y="78034"/>
                    <a:pt x="540885" y="80945"/>
                    <a:pt x="540885" y="83950"/>
                  </a:cubicBezTo>
                  <a:lnTo>
                    <a:pt x="540885" y="123390"/>
                  </a:lnTo>
                  <a:cubicBezTo>
                    <a:pt x="540885" y="126395"/>
                    <a:pt x="526893" y="129305"/>
                    <a:pt x="498910" y="132123"/>
                  </a:cubicBezTo>
                  <a:cubicBezTo>
                    <a:pt x="496657" y="137194"/>
                    <a:pt x="493839" y="142076"/>
                    <a:pt x="490459" y="146772"/>
                  </a:cubicBezTo>
                  <a:cubicBezTo>
                    <a:pt x="500037" y="167994"/>
                    <a:pt x="504826" y="180952"/>
                    <a:pt x="504826" y="185648"/>
                  </a:cubicBezTo>
                  <a:cubicBezTo>
                    <a:pt x="504826" y="186399"/>
                    <a:pt x="504450" y="187056"/>
                    <a:pt x="503699" y="187619"/>
                  </a:cubicBezTo>
                  <a:cubicBezTo>
                    <a:pt x="480787" y="200954"/>
                    <a:pt x="469143" y="207621"/>
                    <a:pt x="468767" y="207621"/>
                  </a:cubicBezTo>
                  <a:cubicBezTo>
                    <a:pt x="467265" y="207621"/>
                    <a:pt x="462945" y="203207"/>
                    <a:pt x="455809" y="194381"/>
                  </a:cubicBezTo>
                  <a:cubicBezTo>
                    <a:pt x="448672" y="185554"/>
                    <a:pt x="443788" y="179168"/>
                    <a:pt x="441160" y="175224"/>
                  </a:cubicBezTo>
                  <a:cubicBezTo>
                    <a:pt x="437403" y="175600"/>
                    <a:pt x="434586" y="175788"/>
                    <a:pt x="432708" y="175788"/>
                  </a:cubicBezTo>
                  <a:cubicBezTo>
                    <a:pt x="430830" y="175788"/>
                    <a:pt x="428013" y="175600"/>
                    <a:pt x="424257" y="175224"/>
                  </a:cubicBezTo>
                  <a:cubicBezTo>
                    <a:pt x="421628" y="179168"/>
                    <a:pt x="416744" y="185554"/>
                    <a:pt x="409608" y="194381"/>
                  </a:cubicBezTo>
                  <a:cubicBezTo>
                    <a:pt x="402471" y="203207"/>
                    <a:pt x="398152" y="207621"/>
                    <a:pt x="396649" y="207621"/>
                  </a:cubicBezTo>
                  <a:cubicBezTo>
                    <a:pt x="396274" y="207621"/>
                    <a:pt x="384629" y="200954"/>
                    <a:pt x="361717" y="187619"/>
                  </a:cubicBezTo>
                  <a:cubicBezTo>
                    <a:pt x="360966" y="187056"/>
                    <a:pt x="360591" y="186399"/>
                    <a:pt x="360591" y="185648"/>
                  </a:cubicBezTo>
                  <a:cubicBezTo>
                    <a:pt x="360591" y="180952"/>
                    <a:pt x="365380" y="167994"/>
                    <a:pt x="374958" y="146772"/>
                  </a:cubicBezTo>
                  <a:cubicBezTo>
                    <a:pt x="371577" y="142076"/>
                    <a:pt x="368760" y="137194"/>
                    <a:pt x="366507" y="132123"/>
                  </a:cubicBezTo>
                  <a:cubicBezTo>
                    <a:pt x="338523" y="129305"/>
                    <a:pt x="324532" y="126395"/>
                    <a:pt x="324532" y="123390"/>
                  </a:cubicBezTo>
                  <a:lnTo>
                    <a:pt x="324532" y="83950"/>
                  </a:lnTo>
                  <a:cubicBezTo>
                    <a:pt x="324532" y="80945"/>
                    <a:pt x="338523" y="78034"/>
                    <a:pt x="366507" y="75217"/>
                  </a:cubicBezTo>
                  <a:cubicBezTo>
                    <a:pt x="368948" y="69771"/>
                    <a:pt x="371765" y="64888"/>
                    <a:pt x="374958" y="60568"/>
                  </a:cubicBezTo>
                  <a:cubicBezTo>
                    <a:pt x="365380" y="39346"/>
                    <a:pt x="360591" y="26387"/>
                    <a:pt x="360591" y="21692"/>
                  </a:cubicBezTo>
                  <a:cubicBezTo>
                    <a:pt x="360591" y="20941"/>
                    <a:pt x="360966" y="20284"/>
                    <a:pt x="361717" y="19720"/>
                  </a:cubicBezTo>
                  <a:cubicBezTo>
                    <a:pt x="362468" y="19345"/>
                    <a:pt x="365755" y="17467"/>
                    <a:pt x="371577" y="14086"/>
                  </a:cubicBezTo>
                  <a:cubicBezTo>
                    <a:pt x="377399" y="10705"/>
                    <a:pt x="382939" y="7513"/>
                    <a:pt x="388198" y="4508"/>
                  </a:cubicBezTo>
                  <a:cubicBezTo>
                    <a:pt x="393457" y="1503"/>
                    <a:pt x="396274" y="0"/>
                    <a:pt x="3966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24" tIns="59962" rIns="119924" bIns="59962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4" name="Freeform 452">
              <a:extLst>
                <a:ext uri="{FF2B5EF4-FFF2-40B4-BE49-F238E27FC236}">
                  <a16:creationId xmlns:a16="http://schemas.microsoft.com/office/drawing/2014/main" id="{00568C7D-C417-2946-A219-CF82A1B58481}"/>
                </a:ext>
              </a:extLst>
            </p:cNvPr>
            <p:cNvSpPr/>
            <p:nvPr/>
          </p:nvSpPr>
          <p:spPr>
            <a:xfrm>
              <a:off x="223930" y="4775205"/>
              <a:ext cx="503559" cy="364783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207339" y="0"/>
                  </a:moveTo>
                  <a:lnTo>
                    <a:pt x="297486" y="0"/>
                  </a:lnTo>
                  <a:cubicBezTo>
                    <a:pt x="304999" y="0"/>
                    <a:pt x="311384" y="2629"/>
                    <a:pt x="316642" y="7888"/>
                  </a:cubicBezTo>
                  <a:cubicBezTo>
                    <a:pt x="321901" y="13146"/>
                    <a:pt x="324530" y="19532"/>
                    <a:pt x="324530" y="27044"/>
                  </a:cubicBezTo>
                  <a:lnTo>
                    <a:pt x="324530" y="117192"/>
                  </a:lnTo>
                  <a:cubicBezTo>
                    <a:pt x="324530" y="124704"/>
                    <a:pt x="321901" y="131089"/>
                    <a:pt x="316642" y="136348"/>
                  </a:cubicBezTo>
                  <a:cubicBezTo>
                    <a:pt x="311384" y="141606"/>
                    <a:pt x="304999" y="144236"/>
                    <a:pt x="297486" y="144236"/>
                  </a:cubicBezTo>
                  <a:lnTo>
                    <a:pt x="270442" y="144236"/>
                  </a:lnTo>
                  <a:lnTo>
                    <a:pt x="270442" y="198324"/>
                  </a:lnTo>
                  <a:lnTo>
                    <a:pt x="414678" y="198324"/>
                  </a:lnTo>
                  <a:cubicBezTo>
                    <a:pt x="424444" y="198324"/>
                    <a:pt x="432895" y="201892"/>
                    <a:pt x="440031" y="209029"/>
                  </a:cubicBezTo>
                  <a:cubicBezTo>
                    <a:pt x="447168" y="216166"/>
                    <a:pt x="450736" y="224617"/>
                    <a:pt x="450736" y="234383"/>
                  </a:cubicBezTo>
                  <a:lnTo>
                    <a:pt x="450736" y="288471"/>
                  </a:lnTo>
                  <a:lnTo>
                    <a:pt x="477781" y="288471"/>
                  </a:lnTo>
                  <a:cubicBezTo>
                    <a:pt x="485293" y="288471"/>
                    <a:pt x="491679" y="291101"/>
                    <a:pt x="496937" y="296359"/>
                  </a:cubicBezTo>
                  <a:cubicBezTo>
                    <a:pt x="502196" y="301618"/>
                    <a:pt x="504825" y="308003"/>
                    <a:pt x="504825" y="315515"/>
                  </a:cubicBezTo>
                  <a:lnTo>
                    <a:pt x="504825" y="405663"/>
                  </a:lnTo>
                  <a:cubicBezTo>
                    <a:pt x="504825" y="413175"/>
                    <a:pt x="502196" y="419561"/>
                    <a:pt x="496937" y="424819"/>
                  </a:cubicBezTo>
                  <a:cubicBezTo>
                    <a:pt x="491679" y="430078"/>
                    <a:pt x="485293" y="432707"/>
                    <a:pt x="477781" y="432707"/>
                  </a:cubicBezTo>
                  <a:lnTo>
                    <a:pt x="387633" y="432707"/>
                  </a:lnTo>
                  <a:cubicBezTo>
                    <a:pt x="380121" y="432707"/>
                    <a:pt x="373736" y="430078"/>
                    <a:pt x="368477" y="424819"/>
                  </a:cubicBezTo>
                  <a:cubicBezTo>
                    <a:pt x="363219" y="419561"/>
                    <a:pt x="360589" y="413175"/>
                    <a:pt x="360589" y="405663"/>
                  </a:cubicBezTo>
                  <a:lnTo>
                    <a:pt x="360589" y="315515"/>
                  </a:lnTo>
                  <a:cubicBezTo>
                    <a:pt x="360589" y="308003"/>
                    <a:pt x="363219" y="301618"/>
                    <a:pt x="368477" y="296359"/>
                  </a:cubicBezTo>
                  <a:cubicBezTo>
                    <a:pt x="373736" y="291101"/>
                    <a:pt x="380121" y="288471"/>
                    <a:pt x="387633" y="288471"/>
                  </a:cubicBezTo>
                  <a:lnTo>
                    <a:pt x="414678" y="288471"/>
                  </a:lnTo>
                  <a:lnTo>
                    <a:pt x="414678" y="234383"/>
                  </a:lnTo>
                  <a:lnTo>
                    <a:pt x="270442" y="234383"/>
                  </a:lnTo>
                  <a:lnTo>
                    <a:pt x="270442" y="288471"/>
                  </a:lnTo>
                  <a:lnTo>
                    <a:pt x="297486" y="288471"/>
                  </a:lnTo>
                  <a:cubicBezTo>
                    <a:pt x="304999" y="288471"/>
                    <a:pt x="311384" y="291101"/>
                    <a:pt x="316642" y="296359"/>
                  </a:cubicBezTo>
                  <a:cubicBezTo>
                    <a:pt x="321901" y="301618"/>
                    <a:pt x="324530" y="308003"/>
                    <a:pt x="324530" y="315515"/>
                  </a:cubicBezTo>
                  <a:lnTo>
                    <a:pt x="324530" y="405663"/>
                  </a:lnTo>
                  <a:cubicBezTo>
                    <a:pt x="324530" y="413175"/>
                    <a:pt x="321901" y="419561"/>
                    <a:pt x="316642" y="424819"/>
                  </a:cubicBezTo>
                  <a:cubicBezTo>
                    <a:pt x="311384" y="430078"/>
                    <a:pt x="304999" y="432707"/>
                    <a:pt x="297486" y="432707"/>
                  </a:cubicBezTo>
                  <a:lnTo>
                    <a:pt x="207339" y="432707"/>
                  </a:lnTo>
                  <a:cubicBezTo>
                    <a:pt x="199827" y="432707"/>
                    <a:pt x="193441" y="430078"/>
                    <a:pt x="188182" y="424819"/>
                  </a:cubicBezTo>
                  <a:cubicBezTo>
                    <a:pt x="182924" y="419561"/>
                    <a:pt x="180294" y="413175"/>
                    <a:pt x="180294" y="405663"/>
                  </a:cubicBezTo>
                  <a:lnTo>
                    <a:pt x="180294" y="315515"/>
                  </a:lnTo>
                  <a:cubicBezTo>
                    <a:pt x="180294" y="308003"/>
                    <a:pt x="182924" y="301618"/>
                    <a:pt x="188182" y="296359"/>
                  </a:cubicBezTo>
                  <a:cubicBezTo>
                    <a:pt x="193441" y="291101"/>
                    <a:pt x="199827" y="288471"/>
                    <a:pt x="207339" y="288471"/>
                  </a:cubicBezTo>
                  <a:lnTo>
                    <a:pt x="234383" y="288471"/>
                  </a:lnTo>
                  <a:lnTo>
                    <a:pt x="234383" y="234383"/>
                  </a:lnTo>
                  <a:lnTo>
                    <a:pt x="90147" y="234383"/>
                  </a:lnTo>
                  <a:lnTo>
                    <a:pt x="90147" y="288471"/>
                  </a:lnTo>
                  <a:lnTo>
                    <a:pt x="117191" y="288471"/>
                  </a:lnTo>
                  <a:cubicBezTo>
                    <a:pt x="124704" y="288471"/>
                    <a:pt x="131089" y="291101"/>
                    <a:pt x="136348" y="296359"/>
                  </a:cubicBezTo>
                  <a:cubicBezTo>
                    <a:pt x="141606" y="301618"/>
                    <a:pt x="144235" y="308003"/>
                    <a:pt x="144235" y="315515"/>
                  </a:cubicBezTo>
                  <a:lnTo>
                    <a:pt x="144235" y="405663"/>
                  </a:lnTo>
                  <a:cubicBezTo>
                    <a:pt x="144235" y="413175"/>
                    <a:pt x="141606" y="419561"/>
                    <a:pt x="136348" y="424819"/>
                  </a:cubicBezTo>
                  <a:cubicBezTo>
                    <a:pt x="131089" y="430078"/>
                    <a:pt x="124704" y="432707"/>
                    <a:pt x="117191" y="432707"/>
                  </a:cubicBezTo>
                  <a:lnTo>
                    <a:pt x="27044" y="432707"/>
                  </a:lnTo>
                  <a:cubicBezTo>
                    <a:pt x="19532" y="432707"/>
                    <a:pt x="13147" y="430078"/>
                    <a:pt x="7888" y="424819"/>
                  </a:cubicBezTo>
                  <a:cubicBezTo>
                    <a:pt x="2630" y="419561"/>
                    <a:pt x="0" y="413175"/>
                    <a:pt x="0" y="405663"/>
                  </a:cubicBezTo>
                  <a:lnTo>
                    <a:pt x="0" y="315515"/>
                  </a:lnTo>
                  <a:cubicBezTo>
                    <a:pt x="0" y="308003"/>
                    <a:pt x="2630" y="301618"/>
                    <a:pt x="7888" y="296359"/>
                  </a:cubicBezTo>
                  <a:cubicBezTo>
                    <a:pt x="13147" y="291101"/>
                    <a:pt x="19532" y="288471"/>
                    <a:pt x="27044" y="288471"/>
                  </a:cubicBezTo>
                  <a:lnTo>
                    <a:pt x="54088" y="288471"/>
                  </a:lnTo>
                  <a:lnTo>
                    <a:pt x="54088" y="234383"/>
                  </a:lnTo>
                  <a:cubicBezTo>
                    <a:pt x="54088" y="224617"/>
                    <a:pt x="57657" y="216166"/>
                    <a:pt x="64793" y="209029"/>
                  </a:cubicBezTo>
                  <a:cubicBezTo>
                    <a:pt x="71930" y="201892"/>
                    <a:pt x="80381" y="198324"/>
                    <a:pt x="90147" y="198324"/>
                  </a:cubicBezTo>
                  <a:lnTo>
                    <a:pt x="234383" y="198324"/>
                  </a:lnTo>
                  <a:lnTo>
                    <a:pt x="234383" y="144236"/>
                  </a:lnTo>
                  <a:lnTo>
                    <a:pt x="207339" y="144236"/>
                  </a:lnTo>
                  <a:cubicBezTo>
                    <a:pt x="199827" y="144236"/>
                    <a:pt x="193441" y="141606"/>
                    <a:pt x="188182" y="136348"/>
                  </a:cubicBezTo>
                  <a:cubicBezTo>
                    <a:pt x="182924" y="131089"/>
                    <a:pt x="180294" y="124704"/>
                    <a:pt x="180294" y="117192"/>
                  </a:cubicBezTo>
                  <a:lnTo>
                    <a:pt x="180294" y="27044"/>
                  </a:lnTo>
                  <a:cubicBezTo>
                    <a:pt x="180294" y="19532"/>
                    <a:pt x="182924" y="13146"/>
                    <a:pt x="188182" y="7888"/>
                  </a:cubicBezTo>
                  <a:cubicBezTo>
                    <a:pt x="193441" y="2629"/>
                    <a:pt x="199827" y="0"/>
                    <a:pt x="20733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24" tIns="59962" rIns="119924" bIns="59962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5" name="Прямоугольник 364">
            <a:extLst>
              <a:ext uri="{FF2B5EF4-FFF2-40B4-BE49-F238E27FC236}">
                <a16:creationId xmlns:a16="http://schemas.microsoft.com/office/drawing/2014/main" id="{D8AAF4E6-7971-834A-B67B-E570A0225417}"/>
              </a:ext>
            </a:extLst>
          </p:cNvPr>
          <p:cNvSpPr/>
          <p:nvPr/>
        </p:nvSpPr>
        <p:spPr>
          <a:xfrm>
            <a:off x="8868927" y="5060906"/>
            <a:ext cx="8493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r>
              <a:rPr lang="en-US" sz="4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</a:t>
            </a:r>
            <a:endParaRPr lang="ru-RU" sz="37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 descr="мир без городов.JPG">
            <a:extLst>
              <a:ext uri="{FF2B5EF4-FFF2-40B4-BE49-F238E27FC236}">
                <a16:creationId xmlns:a16="http://schemas.microsoft.com/office/drawing/2014/main" id="{C2A7E214-7871-6246-A6F3-3FD9CCE72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" y="0"/>
            <a:ext cx="11880848" cy="6957392"/>
          </a:xfrm>
          <a:prstGeom prst="rect">
            <a:avLst/>
          </a:prstGeom>
        </p:spPr>
      </p:pic>
      <p:pic>
        <p:nvPicPr>
          <p:cNvPr id="4" name="Picture 2" descr="C:\Users\morozova\Desktop\моя\Инфографика\IT and BUSSINES\analitica-digit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4"/>
          <a:stretch/>
        </p:blipFill>
        <p:spPr bwMode="auto">
          <a:xfrm>
            <a:off x="-1" y="-1647"/>
            <a:ext cx="11880852" cy="10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11880850" cy="1012516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8780" tIns="54391" rIns="108780" bIns="54391" anchor="ctr"/>
          <a:lstStyle/>
          <a:p>
            <a:endParaRPr lang="en-US" sz="2900" dirty="0">
              <a:solidFill>
                <a:schemeClr val="l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1" y="138825"/>
            <a:ext cx="11880852" cy="932723"/>
            <a:chOff x="0" y="1377"/>
            <a:chExt cx="5760" cy="48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377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0" y="1494"/>
              <a:ext cx="5753" cy="334"/>
            </a:xfrm>
            <a:custGeom>
              <a:avLst/>
              <a:gdLst>
                <a:gd name="T0" fmla="*/ 4522 w 5753"/>
                <a:gd name="T1" fmla="*/ 296 h 334"/>
                <a:gd name="T2" fmla="*/ 4478 w 5753"/>
                <a:gd name="T3" fmla="*/ 325 h 334"/>
                <a:gd name="T4" fmla="*/ 4423 w 5753"/>
                <a:gd name="T5" fmla="*/ 334 h 334"/>
                <a:gd name="T6" fmla="*/ 0 w 5753"/>
                <a:gd name="T7" fmla="*/ 334 h 334"/>
                <a:gd name="T8" fmla="*/ 4437 w 5753"/>
                <a:gd name="T9" fmla="*/ 324 h 334"/>
                <a:gd name="T10" fmla="*/ 4471 w 5753"/>
                <a:gd name="T11" fmla="*/ 312 h 334"/>
                <a:gd name="T12" fmla="*/ 5091 w 5753"/>
                <a:gd name="T13" fmla="*/ 0 h 334"/>
                <a:gd name="T14" fmla="*/ 5753 w 5753"/>
                <a:gd name="T15" fmla="*/ 118 h 334"/>
                <a:gd name="T16" fmla="*/ 5126 w 5753"/>
                <a:gd name="T17" fmla="*/ 122 h 334"/>
                <a:gd name="T18" fmla="*/ 5091 w 5753"/>
                <a:gd name="T19" fmla="*/ 141 h 334"/>
                <a:gd name="T20" fmla="*/ 4971 w 5753"/>
                <a:gd name="T21" fmla="*/ 156 h 334"/>
                <a:gd name="T22" fmla="*/ 4995 w 5753"/>
                <a:gd name="T23" fmla="*/ 122 h 334"/>
                <a:gd name="T24" fmla="*/ 5032 w 5753"/>
                <a:gd name="T25" fmla="*/ 75 h 334"/>
                <a:gd name="T26" fmla="*/ 5086 w 5753"/>
                <a:gd name="T27" fmla="*/ 7 h 334"/>
                <a:gd name="T28" fmla="*/ 4808 w 5753"/>
                <a:gd name="T29" fmla="*/ 0 h 334"/>
                <a:gd name="T30" fmla="*/ 4987 w 5753"/>
                <a:gd name="T31" fmla="*/ 31 h 334"/>
                <a:gd name="T32" fmla="*/ 4938 w 5753"/>
                <a:gd name="T33" fmla="*/ 94 h 334"/>
                <a:gd name="T34" fmla="*/ 4904 w 5753"/>
                <a:gd name="T35" fmla="*/ 139 h 334"/>
                <a:gd name="T36" fmla="*/ 4695 w 5753"/>
                <a:gd name="T37" fmla="*/ 156 h 334"/>
                <a:gd name="T38" fmla="*/ 4650 w 5753"/>
                <a:gd name="T39" fmla="*/ 165 h 334"/>
                <a:gd name="T40" fmla="*/ 4613 w 5753"/>
                <a:gd name="T41" fmla="*/ 190 h 334"/>
                <a:gd name="T42" fmla="*/ 4571 w 5753"/>
                <a:gd name="T43" fmla="*/ 240 h 334"/>
                <a:gd name="T44" fmla="*/ 4527 w 5753"/>
                <a:gd name="T45" fmla="*/ 291 h 334"/>
                <a:gd name="T46" fmla="*/ 4510 w 5753"/>
                <a:gd name="T47" fmla="*/ 270 h 334"/>
                <a:gd name="T48" fmla="*/ 4541 w 5753"/>
                <a:gd name="T49" fmla="*/ 235 h 334"/>
                <a:gd name="T50" fmla="*/ 4557 w 5753"/>
                <a:gd name="T51" fmla="*/ 216 h 334"/>
                <a:gd name="T52" fmla="*/ 4574 w 5753"/>
                <a:gd name="T53" fmla="*/ 198 h 334"/>
                <a:gd name="T54" fmla="*/ 4597 w 5753"/>
                <a:gd name="T55" fmla="*/ 170 h 334"/>
                <a:gd name="T56" fmla="*/ 4630 w 5753"/>
                <a:gd name="T57" fmla="*/ 127 h 334"/>
                <a:gd name="T58" fmla="*/ 4672 w 5753"/>
                <a:gd name="T59" fmla="*/ 75 h 334"/>
                <a:gd name="T60" fmla="*/ 4709 w 5753"/>
                <a:gd name="T61" fmla="*/ 36 h 334"/>
                <a:gd name="T62" fmla="*/ 4751 w 5753"/>
                <a:gd name="T63" fmla="*/ 10 h 334"/>
                <a:gd name="T64" fmla="*/ 4808 w 5753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753" h="334">
                  <a:moveTo>
                    <a:pt x="4487" y="296"/>
                  </a:moveTo>
                  <a:lnTo>
                    <a:pt x="4522" y="296"/>
                  </a:lnTo>
                  <a:lnTo>
                    <a:pt x="4501" y="313"/>
                  </a:lnTo>
                  <a:lnTo>
                    <a:pt x="4478" y="325"/>
                  </a:lnTo>
                  <a:lnTo>
                    <a:pt x="4454" y="331"/>
                  </a:lnTo>
                  <a:lnTo>
                    <a:pt x="4423" y="334"/>
                  </a:lnTo>
                  <a:lnTo>
                    <a:pt x="4382" y="334"/>
                  </a:lnTo>
                  <a:lnTo>
                    <a:pt x="0" y="334"/>
                  </a:lnTo>
                  <a:lnTo>
                    <a:pt x="0" y="324"/>
                  </a:lnTo>
                  <a:lnTo>
                    <a:pt x="4437" y="324"/>
                  </a:lnTo>
                  <a:lnTo>
                    <a:pt x="4454" y="320"/>
                  </a:lnTo>
                  <a:lnTo>
                    <a:pt x="4471" y="312"/>
                  </a:lnTo>
                  <a:lnTo>
                    <a:pt x="4487" y="296"/>
                  </a:lnTo>
                  <a:close/>
                  <a:moveTo>
                    <a:pt x="5091" y="0"/>
                  </a:moveTo>
                  <a:lnTo>
                    <a:pt x="5753" y="0"/>
                  </a:lnTo>
                  <a:lnTo>
                    <a:pt x="5753" y="118"/>
                  </a:lnTo>
                  <a:lnTo>
                    <a:pt x="5149" y="118"/>
                  </a:lnTo>
                  <a:lnTo>
                    <a:pt x="5126" y="122"/>
                  </a:lnTo>
                  <a:lnTo>
                    <a:pt x="5107" y="129"/>
                  </a:lnTo>
                  <a:lnTo>
                    <a:pt x="5091" y="141"/>
                  </a:lnTo>
                  <a:lnTo>
                    <a:pt x="5077" y="156"/>
                  </a:lnTo>
                  <a:lnTo>
                    <a:pt x="4971" y="156"/>
                  </a:lnTo>
                  <a:lnTo>
                    <a:pt x="4983" y="141"/>
                  </a:lnTo>
                  <a:lnTo>
                    <a:pt x="4995" y="122"/>
                  </a:lnTo>
                  <a:lnTo>
                    <a:pt x="5013" y="101"/>
                  </a:lnTo>
                  <a:lnTo>
                    <a:pt x="5032" y="75"/>
                  </a:lnTo>
                  <a:lnTo>
                    <a:pt x="5056" y="45"/>
                  </a:lnTo>
                  <a:lnTo>
                    <a:pt x="5086" y="7"/>
                  </a:lnTo>
                  <a:lnTo>
                    <a:pt x="5091" y="0"/>
                  </a:lnTo>
                  <a:close/>
                  <a:moveTo>
                    <a:pt x="4808" y="0"/>
                  </a:moveTo>
                  <a:lnTo>
                    <a:pt x="5011" y="0"/>
                  </a:lnTo>
                  <a:lnTo>
                    <a:pt x="4987" y="31"/>
                  </a:lnTo>
                  <a:lnTo>
                    <a:pt x="4960" y="66"/>
                  </a:lnTo>
                  <a:lnTo>
                    <a:pt x="4938" y="94"/>
                  </a:lnTo>
                  <a:lnTo>
                    <a:pt x="4918" y="118"/>
                  </a:lnTo>
                  <a:lnTo>
                    <a:pt x="4904" y="139"/>
                  </a:lnTo>
                  <a:lnTo>
                    <a:pt x="4891" y="156"/>
                  </a:lnTo>
                  <a:lnTo>
                    <a:pt x="4695" y="156"/>
                  </a:lnTo>
                  <a:lnTo>
                    <a:pt x="4671" y="158"/>
                  </a:lnTo>
                  <a:lnTo>
                    <a:pt x="4650" y="165"/>
                  </a:lnTo>
                  <a:lnTo>
                    <a:pt x="4632" y="174"/>
                  </a:lnTo>
                  <a:lnTo>
                    <a:pt x="4613" y="190"/>
                  </a:lnTo>
                  <a:lnTo>
                    <a:pt x="4594" y="210"/>
                  </a:lnTo>
                  <a:lnTo>
                    <a:pt x="4571" y="240"/>
                  </a:lnTo>
                  <a:lnTo>
                    <a:pt x="4548" y="268"/>
                  </a:lnTo>
                  <a:lnTo>
                    <a:pt x="4527" y="291"/>
                  </a:lnTo>
                  <a:lnTo>
                    <a:pt x="4492" y="291"/>
                  </a:lnTo>
                  <a:lnTo>
                    <a:pt x="4510" y="270"/>
                  </a:lnTo>
                  <a:lnTo>
                    <a:pt x="4531" y="245"/>
                  </a:lnTo>
                  <a:lnTo>
                    <a:pt x="4541" y="235"/>
                  </a:lnTo>
                  <a:lnTo>
                    <a:pt x="4550" y="224"/>
                  </a:lnTo>
                  <a:lnTo>
                    <a:pt x="4557" y="216"/>
                  </a:lnTo>
                  <a:lnTo>
                    <a:pt x="4566" y="207"/>
                  </a:lnTo>
                  <a:lnTo>
                    <a:pt x="4574" y="198"/>
                  </a:lnTo>
                  <a:lnTo>
                    <a:pt x="4585" y="186"/>
                  </a:lnTo>
                  <a:lnTo>
                    <a:pt x="4597" y="170"/>
                  </a:lnTo>
                  <a:lnTo>
                    <a:pt x="4611" y="151"/>
                  </a:lnTo>
                  <a:lnTo>
                    <a:pt x="4630" y="127"/>
                  </a:lnTo>
                  <a:lnTo>
                    <a:pt x="4655" y="97"/>
                  </a:lnTo>
                  <a:lnTo>
                    <a:pt x="4672" y="75"/>
                  </a:lnTo>
                  <a:lnTo>
                    <a:pt x="4690" y="54"/>
                  </a:lnTo>
                  <a:lnTo>
                    <a:pt x="4709" y="36"/>
                  </a:lnTo>
                  <a:lnTo>
                    <a:pt x="4728" y="21"/>
                  </a:lnTo>
                  <a:lnTo>
                    <a:pt x="4751" y="10"/>
                  </a:lnTo>
                  <a:lnTo>
                    <a:pt x="4777" y="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0" y="1650"/>
              <a:ext cx="5753" cy="140"/>
            </a:xfrm>
            <a:custGeom>
              <a:avLst/>
              <a:gdLst>
                <a:gd name="T0" fmla="*/ 4527 w 5753"/>
                <a:gd name="T1" fmla="*/ 135 h 140"/>
                <a:gd name="T2" fmla="*/ 4782 w 5753"/>
                <a:gd name="T3" fmla="*/ 135 h 140"/>
                <a:gd name="T4" fmla="*/ 4775 w 5753"/>
                <a:gd name="T5" fmla="*/ 140 h 140"/>
                <a:gd name="T6" fmla="*/ 4522 w 5753"/>
                <a:gd name="T7" fmla="*/ 140 h 140"/>
                <a:gd name="T8" fmla="*/ 4527 w 5753"/>
                <a:gd name="T9" fmla="*/ 135 h 140"/>
                <a:gd name="T10" fmla="*/ 0 w 5753"/>
                <a:gd name="T11" fmla="*/ 135 h 140"/>
                <a:gd name="T12" fmla="*/ 4492 w 5753"/>
                <a:gd name="T13" fmla="*/ 135 h 140"/>
                <a:gd name="T14" fmla="*/ 4487 w 5753"/>
                <a:gd name="T15" fmla="*/ 140 h 140"/>
                <a:gd name="T16" fmla="*/ 0 w 5753"/>
                <a:gd name="T17" fmla="*/ 140 h 140"/>
                <a:gd name="T18" fmla="*/ 0 w 5753"/>
                <a:gd name="T19" fmla="*/ 135 h 140"/>
                <a:gd name="T20" fmla="*/ 5753 w 5753"/>
                <a:gd name="T21" fmla="*/ 0 h 140"/>
                <a:gd name="T22" fmla="*/ 5753 w 5753"/>
                <a:gd name="T23" fmla="*/ 46 h 140"/>
                <a:gd name="T24" fmla="*/ 5088 w 5753"/>
                <a:gd name="T25" fmla="*/ 46 h 140"/>
                <a:gd name="T26" fmla="*/ 5074 w 5753"/>
                <a:gd name="T27" fmla="*/ 48 h 140"/>
                <a:gd name="T28" fmla="*/ 5062 w 5753"/>
                <a:gd name="T29" fmla="*/ 51 h 140"/>
                <a:gd name="T30" fmla="*/ 5049 w 5753"/>
                <a:gd name="T31" fmla="*/ 60 h 140"/>
                <a:gd name="T32" fmla="*/ 5037 w 5753"/>
                <a:gd name="T33" fmla="*/ 72 h 140"/>
                <a:gd name="T34" fmla="*/ 5023 w 5753"/>
                <a:gd name="T35" fmla="*/ 89 h 140"/>
                <a:gd name="T36" fmla="*/ 5006 w 5753"/>
                <a:gd name="T37" fmla="*/ 110 h 140"/>
                <a:gd name="T38" fmla="*/ 4994 w 5753"/>
                <a:gd name="T39" fmla="*/ 124 h 140"/>
                <a:gd name="T40" fmla="*/ 4980 w 5753"/>
                <a:gd name="T41" fmla="*/ 133 h 140"/>
                <a:gd name="T42" fmla="*/ 4966 w 5753"/>
                <a:gd name="T43" fmla="*/ 138 h 140"/>
                <a:gd name="T44" fmla="*/ 4946 w 5753"/>
                <a:gd name="T45" fmla="*/ 140 h 140"/>
                <a:gd name="T46" fmla="*/ 4924 w 5753"/>
                <a:gd name="T47" fmla="*/ 140 h 140"/>
                <a:gd name="T48" fmla="*/ 4863 w 5753"/>
                <a:gd name="T49" fmla="*/ 140 h 140"/>
                <a:gd name="T50" fmla="*/ 4868 w 5753"/>
                <a:gd name="T51" fmla="*/ 135 h 140"/>
                <a:gd name="T52" fmla="*/ 4952 w 5753"/>
                <a:gd name="T53" fmla="*/ 135 h 140"/>
                <a:gd name="T54" fmla="*/ 4966 w 5753"/>
                <a:gd name="T55" fmla="*/ 131 h 140"/>
                <a:gd name="T56" fmla="*/ 4976 w 5753"/>
                <a:gd name="T57" fmla="*/ 122 h 140"/>
                <a:gd name="T58" fmla="*/ 4988 w 5753"/>
                <a:gd name="T59" fmla="*/ 108 h 140"/>
                <a:gd name="T60" fmla="*/ 5002 w 5753"/>
                <a:gd name="T61" fmla="*/ 93 h 140"/>
                <a:gd name="T62" fmla="*/ 5009 w 5753"/>
                <a:gd name="T63" fmla="*/ 86 h 140"/>
                <a:gd name="T64" fmla="*/ 5014 w 5753"/>
                <a:gd name="T65" fmla="*/ 79 h 140"/>
                <a:gd name="T66" fmla="*/ 5021 w 5753"/>
                <a:gd name="T67" fmla="*/ 72 h 140"/>
                <a:gd name="T68" fmla="*/ 5028 w 5753"/>
                <a:gd name="T69" fmla="*/ 63 h 140"/>
                <a:gd name="T70" fmla="*/ 5037 w 5753"/>
                <a:gd name="T71" fmla="*/ 51 h 140"/>
                <a:gd name="T72" fmla="*/ 5049 w 5753"/>
                <a:gd name="T73" fmla="*/ 35 h 140"/>
                <a:gd name="T74" fmla="*/ 5067 w 5753"/>
                <a:gd name="T75" fmla="*/ 14 h 140"/>
                <a:gd name="T76" fmla="*/ 5077 w 5753"/>
                <a:gd name="T77" fmla="*/ 0 h 140"/>
                <a:gd name="T78" fmla="*/ 5753 w 5753"/>
                <a:gd name="T79" fmla="*/ 0 h 1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53" h="140">
                  <a:moveTo>
                    <a:pt x="4527" y="135"/>
                  </a:moveTo>
                  <a:lnTo>
                    <a:pt x="4782" y="135"/>
                  </a:lnTo>
                  <a:lnTo>
                    <a:pt x="4775" y="140"/>
                  </a:lnTo>
                  <a:lnTo>
                    <a:pt x="4522" y="140"/>
                  </a:lnTo>
                  <a:lnTo>
                    <a:pt x="4527" y="135"/>
                  </a:lnTo>
                  <a:close/>
                  <a:moveTo>
                    <a:pt x="0" y="135"/>
                  </a:moveTo>
                  <a:lnTo>
                    <a:pt x="4492" y="135"/>
                  </a:lnTo>
                  <a:lnTo>
                    <a:pt x="4487" y="140"/>
                  </a:lnTo>
                  <a:lnTo>
                    <a:pt x="0" y="140"/>
                  </a:lnTo>
                  <a:lnTo>
                    <a:pt x="0" y="135"/>
                  </a:lnTo>
                  <a:close/>
                  <a:moveTo>
                    <a:pt x="5753" y="0"/>
                  </a:moveTo>
                  <a:lnTo>
                    <a:pt x="5753" y="46"/>
                  </a:lnTo>
                  <a:lnTo>
                    <a:pt x="5088" y="46"/>
                  </a:lnTo>
                  <a:lnTo>
                    <a:pt x="5074" y="48"/>
                  </a:lnTo>
                  <a:lnTo>
                    <a:pt x="5062" y="51"/>
                  </a:lnTo>
                  <a:lnTo>
                    <a:pt x="5049" y="60"/>
                  </a:lnTo>
                  <a:lnTo>
                    <a:pt x="5037" y="72"/>
                  </a:lnTo>
                  <a:lnTo>
                    <a:pt x="5023" y="89"/>
                  </a:lnTo>
                  <a:lnTo>
                    <a:pt x="5006" y="110"/>
                  </a:lnTo>
                  <a:lnTo>
                    <a:pt x="4994" y="124"/>
                  </a:lnTo>
                  <a:lnTo>
                    <a:pt x="4980" y="133"/>
                  </a:lnTo>
                  <a:lnTo>
                    <a:pt x="4966" y="138"/>
                  </a:lnTo>
                  <a:lnTo>
                    <a:pt x="4946" y="140"/>
                  </a:lnTo>
                  <a:lnTo>
                    <a:pt x="4924" y="140"/>
                  </a:lnTo>
                  <a:lnTo>
                    <a:pt x="4863" y="140"/>
                  </a:lnTo>
                  <a:lnTo>
                    <a:pt x="4868" y="135"/>
                  </a:lnTo>
                  <a:lnTo>
                    <a:pt x="4952" y="135"/>
                  </a:lnTo>
                  <a:lnTo>
                    <a:pt x="4966" y="131"/>
                  </a:lnTo>
                  <a:lnTo>
                    <a:pt x="4976" y="122"/>
                  </a:lnTo>
                  <a:lnTo>
                    <a:pt x="4988" y="108"/>
                  </a:lnTo>
                  <a:lnTo>
                    <a:pt x="5002" y="93"/>
                  </a:lnTo>
                  <a:lnTo>
                    <a:pt x="5009" y="86"/>
                  </a:lnTo>
                  <a:lnTo>
                    <a:pt x="5014" y="79"/>
                  </a:lnTo>
                  <a:lnTo>
                    <a:pt x="5021" y="72"/>
                  </a:lnTo>
                  <a:lnTo>
                    <a:pt x="5028" y="63"/>
                  </a:lnTo>
                  <a:lnTo>
                    <a:pt x="5037" y="51"/>
                  </a:lnTo>
                  <a:lnTo>
                    <a:pt x="5049" y="35"/>
                  </a:lnTo>
                  <a:lnTo>
                    <a:pt x="5067" y="14"/>
                  </a:lnTo>
                  <a:lnTo>
                    <a:pt x="5077" y="0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487" y="1612"/>
              <a:ext cx="1266" cy="178"/>
            </a:xfrm>
            <a:custGeom>
              <a:avLst/>
              <a:gdLst>
                <a:gd name="T0" fmla="*/ 5 w 1266"/>
                <a:gd name="T1" fmla="*/ 173 h 178"/>
                <a:gd name="T2" fmla="*/ 40 w 1266"/>
                <a:gd name="T3" fmla="*/ 173 h 178"/>
                <a:gd name="T4" fmla="*/ 35 w 1266"/>
                <a:gd name="T5" fmla="*/ 178 h 178"/>
                <a:gd name="T6" fmla="*/ 0 w 1266"/>
                <a:gd name="T7" fmla="*/ 178 h 178"/>
                <a:gd name="T8" fmla="*/ 5 w 1266"/>
                <a:gd name="T9" fmla="*/ 173 h 178"/>
                <a:gd name="T10" fmla="*/ 662 w 1266"/>
                <a:gd name="T11" fmla="*/ 0 h 178"/>
                <a:gd name="T12" fmla="*/ 1266 w 1266"/>
                <a:gd name="T13" fmla="*/ 0 h 178"/>
                <a:gd name="T14" fmla="*/ 1266 w 1266"/>
                <a:gd name="T15" fmla="*/ 38 h 178"/>
                <a:gd name="T16" fmla="*/ 590 w 1266"/>
                <a:gd name="T17" fmla="*/ 38 h 178"/>
                <a:gd name="T18" fmla="*/ 604 w 1266"/>
                <a:gd name="T19" fmla="*/ 23 h 178"/>
                <a:gd name="T20" fmla="*/ 620 w 1266"/>
                <a:gd name="T21" fmla="*/ 11 h 178"/>
                <a:gd name="T22" fmla="*/ 639 w 1266"/>
                <a:gd name="T23" fmla="*/ 4 h 178"/>
                <a:gd name="T24" fmla="*/ 662 w 1266"/>
                <a:gd name="T25" fmla="*/ 0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6" h="178">
                  <a:moveTo>
                    <a:pt x="5" y="173"/>
                  </a:moveTo>
                  <a:lnTo>
                    <a:pt x="40" y="173"/>
                  </a:lnTo>
                  <a:lnTo>
                    <a:pt x="35" y="178"/>
                  </a:lnTo>
                  <a:lnTo>
                    <a:pt x="0" y="178"/>
                  </a:lnTo>
                  <a:lnTo>
                    <a:pt x="5" y="173"/>
                  </a:lnTo>
                  <a:close/>
                  <a:moveTo>
                    <a:pt x="662" y="0"/>
                  </a:moveTo>
                  <a:lnTo>
                    <a:pt x="1266" y="0"/>
                  </a:lnTo>
                  <a:lnTo>
                    <a:pt x="1266" y="38"/>
                  </a:lnTo>
                  <a:lnTo>
                    <a:pt x="590" y="38"/>
                  </a:lnTo>
                  <a:lnTo>
                    <a:pt x="604" y="23"/>
                  </a:lnTo>
                  <a:lnTo>
                    <a:pt x="620" y="11"/>
                  </a:lnTo>
                  <a:lnTo>
                    <a:pt x="639" y="4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0" y="1379"/>
              <a:ext cx="5753" cy="484"/>
            </a:xfrm>
            <a:custGeom>
              <a:avLst/>
              <a:gdLst>
                <a:gd name="T0" fmla="*/ 4775 w 5753"/>
                <a:gd name="T1" fmla="*/ 411 h 484"/>
                <a:gd name="T2" fmla="*/ 4863 w 5753"/>
                <a:gd name="T3" fmla="*/ 411 h 484"/>
                <a:gd name="T4" fmla="*/ 4833 w 5753"/>
                <a:gd name="T5" fmla="*/ 439 h 484"/>
                <a:gd name="T6" fmla="*/ 4805 w 5753"/>
                <a:gd name="T7" fmla="*/ 458 h 484"/>
                <a:gd name="T8" fmla="*/ 4777 w 5753"/>
                <a:gd name="T9" fmla="*/ 472 h 484"/>
                <a:gd name="T10" fmla="*/ 4747 w 5753"/>
                <a:gd name="T11" fmla="*/ 479 h 484"/>
                <a:gd name="T12" fmla="*/ 4716 w 5753"/>
                <a:gd name="T13" fmla="*/ 482 h 484"/>
                <a:gd name="T14" fmla="*/ 4681 w 5753"/>
                <a:gd name="T15" fmla="*/ 484 h 484"/>
                <a:gd name="T16" fmla="*/ 4636 w 5753"/>
                <a:gd name="T17" fmla="*/ 482 h 484"/>
                <a:gd name="T18" fmla="*/ 4585 w 5753"/>
                <a:gd name="T19" fmla="*/ 482 h 484"/>
                <a:gd name="T20" fmla="*/ 0 w 5753"/>
                <a:gd name="T21" fmla="*/ 482 h 484"/>
                <a:gd name="T22" fmla="*/ 0 w 5753"/>
                <a:gd name="T23" fmla="*/ 465 h 484"/>
                <a:gd name="T24" fmla="*/ 4671 w 5753"/>
                <a:gd name="T25" fmla="*/ 465 h 484"/>
                <a:gd name="T26" fmla="*/ 4698 w 5753"/>
                <a:gd name="T27" fmla="*/ 461 h 484"/>
                <a:gd name="T28" fmla="*/ 4725 w 5753"/>
                <a:gd name="T29" fmla="*/ 451 h 484"/>
                <a:gd name="T30" fmla="*/ 4751 w 5753"/>
                <a:gd name="T31" fmla="*/ 435 h 484"/>
                <a:gd name="T32" fmla="*/ 4775 w 5753"/>
                <a:gd name="T33" fmla="*/ 411 h 484"/>
                <a:gd name="T34" fmla="*/ 4971 w 5753"/>
                <a:gd name="T35" fmla="*/ 271 h 484"/>
                <a:gd name="T36" fmla="*/ 4959 w 5753"/>
                <a:gd name="T37" fmla="*/ 289 h 484"/>
                <a:gd name="T38" fmla="*/ 4948 w 5753"/>
                <a:gd name="T39" fmla="*/ 305 h 484"/>
                <a:gd name="T40" fmla="*/ 4934 w 5753"/>
                <a:gd name="T41" fmla="*/ 324 h 484"/>
                <a:gd name="T42" fmla="*/ 4918 w 5753"/>
                <a:gd name="T43" fmla="*/ 343 h 484"/>
                <a:gd name="T44" fmla="*/ 4899 w 5753"/>
                <a:gd name="T45" fmla="*/ 369 h 484"/>
                <a:gd name="T46" fmla="*/ 4868 w 5753"/>
                <a:gd name="T47" fmla="*/ 406 h 484"/>
                <a:gd name="T48" fmla="*/ 4782 w 5753"/>
                <a:gd name="T49" fmla="*/ 406 h 484"/>
                <a:gd name="T50" fmla="*/ 4814 w 5753"/>
                <a:gd name="T51" fmla="*/ 371 h 484"/>
                <a:gd name="T52" fmla="*/ 4829 w 5753"/>
                <a:gd name="T53" fmla="*/ 353 h 484"/>
                <a:gd name="T54" fmla="*/ 4842 w 5753"/>
                <a:gd name="T55" fmla="*/ 338 h 484"/>
                <a:gd name="T56" fmla="*/ 4854 w 5753"/>
                <a:gd name="T57" fmla="*/ 324 h 484"/>
                <a:gd name="T58" fmla="*/ 4864 w 5753"/>
                <a:gd name="T59" fmla="*/ 310 h 484"/>
                <a:gd name="T60" fmla="*/ 4877 w 5753"/>
                <a:gd name="T61" fmla="*/ 292 h 484"/>
                <a:gd name="T62" fmla="*/ 4891 w 5753"/>
                <a:gd name="T63" fmla="*/ 271 h 484"/>
                <a:gd name="T64" fmla="*/ 4971 w 5753"/>
                <a:gd name="T65" fmla="*/ 271 h 484"/>
                <a:gd name="T66" fmla="*/ 5219 w 5753"/>
                <a:gd name="T67" fmla="*/ 0 h 484"/>
                <a:gd name="T68" fmla="*/ 5753 w 5753"/>
                <a:gd name="T69" fmla="*/ 0 h 484"/>
                <a:gd name="T70" fmla="*/ 5753 w 5753"/>
                <a:gd name="T71" fmla="*/ 17 h 484"/>
                <a:gd name="T72" fmla="*/ 5254 w 5753"/>
                <a:gd name="T73" fmla="*/ 17 h 484"/>
                <a:gd name="T74" fmla="*/ 5219 w 5753"/>
                <a:gd name="T75" fmla="*/ 21 h 484"/>
                <a:gd name="T76" fmla="*/ 5187 w 5753"/>
                <a:gd name="T77" fmla="*/ 31 h 484"/>
                <a:gd name="T78" fmla="*/ 5159 w 5753"/>
                <a:gd name="T79" fmla="*/ 47 h 484"/>
                <a:gd name="T80" fmla="*/ 5135 w 5753"/>
                <a:gd name="T81" fmla="*/ 66 h 484"/>
                <a:gd name="T82" fmla="*/ 5112 w 5753"/>
                <a:gd name="T83" fmla="*/ 90 h 484"/>
                <a:gd name="T84" fmla="*/ 5091 w 5753"/>
                <a:gd name="T85" fmla="*/ 115 h 484"/>
                <a:gd name="T86" fmla="*/ 5011 w 5753"/>
                <a:gd name="T87" fmla="*/ 115 h 484"/>
                <a:gd name="T88" fmla="*/ 5034 w 5753"/>
                <a:gd name="T89" fmla="*/ 87 h 484"/>
                <a:gd name="T90" fmla="*/ 5058 w 5753"/>
                <a:gd name="T91" fmla="*/ 62 h 484"/>
                <a:gd name="T92" fmla="*/ 5083 w 5753"/>
                <a:gd name="T93" fmla="*/ 42 h 484"/>
                <a:gd name="T94" fmla="*/ 5110 w 5753"/>
                <a:gd name="T95" fmla="*/ 24 h 484"/>
                <a:gd name="T96" fmla="*/ 5142 w 5753"/>
                <a:gd name="T97" fmla="*/ 10 h 484"/>
                <a:gd name="T98" fmla="*/ 5177 w 5753"/>
                <a:gd name="T99" fmla="*/ 3 h 484"/>
                <a:gd name="T100" fmla="*/ 5219 w 5753"/>
                <a:gd name="T101" fmla="*/ 0 h 4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3" h="484">
                  <a:moveTo>
                    <a:pt x="4775" y="411"/>
                  </a:moveTo>
                  <a:lnTo>
                    <a:pt x="4863" y="411"/>
                  </a:lnTo>
                  <a:lnTo>
                    <a:pt x="4833" y="439"/>
                  </a:lnTo>
                  <a:lnTo>
                    <a:pt x="4805" y="458"/>
                  </a:lnTo>
                  <a:lnTo>
                    <a:pt x="4777" y="472"/>
                  </a:lnTo>
                  <a:lnTo>
                    <a:pt x="4747" y="479"/>
                  </a:lnTo>
                  <a:lnTo>
                    <a:pt x="4716" y="482"/>
                  </a:lnTo>
                  <a:lnTo>
                    <a:pt x="4681" y="484"/>
                  </a:lnTo>
                  <a:lnTo>
                    <a:pt x="4636" y="482"/>
                  </a:lnTo>
                  <a:lnTo>
                    <a:pt x="4585" y="482"/>
                  </a:lnTo>
                  <a:lnTo>
                    <a:pt x="0" y="482"/>
                  </a:lnTo>
                  <a:lnTo>
                    <a:pt x="0" y="465"/>
                  </a:lnTo>
                  <a:lnTo>
                    <a:pt x="4671" y="465"/>
                  </a:lnTo>
                  <a:lnTo>
                    <a:pt x="4698" y="461"/>
                  </a:lnTo>
                  <a:lnTo>
                    <a:pt x="4725" y="451"/>
                  </a:lnTo>
                  <a:lnTo>
                    <a:pt x="4751" y="435"/>
                  </a:lnTo>
                  <a:lnTo>
                    <a:pt x="4775" y="411"/>
                  </a:lnTo>
                  <a:close/>
                  <a:moveTo>
                    <a:pt x="4971" y="271"/>
                  </a:moveTo>
                  <a:lnTo>
                    <a:pt x="4959" y="289"/>
                  </a:lnTo>
                  <a:lnTo>
                    <a:pt x="4948" y="305"/>
                  </a:lnTo>
                  <a:lnTo>
                    <a:pt x="4934" y="324"/>
                  </a:lnTo>
                  <a:lnTo>
                    <a:pt x="4918" y="343"/>
                  </a:lnTo>
                  <a:lnTo>
                    <a:pt x="4899" y="369"/>
                  </a:lnTo>
                  <a:lnTo>
                    <a:pt x="4868" y="406"/>
                  </a:lnTo>
                  <a:lnTo>
                    <a:pt x="4782" y="406"/>
                  </a:lnTo>
                  <a:lnTo>
                    <a:pt x="4814" y="371"/>
                  </a:lnTo>
                  <a:lnTo>
                    <a:pt x="4829" y="353"/>
                  </a:lnTo>
                  <a:lnTo>
                    <a:pt x="4842" y="338"/>
                  </a:lnTo>
                  <a:lnTo>
                    <a:pt x="4854" y="324"/>
                  </a:lnTo>
                  <a:lnTo>
                    <a:pt x="4864" y="310"/>
                  </a:lnTo>
                  <a:lnTo>
                    <a:pt x="4877" y="292"/>
                  </a:lnTo>
                  <a:lnTo>
                    <a:pt x="4891" y="271"/>
                  </a:lnTo>
                  <a:lnTo>
                    <a:pt x="4971" y="271"/>
                  </a:lnTo>
                  <a:close/>
                  <a:moveTo>
                    <a:pt x="5219" y="0"/>
                  </a:moveTo>
                  <a:lnTo>
                    <a:pt x="5753" y="0"/>
                  </a:lnTo>
                  <a:lnTo>
                    <a:pt x="5753" y="17"/>
                  </a:lnTo>
                  <a:lnTo>
                    <a:pt x="5254" y="17"/>
                  </a:lnTo>
                  <a:lnTo>
                    <a:pt x="5219" y="21"/>
                  </a:lnTo>
                  <a:lnTo>
                    <a:pt x="5187" y="31"/>
                  </a:lnTo>
                  <a:lnTo>
                    <a:pt x="5159" y="47"/>
                  </a:lnTo>
                  <a:lnTo>
                    <a:pt x="5135" y="66"/>
                  </a:lnTo>
                  <a:lnTo>
                    <a:pt x="5112" y="90"/>
                  </a:lnTo>
                  <a:lnTo>
                    <a:pt x="5091" y="115"/>
                  </a:lnTo>
                  <a:lnTo>
                    <a:pt x="5011" y="115"/>
                  </a:lnTo>
                  <a:lnTo>
                    <a:pt x="5034" y="87"/>
                  </a:lnTo>
                  <a:lnTo>
                    <a:pt x="5058" y="62"/>
                  </a:lnTo>
                  <a:lnTo>
                    <a:pt x="5083" y="42"/>
                  </a:lnTo>
                  <a:lnTo>
                    <a:pt x="5110" y="24"/>
                  </a:lnTo>
                  <a:lnTo>
                    <a:pt x="5142" y="10"/>
                  </a:lnTo>
                  <a:lnTo>
                    <a:pt x="5177" y="3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891" y="1494"/>
              <a:ext cx="200" cy="156"/>
            </a:xfrm>
            <a:custGeom>
              <a:avLst/>
              <a:gdLst>
                <a:gd name="T0" fmla="*/ 120 w 200"/>
                <a:gd name="T1" fmla="*/ 0 h 156"/>
                <a:gd name="T2" fmla="*/ 200 w 200"/>
                <a:gd name="T3" fmla="*/ 0 h 156"/>
                <a:gd name="T4" fmla="*/ 195 w 200"/>
                <a:gd name="T5" fmla="*/ 7 h 156"/>
                <a:gd name="T6" fmla="*/ 165 w 200"/>
                <a:gd name="T7" fmla="*/ 45 h 156"/>
                <a:gd name="T8" fmla="*/ 141 w 200"/>
                <a:gd name="T9" fmla="*/ 75 h 156"/>
                <a:gd name="T10" fmla="*/ 122 w 200"/>
                <a:gd name="T11" fmla="*/ 101 h 156"/>
                <a:gd name="T12" fmla="*/ 104 w 200"/>
                <a:gd name="T13" fmla="*/ 122 h 156"/>
                <a:gd name="T14" fmla="*/ 92 w 200"/>
                <a:gd name="T15" fmla="*/ 141 h 156"/>
                <a:gd name="T16" fmla="*/ 80 w 200"/>
                <a:gd name="T17" fmla="*/ 156 h 156"/>
                <a:gd name="T18" fmla="*/ 0 w 200"/>
                <a:gd name="T19" fmla="*/ 156 h 156"/>
                <a:gd name="T20" fmla="*/ 13 w 200"/>
                <a:gd name="T21" fmla="*/ 139 h 156"/>
                <a:gd name="T22" fmla="*/ 27 w 200"/>
                <a:gd name="T23" fmla="*/ 118 h 156"/>
                <a:gd name="T24" fmla="*/ 47 w 200"/>
                <a:gd name="T25" fmla="*/ 94 h 156"/>
                <a:gd name="T26" fmla="*/ 69 w 200"/>
                <a:gd name="T27" fmla="*/ 66 h 156"/>
                <a:gd name="T28" fmla="*/ 96 w 200"/>
                <a:gd name="T29" fmla="*/ 31 h 156"/>
                <a:gd name="T30" fmla="*/ 120 w 200"/>
                <a:gd name="T31" fmla="*/ 0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0" h="156">
                  <a:moveTo>
                    <a:pt x="120" y="0"/>
                  </a:moveTo>
                  <a:lnTo>
                    <a:pt x="200" y="0"/>
                  </a:lnTo>
                  <a:lnTo>
                    <a:pt x="195" y="7"/>
                  </a:lnTo>
                  <a:lnTo>
                    <a:pt x="165" y="45"/>
                  </a:lnTo>
                  <a:lnTo>
                    <a:pt x="141" y="75"/>
                  </a:lnTo>
                  <a:lnTo>
                    <a:pt x="122" y="101"/>
                  </a:lnTo>
                  <a:lnTo>
                    <a:pt x="104" y="122"/>
                  </a:lnTo>
                  <a:lnTo>
                    <a:pt x="92" y="141"/>
                  </a:lnTo>
                  <a:lnTo>
                    <a:pt x="80" y="156"/>
                  </a:lnTo>
                  <a:lnTo>
                    <a:pt x="0" y="156"/>
                  </a:lnTo>
                  <a:lnTo>
                    <a:pt x="13" y="139"/>
                  </a:lnTo>
                  <a:lnTo>
                    <a:pt x="27" y="118"/>
                  </a:lnTo>
                  <a:lnTo>
                    <a:pt x="47" y="94"/>
                  </a:lnTo>
                  <a:lnTo>
                    <a:pt x="69" y="66"/>
                  </a:lnTo>
                  <a:lnTo>
                    <a:pt x="96" y="3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75" y="1785"/>
              <a:ext cx="93" cy="5"/>
            </a:xfrm>
            <a:custGeom>
              <a:avLst/>
              <a:gdLst>
                <a:gd name="T0" fmla="*/ 7 w 93"/>
                <a:gd name="T1" fmla="*/ 0 h 5"/>
                <a:gd name="T2" fmla="*/ 93 w 93"/>
                <a:gd name="T3" fmla="*/ 0 h 5"/>
                <a:gd name="T4" fmla="*/ 88 w 93"/>
                <a:gd name="T5" fmla="*/ 5 h 5"/>
                <a:gd name="T6" fmla="*/ 0 w 93"/>
                <a:gd name="T7" fmla="*/ 5 h 5"/>
                <a:gd name="T8" fmla="*/ 7 w 9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5">
                  <a:moveTo>
                    <a:pt x="7" y="0"/>
                  </a:moveTo>
                  <a:lnTo>
                    <a:pt x="93" y="0"/>
                  </a:lnTo>
                  <a:lnTo>
                    <a:pt x="88" y="5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0" y="1586"/>
              <a:ext cx="5753" cy="221"/>
            </a:xfrm>
            <a:custGeom>
              <a:avLst/>
              <a:gdLst>
                <a:gd name="T0" fmla="*/ 5388 w 5753"/>
                <a:gd name="T1" fmla="*/ 0 h 221"/>
                <a:gd name="T2" fmla="*/ 5753 w 5753"/>
                <a:gd name="T3" fmla="*/ 0 h 221"/>
                <a:gd name="T4" fmla="*/ 5753 w 5753"/>
                <a:gd name="T5" fmla="*/ 7 h 221"/>
                <a:gd name="T6" fmla="*/ 5440 w 5753"/>
                <a:gd name="T7" fmla="*/ 7 h 221"/>
                <a:gd name="T8" fmla="*/ 5420 w 5753"/>
                <a:gd name="T9" fmla="*/ 10 h 221"/>
                <a:gd name="T10" fmla="*/ 5402 w 5753"/>
                <a:gd name="T11" fmla="*/ 17 h 221"/>
                <a:gd name="T12" fmla="*/ 5388 w 5753"/>
                <a:gd name="T13" fmla="*/ 28 h 221"/>
                <a:gd name="T14" fmla="*/ 5374 w 5753"/>
                <a:gd name="T15" fmla="*/ 42 h 221"/>
                <a:gd name="T16" fmla="*/ 5362 w 5753"/>
                <a:gd name="T17" fmla="*/ 56 h 221"/>
                <a:gd name="T18" fmla="*/ 5344 w 5753"/>
                <a:gd name="T19" fmla="*/ 78 h 221"/>
                <a:gd name="T20" fmla="*/ 5330 w 5753"/>
                <a:gd name="T21" fmla="*/ 98 h 221"/>
                <a:gd name="T22" fmla="*/ 5320 w 5753"/>
                <a:gd name="T23" fmla="*/ 112 h 221"/>
                <a:gd name="T24" fmla="*/ 5311 w 5753"/>
                <a:gd name="T25" fmla="*/ 122 h 221"/>
                <a:gd name="T26" fmla="*/ 5304 w 5753"/>
                <a:gd name="T27" fmla="*/ 132 h 221"/>
                <a:gd name="T28" fmla="*/ 5297 w 5753"/>
                <a:gd name="T29" fmla="*/ 143 h 221"/>
                <a:gd name="T30" fmla="*/ 5289 w 5753"/>
                <a:gd name="T31" fmla="*/ 155 h 221"/>
                <a:gd name="T32" fmla="*/ 5276 w 5753"/>
                <a:gd name="T33" fmla="*/ 169 h 221"/>
                <a:gd name="T34" fmla="*/ 5257 w 5753"/>
                <a:gd name="T35" fmla="*/ 192 h 221"/>
                <a:gd name="T36" fmla="*/ 5240 w 5753"/>
                <a:gd name="T37" fmla="*/ 206 h 221"/>
                <a:gd name="T38" fmla="*/ 5222 w 5753"/>
                <a:gd name="T39" fmla="*/ 216 h 221"/>
                <a:gd name="T40" fmla="*/ 5205 w 5753"/>
                <a:gd name="T41" fmla="*/ 220 h 221"/>
                <a:gd name="T42" fmla="*/ 5184 w 5753"/>
                <a:gd name="T43" fmla="*/ 221 h 221"/>
                <a:gd name="T44" fmla="*/ 5161 w 5753"/>
                <a:gd name="T45" fmla="*/ 221 h 221"/>
                <a:gd name="T46" fmla="*/ 5131 w 5753"/>
                <a:gd name="T47" fmla="*/ 221 h 221"/>
                <a:gd name="T48" fmla="*/ 0 w 5753"/>
                <a:gd name="T49" fmla="*/ 221 h 221"/>
                <a:gd name="T50" fmla="*/ 0 w 5753"/>
                <a:gd name="T51" fmla="*/ 214 h 221"/>
                <a:gd name="T52" fmla="*/ 5137 w 5753"/>
                <a:gd name="T53" fmla="*/ 214 h 221"/>
                <a:gd name="T54" fmla="*/ 5154 w 5753"/>
                <a:gd name="T55" fmla="*/ 211 h 221"/>
                <a:gd name="T56" fmla="*/ 5170 w 5753"/>
                <a:gd name="T57" fmla="*/ 202 h 221"/>
                <a:gd name="T58" fmla="*/ 5186 w 5753"/>
                <a:gd name="T59" fmla="*/ 188 h 221"/>
                <a:gd name="T60" fmla="*/ 5203 w 5753"/>
                <a:gd name="T61" fmla="*/ 171 h 221"/>
                <a:gd name="T62" fmla="*/ 5210 w 5753"/>
                <a:gd name="T63" fmla="*/ 160 h 221"/>
                <a:gd name="T64" fmla="*/ 5217 w 5753"/>
                <a:gd name="T65" fmla="*/ 153 h 221"/>
                <a:gd name="T66" fmla="*/ 5222 w 5753"/>
                <a:gd name="T67" fmla="*/ 145 h 221"/>
                <a:gd name="T68" fmla="*/ 5229 w 5753"/>
                <a:gd name="T69" fmla="*/ 136 h 221"/>
                <a:gd name="T70" fmla="*/ 5236 w 5753"/>
                <a:gd name="T71" fmla="*/ 125 h 221"/>
                <a:gd name="T72" fmla="*/ 5247 w 5753"/>
                <a:gd name="T73" fmla="*/ 112 h 221"/>
                <a:gd name="T74" fmla="*/ 5262 w 5753"/>
                <a:gd name="T75" fmla="*/ 92 h 221"/>
                <a:gd name="T76" fmla="*/ 5282 w 5753"/>
                <a:gd name="T77" fmla="*/ 66 h 221"/>
                <a:gd name="T78" fmla="*/ 5296 w 5753"/>
                <a:gd name="T79" fmla="*/ 49 h 221"/>
                <a:gd name="T80" fmla="*/ 5310 w 5753"/>
                <a:gd name="T81" fmla="*/ 31 h 221"/>
                <a:gd name="T82" fmla="*/ 5325 w 5753"/>
                <a:gd name="T83" fmla="*/ 19 h 221"/>
                <a:gd name="T84" fmla="*/ 5343 w 5753"/>
                <a:gd name="T85" fmla="*/ 9 h 221"/>
                <a:gd name="T86" fmla="*/ 5364 w 5753"/>
                <a:gd name="T87" fmla="*/ 2 h 221"/>
                <a:gd name="T88" fmla="*/ 5388 w 5753"/>
                <a:gd name="T89" fmla="*/ 0 h 2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53" h="221">
                  <a:moveTo>
                    <a:pt x="5388" y="0"/>
                  </a:moveTo>
                  <a:lnTo>
                    <a:pt x="5753" y="0"/>
                  </a:lnTo>
                  <a:lnTo>
                    <a:pt x="5753" y="7"/>
                  </a:lnTo>
                  <a:lnTo>
                    <a:pt x="5440" y="7"/>
                  </a:lnTo>
                  <a:lnTo>
                    <a:pt x="5420" y="10"/>
                  </a:lnTo>
                  <a:lnTo>
                    <a:pt x="5402" y="17"/>
                  </a:lnTo>
                  <a:lnTo>
                    <a:pt x="5388" y="28"/>
                  </a:lnTo>
                  <a:lnTo>
                    <a:pt x="5374" y="42"/>
                  </a:lnTo>
                  <a:lnTo>
                    <a:pt x="5362" y="56"/>
                  </a:lnTo>
                  <a:lnTo>
                    <a:pt x="5344" y="78"/>
                  </a:lnTo>
                  <a:lnTo>
                    <a:pt x="5330" y="98"/>
                  </a:lnTo>
                  <a:lnTo>
                    <a:pt x="5320" y="112"/>
                  </a:lnTo>
                  <a:lnTo>
                    <a:pt x="5311" y="122"/>
                  </a:lnTo>
                  <a:lnTo>
                    <a:pt x="5304" y="132"/>
                  </a:lnTo>
                  <a:lnTo>
                    <a:pt x="5297" y="143"/>
                  </a:lnTo>
                  <a:lnTo>
                    <a:pt x="5289" y="155"/>
                  </a:lnTo>
                  <a:lnTo>
                    <a:pt x="5276" y="169"/>
                  </a:lnTo>
                  <a:lnTo>
                    <a:pt x="5257" y="192"/>
                  </a:lnTo>
                  <a:lnTo>
                    <a:pt x="5240" y="206"/>
                  </a:lnTo>
                  <a:lnTo>
                    <a:pt x="5222" y="216"/>
                  </a:lnTo>
                  <a:lnTo>
                    <a:pt x="5205" y="220"/>
                  </a:lnTo>
                  <a:lnTo>
                    <a:pt x="5184" y="221"/>
                  </a:lnTo>
                  <a:lnTo>
                    <a:pt x="5161" y="221"/>
                  </a:lnTo>
                  <a:lnTo>
                    <a:pt x="5131" y="221"/>
                  </a:lnTo>
                  <a:lnTo>
                    <a:pt x="0" y="221"/>
                  </a:lnTo>
                  <a:lnTo>
                    <a:pt x="0" y="214"/>
                  </a:lnTo>
                  <a:lnTo>
                    <a:pt x="5137" y="214"/>
                  </a:lnTo>
                  <a:lnTo>
                    <a:pt x="5154" y="211"/>
                  </a:lnTo>
                  <a:lnTo>
                    <a:pt x="5170" y="202"/>
                  </a:lnTo>
                  <a:lnTo>
                    <a:pt x="5186" y="188"/>
                  </a:lnTo>
                  <a:lnTo>
                    <a:pt x="5203" y="171"/>
                  </a:lnTo>
                  <a:lnTo>
                    <a:pt x="5210" y="160"/>
                  </a:lnTo>
                  <a:lnTo>
                    <a:pt x="5217" y="153"/>
                  </a:lnTo>
                  <a:lnTo>
                    <a:pt x="5222" y="145"/>
                  </a:lnTo>
                  <a:lnTo>
                    <a:pt x="5229" y="136"/>
                  </a:lnTo>
                  <a:lnTo>
                    <a:pt x="5236" y="125"/>
                  </a:lnTo>
                  <a:lnTo>
                    <a:pt x="5247" y="112"/>
                  </a:lnTo>
                  <a:lnTo>
                    <a:pt x="5262" y="92"/>
                  </a:lnTo>
                  <a:lnTo>
                    <a:pt x="5282" y="66"/>
                  </a:lnTo>
                  <a:lnTo>
                    <a:pt x="5296" y="49"/>
                  </a:lnTo>
                  <a:lnTo>
                    <a:pt x="5310" y="31"/>
                  </a:lnTo>
                  <a:lnTo>
                    <a:pt x="5325" y="19"/>
                  </a:lnTo>
                  <a:lnTo>
                    <a:pt x="5343" y="9"/>
                  </a:lnTo>
                  <a:lnTo>
                    <a:pt x="5364" y="2"/>
                  </a:lnTo>
                  <a:lnTo>
                    <a:pt x="5388" y="0"/>
                  </a:lnTo>
                  <a:close/>
                </a:path>
              </a:pathLst>
            </a:custGeom>
            <a:solidFill>
              <a:srgbClr val="FF1300"/>
            </a:solidFill>
            <a:ln w="0">
              <a:solidFill>
                <a:srgbClr val="FF13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647619"/>
            <a:ext cx="11880852" cy="210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79" y="6647618"/>
            <a:ext cx="8796772" cy="23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67">
            <a:extLst>
              <a:ext uri="{FF2B5EF4-FFF2-40B4-BE49-F238E27FC236}">
                <a16:creationId xmlns:a16="http://schemas.microsoft.com/office/drawing/2014/main" id="{16C83F26-5CA9-4756-BA0B-328E65A97935}"/>
              </a:ext>
            </a:extLst>
          </p:cNvPr>
          <p:cNvSpPr>
            <a:spLocks noEditPoints="1"/>
          </p:cNvSpPr>
          <p:nvPr/>
        </p:nvSpPr>
        <p:spPr bwMode="auto">
          <a:xfrm>
            <a:off x="260263" y="367056"/>
            <a:ext cx="251999" cy="252000"/>
          </a:xfrm>
          <a:custGeom>
            <a:avLst/>
            <a:gdLst>
              <a:gd name="T0" fmla="*/ 87 w 179"/>
              <a:gd name="T1" fmla="*/ 0 h 185"/>
              <a:gd name="T2" fmla="*/ 179 w 179"/>
              <a:gd name="T3" fmla="*/ 93 h 185"/>
              <a:gd name="T4" fmla="*/ 87 w 179"/>
              <a:gd name="T5" fmla="*/ 185 h 185"/>
              <a:gd name="T6" fmla="*/ 66 w 179"/>
              <a:gd name="T7" fmla="*/ 165 h 185"/>
              <a:gd name="T8" fmla="*/ 140 w 179"/>
              <a:gd name="T9" fmla="*/ 93 h 185"/>
              <a:gd name="T10" fmla="*/ 66 w 179"/>
              <a:gd name="T11" fmla="*/ 20 h 185"/>
              <a:gd name="T12" fmla="*/ 87 w 179"/>
              <a:gd name="T13" fmla="*/ 0 h 185"/>
              <a:gd name="T14" fmla="*/ 19 w 179"/>
              <a:gd name="T15" fmla="*/ 0 h 185"/>
              <a:gd name="T16" fmla="*/ 19 w 179"/>
              <a:gd name="T17" fmla="*/ 0 h 185"/>
              <a:gd name="T18" fmla="*/ 114 w 179"/>
              <a:gd name="T19" fmla="*/ 93 h 185"/>
              <a:gd name="T20" fmla="*/ 19 w 179"/>
              <a:gd name="T21" fmla="*/ 185 h 185"/>
              <a:gd name="T22" fmla="*/ 0 w 179"/>
              <a:gd name="T23" fmla="*/ 165 h 185"/>
              <a:gd name="T24" fmla="*/ 73 w 179"/>
              <a:gd name="T25" fmla="*/ 93 h 185"/>
              <a:gd name="T26" fmla="*/ 0 w 179"/>
              <a:gd name="T27" fmla="*/ 20 h 185"/>
              <a:gd name="T28" fmla="*/ 19 w 179"/>
              <a:gd name="T2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" h="185">
                <a:moveTo>
                  <a:pt x="87" y="0"/>
                </a:moveTo>
                <a:lnTo>
                  <a:pt x="179" y="93"/>
                </a:lnTo>
                <a:lnTo>
                  <a:pt x="87" y="185"/>
                </a:lnTo>
                <a:lnTo>
                  <a:pt x="66" y="165"/>
                </a:lnTo>
                <a:lnTo>
                  <a:pt x="140" y="93"/>
                </a:lnTo>
                <a:lnTo>
                  <a:pt x="66" y="20"/>
                </a:lnTo>
                <a:lnTo>
                  <a:pt x="87" y="0"/>
                </a:lnTo>
                <a:close/>
                <a:moveTo>
                  <a:pt x="19" y="0"/>
                </a:moveTo>
                <a:lnTo>
                  <a:pt x="19" y="0"/>
                </a:lnTo>
                <a:lnTo>
                  <a:pt x="114" y="93"/>
                </a:lnTo>
                <a:lnTo>
                  <a:pt x="19" y="185"/>
                </a:lnTo>
                <a:lnTo>
                  <a:pt x="0" y="165"/>
                </a:lnTo>
                <a:lnTo>
                  <a:pt x="73" y="93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825" y="188640"/>
            <a:ext cx="7677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EFFICIENCY OF INTERTRAN PROJECT IMPLEMENTATION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118"/>
          <p:cNvGrpSpPr/>
          <p:nvPr/>
        </p:nvGrpSpPr>
        <p:grpSpPr>
          <a:xfrm rot="16200000">
            <a:off x="5842824" y="-4725196"/>
            <a:ext cx="204376" cy="11871675"/>
            <a:chOff x="6458746" y="2221422"/>
            <a:chExt cx="324098" cy="4650895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6650079" y="2229477"/>
              <a:ext cx="132765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6529006" y="2221422"/>
              <a:ext cx="127970" cy="46508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6458746" y="2229477"/>
              <a:ext cx="72501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6" name="Text Placeholder 7"/>
          <p:cNvSpPr txBox="1">
            <a:spLocks/>
          </p:cNvSpPr>
          <p:nvPr/>
        </p:nvSpPr>
        <p:spPr>
          <a:xfrm>
            <a:off x="2351185" y="6461126"/>
            <a:ext cx="1309781" cy="419100"/>
          </a:xfrm>
          <a:prstGeom prst="rect">
            <a:avLst/>
          </a:prstGeom>
        </p:spPr>
        <p:txBody>
          <a:bodyPr lIns="119924" tIns="59962" rIns="119924" bIns="59962" anchor="ctr"/>
          <a:lstStyle/>
          <a:p>
            <a:pPr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4849340" y="1637164"/>
            <a:ext cx="6615154" cy="783724"/>
            <a:chOff x="710496" y="2728"/>
            <a:chExt cx="6634319" cy="660094"/>
          </a:xfrm>
        </p:grpSpPr>
        <p:sp>
          <p:nvSpPr>
            <p:cNvPr id="77" name="Прямоугольник с двумя скругленными соседними углами 76"/>
            <p:cNvSpPr/>
            <p:nvPr/>
          </p:nvSpPr>
          <p:spPr>
            <a:xfrm rot="5400000">
              <a:off x="3697609" y="-2984385"/>
              <a:ext cx="660094" cy="6634319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Прямоугольник 77"/>
            <p:cNvSpPr/>
            <p:nvPr/>
          </p:nvSpPr>
          <p:spPr>
            <a:xfrm>
              <a:off x="710497" y="34950"/>
              <a:ext cx="6602096" cy="595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US" sz="1600" b="1" dirty="0" smtClean="0">
                <a:solidFill>
                  <a:schemeClr val="tx2"/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b="1" dirty="0" smtClean="0">
                  <a:solidFill>
                    <a:schemeClr val="tx2"/>
                  </a:solidFill>
                </a:rPr>
                <a:t>PRACTICAL MEASURES TO INTRODUCE ELECTRONIC DOCUMENT FLOW FOR INTERMODAL TRANSPORTATION </a:t>
              </a:r>
              <a:endParaRPr lang="ru-RU" sz="2000" b="1" dirty="0" smtClean="0">
                <a:solidFill>
                  <a:schemeClr val="tx2"/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b="1" kern="1200" dirty="0" smtClean="0">
                <a:latin typeface="+mj-lt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4839758" y="3040008"/>
            <a:ext cx="6615154" cy="909816"/>
            <a:chOff x="710496" y="2728"/>
            <a:chExt cx="6634319" cy="660094"/>
          </a:xfrm>
        </p:grpSpPr>
        <p:sp>
          <p:nvSpPr>
            <p:cNvPr id="85" name="Прямоугольник с двумя скругленными соседними углами 84"/>
            <p:cNvSpPr/>
            <p:nvPr/>
          </p:nvSpPr>
          <p:spPr>
            <a:xfrm rot="5400000">
              <a:off x="3697609" y="-2984385"/>
              <a:ext cx="660094" cy="6634319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6" name="Прямоугольник 85"/>
            <p:cNvSpPr/>
            <p:nvPr/>
          </p:nvSpPr>
          <p:spPr>
            <a:xfrm>
              <a:off x="710497" y="34950"/>
              <a:ext cx="6602096" cy="595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US" sz="1600" b="1" dirty="0" smtClean="0">
                <a:solidFill>
                  <a:schemeClr val="tx2"/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US" sz="2000" b="1" dirty="0" smtClean="0">
                  <a:solidFill>
                    <a:schemeClr val="tx2"/>
                  </a:solidFill>
                </a:rPr>
                <a:t>CREATING A SEAMLESS ENVIRONMENT FOR INFORMATION EXCHANGE TO ENSURE ELECTRONICISATION OF BUSINESS PROCESSES IN RAILWAY TRANSPORT </a:t>
              </a:r>
              <a:endParaRPr lang="ru-RU" sz="2000" b="1" dirty="0" smtClean="0">
                <a:solidFill>
                  <a:schemeClr val="tx2"/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b="1" kern="1200" dirty="0" smtClean="0">
                <a:latin typeface="+mj-lt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4841721" y="4708024"/>
            <a:ext cx="6615154" cy="953224"/>
            <a:chOff x="710496" y="2728"/>
            <a:chExt cx="6634319" cy="660094"/>
          </a:xfrm>
        </p:grpSpPr>
        <p:sp>
          <p:nvSpPr>
            <p:cNvPr id="91" name="Прямоугольник с двумя скругленными соседними углами 90"/>
            <p:cNvSpPr/>
            <p:nvPr/>
          </p:nvSpPr>
          <p:spPr>
            <a:xfrm rot="5400000">
              <a:off x="3697609" y="-2984385"/>
              <a:ext cx="660094" cy="6634319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2" name="Прямоугольник 91"/>
            <p:cNvSpPr/>
            <p:nvPr/>
          </p:nvSpPr>
          <p:spPr>
            <a:xfrm>
              <a:off x="710497" y="34950"/>
              <a:ext cx="6602096" cy="595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US" sz="1600" b="1" dirty="0" smtClean="0">
                <a:solidFill>
                  <a:schemeClr val="tx2"/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US" sz="2000" b="1" dirty="0" smtClean="0">
                  <a:solidFill>
                    <a:schemeClr val="tx2"/>
                  </a:solidFill>
                </a:rPr>
                <a:t>INCREASING THE ATTRACTIVENESS OF RAIL-BASED END-TO-END INTERMODAL SERVICES FOR SHIPPERS AND FREIGHT FORWARDERS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b="1" kern="1200" dirty="0" smtClean="0">
                <a:latin typeface="+mj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708177" y="1412776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8177" y="2924944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8177" y="4509121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787" y="1196753"/>
            <a:ext cx="1656183" cy="23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906" y="2492896"/>
            <a:ext cx="173121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986" y="4077072"/>
            <a:ext cx="1800200" cy="254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69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 rot="16200000">
            <a:off x="5842824" y="-4422438"/>
            <a:ext cx="204376" cy="11871675"/>
            <a:chOff x="6458746" y="2221422"/>
            <a:chExt cx="324098" cy="4650895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6650079" y="2229477"/>
              <a:ext cx="132765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529006" y="2221422"/>
              <a:ext cx="127970" cy="46508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458746" y="2229477"/>
              <a:ext cx="72501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9" y="1124744"/>
            <a:ext cx="616742" cy="6270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" descr="C:\Users\morozova\Desktop\моя\Инфографика\IT and BUSSINES\analitica-digit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4"/>
          <a:stretch/>
        </p:blipFill>
        <p:spPr bwMode="auto">
          <a:xfrm>
            <a:off x="-1" y="-1647"/>
            <a:ext cx="11880852" cy="10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11880850" cy="1012516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8780" tIns="54391" rIns="108780" bIns="54391" anchor="ctr"/>
          <a:lstStyle/>
          <a:p>
            <a:endParaRPr lang="en-US" sz="2900" dirty="0">
              <a:solidFill>
                <a:schemeClr val="l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-1" y="143961"/>
            <a:ext cx="11880852" cy="932723"/>
            <a:chOff x="0" y="1377"/>
            <a:chExt cx="5760" cy="486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377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0" y="1494"/>
              <a:ext cx="5753" cy="334"/>
            </a:xfrm>
            <a:custGeom>
              <a:avLst/>
              <a:gdLst>
                <a:gd name="T0" fmla="*/ 4522 w 5753"/>
                <a:gd name="T1" fmla="*/ 296 h 334"/>
                <a:gd name="T2" fmla="*/ 4478 w 5753"/>
                <a:gd name="T3" fmla="*/ 325 h 334"/>
                <a:gd name="T4" fmla="*/ 4423 w 5753"/>
                <a:gd name="T5" fmla="*/ 334 h 334"/>
                <a:gd name="T6" fmla="*/ 0 w 5753"/>
                <a:gd name="T7" fmla="*/ 334 h 334"/>
                <a:gd name="T8" fmla="*/ 4437 w 5753"/>
                <a:gd name="T9" fmla="*/ 324 h 334"/>
                <a:gd name="T10" fmla="*/ 4471 w 5753"/>
                <a:gd name="T11" fmla="*/ 312 h 334"/>
                <a:gd name="T12" fmla="*/ 5091 w 5753"/>
                <a:gd name="T13" fmla="*/ 0 h 334"/>
                <a:gd name="T14" fmla="*/ 5753 w 5753"/>
                <a:gd name="T15" fmla="*/ 118 h 334"/>
                <a:gd name="T16" fmla="*/ 5126 w 5753"/>
                <a:gd name="T17" fmla="*/ 122 h 334"/>
                <a:gd name="T18" fmla="*/ 5091 w 5753"/>
                <a:gd name="T19" fmla="*/ 141 h 334"/>
                <a:gd name="T20" fmla="*/ 4971 w 5753"/>
                <a:gd name="T21" fmla="*/ 156 h 334"/>
                <a:gd name="T22" fmla="*/ 4995 w 5753"/>
                <a:gd name="T23" fmla="*/ 122 h 334"/>
                <a:gd name="T24" fmla="*/ 5032 w 5753"/>
                <a:gd name="T25" fmla="*/ 75 h 334"/>
                <a:gd name="T26" fmla="*/ 5086 w 5753"/>
                <a:gd name="T27" fmla="*/ 7 h 334"/>
                <a:gd name="T28" fmla="*/ 4808 w 5753"/>
                <a:gd name="T29" fmla="*/ 0 h 334"/>
                <a:gd name="T30" fmla="*/ 4987 w 5753"/>
                <a:gd name="T31" fmla="*/ 31 h 334"/>
                <a:gd name="T32" fmla="*/ 4938 w 5753"/>
                <a:gd name="T33" fmla="*/ 94 h 334"/>
                <a:gd name="T34" fmla="*/ 4904 w 5753"/>
                <a:gd name="T35" fmla="*/ 139 h 334"/>
                <a:gd name="T36" fmla="*/ 4695 w 5753"/>
                <a:gd name="T37" fmla="*/ 156 h 334"/>
                <a:gd name="T38" fmla="*/ 4650 w 5753"/>
                <a:gd name="T39" fmla="*/ 165 h 334"/>
                <a:gd name="T40" fmla="*/ 4613 w 5753"/>
                <a:gd name="T41" fmla="*/ 190 h 334"/>
                <a:gd name="T42" fmla="*/ 4571 w 5753"/>
                <a:gd name="T43" fmla="*/ 240 h 334"/>
                <a:gd name="T44" fmla="*/ 4527 w 5753"/>
                <a:gd name="T45" fmla="*/ 291 h 334"/>
                <a:gd name="T46" fmla="*/ 4510 w 5753"/>
                <a:gd name="T47" fmla="*/ 270 h 334"/>
                <a:gd name="T48" fmla="*/ 4541 w 5753"/>
                <a:gd name="T49" fmla="*/ 235 h 334"/>
                <a:gd name="T50" fmla="*/ 4557 w 5753"/>
                <a:gd name="T51" fmla="*/ 216 h 334"/>
                <a:gd name="T52" fmla="*/ 4574 w 5753"/>
                <a:gd name="T53" fmla="*/ 198 h 334"/>
                <a:gd name="T54" fmla="*/ 4597 w 5753"/>
                <a:gd name="T55" fmla="*/ 170 h 334"/>
                <a:gd name="T56" fmla="*/ 4630 w 5753"/>
                <a:gd name="T57" fmla="*/ 127 h 334"/>
                <a:gd name="T58" fmla="*/ 4672 w 5753"/>
                <a:gd name="T59" fmla="*/ 75 h 334"/>
                <a:gd name="T60" fmla="*/ 4709 w 5753"/>
                <a:gd name="T61" fmla="*/ 36 h 334"/>
                <a:gd name="T62" fmla="*/ 4751 w 5753"/>
                <a:gd name="T63" fmla="*/ 10 h 334"/>
                <a:gd name="T64" fmla="*/ 4808 w 5753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753" h="334">
                  <a:moveTo>
                    <a:pt x="4487" y="296"/>
                  </a:moveTo>
                  <a:lnTo>
                    <a:pt x="4522" y="296"/>
                  </a:lnTo>
                  <a:lnTo>
                    <a:pt x="4501" y="313"/>
                  </a:lnTo>
                  <a:lnTo>
                    <a:pt x="4478" y="325"/>
                  </a:lnTo>
                  <a:lnTo>
                    <a:pt x="4454" y="331"/>
                  </a:lnTo>
                  <a:lnTo>
                    <a:pt x="4423" y="334"/>
                  </a:lnTo>
                  <a:lnTo>
                    <a:pt x="4382" y="334"/>
                  </a:lnTo>
                  <a:lnTo>
                    <a:pt x="0" y="334"/>
                  </a:lnTo>
                  <a:lnTo>
                    <a:pt x="0" y="324"/>
                  </a:lnTo>
                  <a:lnTo>
                    <a:pt x="4437" y="324"/>
                  </a:lnTo>
                  <a:lnTo>
                    <a:pt x="4454" y="320"/>
                  </a:lnTo>
                  <a:lnTo>
                    <a:pt x="4471" y="312"/>
                  </a:lnTo>
                  <a:lnTo>
                    <a:pt x="4487" y="296"/>
                  </a:lnTo>
                  <a:close/>
                  <a:moveTo>
                    <a:pt x="5091" y="0"/>
                  </a:moveTo>
                  <a:lnTo>
                    <a:pt x="5753" y="0"/>
                  </a:lnTo>
                  <a:lnTo>
                    <a:pt x="5753" y="118"/>
                  </a:lnTo>
                  <a:lnTo>
                    <a:pt x="5149" y="118"/>
                  </a:lnTo>
                  <a:lnTo>
                    <a:pt x="5126" y="122"/>
                  </a:lnTo>
                  <a:lnTo>
                    <a:pt x="5107" y="129"/>
                  </a:lnTo>
                  <a:lnTo>
                    <a:pt x="5091" y="141"/>
                  </a:lnTo>
                  <a:lnTo>
                    <a:pt x="5077" y="156"/>
                  </a:lnTo>
                  <a:lnTo>
                    <a:pt x="4971" y="156"/>
                  </a:lnTo>
                  <a:lnTo>
                    <a:pt x="4983" y="141"/>
                  </a:lnTo>
                  <a:lnTo>
                    <a:pt x="4995" y="122"/>
                  </a:lnTo>
                  <a:lnTo>
                    <a:pt x="5013" y="101"/>
                  </a:lnTo>
                  <a:lnTo>
                    <a:pt x="5032" y="75"/>
                  </a:lnTo>
                  <a:lnTo>
                    <a:pt x="5056" y="45"/>
                  </a:lnTo>
                  <a:lnTo>
                    <a:pt x="5086" y="7"/>
                  </a:lnTo>
                  <a:lnTo>
                    <a:pt x="5091" y="0"/>
                  </a:lnTo>
                  <a:close/>
                  <a:moveTo>
                    <a:pt x="4808" y="0"/>
                  </a:moveTo>
                  <a:lnTo>
                    <a:pt x="5011" y="0"/>
                  </a:lnTo>
                  <a:lnTo>
                    <a:pt x="4987" y="31"/>
                  </a:lnTo>
                  <a:lnTo>
                    <a:pt x="4960" y="66"/>
                  </a:lnTo>
                  <a:lnTo>
                    <a:pt x="4938" y="94"/>
                  </a:lnTo>
                  <a:lnTo>
                    <a:pt x="4918" y="118"/>
                  </a:lnTo>
                  <a:lnTo>
                    <a:pt x="4904" y="139"/>
                  </a:lnTo>
                  <a:lnTo>
                    <a:pt x="4891" y="156"/>
                  </a:lnTo>
                  <a:lnTo>
                    <a:pt x="4695" y="156"/>
                  </a:lnTo>
                  <a:lnTo>
                    <a:pt x="4671" y="158"/>
                  </a:lnTo>
                  <a:lnTo>
                    <a:pt x="4650" y="165"/>
                  </a:lnTo>
                  <a:lnTo>
                    <a:pt x="4632" y="174"/>
                  </a:lnTo>
                  <a:lnTo>
                    <a:pt x="4613" y="190"/>
                  </a:lnTo>
                  <a:lnTo>
                    <a:pt x="4594" y="210"/>
                  </a:lnTo>
                  <a:lnTo>
                    <a:pt x="4571" y="240"/>
                  </a:lnTo>
                  <a:lnTo>
                    <a:pt x="4548" y="268"/>
                  </a:lnTo>
                  <a:lnTo>
                    <a:pt x="4527" y="291"/>
                  </a:lnTo>
                  <a:lnTo>
                    <a:pt x="4492" y="291"/>
                  </a:lnTo>
                  <a:lnTo>
                    <a:pt x="4510" y="270"/>
                  </a:lnTo>
                  <a:lnTo>
                    <a:pt x="4531" y="245"/>
                  </a:lnTo>
                  <a:lnTo>
                    <a:pt x="4541" y="235"/>
                  </a:lnTo>
                  <a:lnTo>
                    <a:pt x="4550" y="224"/>
                  </a:lnTo>
                  <a:lnTo>
                    <a:pt x="4557" y="216"/>
                  </a:lnTo>
                  <a:lnTo>
                    <a:pt x="4566" y="207"/>
                  </a:lnTo>
                  <a:lnTo>
                    <a:pt x="4574" y="198"/>
                  </a:lnTo>
                  <a:lnTo>
                    <a:pt x="4585" y="186"/>
                  </a:lnTo>
                  <a:lnTo>
                    <a:pt x="4597" y="170"/>
                  </a:lnTo>
                  <a:lnTo>
                    <a:pt x="4611" y="151"/>
                  </a:lnTo>
                  <a:lnTo>
                    <a:pt x="4630" y="127"/>
                  </a:lnTo>
                  <a:lnTo>
                    <a:pt x="4655" y="97"/>
                  </a:lnTo>
                  <a:lnTo>
                    <a:pt x="4672" y="75"/>
                  </a:lnTo>
                  <a:lnTo>
                    <a:pt x="4690" y="54"/>
                  </a:lnTo>
                  <a:lnTo>
                    <a:pt x="4709" y="36"/>
                  </a:lnTo>
                  <a:lnTo>
                    <a:pt x="4728" y="21"/>
                  </a:lnTo>
                  <a:lnTo>
                    <a:pt x="4751" y="10"/>
                  </a:lnTo>
                  <a:lnTo>
                    <a:pt x="4777" y="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0" y="1650"/>
              <a:ext cx="5753" cy="140"/>
            </a:xfrm>
            <a:custGeom>
              <a:avLst/>
              <a:gdLst>
                <a:gd name="T0" fmla="*/ 4527 w 5753"/>
                <a:gd name="T1" fmla="*/ 135 h 140"/>
                <a:gd name="T2" fmla="*/ 4782 w 5753"/>
                <a:gd name="T3" fmla="*/ 135 h 140"/>
                <a:gd name="T4" fmla="*/ 4775 w 5753"/>
                <a:gd name="T5" fmla="*/ 140 h 140"/>
                <a:gd name="T6" fmla="*/ 4522 w 5753"/>
                <a:gd name="T7" fmla="*/ 140 h 140"/>
                <a:gd name="T8" fmla="*/ 4527 w 5753"/>
                <a:gd name="T9" fmla="*/ 135 h 140"/>
                <a:gd name="T10" fmla="*/ 0 w 5753"/>
                <a:gd name="T11" fmla="*/ 135 h 140"/>
                <a:gd name="T12" fmla="*/ 4492 w 5753"/>
                <a:gd name="T13" fmla="*/ 135 h 140"/>
                <a:gd name="T14" fmla="*/ 4487 w 5753"/>
                <a:gd name="T15" fmla="*/ 140 h 140"/>
                <a:gd name="T16" fmla="*/ 0 w 5753"/>
                <a:gd name="T17" fmla="*/ 140 h 140"/>
                <a:gd name="T18" fmla="*/ 0 w 5753"/>
                <a:gd name="T19" fmla="*/ 135 h 140"/>
                <a:gd name="T20" fmla="*/ 5753 w 5753"/>
                <a:gd name="T21" fmla="*/ 0 h 140"/>
                <a:gd name="T22" fmla="*/ 5753 w 5753"/>
                <a:gd name="T23" fmla="*/ 46 h 140"/>
                <a:gd name="T24" fmla="*/ 5088 w 5753"/>
                <a:gd name="T25" fmla="*/ 46 h 140"/>
                <a:gd name="T26" fmla="*/ 5074 w 5753"/>
                <a:gd name="T27" fmla="*/ 48 h 140"/>
                <a:gd name="T28" fmla="*/ 5062 w 5753"/>
                <a:gd name="T29" fmla="*/ 51 h 140"/>
                <a:gd name="T30" fmla="*/ 5049 w 5753"/>
                <a:gd name="T31" fmla="*/ 60 h 140"/>
                <a:gd name="T32" fmla="*/ 5037 w 5753"/>
                <a:gd name="T33" fmla="*/ 72 h 140"/>
                <a:gd name="T34" fmla="*/ 5023 w 5753"/>
                <a:gd name="T35" fmla="*/ 89 h 140"/>
                <a:gd name="T36" fmla="*/ 5006 w 5753"/>
                <a:gd name="T37" fmla="*/ 110 h 140"/>
                <a:gd name="T38" fmla="*/ 4994 w 5753"/>
                <a:gd name="T39" fmla="*/ 124 h 140"/>
                <a:gd name="T40" fmla="*/ 4980 w 5753"/>
                <a:gd name="T41" fmla="*/ 133 h 140"/>
                <a:gd name="T42" fmla="*/ 4966 w 5753"/>
                <a:gd name="T43" fmla="*/ 138 h 140"/>
                <a:gd name="T44" fmla="*/ 4946 w 5753"/>
                <a:gd name="T45" fmla="*/ 140 h 140"/>
                <a:gd name="T46" fmla="*/ 4924 w 5753"/>
                <a:gd name="T47" fmla="*/ 140 h 140"/>
                <a:gd name="T48" fmla="*/ 4863 w 5753"/>
                <a:gd name="T49" fmla="*/ 140 h 140"/>
                <a:gd name="T50" fmla="*/ 4868 w 5753"/>
                <a:gd name="T51" fmla="*/ 135 h 140"/>
                <a:gd name="T52" fmla="*/ 4952 w 5753"/>
                <a:gd name="T53" fmla="*/ 135 h 140"/>
                <a:gd name="T54" fmla="*/ 4966 w 5753"/>
                <a:gd name="T55" fmla="*/ 131 h 140"/>
                <a:gd name="T56" fmla="*/ 4976 w 5753"/>
                <a:gd name="T57" fmla="*/ 122 h 140"/>
                <a:gd name="T58" fmla="*/ 4988 w 5753"/>
                <a:gd name="T59" fmla="*/ 108 h 140"/>
                <a:gd name="T60" fmla="*/ 5002 w 5753"/>
                <a:gd name="T61" fmla="*/ 93 h 140"/>
                <a:gd name="T62" fmla="*/ 5009 w 5753"/>
                <a:gd name="T63" fmla="*/ 86 h 140"/>
                <a:gd name="T64" fmla="*/ 5014 w 5753"/>
                <a:gd name="T65" fmla="*/ 79 h 140"/>
                <a:gd name="T66" fmla="*/ 5021 w 5753"/>
                <a:gd name="T67" fmla="*/ 72 h 140"/>
                <a:gd name="T68" fmla="*/ 5028 w 5753"/>
                <a:gd name="T69" fmla="*/ 63 h 140"/>
                <a:gd name="T70" fmla="*/ 5037 w 5753"/>
                <a:gd name="T71" fmla="*/ 51 h 140"/>
                <a:gd name="T72" fmla="*/ 5049 w 5753"/>
                <a:gd name="T73" fmla="*/ 35 h 140"/>
                <a:gd name="T74" fmla="*/ 5067 w 5753"/>
                <a:gd name="T75" fmla="*/ 14 h 140"/>
                <a:gd name="T76" fmla="*/ 5077 w 5753"/>
                <a:gd name="T77" fmla="*/ 0 h 140"/>
                <a:gd name="T78" fmla="*/ 5753 w 5753"/>
                <a:gd name="T79" fmla="*/ 0 h 1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53" h="140">
                  <a:moveTo>
                    <a:pt x="4527" y="135"/>
                  </a:moveTo>
                  <a:lnTo>
                    <a:pt x="4782" y="135"/>
                  </a:lnTo>
                  <a:lnTo>
                    <a:pt x="4775" y="140"/>
                  </a:lnTo>
                  <a:lnTo>
                    <a:pt x="4522" y="140"/>
                  </a:lnTo>
                  <a:lnTo>
                    <a:pt x="4527" y="135"/>
                  </a:lnTo>
                  <a:close/>
                  <a:moveTo>
                    <a:pt x="0" y="135"/>
                  </a:moveTo>
                  <a:lnTo>
                    <a:pt x="4492" y="135"/>
                  </a:lnTo>
                  <a:lnTo>
                    <a:pt x="4487" y="140"/>
                  </a:lnTo>
                  <a:lnTo>
                    <a:pt x="0" y="140"/>
                  </a:lnTo>
                  <a:lnTo>
                    <a:pt x="0" y="135"/>
                  </a:lnTo>
                  <a:close/>
                  <a:moveTo>
                    <a:pt x="5753" y="0"/>
                  </a:moveTo>
                  <a:lnTo>
                    <a:pt x="5753" y="46"/>
                  </a:lnTo>
                  <a:lnTo>
                    <a:pt x="5088" y="46"/>
                  </a:lnTo>
                  <a:lnTo>
                    <a:pt x="5074" y="48"/>
                  </a:lnTo>
                  <a:lnTo>
                    <a:pt x="5062" y="51"/>
                  </a:lnTo>
                  <a:lnTo>
                    <a:pt x="5049" y="60"/>
                  </a:lnTo>
                  <a:lnTo>
                    <a:pt x="5037" y="72"/>
                  </a:lnTo>
                  <a:lnTo>
                    <a:pt x="5023" y="89"/>
                  </a:lnTo>
                  <a:lnTo>
                    <a:pt x="5006" y="110"/>
                  </a:lnTo>
                  <a:lnTo>
                    <a:pt x="4994" y="124"/>
                  </a:lnTo>
                  <a:lnTo>
                    <a:pt x="4980" y="133"/>
                  </a:lnTo>
                  <a:lnTo>
                    <a:pt x="4966" y="138"/>
                  </a:lnTo>
                  <a:lnTo>
                    <a:pt x="4946" y="140"/>
                  </a:lnTo>
                  <a:lnTo>
                    <a:pt x="4924" y="140"/>
                  </a:lnTo>
                  <a:lnTo>
                    <a:pt x="4863" y="140"/>
                  </a:lnTo>
                  <a:lnTo>
                    <a:pt x="4868" y="135"/>
                  </a:lnTo>
                  <a:lnTo>
                    <a:pt x="4952" y="135"/>
                  </a:lnTo>
                  <a:lnTo>
                    <a:pt x="4966" y="131"/>
                  </a:lnTo>
                  <a:lnTo>
                    <a:pt x="4976" y="122"/>
                  </a:lnTo>
                  <a:lnTo>
                    <a:pt x="4988" y="108"/>
                  </a:lnTo>
                  <a:lnTo>
                    <a:pt x="5002" y="93"/>
                  </a:lnTo>
                  <a:lnTo>
                    <a:pt x="5009" y="86"/>
                  </a:lnTo>
                  <a:lnTo>
                    <a:pt x="5014" y="79"/>
                  </a:lnTo>
                  <a:lnTo>
                    <a:pt x="5021" y="72"/>
                  </a:lnTo>
                  <a:lnTo>
                    <a:pt x="5028" y="63"/>
                  </a:lnTo>
                  <a:lnTo>
                    <a:pt x="5037" y="51"/>
                  </a:lnTo>
                  <a:lnTo>
                    <a:pt x="5049" y="35"/>
                  </a:lnTo>
                  <a:lnTo>
                    <a:pt x="5067" y="14"/>
                  </a:lnTo>
                  <a:lnTo>
                    <a:pt x="5077" y="0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4487" y="1612"/>
              <a:ext cx="1266" cy="178"/>
            </a:xfrm>
            <a:custGeom>
              <a:avLst/>
              <a:gdLst>
                <a:gd name="T0" fmla="*/ 5 w 1266"/>
                <a:gd name="T1" fmla="*/ 173 h 178"/>
                <a:gd name="T2" fmla="*/ 40 w 1266"/>
                <a:gd name="T3" fmla="*/ 173 h 178"/>
                <a:gd name="T4" fmla="*/ 35 w 1266"/>
                <a:gd name="T5" fmla="*/ 178 h 178"/>
                <a:gd name="T6" fmla="*/ 0 w 1266"/>
                <a:gd name="T7" fmla="*/ 178 h 178"/>
                <a:gd name="T8" fmla="*/ 5 w 1266"/>
                <a:gd name="T9" fmla="*/ 173 h 178"/>
                <a:gd name="T10" fmla="*/ 662 w 1266"/>
                <a:gd name="T11" fmla="*/ 0 h 178"/>
                <a:gd name="T12" fmla="*/ 1266 w 1266"/>
                <a:gd name="T13" fmla="*/ 0 h 178"/>
                <a:gd name="T14" fmla="*/ 1266 w 1266"/>
                <a:gd name="T15" fmla="*/ 38 h 178"/>
                <a:gd name="T16" fmla="*/ 590 w 1266"/>
                <a:gd name="T17" fmla="*/ 38 h 178"/>
                <a:gd name="T18" fmla="*/ 604 w 1266"/>
                <a:gd name="T19" fmla="*/ 23 h 178"/>
                <a:gd name="T20" fmla="*/ 620 w 1266"/>
                <a:gd name="T21" fmla="*/ 11 h 178"/>
                <a:gd name="T22" fmla="*/ 639 w 1266"/>
                <a:gd name="T23" fmla="*/ 4 h 178"/>
                <a:gd name="T24" fmla="*/ 662 w 1266"/>
                <a:gd name="T25" fmla="*/ 0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6" h="178">
                  <a:moveTo>
                    <a:pt x="5" y="173"/>
                  </a:moveTo>
                  <a:lnTo>
                    <a:pt x="40" y="173"/>
                  </a:lnTo>
                  <a:lnTo>
                    <a:pt x="35" y="178"/>
                  </a:lnTo>
                  <a:lnTo>
                    <a:pt x="0" y="178"/>
                  </a:lnTo>
                  <a:lnTo>
                    <a:pt x="5" y="173"/>
                  </a:lnTo>
                  <a:close/>
                  <a:moveTo>
                    <a:pt x="662" y="0"/>
                  </a:moveTo>
                  <a:lnTo>
                    <a:pt x="1266" y="0"/>
                  </a:lnTo>
                  <a:lnTo>
                    <a:pt x="1266" y="38"/>
                  </a:lnTo>
                  <a:lnTo>
                    <a:pt x="590" y="38"/>
                  </a:lnTo>
                  <a:lnTo>
                    <a:pt x="604" y="23"/>
                  </a:lnTo>
                  <a:lnTo>
                    <a:pt x="620" y="11"/>
                  </a:lnTo>
                  <a:lnTo>
                    <a:pt x="639" y="4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0" y="1379"/>
              <a:ext cx="5753" cy="484"/>
            </a:xfrm>
            <a:custGeom>
              <a:avLst/>
              <a:gdLst>
                <a:gd name="T0" fmla="*/ 4775 w 5753"/>
                <a:gd name="T1" fmla="*/ 411 h 484"/>
                <a:gd name="T2" fmla="*/ 4863 w 5753"/>
                <a:gd name="T3" fmla="*/ 411 h 484"/>
                <a:gd name="T4" fmla="*/ 4833 w 5753"/>
                <a:gd name="T5" fmla="*/ 439 h 484"/>
                <a:gd name="T6" fmla="*/ 4805 w 5753"/>
                <a:gd name="T7" fmla="*/ 458 h 484"/>
                <a:gd name="T8" fmla="*/ 4777 w 5753"/>
                <a:gd name="T9" fmla="*/ 472 h 484"/>
                <a:gd name="T10" fmla="*/ 4747 w 5753"/>
                <a:gd name="T11" fmla="*/ 479 h 484"/>
                <a:gd name="T12" fmla="*/ 4716 w 5753"/>
                <a:gd name="T13" fmla="*/ 482 h 484"/>
                <a:gd name="T14" fmla="*/ 4681 w 5753"/>
                <a:gd name="T15" fmla="*/ 484 h 484"/>
                <a:gd name="T16" fmla="*/ 4636 w 5753"/>
                <a:gd name="T17" fmla="*/ 482 h 484"/>
                <a:gd name="T18" fmla="*/ 4585 w 5753"/>
                <a:gd name="T19" fmla="*/ 482 h 484"/>
                <a:gd name="T20" fmla="*/ 0 w 5753"/>
                <a:gd name="T21" fmla="*/ 482 h 484"/>
                <a:gd name="T22" fmla="*/ 0 w 5753"/>
                <a:gd name="T23" fmla="*/ 465 h 484"/>
                <a:gd name="T24" fmla="*/ 4671 w 5753"/>
                <a:gd name="T25" fmla="*/ 465 h 484"/>
                <a:gd name="T26" fmla="*/ 4698 w 5753"/>
                <a:gd name="T27" fmla="*/ 461 h 484"/>
                <a:gd name="T28" fmla="*/ 4725 w 5753"/>
                <a:gd name="T29" fmla="*/ 451 h 484"/>
                <a:gd name="T30" fmla="*/ 4751 w 5753"/>
                <a:gd name="T31" fmla="*/ 435 h 484"/>
                <a:gd name="T32" fmla="*/ 4775 w 5753"/>
                <a:gd name="T33" fmla="*/ 411 h 484"/>
                <a:gd name="T34" fmla="*/ 4971 w 5753"/>
                <a:gd name="T35" fmla="*/ 271 h 484"/>
                <a:gd name="T36" fmla="*/ 4959 w 5753"/>
                <a:gd name="T37" fmla="*/ 289 h 484"/>
                <a:gd name="T38" fmla="*/ 4948 w 5753"/>
                <a:gd name="T39" fmla="*/ 305 h 484"/>
                <a:gd name="T40" fmla="*/ 4934 w 5753"/>
                <a:gd name="T41" fmla="*/ 324 h 484"/>
                <a:gd name="T42" fmla="*/ 4918 w 5753"/>
                <a:gd name="T43" fmla="*/ 343 h 484"/>
                <a:gd name="T44" fmla="*/ 4899 w 5753"/>
                <a:gd name="T45" fmla="*/ 369 h 484"/>
                <a:gd name="T46" fmla="*/ 4868 w 5753"/>
                <a:gd name="T47" fmla="*/ 406 h 484"/>
                <a:gd name="T48" fmla="*/ 4782 w 5753"/>
                <a:gd name="T49" fmla="*/ 406 h 484"/>
                <a:gd name="T50" fmla="*/ 4814 w 5753"/>
                <a:gd name="T51" fmla="*/ 371 h 484"/>
                <a:gd name="T52" fmla="*/ 4829 w 5753"/>
                <a:gd name="T53" fmla="*/ 353 h 484"/>
                <a:gd name="T54" fmla="*/ 4842 w 5753"/>
                <a:gd name="T55" fmla="*/ 338 h 484"/>
                <a:gd name="T56" fmla="*/ 4854 w 5753"/>
                <a:gd name="T57" fmla="*/ 324 h 484"/>
                <a:gd name="T58" fmla="*/ 4864 w 5753"/>
                <a:gd name="T59" fmla="*/ 310 h 484"/>
                <a:gd name="T60" fmla="*/ 4877 w 5753"/>
                <a:gd name="T61" fmla="*/ 292 h 484"/>
                <a:gd name="T62" fmla="*/ 4891 w 5753"/>
                <a:gd name="T63" fmla="*/ 271 h 484"/>
                <a:gd name="T64" fmla="*/ 4971 w 5753"/>
                <a:gd name="T65" fmla="*/ 271 h 484"/>
                <a:gd name="T66" fmla="*/ 5219 w 5753"/>
                <a:gd name="T67" fmla="*/ 0 h 484"/>
                <a:gd name="T68" fmla="*/ 5753 w 5753"/>
                <a:gd name="T69" fmla="*/ 0 h 484"/>
                <a:gd name="T70" fmla="*/ 5753 w 5753"/>
                <a:gd name="T71" fmla="*/ 17 h 484"/>
                <a:gd name="T72" fmla="*/ 5254 w 5753"/>
                <a:gd name="T73" fmla="*/ 17 h 484"/>
                <a:gd name="T74" fmla="*/ 5219 w 5753"/>
                <a:gd name="T75" fmla="*/ 21 h 484"/>
                <a:gd name="T76" fmla="*/ 5187 w 5753"/>
                <a:gd name="T77" fmla="*/ 31 h 484"/>
                <a:gd name="T78" fmla="*/ 5159 w 5753"/>
                <a:gd name="T79" fmla="*/ 47 h 484"/>
                <a:gd name="T80" fmla="*/ 5135 w 5753"/>
                <a:gd name="T81" fmla="*/ 66 h 484"/>
                <a:gd name="T82" fmla="*/ 5112 w 5753"/>
                <a:gd name="T83" fmla="*/ 90 h 484"/>
                <a:gd name="T84" fmla="*/ 5091 w 5753"/>
                <a:gd name="T85" fmla="*/ 115 h 484"/>
                <a:gd name="T86" fmla="*/ 5011 w 5753"/>
                <a:gd name="T87" fmla="*/ 115 h 484"/>
                <a:gd name="T88" fmla="*/ 5034 w 5753"/>
                <a:gd name="T89" fmla="*/ 87 h 484"/>
                <a:gd name="T90" fmla="*/ 5058 w 5753"/>
                <a:gd name="T91" fmla="*/ 62 h 484"/>
                <a:gd name="T92" fmla="*/ 5083 w 5753"/>
                <a:gd name="T93" fmla="*/ 42 h 484"/>
                <a:gd name="T94" fmla="*/ 5110 w 5753"/>
                <a:gd name="T95" fmla="*/ 24 h 484"/>
                <a:gd name="T96" fmla="*/ 5142 w 5753"/>
                <a:gd name="T97" fmla="*/ 10 h 484"/>
                <a:gd name="T98" fmla="*/ 5177 w 5753"/>
                <a:gd name="T99" fmla="*/ 3 h 484"/>
                <a:gd name="T100" fmla="*/ 5219 w 5753"/>
                <a:gd name="T101" fmla="*/ 0 h 4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3" h="484">
                  <a:moveTo>
                    <a:pt x="4775" y="411"/>
                  </a:moveTo>
                  <a:lnTo>
                    <a:pt x="4863" y="411"/>
                  </a:lnTo>
                  <a:lnTo>
                    <a:pt x="4833" y="439"/>
                  </a:lnTo>
                  <a:lnTo>
                    <a:pt x="4805" y="458"/>
                  </a:lnTo>
                  <a:lnTo>
                    <a:pt x="4777" y="472"/>
                  </a:lnTo>
                  <a:lnTo>
                    <a:pt x="4747" y="479"/>
                  </a:lnTo>
                  <a:lnTo>
                    <a:pt x="4716" y="482"/>
                  </a:lnTo>
                  <a:lnTo>
                    <a:pt x="4681" y="484"/>
                  </a:lnTo>
                  <a:lnTo>
                    <a:pt x="4636" y="482"/>
                  </a:lnTo>
                  <a:lnTo>
                    <a:pt x="4585" y="482"/>
                  </a:lnTo>
                  <a:lnTo>
                    <a:pt x="0" y="482"/>
                  </a:lnTo>
                  <a:lnTo>
                    <a:pt x="0" y="465"/>
                  </a:lnTo>
                  <a:lnTo>
                    <a:pt x="4671" y="465"/>
                  </a:lnTo>
                  <a:lnTo>
                    <a:pt x="4698" y="461"/>
                  </a:lnTo>
                  <a:lnTo>
                    <a:pt x="4725" y="451"/>
                  </a:lnTo>
                  <a:lnTo>
                    <a:pt x="4751" y="435"/>
                  </a:lnTo>
                  <a:lnTo>
                    <a:pt x="4775" y="411"/>
                  </a:lnTo>
                  <a:close/>
                  <a:moveTo>
                    <a:pt x="4971" y="271"/>
                  </a:moveTo>
                  <a:lnTo>
                    <a:pt x="4959" y="289"/>
                  </a:lnTo>
                  <a:lnTo>
                    <a:pt x="4948" y="305"/>
                  </a:lnTo>
                  <a:lnTo>
                    <a:pt x="4934" y="324"/>
                  </a:lnTo>
                  <a:lnTo>
                    <a:pt x="4918" y="343"/>
                  </a:lnTo>
                  <a:lnTo>
                    <a:pt x="4899" y="369"/>
                  </a:lnTo>
                  <a:lnTo>
                    <a:pt x="4868" y="406"/>
                  </a:lnTo>
                  <a:lnTo>
                    <a:pt x="4782" y="406"/>
                  </a:lnTo>
                  <a:lnTo>
                    <a:pt x="4814" y="371"/>
                  </a:lnTo>
                  <a:lnTo>
                    <a:pt x="4829" y="353"/>
                  </a:lnTo>
                  <a:lnTo>
                    <a:pt x="4842" y="338"/>
                  </a:lnTo>
                  <a:lnTo>
                    <a:pt x="4854" y="324"/>
                  </a:lnTo>
                  <a:lnTo>
                    <a:pt x="4864" y="310"/>
                  </a:lnTo>
                  <a:lnTo>
                    <a:pt x="4877" y="292"/>
                  </a:lnTo>
                  <a:lnTo>
                    <a:pt x="4891" y="271"/>
                  </a:lnTo>
                  <a:lnTo>
                    <a:pt x="4971" y="271"/>
                  </a:lnTo>
                  <a:close/>
                  <a:moveTo>
                    <a:pt x="5219" y="0"/>
                  </a:moveTo>
                  <a:lnTo>
                    <a:pt x="5753" y="0"/>
                  </a:lnTo>
                  <a:lnTo>
                    <a:pt x="5753" y="17"/>
                  </a:lnTo>
                  <a:lnTo>
                    <a:pt x="5254" y="17"/>
                  </a:lnTo>
                  <a:lnTo>
                    <a:pt x="5219" y="21"/>
                  </a:lnTo>
                  <a:lnTo>
                    <a:pt x="5187" y="31"/>
                  </a:lnTo>
                  <a:lnTo>
                    <a:pt x="5159" y="47"/>
                  </a:lnTo>
                  <a:lnTo>
                    <a:pt x="5135" y="66"/>
                  </a:lnTo>
                  <a:lnTo>
                    <a:pt x="5112" y="90"/>
                  </a:lnTo>
                  <a:lnTo>
                    <a:pt x="5091" y="115"/>
                  </a:lnTo>
                  <a:lnTo>
                    <a:pt x="5011" y="115"/>
                  </a:lnTo>
                  <a:lnTo>
                    <a:pt x="5034" y="87"/>
                  </a:lnTo>
                  <a:lnTo>
                    <a:pt x="5058" y="62"/>
                  </a:lnTo>
                  <a:lnTo>
                    <a:pt x="5083" y="42"/>
                  </a:lnTo>
                  <a:lnTo>
                    <a:pt x="5110" y="24"/>
                  </a:lnTo>
                  <a:lnTo>
                    <a:pt x="5142" y="10"/>
                  </a:lnTo>
                  <a:lnTo>
                    <a:pt x="5177" y="3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4891" y="1494"/>
              <a:ext cx="200" cy="156"/>
            </a:xfrm>
            <a:custGeom>
              <a:avLst/>
              <a:gdLst>
                <a:gd name="T0" fmla="*/ 120 w 200"/>
                <a:gd name="T1" fmla="*/ 0 h 156"/>
                <a:gd name="T2" fmla="*/ 200 w 200"/>
                <a:gd name="T3" fmla="*/ 0 h 156"/>
                <a:gd name="T4" fmla="*/ 195 w 200"/>
                <a:gd name="T5" fmla="*/ 7 h 156"/>
                <a:gd name="T6" fmla="*/ 165 w 200"/>
                <a:gd name="T7" fmla="*/ 45 h 156"/>
                <a:gd name="T8" fmla="*/ 141 w 200"/>
                <a:gd name="T9" fmla="*/ 75 h 156"/>
                <a:gd name="T10" fmla="*/ 122 w 200"/>
                <a:gd name="T11" fmla="*/ 101 h 156"/>
                <a:gd name="T12" fmla="*/ 104 w 200"/>
                <a:gd name="T13" fmla="*/ 122 h 156"/>
                <a:gd name="T14" fmla="*/ 92 w 200"/>
                <a:gd name="T15" fmla="*/ 141 h 156"/>
                <a:gd name="T16" fmla="*/ 80 w 200"/>
                <a:gd name="T17" fmla="*/ 156 h 156"/>
                <a:gd name="T18" fmla="*/ 0 w 200"/>
                <a:gd name="T19" fmla="*/ 156 h 156"/>
                <a:gd name="T20" fmla="*/ 13 w 200"/>
                <a:gd name="T21" fmla="*/ 139 h 156"/>
                <a:gd name="T22" fmla="*/ 27 w 200"/>
                <a:gd name="T23" fmla="*/ 118 h 156"/>
                <a:gd name="T24" fmla="*/ 47 w 200"/>
                <a:gd name="T25" fmla="*/ 94 h 156"/>
                <a:gd name="T26" fmla="*/ 69 w 200"/>
                <a:gd name="T27" fmla="*/ 66 h 156"/>
                <a:gd name="T28" fmla="*/ 96 w 200"/>
                <a:gd name="T29" fmla="*/ 31 h 156"/>
                <a:gd name="T30" fmla="*/ 120 w 200"/>
                <a:gd name="T31" fmla="*/ 0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0" h="156">
                  <a:moveTo>
                    <a:pt x="120" y="0"/>
                  </a:moveTo>
                  <a:lnTo>
                    <a:pt x="200" y="0"/>
                  </a:lnTo>
                  <a:lnTo>
                    <a:pt x="195" y="7"/>
                  </a:lnTo>
                  <a:lnTo>
                    <a:pt x="165" y="45"/>
                  </a:lnTo>
                  <a:lnTo>
                    <a:pt x="141" y="75"/>
                  </a:lnTo>
                  <a:lnTo>
                    <a:pt x="122" y="101"/>
                  </a:lnTo>
                  <a:lnTo>
                    <a:pt x="104" y="122"/>
                  </a:lnTo>
                  <a:lnTo>
                    <a:pt x="92" y="141"/>
                  </a:lnTo>
                  <a:lnTo>
                    <a:pt x="80" y="156"/>
                  </a:lnTo>
                  <a:lnTo>
                    <a:pt x="0" y="156"/>
                  </a:lnTo>
                  <a:lnTo>
                    <a:pt x="13" y="139"/>
                  </a:lnTo>
                  <a:lnTo>
                    <a:pt x="27" y="118"/>
                  </a:lnTo>
                  <a:lnTo>
                    <a:pt x="47" y="94"/>
                  </a:lnTo>
                  <a:lnTo>
                    <a:pt x="69" y="66"/>
                  </a:lnTo>
                  <a:lnTo>
                    <a:pt x="96" y="3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4775" y="1785"/>
              <a:ext cx="93" cy="5"/>
            </a:xfrm>
            <a:custGeom>
              <a:avLst/>
              <a:gdLst>
                <a:gd name="T0" fmla="*/ 7 w 93"/>
                <a:gd name="T1" fmla="*/ 0 h 5"/>
                <a:gd name="T2" fmla="*/ 93 w 93"/>
                <a:gd name="T3" fmla="*/ 0 h 5"/>
                <a:gd name="T4" fmla="*/ 88 w 93"/>
                <a:gd name="T5" fmla="*/ 5 h 5"/>
                <a:gd name="T6" fmla="*/ 0 w 93"/>
                <a:gd name="T7" fmla="*/ 5 h 5"/>
                <a:gd name="T8" fmla="*/ 7 w 9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5">
                  <a:moveTo>
                    <a:pt x="7" y="0"/>
                  </a:moveTo>
                  <a:lnTo>
                    <a:pt x="93" y="0"/>
                  </a:lnTo>
                  <a:lnTo>
                    <a:pt x="88" y="5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0" y="1586"/>
              <a:ext cx="5753" cy="221"/>
            </a:xfrm>
            <a:custGeom>
              <a:avLst/>
              <a:gdLst>
                <a:gd name="T0" fmla="*/ 5388 w 5753"/>
                <a:gd name="T1" fmla="*/ 0 h 221"/>
                <a:gd name="T2" fmla="*/ 5753 w 5753"/>
                <a:gd name="T3" fmla="*/ 0 h 221"/>
                <a:gd name="T4" fmla="*/ 5753 w 5753"/>
                <a:gd name="T5" fmla="*/ 7 h 221"/>
                <a:gd name="T6" fmla="*/ 5440 w 5753"/>
                <a:gd name="T7" fmla="*/ 7 h 221"/>
                <a:gd name="T8" fmla="*/ 5420 w 5753"/>
                <a:gd name="T9" fmla="*/ 10 h 221"/>
                <a:gd name="T10" fmla="*/ 5402 w 5753"/>
                <a:gd name="T11" fmla="*/ 17 h 221"/>
                <a:gd name="T12" fmla="*/ 5388 w 5753"/>
                <a:gd name="T13" fmla="*/ 28 h 221"/>
                <a:gd name="T14" fmla="*/ 5374 w 5753"/>
                <a:gd name="T15" fmla="*/ 42 h 221"/>
                <a:gd name="T16" fmla="*/ 5362 w 5753"/>
                <a:gd name="T17" fmla="*/ 56 h 221"/>
                <a:gd name="T18" fmla="*/ 5344 w 5753"/>
                <a:gd name="T19" fmla="*/ 78 h 221"/>
                <a:gd name="T20" fmla="*/ 5330 w 5753"/>
                <a:gd name="T21" fmla="*/ 98 h 221"/>
                <a:gd name="T22" fmla="*/ 5320 w 5753"/>
                <a:gd name="T23" fmla="*/ 112 h 221"/>
                <a:gd name="T24" fmla="*/ 5311 w 5753"/>
                <a:gd name="T25" fmla="*/ 122 h 221"/>
                <a:gd name="T26" fmla="*/ 5304 w 5753"/>
                <a:gd name="T27" fmla="*/ 132 h 221"/>
                <a:gd name="T28" fmla="*/ 5297 w 5753"/>
                <a:gd name="T29" fmla="*/ 143 h 221"/>
                <a:gd name="T30" fmla="*/ 5289 w 5753"/>
                <a:gd name="T31" fmla="*/ 155 h 221"/>
                <a:gd name="T32" fmla="*/ 5276 w 5753"/>
                <a:gd name="T33" fmla="*/ 169 h 221"/>
                <a:gd name="T34" fmla="*/ 5257 w 5753"/>
                <a:gd name="T35" fmla="*/ 192 h 221"/>
                <a:gd name="T36" fmla="*/ 5240 w 5753"/>
                <a:gd name="T37" fmla="*/ 206 h 221"/>
                <a:gd name="T38" fmla="*/ 5222 w 5753"/>
                <a:gd name="T39" fmla="*/ 216 h 221"/>
                <a:gd name="T40" fmla="*/ 5205 w 5753"/>
                <a:gd name="T41" fmla="*/ 220 h 221"/>
                <a:gd name="T42" fmla="*/ 5184 w 5753"/>
                <a:gd name="T43" fmla="*/ 221 h 221"/>
                <a:gd name="T44" fmla="*/ 5161 w 5753"/>
                <a:gd name="T45" fmla="*/ 221 h 221"/>
                <a:gd name="T46" fmla="*/ 5131 w 5753"/>
                <a:gd name="T47" fmla="*/ 221 h 221"/>
                <a:gd name="T48" fmla="*/ 0 w 5753"/>
                <a:gd name="T49" fmla="*/ 221 h 221"/>
                <a:gd name="T50" fmla="*/ 0 w 5753"/>
                <a:gd name="T51" fmla="*/ 214 h 221"/>
                <a:gd name="T52" fmla="*/ 5137 w 5753"/>
                <a:gd name="T53" fmla="*/ 214 h 221"/>
                <a:gd name="T54" fmla="*/ 5154 w 5753"/>
                <a:gd name="T55" fmla="*/ 211 h 221"/>
                <a:gd name="T56" fmla="*/ 5170 w 5753"/>
                <a:gd name="T57" fmla="*/ 202 h 221"/>
                <a:gd name="T58" fmla="*/ 5186 w 5753"/>
                <a:gd name="T59" fmla="*/ 188 h 221"/>
                <a:gd name="T60" fmla="*/ 5203 w 5753"/>
                <a:gd name="T61" fmla="*/ 171 h 221"/>
                <a:gd name="T62" fmla="*/ 5210 w 5753"/>
                <a:gd name="T63" fmla="*/ 160 h 221"/>
                <a:gd name="T64" fmla="*/ 5217 w 5753"/>
                <a:gd name="T65" fmla="*/ 153 h 221"/>
                <a:gd name="T66" fmla="*/ 5222 w 5753"/>
                <a:gd name="T67" fmla="*/ 145 h 221"/>
                <a:gd name="T68" fmla="*/ 5229 w 5753"/>
                <a:gd name="T69" fmla="*/ 136 h 221"/>
                <a:gd name="T70" fmla="*/ 5236 w 5753"/>
                <a:gd name="T71" fmla="*/ 125 h 221"/>
                <a:gd name="T72" fmla="*/ 5247 w 5753"/>
                <a:gd name="T73" fmla="*/ 112 h 221"/>
                <a:gd name="T74" fmla="*/ 5262 w 5753"/>
                <a:gd name="T75" fmla="*/ 92 h 221"/>
                <a:gd name="T76" fmla="*/ 5282 w 5753"/>
                <a:gd name="T77" fmla="*/ 66 h 221"/>
                <a:gd name="T78" fmla="*/ 5296 w 5753"/>
                <a:gd name="T79" fmla="*/ 49 h 221"/>
                <a:gd name="T80" fmla="*/ 5310 w 5753"/>
                <a:gd name="T81" fmla="*/ 31 h 221"/>
                <a:gd name="T82" fmla="*/ 5325 w 5753"/>
                <a:gd name="T83" fmla="*/ 19 h 221"/>
                <a:gd name="T84" fmla="*/ 5343 w 5753"/>
                <a:gd name="T85" fmla="*/ 9 h 221"/>
                <a:gd name="T86" fmla="*/ 5364 w 5753"/>
                <a:gd name="T87" fmla="*/ 2 h 221"/>
                <a:gd name="T88" fmla="*/ 5388 w 5753"/>
                <a:gd name="T89" fmla="*/ 0 h 2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53" h="221">
                  <a:moveTo>
                    <a:pt x="5388" y="0"/>
                  </a:moveTo>
                  <a:lnTo>
                    <a:pt x="5753" y="0"/>
                  </a:lnTo>
                  <a:lnTo>
                    <a:pt x="5753" y="7"/>
                  </a:lnTo>
                  <a:lnTo>
                    <a:pt x="5440" y="7"/>
                  </a:lnTo>
                  <a:lnTo>
                    <a:pt x="5420" y="10"/>
                  </a:lnTo>
                  <a:lnTo>
                    <a:pt x="5402" y="17"/>
                  </a:lnTo>
                  <a:lnTo>
                    <a:pt x="5388" y="28"/>
                  </a:lnTo>
                  <a:lnTo>
                    <a:pt x="5374" y="42"/>
                  </a:lnTo>
                  <a:lnTo>
                    <a:pt x="5362" y="56"/>
                  </a:lnTo>
                  <a:lnTo>
                    <a:pt x="5344" y="78"/>
                  </a:lnTo>
                  <a:lnTo>
                    <a:pt x="5330" y="98"/>
                  </a:lnTo>
                  <a:lnTo>
                    <a:pt x="5320" y="112"/>
                  </a:lnTo>
                  <a:lnTo>
                    <a:pt x="5311" y="122"/>
                  </a:lnTo>
                  <a:lnTo>
                    <a:pt x="5304" y="132"/>
                  </a:lnTo>
                  <a:lnTo>
                    <a:pt x="5297" y="143"/>
                  </a:lnTo>
                  <a:lnTo>
                    <a:pt x="5289" y="155"/>
                  </a:lnTo>
                  <a:lnTo>
                    <a:pt x="5276" y="169"/>
                  </a:lnTo>
                  <a:lnTo>
                    <a:pt x="5257" y="192"/>
                  </a:lnTo>
                  <a:lnTo>
                    <a:pt x="5240" y="206"/>
                  </a:lnTo>
                  <a:lnTo>
                    <a:pt x="5222" y="216"/>
                  </a:lnTo>
                  <a:lnTo>
                    <a:pt x="5205" y="220"/>
                  </a:lnTo>
                  <a:lnTo>
                    <a:pt x="5184" y="221"/>
                  </a:lnTo>
                  <a:lnTo>
                    <a:pt x="5161" y="221"/>
                  </a:lnTo>
                  <a:lnTo>
                    <a:pt x="5131" y="221"/>
                  </a:lnTo>
                  <a:lnTo>
                    <a:pt x="0" y="221"/>
                  </a:lnTo>
                  <a:lnTo>
                    <a:pt x="0" y="214"/>
                  </a:lnTo>
                  <a:lnTo>
                    <a:pt x="5137" y="214"/>
                  </a:lnTo>
                  <a:lnTo>
                    <a:pt x="5154" y="211"/>
                  </a:lnTo>
                  <a:lnTo>
                    <a:pt x="5170" y="202"/>
                  </a:lnTo>
                  <a:lnTo>
                    <a:pt x="5186" y="188"/>
                  </a:lnTo>
                  <a:lnTo>
                    <a:pt x="5203" y="171"/>
                  </a:lnTo>
                  <a:lnTo>
                    <a:pt x="5210" y="160"/>
                  </a:lnTo>
                  <a:lnTo>
                    <a:pt x="5217" y="153"/>
                  </a:lnTo>
                  <a:lnTo>
                    <a:pt x="5222" y="145"/>
                  </a:lnTo>
                  <a:lnTo>
                    <a:pt x="5229" y="136"/>
                  </a:lnTo>
                  <a:lnTo>
                    <a:pt x="5236" y="125"/>
                  </a:lnTo>
                  <a:lnTo>
                    <a:pt x="5247" y="112"/>
                  </a:lnTo>
                  <a:lnTo>
                    <a:pt x="5262" y="92"/>
                  </a:lnTo>
                  <a:lnTo>
                    <a:pt x="5282" y="66"/>
                  </a:lnTo>
                  <a:lnTo>
                    <a:pt x="5296" y="49"/>
                  </a:lnTo>
                  <a:lnTo>
                    <a:pt x="5310" y="31"/>
                  </a:lnTo>
                  <a:lnTo>
                    <a:pt x="5325" y="19"/>
                  </a:lnTo>
                  <a:lnTo>
                    <a:pt x="5343" y="9"/>
                  </a:lnTo>
                  <a:lnTo>
                    <a:pt x="5364" y="2"/>
                  </a:lnTo>
                  <a:lnTo>
                    <a:pt x="5388" y="0"/>
                  </a:lnTo>
                  <a:close/>
                </a:path>
              </a:pathLst>
            </a:custGeom>
            <a:solidFill>
              <a:srgbClr val="FF1300"/>
            </a:solidFill>
            <a:ln w="0">
              <a:solidFill>
                <a:srgbClr val="FF13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-1" y="6647620"/>
            <a:ext cx="11880852" cy="210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4" name="Рисунок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79" y="6647618"/>
            <a:ext cx="8796772" cy="23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67">
            <a:extLst>
              <a:ext uri="{FF2B5EF4-FFF2-40B4-BE49-F238E27FC236}">
                <a16:creationId xmlns:a16="http://schemas.microsoft.com/office/drawing/2014/main" id="{16C83F26-5CA9-4756-BA0B-328E65A97935}"/>
              </a:ext>
            </a:extLst>
          </p:cNvPr>
          <p:cNvSpPr>
            <a:spLocks noEditPoints="1"/>
          </p:cNvSpPr>
          <p:nvPr/>
        </p:nvSpPr>
        <p:spPr bwMode="auto">
          <a:xfrm>
            <a:off x="260263" y="367056"/>
            <a:ext cx="251999" cy="252000"/>
          </a:xfrm>
          <a:custGeom>
            <a:avLst/>
            <a:gdLst>
              <a:gd name="T0" fmla="*/ 87 w 179"/>
              <a:gd name="T1" fmla="*/ 0 h 185"/>
              <a:gd name="T2" fmla="*/ 179 w 179"/>
              <a:gd name="T3" fmla="*/ 93 h 185"/>
              <a:gd name="T4" fmla="*/ 87 w 179"/>
              <a:gd name="T5" fmla="*/ 185 h 185"/>
              <a:gd name="T6" fmla="*/ 66 w 179"/>
              <a:gd name="T7" fmla="*/ 165 h 185"/>
              <a:gd name="T8" fmla="*/ 140 w 179"/>
              <a:gd name="T9" fmla="*/ 93 h 185"/>
              <a:gd name="T10" fmla="*/ 66 w 179"/>
              <a:gd name="T11" fmla="*/ 20 h 185"/>
              <a:gd name="T12" fmla="*/ 87 w 179"/>
              <a:gd name="T13" fmla="*/ 0 h 185"/>
              <a:gd name="T14" fmla="*/ 19 w 179"/>
              <a:gd name="T15" fmla="*/ 0 h 185"/>
              <a:gd name="T16" fmla="*/ 19 w 179"/>
              <a:gd name="T17" fmla="*/ 0 h 185"/>
              <a:gd name="T18" fmla="*/ 114 w 179"/>
              <a:gd name="T19" fmla="*/ 93 h 185"/>
              <a:gd name="T20" fmla="*/ 19 w 179"/>
              <a:gd name="T21" fmla="*/ 185 h 185"/>
              <a:gd name="T22" fmla="*/ 0 w 179"/>
              <a:gd name="T23" fmla="*/ 165 h 185"/>
              <a:gd name="T24" fmla="*/ 73 w 179"/>
              <a:gd name="T25" fmla="*/ 93 h 185"/>
              <a:gd name="T26" fmla="*/ 0 w 179"/>
              <a:gd name="T27" fmla="*/ 20 h 185"/>
              <a:gd name="T28" fmla="*/ 19 w 179"/>
              <a:gd name="T2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" h="185">
                <a:moveTo>
                  <a:pt x="87" y="0"/>
                </a:moveTo>
                <a:lnTo>
                  <a:pt x="179" y="93"/>
                </a:lnTo>
                <a:lnTo>
                  <a:pt x="87" y="185"/>
                </a:lnTo>
                <a:lnTo>
                  <a:pt x="66" y="165"/>
                </a:lnTo>
                <a:lnTo>
                  <a:pt x="140" y="93"/>
                </a:lnTo>
                <a:lnTo>
                  <a:pt x="66" y="20"/>
                </a:lnTo>
                <a:lnTo>
                  <a:pt x="87" y="0"/>
                </a:lnTo>
                <a:close/>
                <a:moveTo>
                  <a:pt x="19" y="0"/>
                </a:moveTo>
                <a:lnTo>
                  <a:pt x="19" y="0"/>
                </a:lnTo>
                <a:lnTo>
                  <a:pt x="114" y="93"/>
                </a:lnTo>
                <a:lnTo>
                  <a:pt x="19" y="185"/>
                </a:lnTo>
                <a:lnTo>
                  <a:pt x="0" y="165"/>
                </a:lnTo>
                <a:lnTo>
                  <a:pt x="73" y="93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1834" y="260648"/>
            <a:ext cx="8750159" cy="408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OF THE </a:t>
            </a:r>
            <a:r>
              <a:rPr lang="de-D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INTERTRAN PROJECT</a:t>
            </a:r>
            <a:endParaRPr lang="en-US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Скругленный прямоугольник 4"/>
          <p:cNvSpPr/>
          <p:nvPr/>
        </p:nvSpPr>
        <p:spPr>
          <a:xfrm>
            <a:off x="2037584" y="1998335"/>
            <a:ext cx="8079305" cy="731821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UNESCAP STUDY AIMED AT OPTIMISING INTERMODAL RAIL LINKS IN NORTH-EAST AND CENTRAL ASIA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9" name="Скругленный прямоугольник 4"/>
          <p:cNvSpPr/>
          <p:nvPr/>
        </p:nvSpPr>
        <p:spPr>
          <a:xfrm>
            <a:off x="2037583" y="3641732"/>
            <a:ext cx="8223322" cy="86409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UIC APRA WORKSHOP ON THE INTERTRAN PROJECT  </a:t>
            </a:r>
            <a:r>
              <a:rPr lang="ru-RU" sz="1600" b="1" dirty="0">
                <a:solidFill>
                  <a:schemeClr val="tx1"/>
                </a:solidFill>
              </a:rPr>
              <a:t>(</a:t>
            </a:r>
            <a:r>
              <a:rPr lang="en-US" sz="1600" b="1" dirty="0">
                <a:solidFill>
                  <a:schemeClr val="tx1"/>
                </a:solidFill>
              </a:rPr>
              <a:t>VLADIVOSTOK</a:t>
            </a:r>
            <a:r>
              <a:rPr lang="ru-RU" sz="1600" b="1" dirty="0">
                <a:solidFill>
                  <a:schemeClr val="tx1"/>
                </a:solidFill>
              </a:rPr>
              <a:t>, 29</a:t>
            </a:r>
            <a:r>
              <a:rPr lang="en-US" sz="1600" b="1" dirty="0">
                <a:solidFill>
                  <a:schemeClr val="tx1"/>
                </a:solidFill>
              </a:rPr>
              <a:t>–</a:t>
            </a:r>
            <a:r>
              <a:rPr lang="ru-RU" sz="1600" b="1" dirty="0">
                <a:solidFill>
                  <a:schemeClr val="tx1"/>
                </a:solidFill>
              </a:rPr>
              <a:t>30 </a:t>
            </a:r>
            <a:r>
              <a:rPr lang="en-US" sz="1600" b="1" dirty="0">
                <a:solidFill>
                  <a:schemeClr val="tx1"/>
                </a:solidFill>
              </a:rPr>
              <a:t>OCTOBER</a:t>
            </a:r>
            <a:r>
              <a:rPr lang="ru-RU" sz="1600" b="1" dirty="0">
                <a:solidFill>
                  <a:schemeClr val="tx1"/>
                </a:solidFill>
              </a:rPr>
              <a:t> 2018)</a:t>
            </a:r>
          </a:p>
        </p:txBody>
      </p:sp>
      <p:sp>
        <p:nvSpPr>
          <p:cNvPr id="60" name="Скругленный прямоугольник 4"/>
          <p:cNvSpPr/>
          <p:nvPr/>
        </p:nvSpPr>
        <p:spPr>
          <a:xfrm>
            <a:off x="2037583" y="2773122"/>
            <a:ext cx="7143201" cy="87159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INTERTRAN WAS IDENTIFIED AS A PRIORITY PROJECT FOR 2018 (WITH SUPPORT FROM UIC APRA AND INTERNATIONAL ORGANISATIONS SUCH AS ESCAP, OSJD, CCTT)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A6BB735B-A988-F747-9236-06E1E8C5868A}"/>
              </a:ext>
            </a:extLst>
          </p:cNvPr>
          <p:cNvSpPr/>
          <p:nvPr/>
        </p:nvSpPr>
        <p:spPr>
          <a:xfrm>
            <a:off x="714784" y="3001895"/>
            <a:ext cx="1112871" cy="535256"/>
          </a:xfrm>
          <a:prstGeom prst="ellipse">
            <a:avLst/>
          </a:prstGeom>
          <a:solidFill>
            <a:schemeClr val="tx2">
              <a:lumMod val="60000"/>
              <a:lumOff val="4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D38CF02C-78FE-3040-92F4-F7C6BA6A3258}"/>
              </a:ext>
            </a:extLst>
          </p:cNvPr>
          <p:cNvSpPr/>
          <p:nvPr/>
        </p:nvSpPr>
        <p:spPr>
          <a:xfrm>
            <a:off x="704627" y="3858443"/>
            <a:ext cx="1112871" cy="535256"/>
          </a:xfrm>
          <a:prstGeom prst="ellipse">
            <a:avLst/>
          </a:prstGeom>
          <a:solidFill>
            <a:schemeClr val="tx2">
              <a:lumMod val="60000"/>
              <a:lumOff val="4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6CAE6C6E-E845-EB4C-8D9E-7A498E88E9A5}"/>
              </a:ext>
            </a:extLst>
          </p:cNvPr>
          <p:cNvSpPr/>
          <p:nvPr/>
        </p:nvSpPr>
        <p:spPr>
          <a:xfrm>
            <a:off x="704627" y="4726508"/>
            <a:ext cx="1112871" cy="535256"/>
          </a:xfrm>
          <a:prstGeom prst="ellipse">
            <a:avLst/>
          </a:prstGeom>
          <a:solidFill>
            <a:schemeClr val="tx2">
              <a:lumMod val="60000"/>
              <a:lumOff val="4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3">
            <a:extLst>
              <a:ext uri="{FF2B5EF4-FFF2-40B4-BE49-F238E27FC236}">
                <a16:creationId xmlns:a16="http://schemas.microsoft.com/office/drawing/2014/main" id="{12F80195-37A7-604E-B67B-B759E61F9F91}"/>
              </a:ext>
            </a:extLst>
          </p:cNvPr>
          <p:cNvGrpSpPr/>
          <p:nvPr/>
        </p:nvGrpSpPr>
        <p:grpSpPr>
          <a:xfrm>
            <a:off x="640789" y="2156688"/>
            <a:ext cx="1260858" cy="535256"/>
            <a:chOff x="823834" y="1107713"/>
            <a:chExt cx="1245832" cy="862180"/>
          </a:xfrm>
          <a:solidFill>
            <a:schemeClr val="tx2">
              <a:lumMod val="60000"/>
              <a:lumOff val="40000"/>
              <a:alpha val="88000"/>
            </a:schemeClr>
          </a:solidFill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9ED86C35-27D9-E546-868B-5737BF4C9AD5}"/>
                </a:ext>
              </a:extLst>
            </p:cNvPr>
            <p:cNvSpPr/>
            <p:nvPr/>
          </p:nvSpPr>
          <p:spPr>
            <a:xfrm>
              <a:off x="885782" y="1107713"/>
              <a:ext cx="1099607" cy="862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24"/>
            <p:cNvSpPr txBox="1">
              <a:spLocks noChangeArrowheads="1"/>
            </p:cNvSpPr>
            <p:nvPr/>
          </p:nvSpPr>
          <p:spPr bwMode="auto">
            <a:xfrm>
              <a:off x="823834" y="1234812"/>
              <a:ext cx="1245832" cy="59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b="1" dirty="0">
                  <a:solidFill>
                    <a:schemeClr val="lt1"/>
                  </a:solidFill>
                  <a:latin typeface="+mn-lt"/>
                </a:rPr>
                <a:t>2016</a:t>
              </a:r>
            </a:p>
          </p:txBody>
        </p:sp>
      </p:grpSp>
      <p:sp>
        <p:nvSpPr>
          <p:cNvPr id="69" name="TextBox 24">
            <a:extLst>
              <a:ext uri="{FF2B5EF4-FFF2-40B4-BE49-F238E27FC236}">
                <a16:creationId xmlns:a16="http://schemas.microsoft.com/office/drawing/2014/main" id="{5A99F15C-708F-CF4F-9B76-3B3D84B2F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54" y="3087277"/>
            <a:ext cx="1260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lt1"/>
                </a:solidFill>
                <a:latin typeface="+mn-lt"/>
              </a:rPr>
              <a:t>2017</a:t>
            </a:r>
          </a:p>
        </p:txBody>
      </p:sp>
      <p:sp>
        <p:nvSpPr>
          <p:cNvPr id="70" name="TextBox 24">
            <a:extLst>
              <a:ext uri="{FF2B5EF4-FFF2-40B4-BE49-F238E27FC236}">
                <a16:creationId xmlns:a16="http://schemas.microsoft.com/office/drawing/2014/main" id="{C5E62798-86A7-7244-8809-104B04874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32" y="3941405"/>
            <a:ext cx="1260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lt1"/>
                </a:solidFill>
                <a:latin typeface="+mn-lt"/>
              </a:rPr>
              <a:t>2018</a:t>
            </a:r>
          </a:p>
        </p:txBody>
      </p:sp>
      <p:sp>
        <p:nvSpPr>
          <p:cNvPr id="71" name="TextBox 24">
            <a:extLst>
              <a:ext uri="{FF2B5EF4-FFF2-40B4-BE49-F238E27FC236}">
                <a16:creationId xmlns:a16="http://schemas.microsoft.com/office/drawing/2014/main" id="{E9C77239-C9DB-EE44-8CFC-C2E52AF89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698" y="4814560"/>
            <a:ext cx="1445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ru-RU" altLang="ru-RU" b="1" dirty="0"/>
              <a:t>2019</a:t>
            </a:r>
          </a:p>
        </p:txBody>
      </p:sp>
      <p:sp>
        <p:nvSpPr>
          <p:cNvPr id="78" name="Скругленный прямоугольник 4"/>
          <p:cNvSpPr/>
          <p:nvPr/>
        </p:nvSpPr>
        <p:spPr>
          <a:xfrm>
            <a:off x="2053767" y="4532004"/>
            <a:ext cx="6983002" cy="88937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DEVELOPMENT AND IMPLEMENTATION OF INFORMATION TECHNOLOGY FOR THE INTERTRAN  PROJECT AND ORGANISATION OF PILOT TRANSPORTATION ALONG THE IOKOHAMA – VLADIVOSTOK – SILIKATNAYA ROUTE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6CAE6C6E-E845-EB4C-8D9E-7A498E88E9A5}"/>
              </a:ext>
            </a:extLst>
          </p:cNvPr>
          <p:cNvSpPr/>
          <p:nvPr/>
        </p:nvSpPr>
        <p:spPr>
          <a:xfrm>
            <a:off x="683842" y="5589240"/>
            <a:ext cx="1112871" cy="535256"/>
          </a:xfrm>
          <a:prstGeom prst="ellipse">
            <a:avLst/>
          </a:prstGeom>
          <a:solidFill>
            <a:schemeClr val="tx2">
              <a:lumMod val="60000"/>
              <a:lumOff val="4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/>
              <a:t>2019</a:t>
            </a:r>
            <a:endParaRPr lang="ru-RU" b="1" dirty="0"/>
          </a:p>
        </p:txBody>
      </p:sp>
      <p:sp>
        <p:nvSpPr>
          <p:cNvPr id="80" name="Скругленный прямоугольник 4"/>
          <p:cNvSpPr/>
          <p:nvPr/>
        </p:nvSpPr>
        <p:spPr>
          <a:xfrm>
            <a:off x="2045593" y="5367983"/>
            <a:ext cx="7783265" cy="86409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UIC APRA WORKSHOP ON THE INTERTRAN PROJECT  </a:t>
            </a:r>
            <a:r>
              <a:rPr lang="ru-RU" sz="1600" b="1" dirty="0">
                <a:solidFill>
                  <a:schemeClr val="tx1"/>
                </a:solidFill>
              </a:rPr>
              <a:t>(</a:t>
            </a:r>
            <a:r>
              <a:rPr lang="en-US" sz="1600" b="1" dirty="0">
                <a:solidFill>
                  <a:schemeClr val="tx1"/>
                </a:solidFill>
              </a:rPr>
              <a:t>VLADIVOSTOK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en-GB" sz="1600" b="1" dirty="0" smtClean="0">
                <a:solidFill>
                  <a:schemeClr val="tx1"/>
                </a:solidFill>
              </a:rPr>
              <a:t>14 </a:t>
            </a:r>
            <a:r>
              <a:rPr lang="en-US" sz="1600" b="1" dirty="0" smtClean="0">
                <a:solidFill>
                  <a:schemeClr val="tx1"/>
                </a:solidFill>
              </a:rPr>
              <a:t>OCTOBER</a:t>
            </a:r>
            <a:r>
              <a:rPr lang="ru-RU" sz="1600" b="1" dirty="0" smtClean="0">
                <a:solidFill>
                  <a:schemeClr val="tx1"/>
                </a:solidFill>
              </a:rPr>
              <a:t> 201</a:t>
            </a:r>
            <a:r>
              <a:rPr lang="en-GB" sz="1600" b="1" dirty="0" smtClean="0">
                <a:solidFill>
                  <a:schemeClr val="tx1"/>
                </a:solidFill>
              </a:rPr>
              <a:t>9</a:t>
            </a:r>
            <a:r>
              <a:rPr lang="ru-RU" sz="1600" b="1" dirty="0" smtClean="0">
                <a:solidFill>
                  <a:schemeClr val="tx1"/>
                </a:solidFill>
              </a:rPr>
              <a:t>)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9365543" y="1700809"/>
            <a:ext cx="2515308" cy="4753453"/>
            <a:chOff x="9365542" y="1700808"/>
            <a:chExt cx="2515308" cy="4753453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365542" y="4725144"/>
              <a:ext cx="2515308" cy="311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25400"/>
            </a:effectLst>
          </p:spPr>
        </p:pic>
        <p:pic>
          <p:nvPicPr>
            <p:cNvPr id="54" name="Picture 1" descr="http://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76929" y="1700808"/>
              <a:ext cx="990083" cy="12564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softEdge rad="25400"/>
            </a:effectLst>
          </p:spPr>
        </p:pic>
        <p:pic>
          <p:nvPicPr>
            <p:cNvPr id="62" name="Рисунок 61" descr="intertran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8817" y="2924944"/>
              <a:ext cx="1372589" cy="792087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620945" y="3717032"/>
              <a:ext cx="1080120" cy="84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25400"/>
            </a:effectLst>
          </p:spPr>
        </p:pic>
        <p:pic>
          <p:nvPicPr>
            <p:cNvPr id="81" name="Image 3" descr="Une image contenant ciel, extérieur, eau, bâtiment&#10;&#10;Description générée automatiquement"/>
            <p:cNvPicPr/>
            <p:nvPr/>
          </p:nvPicPr>
          <p:blipFill>
            <a:blip r:embed="rId10" r:link="rId11" cstate="print"/>
            <a:srcRect/>
            <a:stretch>
              <a:fillRect/>
            </a:stretch>
          </p:blipFill>
          <p:spPr bwMode="auto">
            <a:xfrm>
              <a:off x="10116889" y="5229200"/>
              <a:ext cx="1225061" cy="1225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25400"/>
            </a:effectLst>
          </p:spPr>
        </p:pic>
      </p:grpSp>
      <p:grpSp>
        <p:nvGrpSpPr>
          <p:cNvPr id="83" name="Группа 82"/>
          <p:cNvGrpSpPr/>
          <p:nvPr/>
        </p:nvGrpSpPr>
        <p:grpSpPr>
          <a:xfrm>
            <a:off x="392345" y="2284530"/>
            <a:ext cx="222096" cy="3718244"/>
            <a:chOff x="392342" y="2284530"/>
            <a:chExt cx="222097" cy="3718244"/>
          </a:xfrm>
          <a:solidFill>
            <a:schemeClr val="tx2">
              <a:lumMod val="60000"/>
              <a:lumOff val="40000"/>
              <a:alpha val="88000"/>
            </a:schemeClr>
          </a:solidFill>
        </p:grpSpPr>
        <p:grpSp>
          <p:nvGrpSpPr>
            <p:cNvPr id="72" name="Группа 8">
              <a:extLst>
                <a:ext uri="{FF2B5EF4-FFF2-40B4-BE49-F238E27FC236}">
                  <a16:creationId xmlns:a16="http://schemas.microsoft.com/office/drawing/2014/main" id="{2BAE2274-C908-DA49-B8BE-00A30D8BB03A}"/>
                </a:ext>
              </a:extLst>
            </p:cNvPr>
            <p:cNvGrpSpPr/>
            <p:nvPr/>
          </p:nvGrpSpPr>
          <p:grpSpPr>
            <a:xfrm>
              <a:off x="392342" y="2284530"/>
              <a:ext cx="219491" cy="2872662"/>
              <a:chOff x="275300" y="1285317"/>
              <a:chExt cx="216875" cy="3028245"/>
            </a:xfrm>
            <a:grpFill/>
          </p:grpSpPr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id="{C0BE4BE8-747F-3B45-82EA-BD9AD604708F}"/>
                  </a:ext>
                </a:extLst>
              </p:cNvPr>
              <p:cNvSpPr/>
              <p:nvPr/>
            </p:nvSpPr>
            <p:spPr>
              <a:xfrm>
                <a:off x="276151" y="1285317"/>
                <a:ext cx="216024" cy="2082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4" name="Овал 73">
                <a:extLst>
                  <a:ext uri="{FF2B5EF4-FFF2-40B4-BE49-F238E27FC236}">
                    <a16:creationId xmlns:a16="http://schemas.microsoft.com/office/drawing/2014/main" id="{E11D81EA-20A6-F341-9C27-0D4C3D26802B}"/>
                  </a:ext>
                </a:extLst>
              </p:cNvPr>
              <p:cNvSpPr/>
              <p:nvPr/>
            </p:nvSpPr>
            <p:spPr>
              <a:xfrm>
                <a:off x="275300" y="3152754"/>
                <a:ext cx="216024" cy="2082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5" name="Овал 74">
                <a:extLst>
                  <a:ext uri="{FF2B5EF4-FFF2-40B4-BE49-F238E27FC236}">
                    <a16:creationId xmlns:a16="http://schemas.microsoft.com/office/drawing/2014/main" id="{C2521740-BC15-4548-86E1-33C58B747615}"/>
                  </a:ext>
                </a:extLst>
              </p:cNvPr>
              <p:cNvSpPr/>
              <p:nvPr/>
            </p:nvSpPr>
            <p:spPr>
              <a:xfrm>
                <a:off x="275300" y="2245909"/>
                <a:ext cx="216024" cy="2082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6" name="Овал 75">
                <a:extLst>
                  <a:ext uri="{FF2B5EF4-FFF2-40B4-BE49-F238E27FC236}">
                    <a16:creationId xmlns:a16="http://schemas.microsoft.com/office/drawing/2014/main" id="{AC1C2912-2047-5B47-9522-B0A047480C85}"/>
                  </a:ext>
                </a:extLst>
              </p:cNvPr>
              <p:cNvSpPr/>
              <p:nvPr/>
            </p:nvSpPr>
            <p:spPr>
              <a:xfrm>
                <a:off x="275301" y="4105355"/>
                <a:ext cx="216024" cy="2082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AC1C2912-2047-5B47-9522-B0A047480C85}"/>
                </a:ext>
              </a:extLst>
            </p:cNvPr>
            <p:cNvSpPr/>
            <p:nvPr/>
          </p:nvSpPr>
          <p:spPr>
            <a:xfrm>
              <a:off x="395809" y="5805264"/>
              <a:ext cx="218630" cy="1975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55" name="Прямая соединительная линия 54"/>
          <p:cNvCxnSpPr>
            <a:stCxn id="73" idx="4"/>
            <a:endCxn id="75" idx="0"/>
          </p:cNvCxnSpPr>
          <p:nvPr/>
        </p:nvCxnSpPr>
        <p:spPr>
          <a:xfrm flipH="1">
            <a:off x="501658" y="2482041"/>
            <a:ext cx="861" cy="713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75" idx="4"/>
            <a:endCxn id="74" idx="0"/>
          </p:cNvCxnSpPr>
          <p:nvPr/>
        </p:nvCxnSpPr>
        <p:spPr>
          <a:xfrm>
            <a:off x="501657" y="3393279"/>
            <a:ext cx="0" cy="662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501727" y="4253092"/>
            <a:ext cx="861" cy="713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76" idx="4"/>
          </p:cNvCxnSpPr>
          <p:nvPr/>
        </p:nvCxnSpPr>
        <p:spPr>
          <a:xfrm flipH="1">
            <a:off x="498300" y="5157193"/>
            <a:ext cx="3359" cy="650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050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3" grpId="0" animBg="1"/>
      <p:bldP spid="64" grpId="0" animBg="1"/>
      <p:bldP spid="65" grpId="0" animBg="1"/>
      <p:bldP spid="78" grpId="0"/>
      <p:bldP spid="79" grpId="0" animBg="1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 rot="16200000">
            <a:off x="5842824" y="-4422438"/>
            <a:ext cx="204376" cy="11871675"/>
            <a:chOff x="6458746" y="2221422"/>
            <a:chExt cx="324098" cy="465089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650079" y="2229477"/>
              <a:ext cx="132765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529006" y="2221422"/>
              <a:ext cx="127970" cy="46508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458746" y="2229477"/>
              <a:ext cx="72501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9" y="1124744"/>
            <a:ext cx="616742" cy="6270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2" descr="C:\Users\morozova\Desktop\моя\Инфографика\IT and BUSSINES\analitica-digit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4"/>
          <a:stretch/>
        </p:blipFill>
        <p:spPr bwMode="auto">
          <a:xfrm>
            <a:off x="-1" y="-1647"/>
            <a:ext cx="11880852" cy="10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1396"/>
            <a:ext cx="11880850" cy="1012516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8780" tIns="54391" rIns="108780" bIns="54391" anchor="ctr"/>
          <a:lstStyle/>
          <a:p>
            <a:endParaRPr lang="en-US" sz="2900" dirty="0">
              <a:solidFill>
                <a:schemeClr val="l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-1" y="143961"/>
            <a:ext cx="11880852" cy="932723"/>
            <a:chOff x="0" y="1377"/>
            <a:chExt cx="5760" cy="48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377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0" y="1494"/>
              <a:ext cx="5753" cy="334"/>
            </a:xfrm>
            <a:custGeom>
              <a:avLst/>
              <a:gdLst>
                <a:gd name="T0" fmla="*/ 4522 w 5753"/>
                <a:gd name="T1" fmla="*/ 296 h 334"/>
                <a:gd name="T2" fmla="*/ 4478 w 5753"/>
                <a:gd name="T3" fmla="*/ 325 h 334"/>
                <a:gd name="T4" fmla="*/ 4423 w 5753"/>
                <a:gd name="T5" fmla="*/ 334 h 334"/>
                <a:gd name="T6" fmla="*/ 0 w 5753"/>
                <a:gd name="T7" fmla="*/ 334 h 334"/>
                <a:gd name="T8" fmla="*/ 4437 w 5753"/>
                <a:gd name="T9" fmla="*/ 324 h 334"/>
                <a:gd name="T10" fmla="*/ 4471 w 5753"/>
                <a:gd name="T11" fmla="*/ 312 h 334"/>
                <a:gd name="T12" fmla="*/ 5091 w 5753"/>
                <a:gd name="T13" fmla="*/ 0 h 334"/>
                <a:gd name="T14" fmla="*/ 5753 w 5753"/>
                <a:gd name="T15" fmla="*/ 118 h 334"/>
                <a:gd name="T16" fmla="*/ 5126 w 5753"/>
                <a:gd name="T17" fmla="*/ 122 h 334"/>
                <a:gd name="T18" fmla="*/ 5091 w 5753"/>
                <a:gd name="T19" fmla="*/ 141 h 334"/>
                <a:gd name="T20" fmla="*/ 4971 w 5753"/>
                <a:gd name="T21" fmla="*/ 156 h 334"/>
                <a:gd name="T22" fmla="*/ 4995 w 5753"/>
                <a:gd name="T23" fmla="*/ 122 h 334"/>
                <a:gd name="T24" fmla="*/ 5032 w 5753"/>
                <a:gd name="T25" fmla="*/ 75 h 334"/>
                <a:gd name="T26" fmla="*/ 5086 w 5753"/>
                <a:gd name="T27" fmla="*/ 7 h 334"/>
                <a:gd name="T28" fmla="*/ 4808 w 5753"/>
                <a:gd name="T29" fmla="*/ 0 h 334"/>
                <a:gd name="T30" fmla="*/ 4987 w 5753"/>
                <a:gd name="T31" fmla="*/ 31 h 334"/>
                <a:gd name="T32" fmla="*/ 4938 w 5753"/>
                <a:gd name="T33" fmla="*/ 94 h 334"/>
                <a:gd name="T34" fmla="*/ 4904 w 5753"/>
                <a:gd name="T35" fmla="*/ 139 h 334"/>
                <a:gd name="T36" fmla="*/ 4695 w 5753"/>
                <a:gd name="T37" fmla="*/ 156 h 334"/>
                <a:gd name="T38" fmla="*/ 4650 w 5753"/>
                <a:gd name="T39" fmla="*/ 165 h 334"/>
                <a:gd name="T40" fmla="*/ 4613 w 5753"/>
                <a:gd name="T41" fmla="*/ 190 h 334"/>
                <a:gd name="T42" fmla="*/ 4571 w 5753"/>
                <a:gd name="T43" fmla="*/ 240 h 334"/>
                <a:gd name="T44" fmla="*/ 4527 w 5753"/>
                <a:gd name="T45" fmla="*/ 291 h 334"/>
                <a:gd name="T46" fmla="*/ 4510 w 5753"/>
                <a:gd name="T47" fmla="*/ 270 h 334"/>
                <a:gd name="T48" fmla="*/ 4541 w 5753"/>
                <a:gd name="T49" fmla="*/ 235 h 334"/>
                <a:gd name="T50" fmla="*/ 4557 w 5753"/>
                <a:gd name="T51" fmla="*/ 216 h 334"/>
                <a:gd name="T52" fmla="*/ 4574 w 5753"/>
                <a:gd name="T53" fmla="*/ 198 h 334"/>
                <a:gd name="T54" fmla="*/ 4597 w 5753"/>
                <a:gd name="T55" fmla="*/ 170 h 334"/>
                <a:gd name="T56" fmla="*/ 4630 w 5753"/>
                <a:gd name="T57" fmla="*/ 127 h 334"/>
                <a:gd name="T58" fmla="*/ 4672 w 5753"/>
                <a:gd name="T59" fmla="*/ 75 h 334"/>
                <a:gd name="T60" fmla="*/ 4709 w 5753"/>
                <a:gd name="T61" fmla="*/ 36 h 334"/>
                <a:gd name="T62" fmla="*/ 4751 w 5753"/>
                <a:gd name="T63" fmla="*/ 10 h 334"/>
                <a:gd name="T64" fmla="*/ 4808 w 5753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753" h="334">
                  <a:moveTo>
                    <a:pt x="4487" y="296"/>
                  </a:moveTo>
                  <a:lnTo>
                    <a:pt x="4522" y="296"/>
                  </a:lnTo>
                  <a:lnTo>
                    <a:pt x="4501" y="313"/>
                  </a:lnTo>
                  <a:lnTo>
                    <a:pt x="4478" y="325"/>
                  </a:lnTo>
                  <a:lnTo>
                    <a:pt x="4454" y="331"/>
                  </a:lnTo>
                  <a:lnTo>
                    <a:pt x="4423" y="334"/>
                  </a:lnTo>
                  <a:lnTo>
                    <a:pt x="4382" y="334"/>
                  </a:lnTo>
                  <a:lnTo>
                    <a:pt x="0" y="334"/>
                  </a:lnTo>
                  <a:lnTo>
                    <a:pt x="0" y="324"/>
                  </a:lnTo>
                  <a:lnTo>
                    <a:pt x="4437" y="324"/>
                  </a:lnTo>
                  <a:lnTo>
                    <a:pt x="4454" y="320"/>
                  </a:lnTo>
                  <a:lnTo>
                    <a:pt x="4471" y="312"/>
                  </a:lnTo>
                  <a:lnTo>
                    <a:pt x="4487" y="296"/>
                  </a:lnTo>
                  <a:close/>
                  <a:moveTo>
                    <a:pt x="5091" y="0"/>
                  </a:moveTo>
                  <a:lnTo>
                    <a:pt x="5753" y="0"/>
                  </a:lnTo>
                  <a:lnTo>
                    <a:pt x="5753" y="118"/>
                  </a:lnTo>
                  <a:lnTo>
                    <a:pt x="5149" y="118"/>
                  </a:lnTo>
                  <a:lnTo>
                    <a:pt x="5126" y="122"/>
                  </a:lnTo>
                  <a:lnTo>
                    <a:pt x="5107" y="129"/>
                  </a:lnTo>
                  <a:lnTo>
                    <a:pt x="5091" y="141"/>
                  </a:lnTo>
                  <a:lnTo>
                    <a:pt x="5077" y="156"/>
                  </a:lnTo>
                  <a:lnTo>
                    <a:pt x="4971" y="156"/>
                  </a:lnTo>
                  <a:lnTo>
                    <a:pt x="4983" y="141"/>
                  </a:lnTo>
                  <a:lnTo>
                    <a:pt x="4995" y="122"/>
                  </a:lnTo>
                  <a:lnTo>
                    <a:pt x="5013" y="101"/>
                  </a:lnTo>
                  <a:lnTo>
                    <a:pt x="5032" y="75"/>
                  </a:lnTo>
                  <a:lnTo>
                    <a:pt x="5056" y="45"/>
                  </a:lnTo>
                  <a:lnTo>
                    <a:pt x="5086" y="7"/>
                  </a:lnTo>
                  <a:lnTo>
                    <a:pt x="5091" y="0"/>
                  </a:lnTo>
                  <a:close/>
                  <a:moveTo>
                    <a:pt x="4808" y="0"/>
                  </a:moveTo>
                  <a:lnTo>
                    <a:pt x="5011" y="0"/>
                  </a:lnTo>
                  <a:lnTo>
                    <a:pt x="4987" y="31"/>
                  </a:lnTo>
                  <a:lnTo>
                    <a:pt x="4960" y="66"/>
                  </a:lnTo>
                  <a:lnTo>
                    <a:pt x="4938" y="94"/>
                  </a:lnTo>
                  <a:lnTo>
                    <a:pt x="4918" y="118"/>
                  </a:lnTo>
                  <a:lnTo>
                    <a:pt x="4904" y="139"/>
                  </a:lnTo>
                  <a:lnTo>
                    <a:pt x="4891" y="156"/>
                  </a:lnTo>
                  <a:lnTo>
                    <a:pt x="4695" y="156"/>
                  </a:lnTo>
                  <a:lnTo>
                    <a:pt x="4671" y="158"/>
                  </a:lnTo>
                  <a:lnTo>
                    <a:pt x="4650" y="165"/>
                  </a:lnTo>
                  <a:lnTo>
                    <a:pt x="4632" y="174"/>
                  </a:lnTo>
                  <a:lnTo>
                    <a:pt x="4613" y="190"/>
                  </a:lnTo>
                  <a:lnTo>
                    <a:pt x="4594" y="210"/>
                  </a:lnTo>
                  <a:lnTo>
                    <a:pt x="4571" y="240"/>
                  </a:lnTo>
                  <a:lnTo>
                    <a:pt x="4548" y="268"/>
                  </a:lnTo>
                  <a:lnTo>
                    <a:pt x="4527" y="291"/>
                  </a:lnTo>
                  <a:lnTo>
                    <a:pt x="4492" y="291"/>
                  </a:lnTo>
                  <a:lnTo>
                    <a:pt x="4510" y="270"/>
                  </a:lnTo>
                  <a:lnTo>
                    <a:pt x="4531" y="245"/>
                  </a:lnTo>
                  <a:lnTo>
                    <a:pt x="4541" y="235"/>
                  </a:lnTo>
                  <a:lnTo>
                    <a:pt x="4550" y="224"/>
                  </a:lnTo>
                  <a:lnTo>
                    <a:pt x="4557" y="216"/>
                  </a:lnTo>
                  <a:lnTo>
                    <a:pt x="4566" y="207"/>
                  </a:lnTo>
                  <a:lnTo>
                    <a:pt x="4574" y="198"/>
                  </a:lnTo>
                  <a:lnTo>
                    <a:pt x="4585" y="186"/>
                  </a:lnTo>
                  <a:lnTo>
                    <a:pt x="4597" y="170"/>
                  </a:lnTo>
                  <a:lnTo>
                    <a:pt x="4611" y="151"/>
                  </a:lnTo>
                  <a:lnTo>
                    <a:pt x="4630" y="127"/>
                  </a:lnTo>
                  <a:lnTo>
                    <a:pt x="4655" y="97"/>
                  </a:lnTo>
                  <a:lnTo>
                    <a:pt x="4672" y="75"/>
                  </a:lnTo>
                  <a:lnTo>
                    <a:pt x="4690" y="54"/>
                  </a:lnTo>
                  <a:lnTo>
                    <a:pt x="4709" y="36"/>
                  </a:lnTo>
                  <a:lnTo>
                    <a:pt x="4728" y="21"/>
                  </a:lnTo>
                  <a:lnTo>
                    <a:pt x="4751" y="10"/>
                  </a:lnTo>
                  <a:lnTo>
                    <a:pt x="4777" y="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0" y="1650"/>
              <a:ext cx="5753" cy="140"/>
            </a:xfrm>
            <a:custGeom>
              <a:avLst/>
              <a:gdLst>
                <a:gd name="T0" fmla="*/ 4527 w 5753"/>
                <a:gd name="T1" fmla="*/ 135 h 140"/>
                <a:gd name="T2" fmla="*/ 4782 w 5753"/>
                <a:gd name="T3" fmla="*/ 135 h 140"/>
                <a:gd name="T4" fmla="*/ 4775 w 5753"/>
                <a:gd name="T5" fmla="*/ 140 h 140"/>
                <a:gd name="T6" fmla="*/ 4522 w 5753"/>
                <a:gd name="T7" fmla="*/ 140 h 140"/>
                <a:gd name="T8" fmla="*/ 4527 w 5753"/>
                <a:gd name="T9" fmla="*/ 135 h 140"/>
                <a:gd name="T10" fmla="*/ 0 w 5753"/>
                <a:gd name="T11" fmla="*/ 135 h 140"/>
                <a:gd name="T12" fmla="*/ 4492 w 5753"/>
                <a:gd name="T13" fmla="*/ 135 h 140"/>
                <a:gd name="T14" fmla="*/ 4487 w 5753"/>
                <a:gd name="T15" fmla="*/ 140 h 140"/>
                <a:gd name="T16" fmla="*/ 0 w 5753"/>
                <a:gd name="T17" fmla="*/ 140 h 140"/>
                <a:gd name="T18" fmla="*/ 0 w 5753"/>
                <a:gd name="T19" fmla="*/ 135 h 140"/>
                <a:gd name="T20" fmla="*/ 5753 w 5753"/>
                <a:gd name="T21" fmla="*/ 0 h 140"/>
                <a:gd name="T22" fmla="*/ 5753 w 5753"/>
                <a:gd name="T23" fmla="*/ 46 h 140"/>
                <a:gd name="T24" fmla="*/ 5088 w 5753"/>
                <a:gd name="T25" fmla="*/ 46 h 140"/>
                <a:gd name="T26" fmla="*/ 5074 w 5753"/>
                <a:gd name="T27" fmla="*/ 48 h 140"/>
                <a:gd name="T28" fmla="*/ 5062 w 5753"/>
                <a:gd name="T29" fmla="*/ 51 h 140"/>
                <a:gd name="T30" fmla="*/ 5049 w 5753"/>
                <a:gd name="T31" fmla="*/ 60 h 140"/>
                <a:gd name="T32" fmla="*/ 5037 w 5753"/>
                <a:gd name="T33" fmla="*/ 72 h 140"/>
                <a:gd name="T34" fmla="*/ 5023 w 5753"/>
                <a:gd name="T35" fmla="*/ 89 h 140"/>
                <a:gd name="T36" fmla="*/ 5006 w 5753"/>
                <a:gd name="T37" fmla="*/ 110 h 140"/>
                <a:gd name="T38" fmla="*/ 4994 w 5753"/>
                <a:gd name="T39" fmla="*/ 124 h 140"/>
                <a:gd name="T40" fmla="*/ 4980 w 5753"/>
                <a:gd name="T41" fmla="*/ 133 h 140"/>
                <a:gd name="T42" fmla="*/ 4966 w 5753"/>
                <a:gd name="T43" fmla="*/ 138 h 140"/>
                <a:gd name="T44" fmla="*/ 4946 w 5753"/>
                <a:gd name="T45" fmla="*/ 140 h 140"/>
                <a:gd name="T46" fmla="*/ 4924 w 5753"/>
                <a:gd name="T47" fmla="*/ 140 h 140"/>
                <a:gd name="T48" fmla="*/ 4863 w 5753"/>
                <a:gd name="T49" fmla="*/ 140 h 140"/>
                <a:gd name="T50" fmla="*/ 4868 w 5753"/>
                <a:gd name="T51" fmla="*/ 135 h 140"/>
                <a:gd name="T52" fmla="*/ 4952 w 5753"/>
                <a:gd name="T53" fmla="*/ 135 h 140"/>
                <a:gd name="T54" fmla="*/ 4966 w 5753"/>
                <a:gd name="T55" fmla="*/ 131 h 140"/>
                <a:gd name="T56" fmla="*/ 4976 w 5753"/>
                <a:gd name="T57" fmla="*/ 122 h 140"/>
                <a:gd name="T58" fmla="*/ 4988 w 5753"/>
                <a:gd name="T59" fmla="*/ 108 h 140"/>
                <a:gd name="T60" fmla="*/ 5002 w 5753"/>
                <a:gd name="T61" fmla="*/ 93 h 140"/>
                <a:gd name="T62" fmla="*/ 5009 w 5753"/>
                <a:gd name="T63" fmla="*/ 86 h 140"/>
                <a:gd name="T64" fmla="*/ 5014 w 5753"/>
                <a:gd name="T65" fmla="*/ 79 h 140"/>
                <a:gd name="T66" fmla="*/ 5021 w 5753"/>
                <a:gd name="T67" fmla="*/ 72 h 140"/>
                <a:gd name="T68" fmla="*/ 5028 w 5753"/>
                <a:gd name="T69" fmla="*/ 63 h 140"/>
                <a:gd name="T70" fmla="*/ 5037 w 5753"/>
                <a:gd name="T71" fmla="*/ 51 h 140"/>
                <a:gd name="T72" fmla="*/ 5049 w 5753"/>
                <a:gd name="T73" fmla="*/ 35 h 140"/>
                <a:gd name="T74" fmla="*/ 5067 w 5753"/>
                <a:gd name="T75" fmla="*/ 14 h 140"/>
                <a:gd name="T76" fmla="*/ 5077 w 5753"/>
                <a:gd name="T77" fmla="*/ 0 h 140"/>
                <a:gd name="T78" fmla="*/ 5753 w 5753"/>
                <a:gd name="T79" fmla="*/ 0 h 1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53" h="140">
                  <a:moveTo>
                    <a:pt x="4527" y="135"/>
                  </a:moveTo>
                  <a:lnTo>
                    <a:pt x="4782" y="135"/>
                  </a:lnTo>
                  <a:lnTo>
                    <a:pt x="4775" y="140"/>
                  </a:lnTo>
                  <a:lnTo>
                    <a:pt x="4522" y="140"/>
                  </a:lnTo>
                  <a:lnTo>
                    <a:pt x="4527" y="135"/>
                  </a:lnTo>
                  <a:close/>
                  <a:moveTo>
                    <a:pt x="0" y="135"/>
                  </a:moveTo>
                  <a:lnTo>
                    <a:pt x="4492" y="135"/>
                  </a:lnTo>
                  <a:lnTo>
                    <a:pt x="4487" y="140"/>
                  </a:lnTo>
                  <a:lnTo>
                    <a:pt x="0" y="140"/>
                  </a:lnTo>
                  <a:lnTo>
                    <a:pt x="0" y="135"/>
                  </a:lnTo>
                  <a:close/>
                  <a:moveTo>
                    <a:pt x="5753" y="0"/>
                  </a:moveTo>
                  <a:lnTo>
                    <a:pt x="5753" y="46"/>
                  </a:lnTo>
                  <a:lnTo>
                    <a:pt x="5088" y="46"/>
                  </a:lnTo>
                  <a:lnTo>
                    <a:pt x="5074" y="48"/>
                  </a:lnTo>
                  <a:lnTo>
                    <a:pt x="5062" y="51"/>
                  </a:lnTo>
                  <a:lnTo>
                    <a:pt x="5049" y="60"/>
                  </a:lnTo>
                  <a:lnTo>
                    <a:pt x="5037" y="72"/>
                  </a:lnTo>
                  <a:lnTo>
                    <a:pt x="5023" y="89"/>
                  </a:lnTo>
                  <a:lnTo>
                    <a:pt x="5006" y="110"/>
                  </a:lnTo>
                  <a:lnTo>
                    <a:pt x="4994" y="124"/>
                  </a:lnTo>
                  <a:lnTo>
                    <a:pt x="4980" y="133"/>
                  </a:lnTo>
                  <a:lnTo>
                    <a:pt x="4966" y="138"/>
                  </a:lnTo>
                  <a:lnTo>
                    <a:pt x="4946" y="140"/>
                  </a:lnTo>
                  <a:lnTo>
                    <a:pt x="4924" y="140"/>
                  </a:lnTo>
                  <a:lnTo>
                    <a:pt x="4863" y="140"/>
                  </a:lnTo>
                  <a:lnTo>
                    <a:pt x="4868" y="135"/>
                  </a:lnTo>
                  <a:lnTo>
                    <a:pt x="4952" y="135"/>
                  </a:lnTo>
                  <a:lnTo>
                    <a:pt x="4966" y="131"/>
                  </a:lnTo>
                  <a:lnTo>
                    <a:pt x="4976" y="122"/>
                  </a:lnTo>
                  <a:lnTo>
                    <a:pt x="4988" y="108"/>
                  </a:lnTo>
                  <a:lnTo>
                    <a:pt x="5002" y="93"/>
                  </a:lnTo>
                  <a:lnTo>
                    <a:pt x="5009" y="86"/>
                  </a:lnTo>
                  <a:lnTo>
                    <a:pt x="5014" y="79"/>
                  </a:lnTo>
                  <a:lnTo>
                    <a:pt x="5021" y="72"/>
                  </a:lnTo>
                  <a:lnTo>
                    <a:pt x="5028" y="63"/>
                  </a:lnTo>
                  <a:lnTo>
                    <a:pt x="5037" y="51"/>
                  </a:lnTo>
                  <a:lnTo>
                    <a:pt x="5049" y="35"/>
                  </a:lnTo>
                  <a:lnTo>
                    <a:pt x="5067" y="14"/>
                  </a:lnTo>
                  <a:lnTo>
                    <a:pt x="5077" y="0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4487" y="1612"/>
              <a:ext cx="1266" cy="178"/>
            </a:xfrm>
            <a:custGeom>
              <a:avLst/>
              <a:gdLst>
                <a:gd name="T0" fmla="*/ 5 w 1266"/>
                <a:gd name="T1" fmla="*/ 173 h 178"/>
                <a:gd name="T2" fmla="*/ 40 w 1266"/>
                <a:gd name="T3" fmla="*/ 173 h 178"/>
                <a:gd name="T4" fmla="*/ 35 w 1266"/>
                <a:gd name="T5" fmla="*/ 178 h 178"/>
                <a:gd name="T6" fmla="*/ 0 w 1266"/>
                <a:gd name="T7" fmla="*/ 178 h 178"/>
                <a:gd name="T8" fmla="*/ 5 w 1266"/>
                <a:gd name="T9" fmla="*/ 173 h 178"/>
                <a:gd name="T10" fmla="*/ 662 w 1266"/>
                <a:gd name="T11" fmla="*/ 0 h 178"/>
                <a:gd name="T12" fmla="*/ 1266 w 1266"/>
                <a:gd name="T13" fmla="*/ 0 h 178"/>
                <a:gd name="T14" fmla="*/ 1266 w 1266"/>
                <a:gd name="T15" fmla="*/ 38 h 178"/>
                <a:gd name="T16" fmla="*/ 590 w 1266"/>
                <a:gd name="T17" fmla="*/ 38 h 178"/>
                <a:gd name="T18" fmla="*/ 604 w 1266"/>
                <a:gd name="T19" fmla="*/ 23 h 178"/>
                <a:gd name="T20" fmla="*/ 620 w 1266"/>
                <a:gd name="T21" fmla="*/ 11 h 178"/>
                <a:gd name="T22" fmla="*/ 639 w 1266"/>
                <a:gd name="T23" fmla="*/ 4 h 178"/>
                <a:gd name="T24" fmla="*/ 662 w 1266"/>
                <a:gd name="T25" fmla="*/ 0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6" h="178">
                  <a:moveTo>
                    <a:pt x="5" y="173"/>
                  </a:moveTo>
                  <a:lnTo>
                    <a:pt x="40" y="173"/>
                  </a:lnTo>
                  <a:lnTo>
                    <a:pt x="35" y="178"/>
                  </a:lnTo>
                  <a:lnTo>
                    <a:pt x="0" y="178"/>
                  </a:lnTo>
                  <a:lnTo>
                    <a:pt x="5" y="173"/>
                  </a:lnTo>
                  <a:close/>
                  <a:moveTo>
                    <a:pt x="662" y="0"/>
                  </a:moveTo>
                  <a:lnTo>
                    <a:pt x="1266" y="0"/>
                  </a:lnTo>
                  <a:lnTo>
                    <a:pt x="1266" y="38"/>
                  </a:lnTo>
                  <a:lnTo>
                    <a:pt x="590" y="38"/>
                  </a:lnTo>
                  <a:lnTo>
                    <a:pt x="604" y="23"/>
                  </a:lnTo>
                  <a:lnTo>
                    <a:pt x="620" y="11"/>
                  </a:lnTo>
                  <a:lnTo>
                    <a:pt x="639" y="4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0" y="1379"/>
              <a:ext cx="5753" cy="484"/>
            </a:xfrm>
            <a:custGeom>
              <a:avLst/>
              <a:gdLst>
                <a:gd name="T0" fmla="*/ 4775 w 5753"/>
                <a:gd name="T1" fmla="*/ 411 h 484"/>
                <a:gd name="T2" fmla="*/ 4863 w 5753"/>
                <a:gd name="T3" fmla="*/ 411 h 484"/>
                <a:gd name="T4" fmla="*/ 4833 w 5753"/>
                <a:gd name="T5" fmla="*/ 439 h 484"/>
                <a:gd name="T6" fmla="*/ 4805 w 5753"/>
                <a:gd name="T7" fmla="*/ 458 h 484"/>
                <a:gd name="T8" fmla="*/ 4777 w 5753"/>
                <a:gd name="T9" fmla="*/ 472 h 484"/>
                <a:gd name="T10" fmla="*/ 4747 w 5753"/>
                <a:gd name="T11" fmla="*/ 479 h 484"/>
                <a:gd name="T12" fmla="*/ 4716 w 5753"/>
                <a:gd name="T13" fmla="*/ 482 h 484"/>
                <a:gd name="T14" fmla="*/ 4681 w 5753"/>
                <a:gd name="T15" fmla="*/ 484 h 484"/>
                <a:gd name="T16" fmla="*/ 4636 w 5753"/>
                <a:gd name="T17" fmla="*/ 482 h 484"/>
                <a:gd name="T18" fmla="*/ 4585 w 5753"/>
                <a:gd name="T19" fmla="*/ 482 h 484"/>
                <a:gd name="T20" fmla="*/ 0 w 5753"/>
                <a:gd name="T21" fmla="*/ 482 h 484"/>
                <a:gd name="T22" fmla="*/ 0 w 5753"/>
                <a:gd name="T23" fmla="*/ 465 h 484"/>
                <a:gd name="T24" fmla="*/ 4671 w 5753"/>
                <a:gd name="T25" fmla="*/ 465 h 484"/>
                <a:gd name="T26" fmla="*/ 4698 w 5753"/>
                <a:gd name="T27" fmla="*/ 461 h 484"/>
                <a:gd name="T28" fmla="*/ 4725 w 5753"/>
                <a:gd name="T29" fmla="*/ 451 h 484"/>
                <a:gd name="T30" fmla="*/ 4751 w 5753"/>
                <a:gd name="T31" fmla="*/ 435 h 484"/>
                <a:gd name="T32" fmla="*/ 4775 w 5753"/>
                <a:gd name="T33" fmla="*/ 411 h 484"/>
                <a:gd name="T34" fmla="*/ 4971 w 5753"/>
                <a:gd name="T35" fmla="*/ 271 h 484"/>
                <a:gd name="T36" fmla="*/ 4959 w 5753"/>
                <a:gd name="T37" fmla="*/ 289 h 484"/>
                <a:gd name="T38" fmla="*/ 4948 w 5753"/>
                <a:gd name="T39" fmla="*/ 305 h 484"/>
                <a:gd name="T40" fmla="*/ 4934 w 5753"/>
                <a:gd name="T41" fmla="*/ 324 h 484"/>
                <a:gd name="T42" fmla="*/ 4918 w 5753"/>
                <a:gd name="T43" fmla="*/ 343 h 484"/>
                <a:gd name="T44" fmla="*/ 4899 w 5753"/>
                <a:gd name="T45" fmla="*/ 369 h 484"/>
                <a:gd name="T46" fmla="*/ 4868 w 5753"/>
                <a:gd name="T47" fmla="*/ 406 h 484"/>
                <a:gd name="T48" fmla="*/ 4782 w 5753"/>
                <a:gd name="T49" fmla="*/ 406 h 484"/>
                <a:gd name="T50" fmla="*/ 4814 w 5753"/>
                <a:gd name="T51" fmla="*/ 371 h 484"/>
                <a:gd name="T52" fmla="*/ 4829 w 5753"/>
                <a:gd name="T53" fmla="*/ 353 h 484"/>
                <a:gd name="T54" fmla="*/ 4842 w 5753"/>
                <a:gd name="T55" fmla="*/ 338 h 484"/>
                <a:gd name="T56" fmla="*/ 4854 w 5753"/>
                <a:gd name="T57" fmla="*/ 324 h 484"/>
                <a:gd name="T58" fmla="*/ 4864 w 5753"/>
                <a:gd name="T59" fmla="*/ 310 h 484"/>
                <a:gd name="T60" fmla="*/ 4877 w 5753"/>
                <a:gd name="T61" fmla="*/ 292 h 484"/>
                <a:gd name="T62" fmla="*/ 4891 w 5753"/>
                <a:gd name="T63" fmla="*/ 271 h 484"/>
                <a:gd name="T64" fmla="*/ 4971 w 5753"/>
                <a:gd name="T65" fmla="*/ 271 h 484"/>
                <a:gd name="T66" fmla="*/ 5219 w 5753"/>
                <a:gd name="T67" fmla="*/ 0 h 484"/>
                <a:gd name="T68" fmla="*/ 5753 w 5753"/>
                <a:gd name="T69" fmla="*/ 0 h 484"/>
                <a:gd name="T70" fmla="*/ 5753 w 5753"/>
                <a:gd name="T71" fmla="*/ 17 h 484"/>
                <a:gd name="T72" fmla="*/ 5254 w 5753"/>
                <a:gd name="T73" fmla="*/ 17 h 484"/>
                <a:gd name="T74" fmla="*/ 5219 w 5753"/>
                <a:gd name="T75" fmla="*/ 21 h 484"/>
                <a:gd name="T76" fmla="*/ 5187 w 5753"/>
                <a:gd name="T77" fmla="*/ 31 h 484"/>
                <a:gd name="T78" fmla="*/ 5159 w 5753"/>
                <a:gd name="T79" fmla="*/ 47 h 484"/>
                <a:gd name="T80" fmla="*/ 5135 w 5753"/>
                <a:gd name="T81" fmla="*/ 66 h 484"/>
                <a:gd name="T82" fmla="*/ 5112 w 5753"/>
                <a:gd name="T83" fmla="*/ 90 h 484"/>
                <a:gd name="T84" fmla="*/ 5091 w 5753"/>
                <a:gd name="T85" fmla="*/ 115 h 484"/>
                <a:gd name="T86" fmla="*/ 5011 w 5753"/>
                <a:gd name="T87" fmla="*/ 115 h 484"/>
                <a:gd name="T88" fmla="*/ 5034 w 5753"/>
                <a:gd name="T89" fmla="*/ 87 h 484"/>
                <a:gd name="T90" fmla="*/ 5058 w 5753"/>
                <a:gd name="T91" fmla="*/ 62 h 484"/>
                <a:gd name="T92" fmla="*/ 5083 w 5753"/>
                <a:gd name="T93" fmla="*/ 42 h 484"/>
                <a:gd name="T94" fmla="*/ 5110 w 5753"/>
                <a:gd name="T95" fmla="*/ 24 h 484"/>
                <a:gd name="T96" fmla="*/ 5142 w 5753"/>
                <a:gd name="T97" fmla="*/ 10 h 484"/>
                <a:gd name="T98" fmla="*/ 5177 w 5753"/>
                <a:gd name="T99" fmla="*/ 3 h 484"/>
                <a:gd name="T100" fmla="*/ 5219 w 5753"/>
                <a:gd name="T101" fmla="*/ 0 h 4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3" h="484">
                  <a:moveTo>
                    <a:pt x="4775" y="411"/>
                  </a:moveTo>
                  <a:lnTo>
                    <a:pt x="4863" y="411"/>
                  </a:lnTo>
                  <a:lnTo>
                    <a:pt x="4833" y="439"/>
                  </a:lnTo>
                  <a:lnTo>
                    <a:pt x="4805" y="458"/>
                  </a:lnTo>
                  <a:lnTo>
                    <a:pt x="4777" y="472"/>
                  </a:lnTo>
                  <a:lnTo>
                    <a:pt x="4747" y="479"/>
                  </a:lnTo>
                  <a:lnTo>
                    <a:pt x="4716" y="482"/>
                  </a:lnTo>
                  <a:lnTo>
                    <a:pt x="4681" y="484"/>
                  </a:lnTo>
                  <a:lnTo>
                    <a:pt x="4636" y="482"/>
                  </a:lnTo>
                  <a:lnTo>
                    <a:pt x="4585" y="482"/>
                  </a:lnTo>
                  <a:lnTo>
                    <a:pt x="0" y="482"/>
                  </a:lnTo>
                  <a:lnTo>
                    <a:pt x="0" y="465"/>
                  </a:lnTo>
                  <a:lnTo>
                    <a:pt x="4671" y="465"/>
                  </a:lnTo>
                  <a:lnTo>
                    <a:pt x="4698" y="461"/>
                  </a:lnTo>
                  <a:lnTo>
                    <a:pt x="4725" y="451"/>
                  </a:lnTo>
                  <a:lnTo>
                    <a:pt x="4751" y="435"/>
                  </a:lnTo>
                  <a:lnTo>
                    <a:pt x="4775" y="411"/>
                  </a:lnTo>
                  <a:close/>
                  <a:moveTo>
                    <a:pt x="4971" y="271"/>
                  </a:moveTo>
                  <a:lnTo>
                    <a:pt x="4959" y="289"/>
                  </a:lnTo>
                  <a:lnTo>
                    <a:pt x="4948" y="305"/>
                  </a:lnTo>
                  <a:lnTo>
                    <a:pt x="4934" y="324"/>
                  </a:lnTo>
                  <a:lnTo>
                    <a:pt x="4918" y="343"/>
                  </a:lnTo>
                  <a:lnTo>
                    <a:pt x="4899" y="369"/>
                  </a:lnTo>
                  <a:lnTo>
                    <a:pt x="4868" y="406"/>
                  </a:lnTo>
                  <a:lnTo>
                    <a:pt x="4782" y="406"/>
                  </a:lnTo>
                  <a:lnTo>
                    <a:pt x="4814" y="371"/>
                  </a:lnTo>
                  <a:lnTo>
                    <a:pt x="4829" y="353"/>
                  </a:lnTo>
                  <a:lnTo>
                    <a:pt x="4842" y="338"/>
                  </a:lnTo>
                  <a:lnTo>
                    <a:pt x="4854" y="324"/>
                  </a:lnTo>
                  <a:lnTo>
                    <a:pt x="4864" y="310"/>
                  </a:lnTo>
                  <a:lnTo>
                    <a:pt x="4877" y="292"/>
                  </a:lnTo>
                  <a:lnTo>
                    <a:pt x="4891" y="271"/>
                  </a:lnTo>
                  <a:lnTo>
                    <a:pt x="4971" y="271"/>
                  </a:lnTo>
                  <a:close/>
                  <a:moveTo>
                    <a:pt x="5219" y="0"/>
                  </a:moveTo>
                  <a:lnTo>
                    <a:pt x="5753" y="0"/>
                  </a:lnTo>
                  <a:lnTo>
                    <a:pt x="5753" y="17"/>
                  </a:lnTo>
                  <a:lnTo>
                    <a:pt x="5254" y="17"/>
                  </a:lnTo>
                  <a:lnTo>
                    <a:pt x="5219" y="21"/>
                  </a:lnTo>
                  <a:lnTo>
                    <a:pt x="5187" y="31"/>
                  </a:lnTo>
                  <a:lnTo>
                    <a:pt x="5159" y="47"/>
                  </a:lnTo>
                  <a:lnTo>
                    <a:pt x="5135" y="66"/>
                  </a:lnTo>
                  <a:lnTo>
                    <a:pt x="5112" y="90"/>
                  </a:lnTo>
                  <a:lnTo>
                    <a:pt x="5091" y="115"/>
                  </a:lnTo>
                  <a:lnTo>
                    <a:pt x="5011" y="115"/>
                  </a:lnTo>
                  <a:lnTo>
                    <a:pt x="5034" y="87"/>
                  </a:lnTo>
                  <a:lnTo>
                    <a:pt x="5058" y="62"/>
                  </a:lnTo>
                  <a:lnTo>
                    <a:pt x="5083" y="42"/>
                  </a:lnTo>
                  <a:lnTo>
                    <a:pt x="5110" y="24"/>
                  </a:lnTo>
                  <a:lnTo>
                    <a:pt x="5142" y="10"/>
                  </a:lnTo>
                  <a:lnTo>
                    <a:pt x="5177" y="3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891" y="1494"/>
              <a:ext cx="200" cy="156"/>
            </a:xfrm>
            <a:custGeom>
              <a:avLst/>
              <a:gdLst>
                <a:gd name="T0" fmla="*/ 120 w 200"/>
                <a:gd name="T1" fmla="*/ 0 h 156"/>
                <a:gd name="T2" fmla="*/ 200 w 200"/>
                <a:gd name="T3" fmla="*/ 0 h 156"/>
                <a:gd name="T4" fmla="*/ 195 w 200"/>
                <a:gd name="T5" fmla="*/ 7 h 156"/>
                <a:gd name="T6" fmla="*/ 165 w 200"/>
                <a:gd name="T7" fmla="*/ 45 h 156"/>
                <a:gd name="T8" fmla="*/ 141 w 200"/>
                <a:gd name="T9" fmla="*/ 75 h 156"/>
                <a:gd name="T10" fmla="*/ 122 w 200"/>
                <a:gd name="T11" fmla="*/ 101 h 156"/>
                <a:gd name="T12" fmla="*/ 104 w 200"/>
                <a:gd name="T13" fmla="*/ 122 h 156"/>
                <a:gd name="T14" fmla="*/ 92 w 200"/>
                <a:gd name="T15" fmla="*/ 141 h 156"/>
                <a:gd name="T16" fmla="*/ 80 w 200"/>
                <a:gd name="T17" fmla="*/ 156 h 156"/>
                <a:gd name="T18" fmla="*/ 0 w 200"/>
                <a:gd name="T19" fmla="*/ 156 h 156"/>
                <a:gd name="T20" fmla="*/ 13 w 200"/>
                <a:gd name="T21" fmla="*/ 139 h 156"/>
                <a:gd name="T22" fmla="*/ 27 w 200"/>
                <a:gd name="T23" fmla="*/ 118 h 156"/>
                <a:gd name="T24" fmla="*/ 47 w 200"/>
                <a:gd name="T25" fmla="*/ 94 h 156"/>
                <a:gd name="T26" fmla="*/ 69 w 200"/>
                <a:gd name="T27" fmla="*/ 66 h 156"/>
                <a:gd name="T28" fmla="*/ 96 w 200"/>
                <a:gd name="T29" fmla="*/ 31 h 156"/>
                <a:gd name="T30" fmla="*/ 120 w 200"/>
                <a:gd name="T31" fmla="*/ 0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0" h="156">
                  <a:moveTo>
                    <a:pt x="120" y="0"/>
                  </a:moveTo>
                  <a:lnTo>
                    <a:pt x="200" y="0"/>
                  </a:lnTo>
                  <a:lnTo>
                    <a:pt x="195" y="7"/>
                  </a:lnTo>
                  <a:lnTo>
                    <a:pt x="165" y="45"/>
                  </a:lnTo>
                  <a:lnTo>
                    <a:pt x="141" y="75"/>
                  </a:lnTo>
                  <a:lnTo>
                    <a:pt x="122" y="101"/>
                  </a:lnTo>
                  <a:lnTo>
                    <a:pt x="104" y="122"/>
                  </a:lnTo>
                  <a:lnTo>
                    <a:pt x="92" y="141"/>
                  </a:lnTo>
                  <a:lnTo>
                    <a:pt x="80" y="156"/>
                  </a:lnTo>
                  <a:lnTo>
                    <a:pt x="0" y="156"/>
                  </a:lnTo>
                  <a:lnTo>
                    <a:pt x="13" y="139"/>
                  </a:lnTo>
                  <a:lnTo>
                    <a:pt x="27" y="118"/>
                  </a:lnTo>
                  <a:lnTo>
                    <a:pt x="47" y="94"/>
                  </a:lnTo>
                  <a:lnTo>
                    <a:pt x="69" y="66"/>
                  </a:lnTo>
                  <a:lnTo>
                    <a:pt x="96" y="3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775" y="1785"/>
              <a:ext cx="93" cy="5"/>
            </a:xfrm>
            <a:custGeom>
              <a:avLst/>
              <a:gdLst>
                <a:gd name="T0" fmla="*/ 7 w 93"/>
                <a:gd name="T1" fmla="*/ 0 h 5"/>
                <a:gd name="T2" fmla="*/ 93 w 93"/>
                <a:gd name="T3" fmla="*/ 0 h 5"/>
                <a:gd name="T4" fmla="*/ 88 w 93"/>
                <a:gd name="T5" fmla="*/ 5 h 5"/>
                <a:gd name="T6" fmla="*/ 0 w 93"/>
                <a:gd name="T7" fmla="*/ 5 h 5"/>
                <a:gd name="T8" fmla="*/ 7 w 9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5">
                  <a:moveTo>
                    <a:pt x="7" y="0"/>
                  </a:moveTo>
                  <a:lnTo>
                    <a:pt x="93" y="0"/>
                  </a:lnTo>
                  <a:lnTo>
                    <a:pt x="88" y="5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0" y="1586"/>
              <a:ext cx="5753" cy="221"/>
            </a:xfrm>
            <a:custGeom>
              <a:avLst/>
              <a:gdLst>
                <a:gd name="T0" fmla="*/ 5388 w 5753"/>
                <a:gd name="T1" fmla="*/ 0 h 221"/>
                <a:gd name="T2" fmla="*/ 5753 w 5753"/>
                <a:gd name="T3" fmla="*/ 0 h 221"/>
                <a:gd name="T4" fmla="*/ 5753 w 5753"/>
                <a:gd name="T5" fmla="*/ 7 h 221"/>
                <a:gd name="T6" fmla="*/ 5440 w 5753"/>
                <a:gd name="T7" fmla="*/ 7 h 221"/>
                <a:gd name="T8" fmla="*/ 5420 w 5753"/>
                <a:gd name="T9" fmla="*/ 10 h 221"/>
                <a:gd name="T10" fmla="*/ 5402 w 5753"/>
                <a:gd name="T11" fmla="*/ 17 h 221"/>
                <a:gd name="T12" fmla="*/ 5388 w 5753"/>
                <a:gd name="T13" fmla="*/ 28 h 221"/>
                <a:gd name="T14" fmla="*/ 5374 w 5753"/>
                <a:gd name="T15" fmla="*/ 42 h 221"/>
                <a:gd name="T16" fmla="*/ 5362 w 5753"/>
                <a:gd name="T17" fmla="*/ 56 h 221"/>
                <a:gd name="T18" fmla="*/ 5344 w 5753"/>
                <a:gd name="T19" fmla="*/ 78 h 221"/>
                <a:gd name="T20" fmla="*/ 5330 w 5753"/>
                <a:gd name="T21" fmla="*/ 98 h 221"/>
                <a:gd name="T22" fmla="*/ 5320 w 5753"/>
                <a:gd name="T23" fmla="*/ 112 h 221"/>
                <a:gd name="T24" fmla="*/ 5311 w 5753"/>
                <a:gd name="T25" fmla="*/ 122 h 221"/>
                <a:gd name="T26" fmla="*/ 5304 w 5753"/>
                <a:gd name="T27" fmla="*/ 132 h 221"/>
                <a:gd name="T28" fmla="*/ 5297 w 5753"/>
                <a:gd name="T29" fmla="*/ 143 h 221"/>
                <a:gd name="T30" fmla="*/ 5289 w 5753"/>
                <a:gd name="T31" fmla="*/ 155 h 221"/>
                <a:gd name="T32" fmla="*/ 5276 w 5753"/>
                <a:gd name="T33" fmla="*/ 169 h 221"/>
                <a:gd name="T34" fmla="*/ 5257 w 5753"/>
                <a:gd name="T35" fmla="*/ 192 h 221"/>
                <a:gd name="T36" fmla="*/ 5240 w 5753"/>
                <a:gd name="T37" fmla="*/ 206 h 221"/>
                <a:gd name="T38" fmla="*/ 5222 w 5753"/>
                <a:gd name="T39" fmla="*/ 216 h 221"/>
                <a:gd name="T40" fmla="*/ 5205 w 5753"/>
                <a:gd name="T41" fmla="*/ 220 h 221"/>
                <a:gd name="T42" fmla="*/ 5184 w 5753"/>
                <a:gd name="T43" fmla="*/ 221 h 221"/>
                <a:gd name="T44" fmla="*/ 5161 w 5753"/>
                <a:gd name="T45" fmla="*/ 221 h 221"/>
                <a:gd name="T46" fmla="*/ 5131 w 5753"/>
                <a:gd name="T47" fmla="*/ 221 h 221"/>
                <a:gd name="T48" fmla="*/ 0 w 5753"/>
                <a:gd name="T49" fmla="*/ 221 h 221"/>
                <a:gd name="T50" fmla="*/ 0 w 5753"/>
                <a:gd name="T51" fmla="*/ 214 h 221"/>
                <a:gd name="T52" fmla="*/ 5137 w 5753"/>
                <a:gd name="T53" fmla="*/ 214 h 221"/>
                <a:gd name="T54" fmla="*/ 5154 w 5753"/>
                <a:gd name="T55" fmla="*/ 211 h 221"/>
                <a:gd name="T56" fmla="*/ 5170 w 5753"/>
                <a:gd name="T57" fmla="*/ 202 h 221"/>
                <a:gd name="T58" fmla="*/ 5186 w 5753"/>
                <a:gd name="T59" fmla="*/ 188 h 221"/>
                <a:gd name="T60" fmla="*/ 5203 w 5753"/>
                <a:gd name="T61" fmla="*/ 171 h 221"/>
                <a:gd name="T62" fmla="*/ 5210 w 5753"/>
                <a:gd name="T63" fmla="*/ 160 h 221"/>
                <a:gd name="T64" fmla="*/ 5217 w 5753"/>
                <a:gd name="T65" fmla="*/ 153 h 221"/>
                <a:gd name="T66" fmla="*/ 5222 w 5753"/>
                <a:gd name="T67" fmla="*/ 145 h 221"/>
                <a:gd name="T68" fmla="*/ 5229 w 5753"/>
                <a:gd name="T69" fmla="*/ 136 h 221"/>
                <a:gd name="T70" fmla="*/ 5236 w 5753"/>
                <a:gd name="T71" fmla="*/ 125 h 221"/>
                <a:gd name="T72" fmla="*/ 5247 w 5753"/>
                <a:gd name="T73" fmla="*/ 112 h 221"/>
                <a:gd name="T74" fmla="*/ 5262 w 5753"/>
                <a:gd name="T75" fmla="*/ 92 h 221"/>
                <a:gd name="T76" fmla="*/ 5282 w 5753"/>
                <a:gd name="T77" fmla="*/ 66 h 221"/>
                <a:gd name="T78" fmla="*/ 5296 w 5753"/>
                <a:gd name="T79" fmla="*/ 49 h 221"/>
                <a:gd name="T80" fmla="*/ 5310 w 5753"/>
                <a:gd name="T81" fmla="*/ 31 h 221"/>
                <a:gd name="T82" fmla="*/ 5325 w 5753"/>
                <a:gd name="T83" fmla="*/ 19 h 221"/>
                <a:gd name="T84" fmla="*/ 5343 w 5753"/>
                <a:gd name="T85" fmla="*/ 9 h 221"/>
                <a:gd name="T86" fmla="*/ 5364 w 5753"/>
                <a:gd name="T87" fmla="*/ 2 h 221"/>
                <a:gd name="T88" fmla="*/ 5388 w 5753"/>
                <a:gd name="T89" fmla="*/ 0 h 2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53" h="221">
                  <a:moveTo>
                    <a:pt x="5388" y="0"/>
                  </a:moveTo>
                  <a:lnTo>
                    <a:pt x="5753" y="0"/>
                  </a:lnTo>
                  <a:lnTo>
                    <a:pt x="5753" y="7"/>
                  </a:lnTo>
                  <a:lnTo>
                    <a:pt x="5440" y="7"/>
                  </a:lnTo>
                  <a:lnTo>
                    <a:pt x="5420" y="10"/>
                  </a:lnTo>
                  <a:lnTo>
                    <a:pt x="5402" y="17"/>
                  </a:lnTo>
                  <a:lnTo>
                    <a:pt x="5388" y="28"/>
                  </a:lnTo>
                  <a:lnTo>
                    <a:pt x="5374" y="42"/>
                  </a:lnTo>
                  <a:lnTo>
                    <a:pt x="5362" y="56"/>
                  </a:lnTo>
                  <a:lnTo>
                    <a:pt x="5344" y="78"/>
                  </a:lnTo>
                  <a:lnTo>
                    <a:pt x="5330" y="98"/>
                  </a:lnTo>
                  <a:lnTo>
                    <a:pt x="5320" y="112"/>
                  </a:lnTo>
                  <a:lnTo>
                    <a:pt x="5311" y="122"/>
                  </a:lnTo>
                  <a:lnTo>
                    <a:pt x="5304" y="132"/>
                  </a:lnTo>
                  <a:lnTo>
                    <a:pt x="5297" y="143"/>
                  </a:lnTo>
                  <a:lnTo>
                    <a:pt x="5289" y="155"/>
                  </a:lnTo>
                  <a:lnTo>
                    <a:pt x="5276" y="169"/>
                  </a:lnTo>
                  <a:lnTo>
                    <a:pt x="5257" y="192"/>
                  </a:lnTo>
                  <a:lnTo>
                    <a:pt x="5240" y="206"/>
                  </a:lnTo>
                  <a:lnTo>
                    <a:pt x="5222" y="216"/>
                  </a:lnTo>
                  <a:lnTo>
                    <a:pt x="5205" y="220"/>
                  </a:lnTo>
                  <a:lnTo>
                    <a:pt x="5184" y="221"/>
                  </a:lnTo>
                  <a:lnTo>
                    <a:pt x="5161" y="221"/>
                  </a:lnTo>
                  <a:lnTo>
                    <a:pt x="5131" y="221"/>
                  </a:lnTo>
                  <a:lnTo>
                    <a:pt x="0" y="221"/>
                  </a:lnTo>
                  <a:lnTo>
                    <a:pt x="0" y="214"/>
                  </a:lnTo>
                  <a:lnTo>
                    <a:pt x="5137" y="214"/>
                  </a:lnTo>
                  <a:lnTo>
                    <a:pt x="5154" y="211"/>
                  </a:lnTo>
                  <a:lnTo>
                    <a:pt x="5170" y="202"/>
                  </a:lnTo>
                  <a:lnTo>
                    <a:pt x="5186" y="188"/>
                  </a:lnTo>
                  <a:lnTo>
                    <a:pt x="5203" y="171"/>
                  </a:lnTo>
                  <a:lnTo>
                    <a:pt x="5210" y="160"/>
                  </a:lnTo>
                  <a:lnTo>
                    <a:pt x="5217" y="153"/>
                  </a:lnTo>
                  <a:lnTo>
                    <a:pt x="5222" y="145"/>
                  </a:lnTo>
                  <a:lnTo>
                    <a:pt x="5229" y="136"/>
                  </a:lnTo>
                  <a:lnTo>
                    <a:pt x="5236" y="125"/>
                  </a:lnTo>
                  <a:lnTo>
                    <a:pt x="5247" y="112"/>
                  </a:lnTo>
                  <a:lnTo>
                    <a:pt x="5262" y="92"/>
                  </a:lnTo>
                  <a:lnTo>
                    <a:pt x="5282" y="66"/>
                  </a:lnTo>
                  <a:lnTo>
                    <a:pt x="5296" y="49"/>
                  </a:lnTo>
                  <a:lnTo>
                    <a:pt x="5310" y="31"/>
                  </a:lnTo>
                  <a:lnTo>
                    <a:pt x="5325" y="19"/>
                  </a:lnTo>
                  <a:lnTo>
                    <a:pt x="5343" y="9"/>
                  </a:lnTo>
                  <a:lnTo>
                    <a:pt x="5364" y="2"/>
                  </a:lnTo>
                  <a:lnTo>
                    <a:pt x="5388" y="0"/>
                  </a:lnTo>
                  <a:close/>
                </a:path>
              </a:pathLst>
            </a:custGeom>
            <a:solidFill>
              <a:srgbClr val="FF1300"/>
            </a:solidFill>
            <a:ln w="0">
              <a:solidFill>
                <a:srgbClr val="FF13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-1" y="6647619"/>
            <a:ext cx="11880852" cy="210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79" y="6647618"/>
            <a:ext cx="8796772" cy="23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67">
            <a:extLst>
              <a:ext uri="{FF2B5EF4-FFF2-40B4-BE49-F238E27FC236}">
                <a16:creationId xmlns:a16="http://schemas.microsoft.com/office/drawing/2014/main" id="{16C83F26-5CA9-4756-BA0B-328E65A97935}"/>
              </a:ext>
            </a:extLst>
          </p:cNvPr>
          <p:cNvSpPr>
            <a:spLocks noEditPoints="1"/>
          </p:cNvSpPr>
          <p:nvPr/>
        </p:nvSpPr>
        <p:spPr bwMode="auto">
          <a:xfrm>
            <a:off x="260263" y="367056"/>
            <a:ext cx="251999" cy="252000"/>
          </a:xfrm>
          <a:custGeom>
            <a:avLst/>
            <a:gdLst>
              <a:gd name="T0" fmla="*/ 87 w 179"/>
              <a:gd name="T1" fmla="*/ 0 h 185"/>
              <a:gd name="T2" fmla="*/ 179 w 179"/>
              <a:gd name="T3" fmla="*/ 93 h 185"/>
              <a:gd name="T4" fmla="*/ 87 w 179"/>
              <a:gd name="T5" fmla="*/ 185 h 185"/>
              <a:gd name="T6" fmla="*/ 66 w 179"/>
              <a:gd name="T7" fmla="*/ 165 h 185"/>
              <a:gd name="T8" fmla="*/ 140 w 179"/>
              <a:gd name="T9" fmla="*/ 93 h 185"/>
              <a:gd name="T10" fmla="*/ 66 w 179"/>
              <a:gd name="T11" fmla="*/ 20 h 185"/>
              <a:gd name="T12" fmla="*/ 87 w 179"/>
              <a:gd name="T13" fmla="*/ 0 h 185"/>
              <a:gd name="T14" fmla="*/ 19 w 179"/>
              <a:gd name="T15" fmla="*/ 0 h 185"/>
              <a:gd name="T16" fmla="*/ 19 w 179"/>
              <a:gd name="T17" fmla="*/ 0 h 185"/>
              <a:gd name="T18" fmla="*/ 114 w 179"/>
              <a:gd name="T19" fmla="*/ 93 h 185"/>
              <a:gd name="T20" fmla="*/ 19 w 179"/>
              <a:gd name="T21" fmla="*/ 185 h 185"/>
              <a:gd name="T22" fmla="*/ 0 w 179"/>
              <a:gd name="T23" fmla="*/ 165 h 185"/>
              <a:gd name="T24" fmla="*/ 73 w 179"/>
              <a:gd name="T25" fmla="*/ 93 h 185"/>
              <a:gd name="T26" fmla="*/ 0 w 179"/>
              <a:gd name="T27" fmla="*/ 20 h 185"/>
              <a:gd name="T28" fmla="*/ 19 w 179"/>
              <a:gd name="T2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" h="185">
                <a:moveTo>
                  <a:pt x="87" y="0"/>
                </a:moveTo>
                <a:lnTo>
                  <a:pt x="179" y="93"/>
                </a:lnTo>
                <a:lnTo>
                  <a:pt x="87" y="185"/>
                </a:lnTo>
                <a:lnTo>
                  <a:pt x="66" y="165"/>
                </a:lnTo>
                <a:lnTo>
                  <a:pt x="140" y="93"/>
                </a:lnTo>
                <a:lnTo>
                  <a:pt x="66" y="20"/>
                </a:lnTo>
                <a:lnTo>
                  <a:pt x="87" y="0"/>
                </a:lnTo>
                <a:close/>
                <a:moveTo>
                  <a:pt x="19" y="0"/>
                </a:moveTo>
                <a:lnTo>
                  <a:pt x="19" y="0"/>
                </a:lnTo>
                <a:lnTo>
                  <a:pt x="114" y="93"/>
                </a:lnTo>
                <a:lnTo>
                  <a:pt x="19" y="185"/>
                </a:lnTo>
                <a:lnTo>
                  <a:pt x="0" y="165"/>
                </a:lnTo>
                <a:lnTo>
                  <a:pt x="73" y="93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latin typeface="+mn-lt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" name="Прямоугольник 3071"/>
          <p:cNvSpPr/>
          <p:nvPr/>
        </p:nvSpPr>
        <p:spPr>
          <a:xfrm>
            <a:off x="323801" y="3140968"/>
            <a:ext cx="108889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INTERTRAN TECHNOLOGY PRESENTATION</a:t>
            </a:r>
          </a:p>
          <a:p>
            <a:pPr algn="ctr">
              <a:lnSpc>
                <a:spcPts val="18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WAS HELD IN VLADIVOSTOK COMMERCIAL SEA PORT ON </a:t>
            </a:r>
            <a:r>
              <a:rPr lang="ru-RU" b="1" dirty="0" smtClean="0">
                <a:solidFill>
                  <a:schemeClr val="tx2"/>
                </a:solidFill>
              </a:rPr>
              <a:t>4 </a:t>
            </a:r>
            <a:r>
              <a:rPr lang="en-US" b="1" dirty="0" smtClean="0">
                <a:solidFill>
                  <a:schemeClr val="tx2"/>
                </a:solidFill>
              </a:rPr>
              <a:t>SEPTEMBER 2019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073" name="Прямоугольник 3072"/>
          <p:cNvSpPr/>
          <p:nvPr/>
        </p:nvSpPr>
        <p:spPr>
          <a:xfrm>
            <a:off x="467818" y="1916832"/>
            <a:ext cx="10954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DEVELOPED</a:t>
            </a:r>
            <a:r>
              <a:rPr lang="en-US" b="1" dirty="0" smtClean="0">
                <a:solidFill>
                  <a:schemeClr val="tx2"/>
                </a:solidFill>
              </a:rPr>
              <a:t> INFORMATION TECHNOLOGY DEFINES THE PROCEDURE FOR ELECTRONIC INTERACTION BETWEEN THE SEA PORT AND THE RAILWAY IN THE PROCESS OF INTERMODAL FREIGHT SHIPMENT VIA SEA PORTS USING ELECTRONIC DOCUMENTS AND DATA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7" name="Picture 5" descr="C:\Users\morozova\Downloads\18777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40" y="3789040"/>
            <a:ext cx="4104730" cy="2738209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8" name="Прямоугольник 27"/>
          <p:cNvSpPr/>
          <p:nvPr/>
        </p:nvSpPr>
        <p:spPr>
          <a:xfrm>
            <a:off x="604293" y="276067"/>
            <a:ext cx="6152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INTERTRAN INFORMATION TECHNOLOGY</a:t>
            </a:r>
            <a:endParaRPr lang="ru-R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4081" y="1124745"/>
            <a:ext cx="6187716" cy="7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25400"/>
          </a:effectLst>
        </p:spPr>
      </p:pic>
      <p:pic>
        <p:nvPicPr>
          <p:cNvPr id="31" name="Рисунок 30" descr="C:\Users\1\Desktop\IMG_792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874" y="3808472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3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rozova\Desktop\моя\Инфографика\IT and BUSSINES\analitica-digi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4"/>
          <a:stretch/>
        </p:blipFill>
        <p:spPr bwMode="auto">
          <a:xfrm>
            <a:off x="-1" y="-1647"/>
            <a:ext cx="11880852" cy="10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6238" y="1396"/>
            <a:ext cx="11880850" cy="1012516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8780" tIns="54391" rIns="108780" bIns="54391" anchor="ctr"/>
          <a:lstStyle/>
          <a:p>
            <a:endParaRPr lang="en-US" sz="2900" dirty="0">
              <a:solidFill>
                <a:schemeClr val="l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1" y="138825"/>
            <a:ext cx="11880852" cy="932723"/>
            <a:chOff x="0" y="1377"/>
            <a:chExt cx="5760" cy="48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377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0" y="1494"/>
              <a:ext cx="5753" cy="334"/>
            </a:xfrm>
            <a:custGeom>
              <a:avLst/>
              <a:gdLst>
                <a:gd name="T0" fmla="*/ 4522 w 5753"/>
                <a:gd name="T1" fmla="*/ 296 h 334"/>
                <a:gd name="T2" fmla="*/ 4478 w 5753"/>
                <a:gd name="T3" fmla="*/ 325 h 334"/>
                <a:gd name="T4" fmla="*/ 4423 w 5753"/>
                <a:gd name="T5" fmla="*/ 334 h 334"/>
                <a:gd name="T6" fmla="*/ 0 w 5753"/>
                <a:gd name="T7" fmla="*/ 334 h 334"/>
                <a:gd name="T8" fmla="*/ 4437 w 5753"/>
                <a:gd name="T9" fmla="*/ 324 h 334"/>
                <a:gd name="T10" fmla="*/ 4471 w 5753"/>
                <a:gd name="T11" fmla="*/ 312 h 334"/>
                <a:gd name="T12" fmla="*/ 5091 w 5753"/>
                <a:gd name="T13" fmla="*/ 0 h 334"/>
                <a:gd name="T14" fmla="*/ 5753 w 5753"/>
                <a:gd name="T15" fmla="*/ 118 h 334"/>
                <a:gd name="T16" fmla="*/ 5126 w 5753"/>
                <a:gd name="T17" fmla="*/ 122 h 334"/>
                <a:gd name="T18" fmla="*/ 5091 w 5753"/>
                <a:gd name="T19" fmla="*/ 141 h 334"/>
                <a:gd name="T20" fmla="*/ 4971 w 5753"/>
                <a:gd name="T21" fmla="*/ 156 h 334"/>
                <a:gd name="T22" fmla="*/ 4995 w 5753"/>
                <a:gd name="T23" fmla="*/ 122 h 334"/>
                <a:gd name="T24" fmla="*/ 5032 w 5753"/>
                <a:gd name="T25" fmla="*/ 75 h 334"/>
                <a:gd name="T26" fmla="*/ 5086 w 5753"/>
                <a:gd name="T27" fmla="*/ 7 h 334"/>
                <a:gd name="T28" fmla="*/ 4808 w 5753"/>
                <a:gd name="T29" fmla="*/ 0 h 334"/>
                <a:gd name="T30" fmla="*/ 4987 w 5753"/>
                <a:gd name="T31" fmla="*/ 31 h 334"/>
                <a:gd name="T32" fmla="*/ 4938 w 5753"/>
                <a:gd name="T33" fmla="*/ 94 h 334"/>
                <a:gd name="T34" fmla="*/ 4904 w 5753"/>
                <a:gd name="T35" fmla="*/ 139 h 334"/>
                <a:gd name="T36" fmla="*/ 4695 w 5753"/>
                <a:gd name="T37" fmla="*/ 156 h 334"/>
                <a:gd name="T38" fmla="*/ 4650 w 5753"/>
                <a:gd name="T39" fmla="*/ 165 h 334"/>
                <a:gd name="T40" fmla="*/ 4613 w 5753"/>
                <a:gd name="T41" fmla="*/ 190 h 334"/>
                <a:gd name="T42" fmla="*/ 4571 w 5753"/>
                <a:gd name="T43" fmla="*/ 240 h 334"/>
                <a:gd name="T44" fmla="*/ 4527 w 5753"/>
                <a:gd name="T45" fmla="*/ 291 h 334"/>
                <a:gd name="T46" fmla="*/ 4510 w 5753"/>
                <a:gd name="T47" fmla="*/ 270 h 334"/>
                <a:gd name="T48" fmla="*/ 4541 w 5753"/>
                <a:gd name="T49" fmla="*/ 235 h 334"/>
                <a:gd name="T50" fmla="*/ 4557 w 5753"/>
                <a:gd name="T51" fmla="*/ 216 h 334"/>
                <a:gd name="T52" fmla="*/ 4574 w 5753"/>
                <a:gd name="T53" fmla="*/ 198 h 334"/>
                <a:gd name="T54" fmla="*/ 4597 w 5753"/>
                <a:gd name="T55" fmla="*/ 170 h 334"/>
                <a:gd name="T56" fmla="*/ 4630 w 5753"/>
                <a:gd name="T57" fmla="*/ 127 h 334"/>
                <a:gd name="T58" fmla="*/ 4672 w 5753"/>
                <a:gd name="T59" fmla="*/ 75 h 334"/>
                <a:gd name="T60" fmla="*/ 4709 w 5753"/>
                <a:gd name="T61" fmla="*/ 36 h 334"/>
                <a:gd name="T62" fmla="*/ 4751 w 5753"/>
                <a:gd name="T63" fmla="*/ 10 h 334"/>
                <a:gd name="T64" fmla="*/ 4808 w 5753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753" h="334">
                  <a:moveTo>
                    <a:pt x="4487" y="296"/>
                  </a:moveTo>
                  <a:lnTo>
                    <a:pt x="4522" y="296"/>
                  </a:lnTo>
                  <a:lnTo>
                    <a:pt x="4501" y="313"/>
                  </a:lnTo>
                  <a:lnTo>
                    <a:pt x="4478" y="325"/>
                  </a:lnTo>
                  <a:lnTo>
                    <a:pt x="4454" y="331"/>
                  </a:lnTo>
                  <a:lnTo>
                    <a:pt x="4423" y="334"/>
                  </a:lnTo>
                  <a:lnTo>
                    <a:pt x="4382" y="334"/>
                  </a:lnTo>
                  <a:lnTo>
                    <a:pt x="0" y="334"/>
                  </a:lnTo>
                  <a:lnTo>
                    <a:pt x="0" y="324"/>
                  </a:lnTo>
                  <a:lnTo>
                    <a:pt x="4437" y="324"/>
                  </a:lnTo>
                  <a:lnTo>
                    <a:pt x="4454" y="320"/>
                  </a:lnTo>
                  <a:lnTo>
                    <a:pt x="4471" y="312"/>
                  </a:lnTo>
                  <a:lnTo>
                    <a:pt x="4487" y="296"/>
                  </a:lnTo>
                  <a:close/>
                  <a:moveTo>
                    <a:pt x="5091" y="0"/>
                  </a:moveTo>
                  <a:lnTo>
                    <a:pt x="5753" y="0"/>
                  </a:lnTo>
                  <a:lnTo>
                    <a:pt x="5753" y="118"/>
                  </a:lnTo>
                  <a:lnTo>
                    <a:pt x="5149" y="118"/>
                  </a:lnTo>
                  <a:lnTo>
                    <a:pt x="5126" y="122"/>
                  </a:lnTo>
                  <a:lnTo>
                    <a:pt x="5107" y="129"/>
                  </a:lnTo>
                  <a:lnTo>
                    <a:pt x="5091" y="141"/>
                  </a:lnTo>
                  <a:lnTo>
                    <a:pt x="5077" y="156"/>
                  </a:lnTo>
                  <a:lnTo>
                    <a:pt x="4971" y="156"/>
                  </a:lnTo>
                  <a:lnTo>
                    <a:pt x="4983" y="141"/>
                  </a:lnTo>
                  <a:lnTo>
                    <a:pt x="4995" y="122"/>
                  </a:lnTo>
                  <a:lnTo>
                    <a:pt x="5013" y="101"/>
                  </a:lnTo>
                  <a:lnTo>
                    <a:pt x="5032" y="75"/>
                  </a:lnTo>
                  <a:lnTo>
                    <a:pt x="5056" y="45"/>
                  </a:lnTo>
                  <a:lnTo>
                    <a:pt x="5086" y="7"/>
                  </a:lnTo>
                  <a:lnTo>
                    <a:pt x="5091" y="0"/>
                  </a:lnTo>
                  <a:close/>
                  <a:moveTo>
                    <a:pt x="4808" y="0"/>
                  </a:moveTo>
                  <a:lnTo>
                    <a:pt x="5011" y="0"/>
                  </a:lnTo>
                  <a:lnTo>
                    <a:pt x="4987" y="31"/>
                  </a:lnTo>
                  <a:lnTo>
                    <a:pt x="4960" y="66"/>
                  </a:lnTo>
                  <a:lnTo>
                    <a:pt x="4938" y="94"/>
                  </a:lnTo>
                  <a:lnTo>
                    <a:pt x="4918" y="118"/>
                  </a:lnTo>
                  <a:lnTo>
                    <a:pt x="4904" y="139"/>
                  </a:lnTo>
                  <a:lnTo>
                    <a:pt x="4891" y="156"/>
                  </a:lnTo>
                  <a:lnTo>
                    <a:pt x="4695" y="156"/>
                  </a:lnTo>
                  <a:lnTo>
                    <a:pt x="4671" y="158"/>
                  </a:lnTo>
                  <a:lnTo>
                    <a:pt x="4650" y="165"/>
                  </a:lnTo>
                  <a:lnTo>
                    <a:pt x="4632" y="174"/>
                  </a:lnTo>
                  <a:lnTo>
                    <a:pt x="4613" y="190"/>
                  </a:lnTo>
                  <a:lnTo>
                    <a:pt x="4594" y="210"/>
                  </a:lnTo>
                  <a:lnTo>
                    <a:pt x="4571" y="240"/>
                  </a:lnTo>
                  <a:lnTo>
                    <a:pt x="4548" y="268"/>
                  </a:lnTo>
                  <a:lnTo>
                    <a:pt x="4527" y="291"/>
                  </a:lnTo>
                  <a:lnTo>
                    <a:pt x="4492" y="291"/>
                  </a:lnTo>
                  <a:lnTo>
                    <a:pt x="4510" y="270"/>
                  </a:lnTo>
                  <a:lnTo>
                    <a:pt x="4531" y="245"/>
                  </a:lnTo>
                  <a:lnTo>
                    <a:pt x="4541" y="235"/>
                  </a:lnTo>
                  <a:lnTo>
                    <a:pt x="4550" y="224"/>
                  </a:lnTo>
                  <a:lnTo>
                    <a:pt x="4557" y="216"/>
                  </a:lnTo>
                  <a:lnTo>
                    <a:pt x="4566" y="207"/>
                  </a:lnTo>
                  <a:lnTo>
                    <a:pt x="4574" y="198"/>
                  </a:lnTo>
                  <a:lnTo>
                    <a:pt x="4585" y="186"/>
                  </a:lnTo>
                  <a:lnTo>
                    <a:pt x="4597" y="170"/>
                  </a:lnTo>
                  <a:lnTo>
                    <a:pt x="4611" y="151"/>
                  </a:lnTo>
                  <a:lnTo>
                    <a:pt x="4630" y="127"/>
                  </a:lnTo>
                  <a:lnTo>
                    <a:pt x="4655" y="97"/>
                  </a:lnTo>
                  <a:lnTo>
                    <a:pt x="4672" y="75"/>
                  </a:lnTo>
                  <a:lnTo>
                    <a:pt x="4690" y="54"/>
                  </a:lnTo>
                  <a:lnTo>
                    <a:pt x="4709" y="36"/>
                  </a:lnTo>
                  <a:lnTo>
                    <a:pt x="4728" y="21"/>
                  </a:lnTo>
                  <a:lnTo>
                    <a:pt x="4751" y="10"/>
                  </a:lnTo>
                  <a:lnTo>
                    <a:pt x="4777" y="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0" y="1650"/>
              <a:ext cx="5753" cy="140"/>
            </a:xfrm>
            <a:custGeom>
              <a:avLst/>
              <a:gdLst>
                <a:gd name="T0" fmla="*/ 4527 w 5753"/>
                <a:gd name="T1" fmla="*/ 135 h 140"/>
                <a:gd name="T2" fmla="*/ 4782 w 5753"/>
                <a:gd name="T3" fmla="*/ 135 h 140"/>
                <a:gd name="T4" fmla="*/ 4775 w 5753"/>
                <a:gd name="T5" fmla="*/ 140 h 140"/>
                <a:gd name="T6" fmla="*/ 4522 w 5753"/>
                <a:gd name="T7" fmla="*/ 140 h 140"/>
                <a:gd name="T8" fmla="*/ 4527 w 5753"/>
                <a:gd name="T9" fmla="*/ 135 h 140"/>
                <a:gd name="T10" fmla="*/ 0 w 5753"/>
                <a:gd name="T11" fmla="*/ 135 h 140"/>
                <a:gd name="T12" fmla="*/ 4492 w 5753"/>
                <a:gd name="T13" fmla="*/ 135 h 140"/>
                <a:gd name="T14" fmla="*/ 4487 w 5753"/>
                <a:gd name="T15" fmla="*/ 140 h 140"/>
                <a:gd name="T16" fmla="*/ 0 w 5753"/>
                <a:gd name="T17" fmla="*/ 140 h 140"/>
                <a:gd name="T18" fmla="*/ 0 w 5753"/>
                <a:gd name="T19" fmla="*/ 135 h 140"/>
                <a:gd name="T20" fmla="*/ 5753 w 5753"/>
                <a:gd name="T21" fmla="*/ 0 h 140"/>
                <a:gd name="T22" fmla="*/ 5753 w 5753"/>
                <a:gd name="T23" fmla="*/ 46 h 140"/>
                <a:gd name="T24" fmla="*/ 5088 w 5753"/>
                <a:gd name="T25" fmla="*/ 46 h 140"/>
                <a:gd name="T26" fmla="*/ 5074 w 5753"/>
                <a:gd name="T27" fmla="*/ 48 h 140"/>
                <a:gd name="T28" fmla="*/ 5062 w 5753"/>
                <a:gd name="T29" fmla="*/ 51 h 140"/>
                <a:gd name="T30" fmla="*/ 5049 w 5753"/>
                <a:gd name="T31" fmla="*/ 60 h 140"/>
                <a:gd name="T32" fmla="*/ 5037 w 5753"/>
                <a:gd name="T33" fmla="*/ 72 h 140"/>
                <a:gd name="T34" fmla="*/ 5023 w 5753"/>
                <a:gd name="T35" fmla="*/ 89 h 140"/>
                <a:gd name="T36" fmla="*/ 5006 w 5753"/>
                <a:gd name="T37" fmla="*/ 110 h 140"/>
                <a:gd name="T38" fmla="*/ 4994 w 5753"/>
                <a:gd name="T39" fmla="*/ 124 h 140"/>
                <a:gd name="T40" fmla="*/ 4980 w 5753"/>
                <a:gd name="T41" fmla="*/ 133 h 140"/>
                <a:gd name="T42" fmla="*/ 4966 w 5753"/>
                <a:gd name="T43" fmla="*/ 138 h 140"/>
                <a:gd name="T44" fmla="*/ 4946 w 5753"/>
                <a:gd name="T45" fmla="*/ 140 h 140"/>
                <a:gd name="T46" fmla="*/ 4924 w 5753"/>
                <a:gd name="T47" fmla="*/ 140 h 140"/>
                <a:gd name="T48" fmla="*/ 4863 w 5753"/>
                <a:gd name="T49" fmla="*/ 140 h 140"/>
                <a:gd name="T50" fmla="*/ 4868 w 5753"/>
                <a:gd name="T51" fmla="*/ 135 h 140"/>
                <a:gd name="T52" fmla="*/ 4952 w 5753"/>
                <a:gd name="T53" fmla="*/ 135 h 140"/>
                <a:gd name="T54" fmla="*/ 4966 w 5753"/>
                <a:gd name="T55" fmla="*/ 131 h 140"/>
                <a:gd name="T56" fmla="*/ 4976 w 5753"/>
                <a:gd name="T57" fmla="*/ 122 h 140"/>
                <a:gd name="T58" fmla="*/ 4988 w 5753"/>
                <a:gd name="T59" fmla="*/ 108 h 140"/>
                <a:gd name="T60" fmla="*/ 5002 w 5753"/>
                <a:gd name="T61" fmla="*/ 93 h 140"/>
                <a:gd name="T62" fmla="*/ 5009 w 5753"/>
                <a:gd name="T63" fmla="*/ 86 h 140"/>
                <a:gd name="T64" fmla="*/ 5014 w 5753"/>
                <a:gd name="T65" fmla="*/ 79 h 140"/>
                <a:gd name="T66" fmla="*/ 5021 w 5753"/>
                <a:gd name="T67" fmla="*/ 72 h 140"/>
                <a:gd name="T68" fmla="*/ 5028 w 5753"/>
                <a:gd name="T69" fmla="*/ 63 h 140"/>
                <a:gd name="T70" fmla="*/ 5037 w 5753"/>
                <a:gd name="T71" fmla="*/ 51 h 140"/>
                <a:gd name="T72" fmla="*/ 5049 w 5753"/>
                <a:gd name="T73" fmla="*/ 35 h 140"/>
                <a:gd name="T74" fmla="*/ 5067 w 5753"/>
                <a:gd name="T75" fmla="*/ 14 h 140"/>
                <a:gd name="T76" fmla="*/ 5077 w 5753"/>
                <a:gd name="T77" fmla="*/ 0 h 140"/>
                <a:gd name="T78" fmla="*/ 5753 w 5753"/>
                <a:gd name="T79" fmla="*/ 0 h 1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53" h="140">
                  <a:moveTo>
                    <a:pt x="4527" y="135"/>
                  </a:moveTo>
                  <a:lnTo>
                    <a:pt x="4782" y="135"/>
                  </a:lnTo>
                  <a:lnTo>
                    <a:pt x="4775" y="140"/>
                  </a:lnTo>
                  <a:lnTo>
                    <a:pt x="4522" y="140"/>
                  </a:lnTo>
                  <a:lnTo>
                    <a:pt x="4527" y="135"/>
                  </a:lnTo>
                  <a:close/>
                  <a:moveTo>
                    <a:pt x="0" y="135"/>
                  </a:moveTo>
                  <a:lnTo>
                    <a:pt x="4492" y="135"/>
                  </a:lnTo>
                  <a:lnTo>
                    <a:pt x="4487" y="140"/>
                  </a:lnTo>
                  <a:lnTo>
                    <a:pt x="0" y="140"/>
                  </a:lnTo>
                  <a:lnTo>
                    <a:pt x="0" y="135"/>
                  </a:lnTo>
                  <a:close/>
                  <a:moveTo>
                    <a:pt x="5753" y="0"/>
                  </a:moveTo>
                  <a:lnTo>
                    <a:pt x="5753" y="46"/>
                  </a:lnTo>
                  <a:lnTo>
                    <a:pt x="5088" y="46"/>
                  </a:lnTo>
                  <a:lnTo>
                    <a:pt x="5074" y="48"/>
                  </a:lnTo>
                  <a:lnTo>
                    <a:pt x="5062" y="51"/>
                  </a:lnTo>
                  <a:lnTo>
                    <a:pt x="5049" y="60"/>
                  </a:lnTo>
                  <a:lnTo>
                    <a:pt x="5037" y="72"/>
                  </a:lnTo>
                  <a:lnTo>
                    <a:pt x="5023" y="89"/>
                  </a:lnTo>
                  <a:lnTo>
                    <a:pt x="5006" y="110"/>
                  </a:lnTo>
                  <a:lnTo>
                    <a:pt x="4994" y="124"/>
                  </a:lnTo>
                  <a:lnTo>
                    <a:pt x="4980" y="133"/>
                  </a:lnTo>
                  <a:lnTo>
                    <a:pt x="4966" y="138"/>
                  </a:lnTo>
                  <a:lnTo>
                    <a:pt x="4946" y="140"/>
                  </a:lnTo>
                  <a:lnTo>
                    <a:pt x="4924" y="140"/>
                  </a:lnTo>
                  <a:lnTo>
                    <a:pt x="4863" y="140"/>
                  </a:lnTo>
                  <a:lnTo>
                    <a:pt x="4868" y="135"/>
                  </a:lnTo>
                  <a:lnTo>
                    <a:pt x="4952" y="135"/>
                  </a:lnTo>
                  <a:lnTo>
                    <a:pt x="4966" y="131"/>
                  </a:lnTo>
                  <a:lnTo>
                    <a:pt x="4976" y="122"/>
                  </a:lnTo>
                  <a:lnTo>
                    <a:pt x="4988" y="108"/>
                  </a:lnTo>
                  <a:lnTo>
                    <a:pt x="5002" y="93"/>
                  </a:lnTo>
                  <a:lnTo>
                    <a:pt x="5009" y="86"/>
                  </a:lnTo>
                  <a:lnTo>
                    <a:pt x="5014" y="79"/>
                  </a:lnTo>
                  <a:lnTo>
                    <a:pt x="5021" y="72"/>
                  </a:lnTo>
                  <a:lnTo>
                    <a:pt x="5028" y="63"/>
                  </a:lnTo>
                  <a:lnTo>
                    <a:pt x="5037" y="51"/>
                  </a:lnTo>
                  <a:lnTo>
                    <a:pt x="5049" y="35"/>
                  </a:lnTo>
                  <a:lnTo>
                    <a:pt x="5067" y="14"/>
                  </a:lnTo>
                  <a:lnTo>
                    <a:pt x="5077" y="0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487" y="1612"/>
              <a:ext cx="1266" cy="178"/>
            </a:xfrm>
            <a:custGeom>
              <a:avLst/>
              <a:gdLst>
                <a:gd name="T0" fmla="*/ 5 w 1266"/>
                <a:gd name="T1" fmla="*/ 173 h 178"/>
                <a:gd name="T2" fmla="*/ 40 w 1266"/>
                <a:gd name="T3" fmla="*/ 173 h 178"/>
                <a:gd name="T4" fmla="*/ 35 w 1266"/>
                <a:gd name="T5" fmla="*/ 178 h 178"/>
                <a:gd name="T6" fmla="*/ 0 w 1266"/>
                <a:gd name="T7" fmla="*/ 178 h 178"/>
                <a:gd name="T8" fmla="*/ 5 w 1266"/>
                <a:gd name="T9" fmla="*/ 173 h 178"/>
                <a:gd name="T10" fmla="*/ 662 w 1266"/>
                <a:gd name="T11" fmla="*/ 0 h 178"/>
                <a:gd name="T12" fmla="*/ 1266 w 1266"/>
                <a:gd name="T13" fmla="*/ 0 h 178"/>
                <a:gd name="T14" fmla="*/ 1266 w 1266"/>
                <a:gd name="T15" fmla="*/ 38 h 178"/>
                <a:gd name="T16" fmla="*/ 590 w 1266"/>
                <a:gd name="T17" fmla="*/ 38 h 178"/>
                <a:gd name="T18" fmla="*/ 604 w 1266"/>
                <a:gd name="T19" fmla="*/ 23 h 178"/>
                <a:gd name="T20" fmla="*/ 620 w 1266"/>
                <a:gd name="T21" fmla="*/ 11 h 178"/>
                <a:gd name="T22" fmla="*/ 639 w 1266"/>
                <a:gd name="T23" fmla="*/ 4 h 178"/>
                <a:gd name="T24" fmla="*/ 662 w 1266"/>
                <a:gd name="T25" fmla="*/ 0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6" h="178">
                  <a:moveTo>
                    <a:pt x="5" y="173"/>
                  </a:moveTo>
                  <a:lnTo>
                    <a:pt x="40" y="173"/>
                  </a:lnTo>
                  <a:lnTo>
                    <a:pt x="35" y="178"/>
                  </a:lnTo>
                  <a:lnTo>
                    <a:pt x="0" y="178"/>
                  </a:lnTo>
                  <a:lnTo>
                    <a:pt x="5" y="173"/>
                  </a:lnTo>
                  <a:close/>
                  <a:moveTo>
                    <a:pt x="662" y="0"/>
                  </a:moveTo>
                  <a:lnTo>
                    <a:pt x="1266" y="0"/>
                  </a:lnTo>
                  <a:lnTo>
                    <a:pt x="1266" y="38"/>
                  </a:lnTo>
                  <a:lnTo>
                    <a:pt x="590" y="38"/>
                  </a:lnTo>
                  <a:lnTo>
                    <a:pt x="604" y="23"/>
                  </a:lnTo>
                  <a:lnTo>
                    <a:pt x="620" y="11"/>
                  </a:lnTo>
                  <a:lnTo>
                    <a:pt x="639" y="4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0" y="1379"/>
              <a:ext cx="5753" cy="484"/>
            </a:xfrm>
            <a:custGeom>
              <a:avLst/>
              <a:gdLst>
                <a:gd name="T0" fmla="*/ 4775 w 5753"/>
                <a:gd name="T1" fmla="*/ 411 h 484"/>
                <a:gd name="T2" fmla="*/ 4863 w 5753"/>
                <a:gd name="T3" fmla="*/ 411 h 484"/>
                <a:gd name="T4" fmla="*/ 4833 w 5753"/>
                <a:gd name="T5" fmla="*/ 439 h 484"/>
                <a:gd name="T6" fmla="*/ 4805 w 5753"/>
                <a:gd name="T7" fmla="*/ 458 h 484"/>
                <a:gd name="T8" fmla="*/ 4777 w 5753"/>
                <a:gd name="T9" fmla="*/ 472 h 484"/>
                <a:gd name="T10" fmla="*/ 4747 w 5753"/>
                <a:gd name="T11" fmla="*/ 479 h 484"/>
                <a:gd name="T12" fmla="*/ 4716 w 5753"/>
                <a:gd name="T13" fmla="*/ 482 h 484"/>
                <a:gd name="T14" fmla="*/ 4681 w 5753"/>
                <a:gd name="T15" fmla="*/ 484 h 484"/>
                <a:gd name="T16" fmla="*/ 4636 w 5753"/>
                <a:gd name="T17" fmla="*/ 482 h 484"/>
                <a:gd name="T18" fmla="*/ 4585 w 5753"/>
                <a:gd name="T19" fmla="*/ 482 h 484"/>
                <a:gd name="T20" fmla="*/ 0 w 5753"/>
                <a:gd name="T21" fmla="*/ 482 h 484"/>
                <a:gd name="T22" fmla="*/ 0 w 5753"/>
                <a:gd name="T23" fmla="*/ 465 h 484"/>
                <a:gd name="T24" fmla="*/ 4671 w 5753"/>
                <a:gd name="T25" fmla="*/ 465 h 484"/>
                <a:gd name="T26" fmla="*/ 4698 w 5753"/>
                <a:gd name="T27" fmla="*/ 461 h 484"/>
                <a:gd name="T28" fmla="*/ 4725 w 5753"/>
                <a:gd name="T29" fmla="*/ 451 h 484"/>
                <a:gd name="T30" fmla="*/ 4751 w 5753"/>
                <a:gd name="T31" fmla="*/ 435 h 484"/>
                <a:gd name="T32" fmla="*/ 4775 w 5753"/>
                <a:gd name="T33" fmla="*/ 411 h 484"/>
                <a:gd name="T34" fmla="*/ 4971 w 5753"/>
                <a:gd name="T35" fmla="*/ 271 h 484"/>
                <a:gd name="T36" fmla="*/ 4959 w 5753"/>
                <a:gd name="T37" fmla="*/ 289 h 484"/>
                <a:gd name="T38" fmla="*/ 4948 w 5753"/>
                <a:gd name="T39" fmla="*/ 305 h 484"/>
                <a:gd name="T40" fmla="*/ 4934 w 5753"/>
                <a:gd name="T41" fmla="*/ 324 h 484"/>
                <a:gd name="T42" fmla="*/ 4918 w 5753"/>
                <a:gd name="T43" fmla="*/ 343 h 484"/>
                <a:gd name="T44" fmla="*/ 4899 w 5753"/>
                <a:gd name="T45" fmla="*/ 369 h 484"/>
                <a:gd name="T46" fmla="*/ 4868 w 5753"/>
                <a:gd name="T47" fmla="*/ 406 h 484"/>
                <a:gd name="T48" fmla="*/ 4782 w 5753"/>
                <a:gd name="T49" fmla="*/ 406 h 484"/>
                <a:gd name="T50" fmla="*/ 4814 w 5753"/>
                <a:gd name="T51" fmla="*/ 371 h 484"/>
                <a:gd name="T52" fmla="*/ 4829 w 5753"/>
                <a:gd name="T53" fmla="*/ 353 h 484"/>
                <a:gd name="T54" fmla="*/ 4842 w 5753"/>
                <a:gd name="T55" fmla="*/ 338 h 484"/>
                <a:gd name="T56" fmla="*/ 4854 w 5753"/>
                <a:gd name="T57" fmla="*/ 324 h 484"/>
                <a:gd name="T58" fmla="*/ 4864 w 5753"/>
                <a:gd name="T59" fmla="*/ 310 h 484"/>
                <a:gd name="T60" fmla="*/ 4877 w 5753"/>
                <a:gd name="T61" fmla="*/ 292 h 484"/>
                <a:gd name="T62" fmla="*/ 4891 w 5753"/>
                <a:gd name="T63" fmla="*/ 271 h 484"/>
                <a:gd name="T64" fmla="*/ 4971 w 5753"/>
                <a:gd name="T65" fmla="*/ 271 h 484"/>
                <a:gd name="T66" fmla="*/ 5219 w 5753"/>
                <a:gd name="T67" fmla="*/ 0 h 484"/>
                <a:gd name="T68" fmla="*/ 5753 w 5753"/>
                <a:gd name="T69" fmla="*/ 0 h 484"/>
                <a:gd name="T70" fmla="*/ 5753 w 5753"/>
                <a:gd name="T71" fmla="*/ 17 h 484"/>
                <a:gd name="T72" fmla="*/ 5254 w 5753"/>
                <a:gd name="T73" fmla="*/ 17 h 484"/>
                <a:gd name="T74" fmla="*/ 5219 w 5753"/>
                <a:gd name="T75" fmla="*/ 21 h 484"/>
                <a:gd name="T76" fmla="*/ 5187 w 5753"/>
                <a:gd name="T77" fmla="*/ 31 h 484"/>
                <a:gd name="T78" fmla="*/ 5159 w 5753"/>
                <a:gd name="T79" fmla="*/ 47 h 484"/>
                <a:gd name="T80" fmla="*/ 5135 w 5753"/>
                <a:gd name="T81" fmla="*/ 66 h 484"/>
                <a:gd name="T82" fmla="*/ 5112 w 5753"/>
                <a:gd name="T83" fmla="*/ 90 h 484"/>
                <a:gd name="T84" fmla="*/ 5091 w 5753"/>
                <a:gd name="T85" fmla="*/ 115 h 484"/>
                <a:gd name="T86" fmla="*/ 5011 w 5753"/>
                <a:gd name="T87" fmla="*/ 115 h 484"/>
                <a:gd name="T88" fmla="*/ 5034 w 5753"/>
                <a:gd name="T89" fmla="*/ 87 h 484"/>
                <a:gd name="T90" fmla="*/ 5058 w 5753"/>
                <a:gd name="T91" fmla="*/ 62 h 484"/>
                <a:gd name="T92" fmla="*/ 5083 w 5753"/>
                <a:gd name="T93" fmla="*/ 42 h 484"/>
                <a:gd name="T94" fmla="*/ 5110 w 5753"/>
                <a:gd name="T95" fmla="*/ 24 h 484"/>
                <a:gd name="T96" fmla="*/ 5142 w 5753"/>
                <a:gd name="T97" fmla="*/ 10 h 484"/>
                <a:gd name="T98" fmla="*/ 5177 w 5753"/>
                <a:gd name="T99" fmla="*/ 3 h 484"/>
                <a:gd name="T100" fmla="*/ 5219 w 5753"/>
                <a:gd name="T101" fmla="*/ 0 h 4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3" h="484">
                  <a:moveTo>
                    <a:pt x="4775" y="411"/>
                  </a:moveTo>
                  <a:lnTo>
                    <a:pt x="4863" y="411"/>
                  </a:lnTo>
                  <a:lnTo>
                    <a:pt x="4833" y="439"/>
                  </a:lnTo>
                  <a:lnTo>
                    <a:pt x="4805" y="458"/>
                  </a:lnTo>
                  <a:lnTo>
                    <a:pt x="4777" y="472"/>
                  </a:lnTo>
                  <a:lnTo>
                    <a:pt x="4747" y="479"/>
                  </a:lnTo>
                  <a:lnTo>
                    <a:pt x="4716" y="482"/>
                  </a:lnTo>
                  <a:lnTo>
                    <a:pt x="4681" y="484"/>
                  </a:lnTo>
                  <a:lnTo>
                    <a:pt x="4636" y="482"/>
                  </a:lnTo>
                  <a:lnTo>
                    <a:pt x="4585" y="482"/>
                  </a:lnTo>
                  <a:lnTo>
                    <a:pt x="0" y="482"/>
                  </a:lnTo>
                  <a:lnTo>
                    <a:pt x="0" y="465"/>
                  </a:lnTo>
                  <a:lnTo>
                    <a:pt x="4671" y="465"/>
                  </a:lnTo>
                  <a:lnTo>
                    <a:pt x="4698" y="461"/>
                  </a:lnTo>
                  <a:lnTo>
                    <a:pt x="4725" y="451"/>
                  </a:lnTo>
                  <a:lnTo>
                    <a:pt x="4751" y="435"/>
                  </a:lnTo>
                  <a:lnTo>
                    <a:pt x="4775" y="411"/>
                  </a:lnTo>
                  <a:close/>
                  <a:moveTo>
                    <a:pt x="4971" y="271"/>
                  </a:moveTo>
                  <a:lnTo>
                    <a:pt x="4959" y="289"/>
                  </a:lnTo>
                  <a:lnTo>
                    <a:pt x="4948" y="305"/>
                  </a:lnTo>
                  <a:lnTo>
                    <a:pt x="4934" y="324"/>
                  </a:lnTo>
                  <a:lnTo>
                    <a:pt x="4918" y="343"/>
                  </a:lnTo>
                  <a:lnTo>
                    <a:pt x="4899" y="369"/>
                  </a:lnTo>
                  <a:lnTo>
                    <a:pt x="4868" y="406"/>
                  </a:lnTo>
                  <a:lnTo>
                    <a:pt x="4782" y="406"/>
                  </a:lnTo>
                  <a:lnTo>
                    <a:pt x="4814" y="371"/>
                  </a:lnTo>
                  <a:lnTo>
                    <a:pt x="4829" y="353"/>
                  </a:lnTo>
                  <a:lnTo>
                    <a:pt x="4842" y="338"/>
                  </a:lnTo>
                  <a:lnTo>
                    <a:pt x="4854" y="324"/>
                  </a:lnTo>
                  <a:lnTo>
                    <a:pt x="4864" y="310"/>
                  </a:lnTo>
                  <a:lnTo>
                    <a:pt x="4877" y="292"/>
                  </a:lnTo>
                  <a:lnTo>
                    <a:pt x="4891" y="271"/>
                  </a:lnTo>
                  <a:lnTo>
                    <a:pt x="4971" y="271"/>
                  </a:lnTo>
                  <a:close/>
                  <a:moveTo>
                    <a:pt x="5219" y="0"/>
                  </a:moveTo>
                  <a:lnTo>
                    <a:pt x="5753" y="0"/>
                  </a:lnTo>
                  <a:lnTo>
                    <a:pt x="5753" y="17"/>
                  </a:lnTo>
                  <a:lnTo>
                    <a:pt x="5254" y="17"/>
                  </a:lnTo>
                  <a:lnTo>
                    <a:pt x="5219" y="21"/>
                  </a:lnTo>
                  <a:lnTo>
                    <a:pt x="5187" y="31"/>
                  </a:lnTo>
                  <a:lnTo>
                    <a:pt x="5159" y="47"/>
                  </a:lnTo>
                  <a:lnTo>
                    <a:pt x="5135" y="66"/>
                  </a:lnTo>
                  <a:lnTo>
                    <a:pt x="5112" y="90"/>
                  </a:lnTo>
                  <a:lnTo>
                    <a:pt x="5091" y="115"/>
                  </a:lnTo>
                  <a:lnTo>
                    <a:pt x="5011" y="115"/>
                  </a:lnTo>
                  <a:lnTo>
                    <a:pt x="5034" y="87"/>
                  </a:lnTo>
                  <a:lnTo>
                    <a:pt x="5058" y="62"/>
                  </a:lnTo>
                  <a:lnTo>
                    <a:pt x="5083" y="42"/>
                  </a:lnTo>
                  <a:lnTo>
                    <a:pt x="5110" y="24"/>
                  </a:lnTo>
                  <a:lnTo>
                    <a:pt x="5142" y="10"/>
                  </a:lnTo>
                  <a:lnTo>
                    <a:pt x="5177" y="3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891" y="1494"/>
              <a:ext cx="200" cy="156"/>
            </a:xfrm>
            <a:custGeom>
              <a:avLst/>
              <a:gdLst>
                <a:gd name="T0" fmla="*/ 120 w 200"/>
                <a:gd name="T1" fmla="*/ 0 h 156"/>
                <a:gd name="T2" fmla="*/ 200 w 200"/>
                <a:gd name="T3" fmla="*/ 0 h 156"/>
                <a:gd name="T4" fmla="*/ 195 w 200"/>
                <a:gd name="T5" fmla="*/ 7 h 156"/>
                <a:gd name="T6" fmla="*/ 165 w 200"/>
                <a:gd name="T7" fmla="*/ 45 h 156"/>
                <a:gd name="T8" fmla="*/ 141 w 200"/>
                <a:gd name="T9" fmla="*/ 75 h 156"/>
                <a:gd name="T10" fmla="*/ 122 w 200"/>
                <a:gd name="T11" fmla="*/ 101 h 156"/>
                <a:gd name="T12" fmla="*/ 104 w 200"/>
                <a:gd name="T13" fmla="*/ 122 h 156"/>
                <a:gd name="T14" fmla="*/ 92 w 200"/>
                <a:gd name="T15" fmla="*/ 141 h 156"/>
                <a:gd name="T16" fmla="*/ 80 w 200"/>
                <a:gd name="T17" fmla="*/ 156 h 156"/>
                <a:gd name="T18" fmla="*/ 0 w 200"/>
                <a:gd name="T19" fmla="*/ 156 h 156"/>
                <a:gd name="T20" fmla="*/ 13 w 200"/>
                <a:gd name="T21" fmla="*/ 139 h 156"/>
                <a:gd name="T22" fmla="*/ 27 w 200"/>
                <a:gd name="T23" fmla="*/ 118 h 156"/>
                <a:gd name="T24" fmla="*/ 47 w 200"/>
                <a:gd name="T25" fmla="*/ 94 h 156"/>
                <a:gd name="T26" fmla="*/ 69 w 200"/>
                <a:gd name="T27" fmla="*/ 66 h 156"/>
                <a:gd name="T28" fmla="*/ 96 w 200"/>
                <a:gd name="T29" fmla="*/ 31 h 156"/>
                <a:gd name="T30" fmla="*/ 120 w 200"/>
                <a:gd name="T31" fmla="*/ 0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0" h="156">
                  <a:moveTo>
                    <a:pt x="120" y="0"/>
                  </a:moveTo>
                  <a:lnTo>
                    <a:pt x="200" y="0"/>
                  </a:lnTo>
                  <a:lnTo>
                    <a:pt x="195" y="7"/>
                  </a:lnTo>
                  <a:lnTo>
                    <a:pt x="165" y="45"/>
                  </a:lnTo>
                  <a:lnTo>
                    <a:pt x="141" y="75"/>
                  </a:lnTo>
                  <a:lnTo>
                    <a:pt x="122" y="101"/>
                  </a:lnTo>
                  <a:lnTo>
                    <a:pt x="104" y="122"/>
                  </a:lnTo>
                  <a:lnTo>
                    <a:pt x="92" y="141"/>
                  </a:lnTo>
                  <a:lnTo>
                    <a:pt x="80" y="156"/>
                  </a:lnTo>
                  <a:lnTo>
                    <a:pt x="0" y="156"/>
                  </a:lnTo>
                  <a:lnTo>
                    <a:pt x="13" y="139"/>
                  </a:lnTo>
                  <a:lnTo>
                    <a:pt x="27" y="118"/>
                  </a:lnTo>
                  <a:lnTo>
                    <a:pt x="47" y="94"/>
                  </a:lnTo>
                  <a:lnTo>
                    <a:pt x="69" y="66"/>
                  </a:lnTo>
                  <a:lnTo>
                    <a:pt x="96" y="3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75" y="1785"/>
              <a:ext cx="93" cy="5"/>
            </a:xfrm>
            <a:custGeom>
              <a:avLst/>
              <a:gdLst>
                <a:gd name="T0" fmla="*/ 7 w 93"/>
                <a:gd name="T1" fmla="*/ 0 h 5"/>
                <a:gd name="T2" fmla="*/ 93 w 93"/>
                <a:gd name="T3" fmla="*/ 0 h 5"/>
                <a:gd name="T4" fmla="*/ 88 w 93"/>
                <a:gd name="T5" fmla="*/ 5 h 5"/>
                <a:gd name="T6" fmla="*/ 0 w 93"/>
                <a:gd name="T7" fmla="*/ 5 h 5"/>
                <a:gd name="T8" fmla="*/ 7 w 9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5">
                  <a:moveTo>
                    <a:pt x="7" y="0"/>
                  </a:moveTo>
                  <a:lnTo>
                    <a:pt x="93" y="0"/>
                  </a:lnTo>
                  <a:lnTo>
                    <a:pt x="88" y="5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0" y="1586"/>
              <a:ext cx="5753" cy="221"/>
            </a:xfrm>
            <a:custGeom>
              <a:avLst/>
              <a:gdLst>
                <a:gd name="T0" fmla="*/ 5388 w 5753"/>
                <a:gd name="T1" fmla="*/ 0 h 221"/>
                <a:gd name="T2" fmla="*/ 5753 w 5753"/>
                <a:gd name="T3" fmla="*/ 0 h 221"/>
                <a:gd name="T4" fmla="*/ 5753 w 5753"/>
                <a:gd name="T5" fmla="*/ 7 h 221"/>
                <a:gd name="T6" fmla="*/ 5440 w 5753"/>
                <a:gd name="T7" fmla="*/ 7 h 221"/>
                <a:gd name="T8" fmla="*/ 5420 w 5753"/>
                <a:gd name="T9" fmla="*/ 10 h 221"/>
                <a:gd name="T10" fmla="*/ 5402 w 5753"/>
                <a:gd name="T11" fmla="*/ 17 h 221"/>
                <a:gd name="T12" fmla="*/ 5388 w 5753"/>
                <a:gd name="T13" fmla="*/ 28 h 221"/>
                <a:gd name="T14" fmla="*/ 5374 w 5753"/>
                <a:gd name="T15" fmla="*/ 42 h 221"/>
                <a:gd name="T16" fmla="*/ 5362 w 5753"/>
                <a:gd name="T17" fmla="*/ 56 h 221"/>
                <a:gd name="T18" fmla="*/ 5344 w 5753"/>
                <a:gd name="T19" fmla="*/ 78 h 221"/>
                <a:gd name="T20" fmla="*/ 5330 w 5753"/>
                <a:gd name="T21" fmla="*/ 98 h 221"/>
                <a:gd name="T22" fmla="*/ 5320 w 5753"/>
                <a:gd name="T23" fmla="*/ 112 h 221"/>
                <a:gd name="T24" fmla="*/ 5311 w 5753"/>
                <a:gd name="T25" fmla="*/ 122 h 221"/>
                <a:gd name="T26" fmla="*/ 5304 w 5753"/>
                <a:gd name="T27" fmla="*/ 132 h 221"/>
                <a:gd name="T28" fmla="*/ 5297 w 5753"/>
                <a:gd name="T29" fmla="*/ 143 h 221"/>
                <a:gd name="T30" fmla="*/ 5289 w 5753"/>
                <a:gd name="T31" fmla="*/ 155 h 221"/>
                <a:gd name="T32" fmla="*/ 5276 w 5753"/>
                <a:gd name="T33" fmla="*/ 169 h 221"/>
                <a:gd name="T34" fmla="*/ 5257 w 5753"/>
                <a:gd name="T35" fmla="*/ 192 h 221"/>
                <a:gd name="T36" fmla="*/ 5240 w 5753"/>
                <a:gd name="T37" fmla="*/ 206 h 221"/>
                <a:gd name="T38" fmla="*/ 5222 w 5753"/>
                <a:gd name="T39" fmla="*/ 216 h 221"/>
                <a:gd name="T40" fmla="*/ 5205 w 5753"/>
                <a:gd name="T41" fmla="*/ 220 h 221"/>
                <a:gd name="T42" fmla="*/ 5184 w 5753"/>
                <a:gd name="T43" fmla="*/ 221 h 221"/>
                <a:gd name="T44" fmla="*/ 5161 w 5753"/>
                <a:gd name="T45" fmla="*/ 221 h 221"/>
                <a:gd name="T46" fmla="*/ 5131 w 5753"/>
                <a:gd name="T47" fmla="*/ 221 h 221"/>
                <a:gd name="T48" fmla="*/ 0 w 5753"/>
                <a:gd name="T49" fmla="*/ 221 h 221"/>
                <a:gd name="T50" fmla="*/ 0 w 5753"/>
                <a:gd name="T51" fmla="*/ 214 h 221"/>
                <a:gd name="T52" fmla="*/ 5137 w 5753"/>
                <a:gd name="T53" fmla="*/ 214 h 221"/>
                <a:gd name="T54" fmla="*/ 5154 w 5753"/>
                <a:gd name="T55" fmla="*/ 211 h 221"/>
                <a:gd name="T56" fmla="*/ 5170 w 5753"/>
                <a:gd name="T57" fmla="*/ 202 h 221"/>
                <a:gd name="T58" fmla="*/ 5186 w 5753"/>
                <a:gd name="T59" fmla="*/ 188 h 221"/>
                <a:gd name="T60" fmla="*/ 5203 w 5753"/>
                <a:gd name="T61" fmla="*/ 171 h 221"/>
                <a:gd name="T62" fmla="*/ 5210 w 5753"/>
                <a:gd name="T63" fmla="*/ 160 h 221"/>
                <a:gd name="T64" fmla="*/ 5217 w 5753"/>
                <a:gd name="T65" fmla="*/ 153 h 221"/>
                <a:gd name="T66" fmla="*/ 5222 w 5753"/>
                <a:gd name="T67" fmla="*/ 145 h 221"/>
                <a:gd name="T68" fmla="*/ 5229 w 5753"/>
                <a:gd name="T69" fmla="*/ 136 h 221"/>
                <a:gd name="T70" fmla="*/ 5236 w 5753"/>
                <a:gd name="T71" fmla="*/ 125 h 221"/>
                <a:gd name="T72" fmla="*/ 5247 w 5753"/>
                <a:gd name="T73" fmla="*/ 112 h 221"/>
                <a:gd name="T74" fmla="*/ 5262 w 5753"/>
                <a:gd name="T75" fmla="*/ 92 h 221"/>
                <a:gd name="T76" fmla="*/ 5282 w 5753"/>
                <a:gd name="T77" fmla="*/ 66 h 221"/>
                <a:gd name="T78" fmla="*/ 5296 w 5753"/>
                <a:gd name="T79" fmla="*/ 49 h 221"/>
                <a:gd name="T80" fmla="*/ 5310 w 5753"/>
                <a:gd name="T81" fmla="*/ 31 h 221"/>
                <a:gd name="T82" fmla="*/ 5325 w 5753"/>
                <a:gd name="T83" fmla="*/ 19 h 221"/>
                <a:gd name="T84" fmla="*/ 5343 w 5753"/>
                <a:gd name="T85" fmla="*/ 9 h 221"/>
                <a:gd name="T86" fmla="*/ 5364 w 5753"/>
                <a:gd name="T87" fmla="*/ 2 h 221"/>
                <a:gd name="T88" fmla="*/ 5388 w 5753"/>
                <a:gd name="T89" fmla="*/ 0 h 2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53" h="221">
                  <a:moveTo>
                    <a:pt x="5388" y="0"/>
                  </a:moveTo>
                  <a:lnTo>
                    <a:pt x="5753" y="0"/>
                  </a:lnTo>
                  <a:lnTo>
                    <a:pt x="5753" y="7"/>
                  </a:lnTo>
                  <a:lnTo>
                    <a:pt x="5440" y="7"/>
                  </a:lnTo>
                  <a:lnTo>
                    <a:pt x="5420" y="10"/>
                  </a:lnTo>
                  <a:lnTo>
                    <a:pt x="5402" y="17"/>
                  </a:lnTo>
                  <a:lnTo>
                    <a:pt x="5388" y="28"/>
                  </a:lnTo>
                  <a:lnTo>
                    <a:pt x="5374" y="42"/>
                  </a:lnTo>
                  <a:lnTo>
                    <a:pt x="5362" y="56"/>
                  </a:lnTo>
                  <a:lnTo>
                    <a:pt x="5344" y="78"/>
                  </a:lnTo>
                  <a:lnTo>
                    <a:pt x="5330" y="98"/>
                  </a:lnTo>
                  <a:lnTo>
                    <a:pt x="5320" y="112"/>
                  </a:lnTo>
                  <a:lnTo>
                    <a:pt x="5311" y="122"/>
                  </a:lnTo>
                  <a:lnTo>
                    <a:pt x="5304" y="132"/>
                  </a:lnTo>
                  <a:lnTo>
                    <a:pt x="5297" y="143"/>
                  </a:lnTo>
                  <a:lnTo>
                    <a:pt x="5289" y="155"/>
                  </a:lnTo>
                  <a:lnTo>
                    <a:pt x="5276" y="169"/>
                  </a:lnTo>
                  <a:lnTo>
                    <a:pt x="5257" y="192"/>
                  </a:lnTo>
                  <a:lnTo>
                    <a:pt x="5240" y="206"/>
                  </a:lnTo>
                  <a:lnTo>
                    <a:pt x="5222" y="216"/>
                  </a:lnTo>
                  <a:lnTo>
                    <a:pt x="5205" y="220"/>
                  </a:lnTo>
                  <a:lnTo>
                    <a:pt x="5184" y="221"/>
                  </a:lnTo>
                  <a:lnTo>
                    <a:pt x="5161" y="221"/>
                  </a:lnTo>
                  <a:lnTo>
                    <a:pt x="5131" y="221"/>
                  </a:lnTo>
                  <a:lnTo>
                    <a:pt x="0" y="221"/>
                  </a:lnTo>
                  <a:lnTo>
                    <a:pt x="0" y="214"/>
                  </a:lnTo>
                  <a:lnTo>
                    <a:pt x="5137" y="214"/>
                  </a:lnTo>
                  <a:lnTo>
                    <a:pt x="5154" y="211"/>
                  </a:lnTo>
                  <a:lnTo>
                    <a:pt x="5170" y="202"/>
                  </a:lnTo>
                  <a:lnTo>
                    <a:pt x="5186" y="188"/>
                  </a:lnTo>
                  <a:lnTo>
                    <a:pt x="5203" y="171"/>
                  </a:lnTo>
                  <a:lnTo>
                    <a:pt x="5210" y="160"/>
                  </a:lnTo>
                  <a:lnTo>
                    <a:pt x="5217" y="153"/>
                  </a:lnTo>
                  <a:lnTo>
                    <a:pt x="5222" y="145"/>
                  </a:lnTo>
                  <a:lnTo>
                    <a:pt x="5229" y="136"/>
                  </a:lnTo>
                  <a:lnTo>
                    <a:pt x="5236" y="125"/>
                  </a:lnTo>
                  <a:lnTo>
                    <a:pt x="5247" y="112"/>
                  </a:lnTo>
                  <a:lnTo>
                    <a:pt x="5262" y="92"/>
                  </a:lnTo>
                  <a:lnTo>
                    <a:pt x="5282" y="66"/>
                  </a:lnTo>
                  <a:lnTo>
                    <a:pt x="5296" y="49"/>
                  </a:lnTo>
                  <a:lnTo>
                    <a:pt x="5310" y="31"/>
                  </a:lnTo>
                  <a:lnTo>
                    <a:pt x="5325" y="19"/>
                  </a:lnTo>
                  <a:lnTo>
                    <a:pt x="5343" y="9"/>
                  </a:lnTo>
                  <a:lnTo>
                    <a:pt x="5364" y="2"/>
                  </a:lnTo>
                  <a:lnTo>
                    <a:pt x="5388" y="0"/>
                  </a:lnTo>
                  <a:close/>
                </a:path>
              </a:pathLst>
            </a:custGeom>
            <a:solidFill>
              <a:srgbClr val="FF1300"/>
            </a:solidFill>
            <a:ln w="0">
              <a:solidFill>
                <a:srgbClr val="FF13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647619"/>
            <a:ext cx="11880852" cy="210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79" y="6647618"/>
            <a:ext cx="8796772" cy="23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67">
            <a:extLst>
              <a:ext uri="{FF2B5EF4-FFF2-40B4-BE49-F238E27FC236}">
                <a16:creationId xmlns:a16="http://schemas.microsoft.com/office/drawing/2014/main" id="{16C83F26-5CA9-4756-BA0B-328E65A97935}"/>
              </a:ext>
            </a:extLst>
          </p:cNvPr>
          <p:cNvSpPr>
            <a:spLocks noEditPoints="1"/>
          </p:cNvSpPr>
          <p:nvPr/>
        </p:nvSpPr>
        <p:spPr bwMode="auto">
          <a:xfrm>
            <a:off x="260263" y="367056"/>
            <a:ext cx="251999" cy="252000"/>
          </a:xfrm>
          <a:custGeom>
            <a:avLst/>
            <a:gdLst>
              <a:gd name="T0" fmla="*/ 87 w 179"/>
              <a:gd name="T1" fmla="*/ 0 h 185"/>
              <a:gd name="T2" fmla="*/ 179 w 179"/>
              <a:gd name="T3" fmla="*/ 93 h 185"/>
              <a:gd name="T4" fmla="*/ 87 w 179"/>
              <a:gd name="T5" fmla="*/ 185 h 185"/>
              <a:gd name="T6" fmla="*/ 66 w 179"/>
              <a:gd name="T7" fmla="*/ 165 h 185"/>
              <a:gd name="T8" fmla="*/ 140 w 179"/>
              <a:gd name="T9" fmla="*/ 93 h 185"/>
              <a:gd name="T10" fmla="*/ 66 w 179"/>
              <a:gd name="T11" fmla="*/ 20 h 185"/>
              <a:gd name="T12" fmla="*/ 87 w 179"/>
              <a:gd name="T13" fmla="*/ 0 h 185"/>
              <a:gd name="T14" fmla="*/ 19 w 179"/>
              <a:gd name="T15" fmla="*/ 0 h 185"/>
              <a:gd name="T16" fmla="*/ 19 w 179"/>
              <a:gd name="T17" fmla="*/ 0 h 185"/>
              <a:gd name="T18" fmla="*/ 114 w 179"/>
              <a:gd name="T19" fmla="*/ 93 h 185"/>
              <a:gd name="T20" fmla="*/ 19 w 179"/>
              <a:gd name="T21" fmla="*/ 185 h 185"/>
              <a:gd name="T22" fmla="*/ 0 w 179"/>
              <a:gd name="T23" fmla="*/ 165 h 185"/>
              <a:gd name="T24" fmla="*/ 73 w 179"/>
              <a:gd name="T25" fmla="*/ 93 h 185"/>
              <a:gd name="T26" fmla="*/ 0 w 179"/>
              <a:gd name="T27" fmla="*/ 20 h 185"/>
              <a:gd name="T28" fmla="*/ 19 w 179"/>
              <a:gd name="T2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" h="185">
                <a:moveTo>
                  <a:pt x="87" y="0"/>
                </a:moveTo>
                <a:lnTo>
                  <a:pt x="179" y="93"/>
                </a:lnTo>
                <a:lnTo>
                  <a:pt x="87" y="185"/>
                </a:lnTo>
                <a:lnTo>
                  <a:pt x="66" y="165"/>
                </a:lnTo>
                <a:lnTo>
                  <a:pt x="140" y="93"/>
                </a:lnTo>
                <a:lnTo>
                  <a:pt x="66" y="20"/>
                </a:lnTo>
                <a:lnTo>
                  <a:pt x="87" y="0"/>
                </a:lnTo>
                <a:close/>
                <a:moveTo>
                  <a:pt x="19" y="0"/>
                </a:moveTo>
                <a:lnTo>
                  <a:pt x="19" y="0"/>
                </a:lnTo>
                <a:lnTo>
                  <a:pt x="114" y="93"/>
                </a:lnTo>
                <a:lnTo>
                  <a:pt x="19" y="185"/>
                </a:lnTo>
                <a:lnTo>
                  <a:pt x="0" y="165"/>
                </a:lnTo>
                <a:lnTo>
                  <a:pt x="73" y="93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4639" y="292586"/>
            <a:ext cx="7677576" cy="408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 TRANSPORTATION ROUTE</a:t>
            </a:r>
            <a:endParaRPr lang="de-DE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118"/>
          <p:cNvGrpSpPr/>
          <p:nvPr/>
        </p:nvGrpSpPr>
        <p:grpSpPr>
          <a:xfrm rot="16200000">
            <a:off x="5842824" y="-4725196"/>
            <a:ext cx="204376" cy="11871675"/>
            <a:chOff x="6458746" y="2221422"/>
            <a:chExt cx="324098" cy="4650895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6650079" y="2229477"/>
              <a:ext cx="132765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6529006" y="2221422"/>
              <a:ext cx="127970" cy="46508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6458746" y="2229477"/>
              <a:ext cx="72501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6" name="Text Placeholder 7"/>
          <p:cNvSpPr txBox="1">
            <a:spLocks/>
          </p:cNvSpPr>
          <p:nvPr/>
        </p:nvSpPr>
        <p:spPr>
          <a:xfrm>
            <a:off x="2351185" y="6461126"/>
            <a:ext cx="1309781" cy="419100"/>
          </a:xfrm>
          <a:prstGeom prst="rect">
            <a:avLst/>
          </a:prstGeom>
        </p:spPr>
        <p:txBody>
          <a:bodyPr lIns="119924" tIns="59962" rIns="119924" bIns="59962" anchor="ctr"/>
          <a:lstStyle/>
          <a:p>
            <a:pPr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6" name="Группа 2"/>
          <p:cNvGrpSpPr/>
          <p:nvPr/>
        </p:nvGrpSpPr>
        <p:grpSpPr>
          <a:xfrm>
            <a:off x="339846" y="1257628"/>
            <a:ext cx="11017325" cy="5104595"/>
            <a:chOff x="2570258" y="1232173"/>
            <a:chExt cx="4487863" cy="1968499"/>
          </a:xfrm>
        </p:grpSpPr>
        <p:sp>
          <p:nvSpPr>
            <p:cNvPr id="538" name="Freeform 5"/>
            <p:cNvSpPr>
              <a:spLocks/>
            </p:cNvSpPr>
            <p:nvPr/>
          </p:nvSpPr>
          <p:spPr bwMode="auto">
            <a:xfrm>
              <a:off x="4787996" y="1281385"/>
              <a:ext cx="77787" cy="41275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0 h 3"/>
                <a:gd name="T4" fmla="*/ 2147483647 w 6"/>
                <a:gd name="T5" fmla="*/ 0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2147483647 h 3"/>
                <a:gd name="T14" fmla="*/ 0 w 6"/>
                <a:gd name="T15" fmla="*/ 2147483647 h 3"/>
                <a:gd name="T16" fmla="*/ 0 w 6"/>
                <a:gd name="T17" fmla="*/ 2147483647 h 3"/>
                <a:gd name="T18" fmla="*/ 0 w 6"/>
                <a:gd name="T19" fmla="*/ 2147483647 h 3"/>
                <a:gd name="T20" fmla="*/ 0 w 6"/>
                <a:gd name="T21" fmla="*/ 2147483647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3"/>
                <a:gd name="T35" fmla="*/ 6 w 6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3">
                  <a:moveTo>
                    <a:pt x="0" y="1"/>
                  </a:moveTo>
                  <a:lnTo>
                    <a:pt x="1" y="0"/>
                  </a:lnTo>
                  <a:cubicBezTo>
                    <a:pt x="2" y="1"/>
                    <a:pt x="6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5" y="3"/>
                    <a:pt x="3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9" name="Freeform 6"/>
            <p:cNvSpPr>
              <a:spLocks/>
            </p:cNvSpPr>
            <p:nvPr/>
          </p:nvSpPr>
          <p:spPr bwMode="auto">
            <a:xfrm>
              <a:off x="5311871" y="1425848"/>
              <a:ext cx="125412" cy="39687"/>
            </a:xfrm>
            <a:custGeom>
              <a:avLst/>
              <a:gdLst>
                <a:gd name="T0" fmla="*/ 2147483647 w 10"/>
                <a:gd name="T1" fmla="*/ 0 h 3"/>
                <a:gd name="T2" fmla="*/ 2147483647 w 10"/>
                <a:gd name="T3" fmla="*/ 2147483647 h 3"/>
                <a:gd name="T4" fmla="*/ 2147483647 w 10"/>
                <a:gd name="T5" fmla="*/ 2147483647 h 3"/>
                <a:gd name="T6" fmla="*/ 2147483647 w 10"/>
                <a:gd name="T7" fmla="*/ 2147483647 h 3"/>
                <a:gd name="T8" fmla="*/ 2147483647 w 10"/>
                <a:gd name="T9" fmla="*/ 2147483647 h 3"/>
                <a:gd name="T10" fmla="*/ 2147483647 w 10"/>
                <a:gd name="T11" fmla="*/ 0 h 3"/>
                <a:gd name="T12" fmla="*/ 2147483647 w 10"/>
                <a:gd name="T13" fmla="*/ 0 h 3"/>
                <a:gd name="T14" fmla="*/ 2147483647 w 10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5" y="0"/>
                  </a:moveTo>
                  <a:cubicBezTo>
                    <a:pt x="8" y="0"/>
                    <a:pt x="9" y="2"/>
                    <a:pt x="10" y="3"/>
                  </a:cubicBezTo>
                  <a:lnTo>
                    <a:pt x="8" y="3"/>
                  </a:lnTo>
                  <a:cubicBezTo>
                    <a:pt x="7" y="3"/>
                    <a:pt x="0" y="0"/>
                    <a:pt x="5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0" name="Freeform 7"/>
            <p:cNvSpPr>
              <a:spLocks/>
            </p:cNvSpPr>
            <p:nvPr/>
          </p:nvSpPr>
          <p:spPr bwMode="auto">
            <a:xfrm>
              <a:off x="5538883" y="1346473"/>
              <a:ext cx="153987" cy="53975"/>
            </a:xfrm>
            <a:custGeom>
              <a:avLst/>
              <a:gdLst>
                <a:gd name="T0" fmla="*/ 0 w 12"/>
                <a:gd name="T1" fmla="*/ 2147483647 h 4"/>
                <a:gd name="T2" fmla="*/ 2147483647 w 12"/>
                <a:gd name="T3" fmla="*/ 2147483647 h 4"/>
                <a:gd name="T4" fmla="*/ 2147483647 w 12"/>
                <a:gd name="T5" fmla="*/ 2147483647 h 4"/>
                <a:gd name="T6" fmla="*/ 2147483647 w 12"/>
                <a:gd name="T7" fmla="*/ 2147483647 h 4"/>
                <a:gd name="T8" fmla="*/ 2147483647 w 12"/>
                <a:gd name="T9" fmla="*/ 2147483647 h 4"/>
                <a:gd name="T10" fmla="*/ 2147483647 w 12"/>
                <a:gd name="T11" fmla="*/ 2147483647 h 4"/>
                <a:gd name="T12" fmla="*/ 0 w 12"/>
                <a:gd name="T13" fmla="*/ 2147483647 h 4"/>
                <a:gd name="T14" fmla="*/ 0 w 12"/>
                <a:gd name="T15" fmla="*/ 2147483647 h 4"/>
                <a:gd name="T16" fmla="*/ 0 w 12"/>
                <a:gd name="T17" fmla="*/ 2147483647 h 4"/>
                <a:gd name="T18" fmla="*/ 0 w 12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"/>
                <a:gd name="T32" fmla="*/ 12 w 1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">
                  <a:moveTo>
                    <a:pt x="0" y="1"/>
                  </a:moveTo>
                  <a:cubicBezTo>
                    <a:pt x="1" y="0"/>
                    <a:pt x="4" y="2"/>
                    <a:pt x="4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7" y="1"/>
                    <a:pt x="11" y="2"/>
                    <a:pt x="12" y="3"/>
                  </a:cubicBezTo>
                  <a:cubicBezTo>
                    <a:pt x="10" y="4"/>
                    <a:pt x="6" y="4"/>
                    <a:pt x="5" y="4"/>
                  </a:cubicBezTo>
                  <a:cubicBezTo>
                    <a:pt x="5" y="4"/>
                    <a:pt x="2" y="4"/>
                    <a:pt x="2" y="3"/>
                  </a:cubicBezTo>
                  <a:cubicBezTo>
                    <a:pt x="0" y="3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1" name="Freeform 8"/>
            <p:cNvSpPr>
              <a:spLocks/>
            </p:cNvSpPr>
            <p:nvPr/>
          </p:nvSpPr>
          <p:spPr bwMode="auto">
            <a:xfrm>
              <a:off x="5705571" y="1375048"/>
              <a:ext cx="117475" cy="38100"/>
            </a:xfrm>
            <a:custGeom>
              <a:avLst/>
              <a:gdLst>
                <a:gd name="T0" fmla="*/ 2147483647 w 9"/>
                <a:gd name="T1" fmla="*/ 0 h 3"/>
                <a:gd name="T2" fmla="*/ 2147483647 w 9"/>
                <a:gd name="T3" fmla="*/ 0 h 3"/>
                <a:gd name="T4" fmla="*/ 2147483647 w 9"/>
                <a:gd name="T5" fmla="*/ 0 h 3"/>
                <a:gd name="T6" fmla="*/ 2147483647 w 9"/>
                <a:gd name="T7" fmla="*/ 2147483647 h 3"/>
                <a:gd name="T8" fmla="*/ 2147483647 w 9"/>
                <a:gd name="T9" fmla="*/ 2147483647 h 3"/>
                <a:gd name="T10" fmla="*/ 0 w 9"/>
                <a:gd name="T11" fmla="*/ 0 h 3"/>
                <a:gd name="T12" fmla="*/ 2147483647 w 9"/>
                <a:gd name="T13" fmla="*/ 0 h 3"/>
                <a:gd name="T14" fmla="*/ 2147483647 w 9"/>
                <a:gd name="T15" fmla="*/ 0 h 3"/>
                <a:gd name="T16" fmla="*/ 2147483647 w 9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3"/>
                <a:gd name="T29" fmla="*/ 9 w 9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3">
                  <a:moveTo>
                    <a:pt x="3" y="0"/>
                  </a:moveTo>
                  <a:cubicBezTo>
                    <a:pt x="4" y="0"/>
                    <a:pt x="4" y="1"/>
                    <a:pt x="4" y="0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6" y="2"/>
                    <a:pt x="4" y="3"/>
                    <a:pt x="3" y="2"/>
                  </a:cubicBezTo>
                  <a:cubicBezTo>
                    <a:pt x="2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2" name="Freeform 9"/>
            <p:cNvSpPr>
              <a:spLocks/>
            </p:cNvSpPr>
            <p:nvPr/>
          </p:nvSpPr>
          <p:spPr bwMode="auto">
            <a:xfrm>
              <a:off x="5669058" y="1413148"/>
              <a:ext cx="65087" cy="25400"/>
            </a:xfrm>
            <a:custGeom>
              <a:avLst/>
              <a:gdLst>
                <a:gd name="T0" fmla="*/ 2147483647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2147483647 h 2"/>
                <a:gd name="T10" fmla="*/ 2147483647 w 5"/>
                <a:gd name="T11" fmla="*/ 2147483647 h 2"/>
                <a:gd name="T12" fmla="*/ 0 w 5"/>
                <a:gd name="T13" fmla="*/ 2147483647 h 2"/>
                <a:gd name="T14" fmla="*/ 2147483647 w 5"/>
                <a:gd name="T15" fmla="*/ 2147483647 h 2"/>
                <a:gd name="T16" fmla="*/ 2147483647 w 5"/>
                <a:gd name="T17" fmla="*/ 2147483647 h 2"/>
                <a:gd name="T18" fmla="*/ 2147483647 w 5"/>
                <a:gd name="T19" fmla="*/ 2147483647 h 2"/>
                <a:gd name="T20" fmla="*/ 2147483647 w 5"/>
                <a:gd name="T21" fmla="*/ 2147483647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2"/>
                <a:gd name="T35" fmla="*/ 5 w 5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2">
                  <a:moveTo>
                    <a:pt x="5" y="2"/>
                  </a:moveTo>
                  <a:cubicBezTo>
                    <a:pt x="5" y="1"/>
                    <a:pt x="4" y="0"/>
                    <a:pt x="4" y="1"/>
                  </a:cubicBezTo>
                  <a:lnTo>
                    <a:pt x="3" y="1"/>
                  </a:ln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3" name="Freeform 10"/>
            <p:cNvSpPr>
              <a:spLocks/>
            </p:cNvSpPr>
            <p:nvPr/>
          </p:nvSpPr>
          <p:spPr bwMode="auto">
            <a:xfrm>
              <a:off x="3244946" y="1268685"/>
              <a:ext cx="255587" cy="92075"/>
            </a:xfrm>
            <a:custGeom>
              <a:avLst/>
              <a:gdLst>
                <a:gd name="T0" fmla="*/ 2147483647 w 20"/>
                <a:gd name="T1" fmla="*/ 2147483647 h 7"/>
                <a:gd name="T2" fmla="*/ 2147483647 w 20"/>
                <a:gd name="T3" fmla="*/ 2147483647 h 7"/>
                <a:gd name="T4" fmla="*/ 2147483647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2147483647 h 7"/>
                <a:gd name="T18" fmla="*/ 2147483647 w 20"/>
                <a:gd name="T19" fmla="*/ 2147483647 h 7"/>
                <a:gd name="T20" fmla="*/ 2147483647 w 20"/>
                <a:gd name="T21" fmla="*/ 2147483647 h 7"/>
                <a:gd name="T22" fmla="*/ 2147483647 w 20"/>
                <a:gd name="T23" fmla="*/ 2147483647 h 7"/>
                <a:gd name="T24" fmla="*/ 2147483647 w 20"/>
                <a:gd name="T25" fmla="*/ 2147483647 h 7"/>
                <a:gd name="T26" fmla="*/ 2147483647 w 20"/>
                <a:gd name="T27" fmla="*/ 0 h 7"/>
                <a:gd name="T28" fmla="*/ 2147483647 w 20"/>
                <a:gd name="T29" fmla="*/ 0 h 7"/>
                <a:gd name="T30" fmla="*/ 2147483647 w 20"/>
                <a:gd name="T31" fmla="*/ 0 h 7"/>
                <a:gd name="T32" fmla="*/ 2147483647 w 20"/>
                <a:gd name="T33" fmla="*/ 0 h 7"/>
                <a:gd name="T34" fmla="*/ 2147483647 w 20"/>
                <a:gd name="T35" fmla="*/ 2147483647 h 7"/>
                <a:gd name="T36" fmla="*/ 2147483647 w 20"/>
                <a:gd name="T37" fmla="*/ 0 h 7"/>
                <a:gd name="T38" fmla="*/ 2147483647 w 20"/>
                <a:gd name="T39" fmla="*/ 0 h 7"/>
                <a:gd name="T40" fmla="*/ 2147483647 w 20"/>
                <a:gd name="T41" fmla="*/ 2147483647 h 7"/>
                <a:gd name="T42" fmla="*/ 2147483647 w 20"/>
                <a:gd name="T43" fmla="*/ 2147483647 h 7"/>
                <a:gd name="T44" fmla="*/ 2147483647 w 20"/>
                <a:gd name="T45" fmla="*/ 2147483647 h 7"/>
                <a:gd name="T46" fmla="*/ 2147483647 w 20"/>
                <a:gd name="T47" fmla="*/ 2147483647 h 7"/>
                <a:gd name="T48" fmla="*/ 2147483647 w 20"/>
                <a:gd name="T49" fmla="*/ 2147483647 h 7"/>
                <a:gd name="T50" fmla="*/ 2147483647 w 20"/>
                <a:gd name="T51" fmla="*/ 2147483647 h 7"/>
                <a:gd name="T52" fmla="*/ 2147483647 w 20"/>
                <a:gd name="T53" fmla="*/ 2147483647 h 7"/>
                <a:gd name="T54" fmla="*/ 2147483647 w 20"/>
                <a:gd name="T55" fmla="*/ 2147483647 h 7"/>
                <a:gd name="T56" fmla="*/ 2147483647 w 20"/>
                <a:gd name="T57" fmla="*/ 2147483647 h 7"/>
                <a:gd name="T58" fmla="*/ 2147483647 w 20"/>
                <a:gd name="T59" fmla="*/ 2147483647 h 7"/>
                <a:gd name="T60" fmla="*/ 2147483647 w 20"/>
                <a:gd name="T61" fmla="*/ 2147483647 h 7"/>
                <a:gd name="T62" fmla="*/ 2147483647 w 20"/>
                <a:gd name="T63" fmla="*/ 2147483647 h 7"/>
                <a:gd name="T64" fmla="*/ 2147483647 w 20"/>
                <a:gd name="T65" fmla="*/ 2147483647 h 7"/>
                <a:gd name="T66" fmla="*/ 2147483647 w 20"/>
                <a:gd name="T67" fmla="*/ 2147483647 h 7"/>
                <a:gd name="T68" fmla="*/ 2147483647 w 20"/>
                <a:gd name="T69" fmla="*/ 2147483647 h 7"/>
                <a:gd name="T70" fmla="*/ 2147483647 w 20"/>
                <a:gd name="T71" fmla="*/ 2147483647 h 7"/>
                <a:gd name="T72" fmla="*/ 0 w 20"/>
                <a:gd name="T73" fmla="*/ 2147483647 h 7"/>
                <a:gd name="T74" fmla="*/ 2147483647 w 20"/>
                <a:gd name="T75" fmla="*/ 2147483647 h 7"/>
                <a:gd name="T76" fmla="*/ 2147483647 w 20"/>
                <a:gd name="T77" fmla="*/ 2147483647 h 7"/>
                <a:gd name="T78" fmla="*/ 2147483647 w 20"/>
                <a:gd name="T79" fmla="*/ 2147483647 h 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"/>
                <a:gd name="T121" fmla="*/ 0 h 7"/>
                <a:gd name="T122" fmla="*/ 20 w 20"/>
                <a:gd name="T123" fmla="*/ 7 h 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" h="7">
                  <a:moveTo>
                    <a:pt x="2" y="1"/>
                  </a:moveTo>
                  <a:cubicBezTo>
                    <a:pt x="2" y="1"/>
                    <a:pt x="2" y="1"/>
                    <a:pt x="3" y="1"/>
                  </a:cubicBezTo>
                  <a:lnTo>
                    <a:pt x="2" y="2"/>
                  </a:lnTo>
                  <a:lnTo>
                    <a:pt x="3" y="2"/>
                  </a:lnTo>
                  <a:cubicBezTo>
                    <a:pt x="3" y="1"/>
                    <a:pt x="4" y="1"/>
                    <a:pt x="4" y="1"/>
                  </a:cubicBezTo>
                  <a:cubicBezTo>
                    <a:pt x="5" y="2"/>
                    <a:pt x="5" y="1"/>
                    <a:pt x="6" y="2"/>
                  </a:cubicBezTo>
                  <a:lnTo>
                    <a:pt x="6" y="1"/>
                  </a:lnTo>
                  <a:cubicBezTo>
                    <a:pt x="7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lnTo>
                    <a:pt x="12" y="0"/>
                  </a:lnTo>
                  <a:cubicBezTo>
                    <a:pt x="12" y="0"/>
                    <a:pt x="12" y="1"/>
                    <a:pt x="12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4" y="1"/>
                    <a:pt x="15" y="0"/>
                    <a:pt x="15" y="0"/>
                  </a:cubicBezTo>
                  <a:cubicBezTo>
                    <a:pt x="17" y="0"/>
                    <a:pt x="18" y="1"/>
                    <a:pt x="20" y="1"/>
                  </a:cubicBezTo>
                  <a:lnTo>
                    <a:pt x="20" y="2"/>
                  </a:lnTo>
                  <a:cubicBezTo>
                    <a:pt x="20" y="2"/>
                    <a:pt x="20" y="3"/>
                    <a:pt x="20" y="3"/>
                  </a:cubicBezTo>
                  <a:cubicBezTo>
                    <a:pt x="19" y="3"/>
                    <a:pt x="18" y="3"/>
                    <a:pt x="17" y="2"/>
                  </a:cubicBezTo>
                  <a:lnTo>
                    <a:pt x="15" y="2"/>
                  </a:lnTo>
                  <a:cubicBezTo>
                    <a:pt x="16" y="4"/>
                    <a:pt x="17" y="4"/>
                    <a:pt x="18" y="5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1" y="3"/>
                    <a:pt x="9" y="7"/>
                    <a:pt x="9" y="7"/>
                  </a:cubicBezTo>
                  <a:cubicBezTo>
                    <a:pt x="6" y="7"/>
                    <a:pt x="5" y="6"/>
                    <a:pt x="4" y="5"/>
                  </a:cubicBezTo>
                  <a:cubicBezTo>
                    <a:pt x="3" y="3"/>
                    <a:pt x="1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4" name="Freeform 11"/>
            <p:cNvSpPr>
              <a:spLocks/>
            </p:cNvSpPr>
            <p:nvPr/>
          </p:nvSpPr>
          <p:spPr bwMode="auto">
            <a:xfrm>
              <a:off x="3806921" y="1255985"/>
              <a:ext cx="115887" cy="25400"/>
            </a:xfrm>
            <a:custGeom>
              <a:avLst/>
              <a:gdLst>
                <a:gd name="T0" fmla="*/ 2147483647 w 9"/>
                <a:gd name="T1" fmla="*/ 2147483647 h 2"/>
                <a:gd name="T2" fmla="*/ 2147483647 w 9"/>
                <a:gd name="T3" fmla="*/ 2147483647 h 2"/>
                <a:gd name="T4" fmla="*/ 2147483647 w 9"/>
                <a:gd name="T5" fmla="*/ 2147483647 h 2"/>
                <a:gd name="T6" fmla="*/ 2147483647 w 9"/>
                <a:gd name="T7" fmla="*/ 2147483647 h 2"/>
                <a:gd name="T8" fmla="*/ 2147483647 w 9"/>
                <a:gd name="T9" fmla="*/ 2147483647 h 2"/>
                <a:gd name="T10" fmla="*/ 2147483647 w 9"/>
                <a:gd name="T11" fmla="*/ 2147483647 h 2"/>
                <a:gd name="T12" fmla="*/ 2147483647 w 9"/>
                <a:gd name="T13" fmla="*/ 0 h 2"/>
                <a:gd name="T14" fmla="*/ 2147483647 w 9"/>
                <a:gd name="T15" fmla="*/ 0 h 2"/>
                <a:gd name="T16" fmla="*/ 2147483647 w 9"/>
                <a:gd name="T17" fmla="*/ 0 h 2"/>
                <a:gd name="T18" fmla="*/ 2147483647 w 9"/>
                <a:gd name="T19" fmla="*/ 0 h 2"/>
                <a:gd name="T20" fmla="*/ 0 w 9"/>
                <a:gd name="T21" fmla="*/ 2147483647 h 2"/>
                <a:gd name="T22" fmla="*/ 2147483647 w 9"/>
                <a:gd name="T23" fmla="*/ 2147483647 h 2"/>
                <a:gd name="T24" fmla="*/ 2147483647 w 9"/>
                <a:gd name="T25" fmla="*/ 2147483647 h 2"/>
                <a:gd name="T26" fmla="*/ 2147483647 w 9"/>
                <a:gd name="T27" fmla="*/ 2147483647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2"/>
                <a:gd name="T44" fmla="*/ 9 w 9"/>
                <a:gd name="T45" fmla="*/ 2 h 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2">
                  <a:moveTo>
                    <a:pt x="1" y="2"/>
                  </a:moveTo>
                  <a:cubicBezTo>
                    <a:pt x="2" y="2"/>
                    <a:pt x="2" y="1"/>
                    <a:pt x="3" y="1"/>
                  </a:cubicBezTo>
                  <a:lnTo>
                    <a:pt x="3" y="2"/>
                  </a:lnTo>
                  <a:lnTo>
                    <a:pt x="5" y="2"/>
                  </a:lnTo>
                  <a:cubicBezTo>
                    <a:pt x="5" y="1"/>
                    <a:pt x="8" y="1"/>
                    <a:pt x="9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5" name="Freeform 12"/>
            <p:cNvSpPr>
              <a:spLocks/>
            </p:cNvSpPr>
            <p:nvPr/>
          </p:nvSpPr>
          <p:spPr bwMode="auto">
            <a:xfrm>
              <a:off x="3948208" y="1232173"/>
              <a:ext cx="76200" cy="3651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0 h 3"/>
                <a:gd name="T14" fmla="*/ 2147483647 w 6"/>
                <a:gd name="T15" fmla="*/ 0 h 3"/>
                <a:gd name="T16" fmla="*/ 2147483647 w 6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"/>
                <a:gd name="T29" fmla="*/ 6 w 6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">
                  <a:moveTo>
                    <a:pt x="4" y="0"/>
                  </a:moveTo>
                  <a:cubicBezTo>
                    <a:pt x="5" y="0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0" y="2"/>
                    <a:pt x="1" y="2"/>
                  </a:cubicBezTo>
                  <a:cubicBezTo>
                    <a:pt x="2" y="2"/>
                    <a:pt x="3" y="1"/>
                    <a:pt x="4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6" name="Freeform 13"/>
            <p:cNvSpPr>
              <a:spLocks/>
            </p:cNvSpPr>
            <p:nvPr/>
          </p:nvSpPr>
          <p:spPr bwMode="auto">
            <a:xfrm>
              <a:off x="3997421" y="1244873"/>
              <a:ext cx="139700" cy="36512"/>
            </a:xfrm>
            <a:custGeom>
              <a:avLst/>
              <a:gdLst>
                <a:gd name="T0" fmla="*/ 2147483647 w 11"/>
                <a:gd name="T1" fmla="*/ 2147483647 h 3"/>
                <a:gd name="T2" fmla="*/ 2147483647 w 11"/>
                <a:gd name="T3" fmla="*/ 2147483647 h 3"/>
                <a:gd name="T4" fmla="*/ 2147483647 w 11"/>
                <a:gd name="T5" fmla="*/ 2147483647 h 3"/>
                <a:gd name="T6" fmla="*/ 2147483647 w 11"/>
                <a:gd name="T7" fmla="*/ 2147483647 h 3"/>
                <a:gd name="T8" fmla="*/ 2147483647 w 11"/>
                <a:gd name="T9" fmla="*/ 2147483647 h 3"/>
                <a:gd name="T10" fmla="*/ 2147483647 w 11"/>
                <a:gd name="T11" fmla="*/ 2147483647 h 3"/>
                <a:gd name="T12" fmla="*/ 2147483647 w 11"/>
                <a:gd name="T13" fmla="*/ 2147483647 h 3"/>
                <a:gd name="T14" fmla="*/ 2147483647 w 11"/>
                <a:gd name="T15" fmla="*/ 2147483647 h 3"/>
                <a:gd name="T16" fmla="*/ 2147483647 w 11"/>
                <a:gd name="T17" fmla="*/ 2147483647 h 3"/>
                <a:gd name="T18" fmla="*/ 2147483647 w 11"/>
                <a:gd name="T19" fmla="*/ 2147483647 h 3"/>
                <a:gd name="T20" fmla="*/ 2147483647 w 11"/>
                <a:gd name="T21" fmla="*/ 0 h 3"/>
                <a:gd name="T22" fmla="*/ 2147483647 w 11"/>
                <a:gd name="T23" fmla="*/ 0 h 3"/>
                <a:gd name="T24" fmla="*/ 2147483647 w 11"/>
                <a:gd name="T25" fmla="*/ 0 h 3"/>
                <a:gd name="T26" fmla="*/ 2147483647 w 11"/>
                <a:gd name="T27" fmla="*/ 0 h 3"/>
                <a:gd name="T28" fmla="*/ 2147483647 w 11"/>
                <a:gd name="T29" fmla="*/ 2147483647 h 3"/>
                <a:gd name="T30" fmla="*/ 0 w 11"/>
                <a:gd name="T31" fmla="*/ 2147483647 h 3"/>
                <a:gd name="T32" fmla="*/ 2147483647 w 11"/>
                <a:gd name="T33" fmla="*/ 2147483647 h 3"/>
                <a:gd name="T34" fmla="*/ 2147483647 w 11"/>
                <a:gd name="T35" fmla="*/ 2147483647 h 3"/>
                <a:gd name="T36" fmla="*/ 2147483647 w 11"/>
                <a:gd name="T37" fmla="*/ 2147483647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3"/>
                <a:gd name="T59" fmla="*/ 11 w 11"/>
                <a:gd name="T60" fmla="*/ 3 h 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3">
                  <a:moveTo>
                    <a:pt x="4" y="3"/>
                  </a:moveTo>
                  <a:cubicBezTo>
                    <a:pt x="5" y="3"/>
                    <a:pt x="7" y="2"/>
                    <a:pt x="7" y="1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lnTo>
                    <a:pt x="6" y="1"/>
                  </a:lnTo>
                  <a:cubicBezTo>
                    <a:pt x="7" y="0"/>
                    <a:pt x="7" y="1"/>
                    <a:pt x="8" y="0"/>
                  </a:cubicBezTo>
                  <a:lnTo>
                    <a:pt x="7" y="0"/>
                  </a:lnTo>
                  <a:cubicBezTo>
                    <a:pt x="6" y="0"/>
                    <a:pt x="4" y="1"/>
                    <a:pt x="4" y="2"/>
                  </a:cubicBezTo>
                  <a:cubicBezTo>
                    <a:pt x="2" y="3"/>
                    <a:pt x="0" y="2"/>
                    <a:pt x="0" y="3"/>
                  </a:cubicBezTo>
                  <a:cubicBezTo>
                    <a:pt x="1" y="3"/>
                    <a:pt x="3" y="3"/>
                    <a:pt x="4" y="3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7" name="Freeform 14"/>
            <p:cNvSpPr>
              <a:spLocks/>
            </p:cNvSpPr>
            <p:nvPr/>
          </p:nvSpPr>
          <p:spPr bwMode="auto">
            <a:xfrm>
              <a:off x="4356196" y="1281385"/>
              <a:ext cx="12700" cy="14287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2147483647 h 1"/>
                <a:gd name="T8" fmla="*/ 2147483647 w 1"/>
                <a:gd name="T9" fmla="*/ 2147483647 h 1"/>
                <a:gd name="T10" fmla="*/ 2147483647 w 1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8" name="Freeform 15"/>
            <p:cNvSpPr>
              <a:spLocks/>
            </p:cNvSpPr>
            <p:nvPr/>
          </p:nvSpPr>
          <p:spPr bwMode="auto">
            <a:xfrm>
              <a:off x="4380008" y="1244873"/>
              <a:ext cx="12700" cy="23812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0 h 2"/>
                <a:gd name="T4" fmla="*/ 0 w 1"/>
                <a:gd name="T5" fmla="*/ 0 h 2"/>
                <a:gd name="T6" fmla="*/ 2147483647 w 1"/>
                <a:gd name="T7" fmla="*/ 2147483647 h 2"/>
                <a:gd name="T8" fmla="*/ 2147483647 w 1"/>
                <a:gd name="T9" fmla="*/ 2147483647 h 2"/>
                <a:gd name="T10" fmla="*/ 0 w 1"/>
                <a:gd name="T11" fmla="*/ 2147483647 h 2"/>
                <a:gd name="T12" fmla="*/ 0 w 1"/>
                <a:gd name="T13" fmla="*/ 2147483647 h 2"/>
                <a:gd name="T14" fmla="*/ 0 w 1"/>
                <a:gd name="T15" fmla="*/ 2147483647 h 2"/>
                <a:gd name="T16" fmla="*/ 0 w 1"/>
                <a:gd name="T17" fmla="*/ 2147483647 h 2"/>
                <a:gd name="T18" fmla="*/ 0 w 1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2"/>
                <a:gd name="T32" fmla="*/ 1 w 1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9" name="Freeform 16"/>
            <p:cNvSpPr>
              <a:spLocks/>
            </p:cNvSpPr>
            <p:nvPr/>
          </p:nvSpPr>
          <p:spPr bwMode="auto">
            <a:xfrm>
              <a:off x="4532408" y="1375048"/>
              <a:ext cx="14287" cy="12700"/>
            </a:xfrm>
            <a:custGeom>
              <a:avLst/>
              <a:gdLst>
                <a:gd name="T0" fmla="*/ 2147483647 w 1"/>
                <a:gd name="T1" fmla="*/ 0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0 w 1"/>
                <a:gd name="T7" fmla="*/ 0 h 1"/>
                <a:gd name="T8" fmla="*/ 2147483647 w 1"/>
                <a:gd name="T9" fmla="*/ 0 h 1"/>
                <a:gd name="T10" fmla="*/ 2147483647 w 1"/>
                <a:gd name="T11" fmla="*/ 0 h 1"/>
                <a:gd name="T12" fmla="*/ 2147483647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0" name="Freeform 17"/>
            <p:cNvSpPr>
              <a:spLocks/>
            </p:cNvSpPr>
            <p:nvPr/>
          </p:nvSpPr>
          <p:spPr bwMode="auto">
            <a:xfrm>
              <a:off x="4597496" y="1244873"/>
              <a:ext cx="88900" cy="36512"/>
            </a:xfrm>
            <a:custGeom>
              <a:avLst/>
              <a:gdLst>
                <a:gd name="T0" fmla="*/ 2147483647 w 7"/>
                <a:gd name="T1" fmla="*/ 0 h 3"/>
                <a:gd name="T2" fmla="*/ 2147483647 w 7"/>
                <a:gd name="T3" fmla="*/ 2147483647 h 3"/>
                <a:gd name="T4" fmla="*/ 2147483647 w 7"/>
                <a:gd name="T5" fmla="*/ 2147483647 h 3"/>
                <a:gd name="T6" fmla="*/ 0 w 7"/>
                <a:gd name="T7" fmla="*/ 2147483647 h 3"/>
                <a:gd name="T8" fmla="*/ 2147483647 w 7"/>
                <a:gd name="T9" fmla="*/ 0 h 3"/>
                <a:gd name="T10" fmla="*/ 2147483647 w 7"/>
                <a:gd name="T11" fmla="*/ 0 h 3"/>
                <a:gd name="T12" fmla="*/ 2147483647 w 7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3"/>
                <a:gd name="T23" fmla="*/ 7 w 7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3">
                  <a:moveTo>
                    <a:pt x="2" y="0"/>
                  </a:moveTo>
                  <a:cubicBezTo>
                    <a:pt x="4" y="0"/>
                    <a:pt x="6" y="1"/>
                    <a:pt x="7" y="1"/>
                  </a:cubicBezTo>
                  <a:cubicBezTo>
                    <a:pt x="7" y="2"/>
                    <a:pt x="4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1" name="Freeform 18"/>
            <p:cNvSpPr>
              <a:spLocks/>
            </p:cNvSpPr>
            <p:nvPr/>
          </p:nvSpPr>
          <p:spPr bwMode="auto">
            <a:xfrm>
              <a:off x="4659408" y="1281385"/>
              <a:ext cx="103187" cy="28575"/>
            </a:xfrm>
            <a:custGeom>
              <a:avLst/>
              <a:gdLst>
                <a:gd name="T0" fmla="*/ 2147483647 w 8"/>
                <a:gd name="T1" fmla="*/ 0 h 2"/>
                <a:gd name="T2" fmla="*/ 0 w 8"/>
                <a:gd name="T3" fmla="*/ 0 h 2"/>
                <a:gd name="T4" fmla="*/ 2147483647 w 8"/>
                <a:gd name="T5" fmla="*/ 2147483647 h 2"/>
                <a:gd name="T6" fmla="*/ 2147483647 w 8"/>
                <a:gd name="T7" fmla="*/ 2147483647 h 2"/>
                <a:gd name="T8" fmla="*/ 2147483647 w 8"/>
                <a:gd name="T9" fmla="*/ 2147483647 h 2"/>
                <a:gd name="T10" fmla="*/ 2147483647 w 8"/>
                <a:gd name="T11" fmla="*/ 2147483647 h 2"/>
                <a:gd name="T12" fmla="*/ 2147483647 w 8"/>
                <a:gd name="T13" fmla="*/ 2147483647 h 2"/>
                <a:gd name="T14" fmla="*/ 2147483647 w 8"/>
                <a:gd name="T15" fmla="*/ 2147483647 h 2"/>
                <a:gd name="T16" fmla="*/ 2147483647 w 8"/>
                <a:gd name="T17" fmla="*/ 0 h 2"/>
                <a:gd name="T18" fmla="*/ 2147483647 w 8"/>
                <a:gd name="T19" fmla="*/ 0 h 2"/>
                <a:gd name="T20" fmla="*/ 2147483647 w 8"/>
                <a:gd name="T21" fmla="*/ 0 h 2"/>
                <a:gd name="T22" fmla="*/ 2147483647 w 8"/>
                <a:gd name="T23" fmla="*/ 0 h 2"/>
                <a:gd name="T24" fmla="*/ 2147483647 w 8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2"/>
                <a:gd name="T41" fmla="*/ 8 w 8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lnTo>
                    <a:pt x="5" y="1"/>
                  </a:lnTo>
                  <a:cubicBezTo>
                    <a:pt x="5" y="2"/>
                    <a:pt x="6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2" name="Freeform 19"/>
            <p:cNvSpPr>
              <a:spLocks/>
            </p:cNvSpPr>
            <p:nvPr/>
          </p:nvSpPr>
          <p:spPr bwMode="auto">
            <a:xfrm>
              <a:off x="3997421" y="1544910"/>
              <a:ext cx="52387" cy="36512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0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2" y="1"/>
                  </a:moveTo>
                  <a:cubicBezTo>
                    <a:pt x="3" y="0"/>
                    <a:pt x="3" y="2"/>
                    <a:pt x="4" y="2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0" y="2"/>
                    <a:pt x="2" y="1"/>
                    <a:pt x="2" y="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3" name="Freeform 20"/>
            <p:cNvSpPr>
              <a:spLocks/>
            </p:cNvSpPr>
            <p:nvPr/>
          </p:nvSpPr>
          <p:spPr bwMode="auto">
            <a:xfrm>
              <a:off x="4037108" y="1346473"/>
              <a:ext cx="252412" cy="184150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2147483647 h 14"/>
                <a:gd name="T6" fmla="*/ 2147483647 w 20"/>
                <a:gd name="T7" fmla="*/ 0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0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0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2147483647 w 20"/>
                <a:gd name="T47" fmla="*/ 2147483647 h 14"/>
                <a:gd name="T48" fmla="*/ 2147483647 w 20"/>
                <a:gd name="T49" fmla="*/ 2147483647 h 14"/>
                <a:gd name="T50" fmla="*/ 2147483647 w 20"/>
                <a:gd name="T51" fmla="*/ 2147483647 h 14"/>
                <a:gd name="T52" fmla="*/ 2147483647 w 20"/>
                <a:gd name="T53" fmla="*/ 2147483647 h 14"/>
                <a:gd name="T54" fmla="*/ 2147483647 w 20"/>
                <a:gd name="T55" fmla="*/ 2147483647 h 14"/>
                <a:gd name="T56" fmla="*/ 2147483647 w 20"/>
                <a:gd name="T57" fmla="*/ 2147483647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14"/>
                <a:gd name="T89" fmla="*/ 20 w 20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14">
                  <a:moveTo>
                    <a:pt x="10" y="1"/>
                  </a:moveTo>
                  <a:lnTo>
                    <a:pt x="11" y="1"/>
                  </a:lnTo>
                  <a:cubicBezTo>
                    <a:pt x="13" y="1"/>
                    <a:pt x="15" y="2"/>
                    <a:pt x="16" y="0"/>
                  </a:cubicBezTo>
                  <a:lnTo>
                    <a:pt x="19" y="0"/>
                  </a:lnTo>
                  <a:cubicBezTo>
                    <a:pt x="19" y="1"/>
                    <a:pt x="19" y="1"/>
                    <a:pt x="20" y="1"/>
                  </a:cubicBezTo>
                  <a:cubicBezTo>
                    <a:pt x="18" y="2"/>
                    <a:pt x="15" y="4"/>
                    <a:pt x="13" y="4"/>
                  </a:cubicBezTo>
                  <a:cubicBezTo>
                    <a:pt x="10" y="4"/>
                    <a:pt x="9" y="7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7"/>
                    <a:pt x="7" y="8"/>
                  </a:cubicBezTo>
                  <a:cubicBezTo>
                    <a:pt x="6" y="9"/>
                    <a:pt x="5" y="8"/>
                    <a:pt x="5" y="9"/>
                  </a:cubicBezTo>
                  <a:cubicBezTo>
                    <a:pt x="5" y="10"/>
                    <a:pt x="9" y="13"/>
                    <a:pt x="10" y="13"/>
                  </a:cubicBezTo>
                  <a:cubicBezTo>
                    <a:pt x="9" y="14"/>
                    <a:pt x="7" y="13"/>
                    <a:pt x="6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2"/>
                    <a:pt x="1" y="12"/>
                    <a:pt x="0" y="11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2" y="9"/>
                    <a:pt x="1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4" y="8"/>
                    <a:pt x="3" y="7"/>
                    <a:pt x="2" y="6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4"/>
                    <a:pt x="8" y="2"/>
                    <a:pt x="10" y="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4" name="Freeform 21"/>
            <p:cNvSpPr>
              <a:spLocks/>
            </p:cNvSpPr>
            <p:nvPr/>
          </p:nvSpPr>
          <p:spPr bwMode="auto">
            <a:xfrm>
              <a:off x="3500533" y="1544910"/>
              <a:ext cx="228600" cy="285750"/>
            </a:xfrm>
            <a:custGeom>
              <a:avLst/>
              <a:gdLst>
                <a:gd name="T0" fmla="*/ 2147483647 w 18"/>
                <a:gd name="T1" fmla="*/ 2147483647 h 22"/>
                <a:gd name="T2" fmla="*/ 2147483647 w 18"/>
                <a:gd name="T3" fmla="*/ 2147483647 h 22"/>
                <a:gd name="T4" fmla="*/ 2147483647 w 18"/>
                <a:gd name="T5" fmla="*/ 2147483647 h 22"/>
                <a:gd name="T6" fmla="*/ 2147483647 w 18"/>
                <a:gd name="T7" fmla="*/ 2147483647 h 22"/>
                <a:gd name="T8" fmla="*/ 2147483647 w 18"/>
                <a:gd name="T9" fmla="*/ 2147483647 h 22"/>
                <a:gd name="T10" fmla="*/ 2147483647 w 18"/>
                <a:gd name="T11" fmla="*/ 2147483647 h 22"/>
                <a:gd name="T12" fmla="*/ 2147483647 w 18"/>
                <a:gd name="T13" fmla="*/ 2147483647 h 22"/>
                <a:gd name="T14" fmla="*/ 2147483647 w 18"/>
                <a:gd name="T15" fmla="*/ 2147483647 h 22"/>
                <a:gd name="T16" fmla="*/ 2147483647 w 18"/>
                <a:gd name="T17" fmla="*/ 2147483647 h 22"/>
                <a:gd name="T18" fmla="*/ 0 w 18"/>
                <a:gd name="T19" fmla="*/ 2147483647 h 22"/>
                <a:gd name="T20" fmla="*/ 2147483647 w 18"/>
                <a:gd name="T21" fmla="*/ 2147483647 h 22"/>
                <a:gd name="T22" fmla="*/ 2147483647 w 18"/>
                <a:gd name="T23" fmla="*/ 2147483647 h 22"/>
                <a:gd name="T24" fmla="*/ 2147483647 w 18"/>
                <a:gd name="T25" fmla="*/ 2147483647 h 22"/>
                <a:gd name="T26" fmla="*/ 2147483647 w 18"/>
                <a:gd name="T27" fmla="*/ 2147483647 h 22"/>
                <a:gd name="T28" fmla="*/ 2147483647 w 18"/>
                <a:gd name="T29" fmla="*/ 2147483647 h 22"/>
                <a:gd name="T30" fmla="*/ 2147483647 w 18"/>
                <a:gd name="T31" fmla="*/ 2147483647 h 22"/>
                <a:gd name="T32" fmla="*/ 2147483647 w 18"/>
                <a:gd name="T33" fmla="*/ 2147483647 h 22"/>
                <a:gd name="T34" fmla="*/ 2147483647 w 18"/>
                <a:gd name="T35" fmla="*/ 2147483647 h 22"/>
                <a:gd name="T36" fmla="*/ 2147483647 w 18"/>
                <a:gd name="T37" fmla="*/ 0 h 22"/>
                <a:gd name="T38" fmla="*/ 2147483647 w 18"/>
                <a:gd name="T39" fmla="*/ 0 h 22"/>
                <a:gd name="T40" fmla="*/ 2147483647 w 18"/>
                <a:gd name="T41" fmla="*/ 2147483647 h 22"/>
                <a:gd name="T42" fmla="*/ 2147483647 w 18"/>
                <a:gd name="T43" fmla="*/ 2147483647 h 22"/>
                <a:gd name="T44" fmla="*/ 2147483647 w 18"/>
                <a:gd name="T45" fmla="*/ 2147483647 h 22"/>
                <a:gd name="T46" fmla="*/ 2147483647 w 18"/>
                <a:gd name="T47" fmla="*/ 2147483647 h 22"/>
                <a:gd name="T48" fmla="*/ 2147483647 w 18"/>
                <a:gd name="T49" fmla="*/ 2147483647 h 22"/>
                <a:gd name="T50" fmla="*/ 2147483647 w 18"/>
                <a:gd name="T51" fmla="*/ 2147483647 h 22"/>
                <a:gd name="T52" fmla="*/ 2147483647 w 18"/>
                <a:gd name="T53" fmla="*/ 2147483647 h 22"/>
                <a:gd name="T54" fmla="*/ 2147483647 w 18"/>
                <a:gd name="T55" fmla="*/ 2147483647 h 22"/>
                <a:gd name="T56" fmla="*/ 2147483647 w 18"/>
                <a:gd name="T57" fmla="*/ 2147483647 h 22"/>
                <a:gd name="T58" fmla="*/ 2147483647 w 18"/>
                <a:gd name="T59" fmla="*/ 2147483647 h 22"/>
                <a:gd name="T60" fmla="*/ 2147483647 w 18"/>
                <a:gd name="T61" fmla="*/ 2147483647 h 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"/>
                <a:gd name="T94" fmla="*/ 0 h 22"/>
                <a:gd name="T95" fmla="*/ 18 w 18"/>
                <a:gd name="T96" fmla="*/ 22 h 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" h="22">
                  <a:moveTo>
                    <a:pt x="13" y="21"/>
                  </a:moveTo>
                  <a:cubicBezTo>
                    <a:pt x="13" y="21"/>
                    <a:pt x="12" y="21"/>
                    <a:pt x="13" y="21"/>
                  </a:cubicBezTo>
                  <a:lnTo>
                    <a:pt x="10" y="21"/>
                  </a:lnTo>
                  <a:cubicBezTo>
                    <a:pt x="9" y="22"/>
                    <a:pt x="7" y="22"/>
                    <a:pt x="5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2"/>
                    <a:pt x="1" y="21"/>
                    <a:pt x="1" y="21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0" y="18"/>
                    <a:pt x="0" y="17"/>
                  </a:cubicBezTo>
                  <a:cubicBezTo>
                    <a:pt x="0" y="15"/>
                    <a:pt x="4" y="11"/>
                    <a:pt x="6" y="11"/>
                  </a:cubicBezTo>
                  <a:cubicBezTo>
                    <a:pt x="5" y="11"/>
                    <a:pt x="4" y="10"/>
                    <a:pt x="4" y="10"/>
                  </a:cubicBezTo>
                  <a:cubicBezTo>
                    <a:pt x="4" y="6"/>
                    <a:pt x="3" y="5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lnTo>
                    <a:pt x="10" y="3"/>
                  </a:lnTo>
                  <a:cubicBezTo>
                    <a:pt x="11" y="4"/>
                    <a:pt x="12" y="4"/>
                    <a:pt x="13" y="5"/>
                  </a:cubicBezTo>
                  <a:cubicBezTo>
                    <a:pt x="13" y="6"/>
                    <a:pt x="12" y="6"/>
                    <a:pt x="12" y="7"/>
                  </a:cubicBezTo>
                  <a:cubicBezTo>
                    <a:pt x="12" y="8"/>
                    <a:pt x="14" y="9"/>
                    <a:pt x="14" y="9"/>
                  </a:cubicBezTo>
                  <a:cubicBezTo>
                    <a:pt x="14" y="13"/>
                    <a:pt x="17" y="14"/>
                    <a:pt x="18" y="15"/>
                  </a:cubicBezTo>
                  <a:cubicBezTo>
                    <a:pt x="17" y="17"/>
                    <a:pt x="15" y="19"/>
                    <a:pt x="13" y="2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5" name="Freeform 22"/>
            <p:cNvSpPr>
              <a:spLocks/>
            </p:cNvSpPr>
            <p:nvPr/>
          </p:nvSpPr>
          <p:spPr bwMode="auto">
            <a:xfrm>
              <a:off x="3525933" y="1895748"/>
              <a:ext cx="179387" cy="77787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0 h 6"/>
                <a:gd name="T14" fmla="*/ 2147483647 w 14"/>
                <a:gd name="T15" fmla="*/ 2147483647 h 6"/>
                <a:gd name="T16" fmla="*/ 2147483647 w 14"/>
                <a:gd name="T17" fmla="*/ 2147483647 h 6"/>
                <a:gd name="T18" fmla="*/ 2147483647 w 14"/>
                <a:gd name="T19" fmla="*/ 2147483647 h 6"/>
                <a:gd name="T20" fmla="*/ 0 w 14"/>
                <a:gd name="T21" fmla="*/ 2147483647 h 6"/>
                <a:gd name="T22" fmla="*/ 2147483647 w 14"/>
                <a:gd name="T23" fmla="*/ 2147483647 h 6"/>
                <a:gd name="T24" fmla="*/ 2147483647 w 14"/>
                <a:gd name="T25" fmla="*/ 2147483647 h 6"/>
                <a:gd name="T26" fmla="*/ 2147483647 w 14"/>
                <a:gd name="T27" fmla="*/ 2147483647 h 6"/>
                <a:gd name="T28" fmla="*/ 2147483647 w 14"/>
                <a:gd name="T29" fmla="*/ 2147483647 h 6"/>
                <a:gd name="T30" fmla="*/ 2147483647 w 14"/>
                <a:gd name="T31" fmla="*/ 2147483647 h 6"/>
                <a:gd name="T32" fmla="*/ 2147483647 w 14"/>
                <a:gd name="T33" fmla="*/ 2147483647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6"/>
                <a:gd name="T53" fmla="*/ 14 w 1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6">
                  <a:moveTo>
                    <a:pt x="9" y="5"/>
                  </a:moveTo>
                  <a:cubicBezTo>
                    <a:pt x="9" y="5"/>
                    <a:pt x="11" y="6"/>
                    <a:pt x="11" y="6"/>
                  </a:cubicBezTo>
                  <a:lnTo>
                    <a:pt x="14" y="5"/>
                  </a:lnTo>
                  <a:cubicBezTo>
                    <a:pt x="13" y="4"/>
                    <a:pt x="12" y="1"/>
                    <a:pt x="12" y="1"/>
                  </a:cubicBezTo>
                  <a:cubicBezTo>
                    <a:pt x="11" y="1"/>
                    <a:pt x="8" y="0"/>
                    <a:pt x="7" y="0"/>
                  </a:cubicBezTo>
                  <a:cubicBezTo>
                    <a:pt x="6" y="0"/>
                    <a:pt x="7" y="1"/>
                    <a:pt x="6" y="1"/>
                  </a:cubicBezTo>
                  <a:cubicBezTo>
                    <a:pt x="6" y="1"/>
                    <a:pt x="5" y="3"/>
                    <a:pt x="5" y="3"/>
                  </a:cubicBezTo>
                  <a:cubicBezTo>
                    <a:pt x="4" y="3"/>
                    <a:pt x="2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4"/>
                    <a:pt x="4" y="4"/>
                    <a:pt x="5" y="4"/>
                  </a:cubicBezTo>
                  <a:cubicBezTo>
                    <a:pt x="7" y="4"/>
                    <a:pt x="7" y="5"/>
                    <a:pt x="9" y="5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6" name="Freeform 23"/>
            <p:cNvSpPr>
              <a:spLocks/>
            </p:cNvSpPr>
            <p:nvPr/>
          </p:nvSpPr>
          <p:spPr bwMode="auto">
            <a:xfrm>
              <a:off x="3525933" y="1946548"/>
              <a:ext cx="142875" cy="93662"/>
            </a:xfrm>
            <a:custGeom>
              <a:avLst/>
              <a:gdLst>
                <a:gd name="T0" fmla="*/ 2147483647 w 11"/>
                <a:gd name="T1" fmla="*/ 2147483647 h 7"/>
                <a:gd name="T2" fmla="*/ 2147483647 w 11"/>
                <a:gd name="T3" fmla="*/ 2147483647 h 7"/>
                <a:gd name="T4" fmla="*/ 2147483647 w 11"/>
                <a:gd name="T5" fmla="*/ 2147483647 h 7"/>
                <a:gd name="T6" fmla="*/ 2147483647 w 11"/>
                <a:gd name="T7" fmla="*/ 2147483647 h 7"/>
                <a:gd name="T8" fmla="*/ 2147483647 w 11"/>
                <a:gd name="T9" fmla="*/ 2147483647 h 7"/>
                <a:gd name="T10" fmla="*/ 2147483647 w 11"/>
                <a:gd name="T11" fmla="*/ 2147483647 h 7"/>
                <a:gd name="T12" fmla="*/ 2147483647 w 11"/>
                <a:gd name="T13" fmla="*/ 2147483647 h 7"/>
                <a:gd name="T14" fmla="*/ 2147483647 w 11"/>
                <a:gd name="T15" fmla="*/ 0 h 7"/>
                <a:gd name="T16" fmla="*/ 0 w 11"/>
                <a:gd name="T17" fmla="*/ 2147483647 h 7"/>
                <a:gd name="T18" fmla="*/ 2147483647 w 11"/>
                <a:gd name="T19" fmla="*/ 2147483647 h 7"/>
                <a:gd name="T20" fmla="*/ 0 w 11"/>
                <a:gd name="T21" fmla="*/ 2147483647 h 7"/>
                <a:gd name="T22" fmla="*/ 0 w 11"/>
                <a:gd name="T23" fmla="*/ 2147483647 h 7"/>
                <a:gd name="T24" fmla="*/ 2147483647 w 11"/>
                <a:gd name="T25" fmla="*/ 2147483647 h 7"/>
                <a:gd name="T26" fmla="*/ 2147483647 w 11"/>
                <a:gd name="T27" fmla="*/ 2147483647 h 7"/>
                <a:gd name="T28" fmla="*/ 2147483647 w 11"/>
                <a:gd name="T29" fmla="*/ 2147483647 h 7"/>
                <a:gd name="T30" fmla="*/ 2147483647 w 11"/>
                <a:gd name="T31" fmla="*/ 2147483647 h 7"/>
                <a:gd name="T32" fmla="*/ 2147483647 w 11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7"/>
                <a:gd name="T53" fmla="*/ 11 w 11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7">
                  <a:moveTo>
                    <a:pt x="7" y="7"/>
                  </a:moveTo>
                  <a:cubicBezTo>
                    <a:pt x="7" y="6"/>
                    <a:pt x="8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lnTo>
                    <a:pt x="11" y="2"/>
                  </a:lnTo>
                  <a:cubicBezTo>
                    <a:pt x="11" y="1"/>
                    <a:pt x="9" y="2"/>
                    <a:pt x="9" y="1"/>
                  </a:cubicBezTo>
                  <a:cubicBezTo>
                    <a:pt x="7" y="1"/>
                    <a:pt x="7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lnTo>
                    <a:pt x="3" y="3"/>
                  </a:lnTo>
                  <a:lnTo>
                    <a:pt x="3" y="5"/>
                  </a:lnTo>
                  <a:lnTo>
                    <a:pt x="6" y="6"/>
                  </a:lnTo>
                  <a:lnTo>
                    <a:pt x="7" y="7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7" name="Freeform 24"/>
            <p:cNvSpPr>
              <a:spLocks/>
            </p:cNvSpPr>
            <p:nvPr/>
          </p:nvSpPr>
          <p:spPr bwMode="auto">
            <a:xfrm>
              <a:off x="3565621" y="1830660"/>
              <a:ext cx="127000" cy="77787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2147483647 w 10"/>
                <a:gd name="T5" fmla="*/ 2147483647 h 6"/>
                <a:gd name="T6" fmla="*/ 2147483647 w 10"/>
                <a:gd name="T7" fmla="*/ 2147483647 h 6"/>
                <a:gd name="T8" fmla="*/ 0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2147483647 w 10"/>
                <a:gd name="T17" fmla="*/ 2147483647 h 6"/>
                <a:gd name="T18" fmla="*/ 2147483647 w 10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6"/>
                <a:gd name="T32" fmla="*/ 10 w 1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6">
                  <a:moveTo>
                    <a:pt x="10" y="6"/>
                  </a:moveTo>
                  <a:cubicBezTo>
                    <a:pt x="9" y="3"/>
                    <a:pt x="10" y="3"/>
                    <a:pt x="10" y="2"/>
                  </a:cubicBezTo>
                  <a:cubicBezTo>
                    <a:pt x="10" y="2"/>
                    <a:pt x="7" y="2"/>
                    <a:pt x="7" y="2"/>
                  </a:cubicBezTo>
                  <a:cubicBezTo>
                    <a:pt x="6" y="2"/>
                    <a:pt x="6" y="1"/>
                    <a:pt x="4" y="1"/>
                  </a:cubicBezTo>
                  <a:cubicBezTo>
                    <a:pt x="2" y="1"/>
                    <a:pt x="0" y="0"/>
                    <a:pt x="0" y="3"/>
                  </a:cubicBezTo>
                  <a:cubicBezTo>
                    <a:pt x="0" y="5"/>
                    <a:pt x="3" y="4"/>
                    <a:pt x="3" y="6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5" y="5"/>
                    <a:pt x="10" y="6"/>
                    <a:pt x="10" y="6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8" name="Freeform 25"/>
            <p:cNvSpPr>
              <a:spLocks/>
            </p:cNvSpPr>
            <p:nvPr/>
          </p:nvSpPr>
          <p:spPr bwMode="auto">
            <a:xfrm>
              <a:off x="3513233" y="1986235"/>
              <a:ext cx="85725" cy="38100"/>
            </a:xfrm>
            <a:custGeom>
              <a:avLst/>
              <a:gdLst>
                <a:gd name="T0" fmla="*/ 7 w 58"/>
                <a:gd name="T1" fmla="*/ 0 h 25"/>
                <a:gd name="T2" fmla="*/ 7 w 58"/>
                <a:gd name="T3" fmla="*/ 0 h 25"/>
                <a:gd name="T4" fmla="*/ 7 w 58"/>
                <a:gd name="T5" fmla="*/ 12 h 25"/>
                <a:gd name="T6" fmla="*/ 0 w 58"/>
                <a:gd name="T7" fmla="*/ 12 h 25"/>
                <a:gd name="T8" fmla="*/ 0 w 58"/>
                <a:gd name="T9" fmla="*/ 12 h 25"/>
                <a:gd name="T10" fmla="*/ 0 w 58"/>
                <a:gd name="T11" fmla="*/ 12 h 25"/>
                <a:gd name="T12" fmla="*/ 7 w 58"/>
                <a:gd name="T13" fmla="*/ 0 h 25"/>
                <a:gd name="T14" fmla="*/ 7 w 58"/>
                <a:gd name="T15" fmla="*/ 0 h 25"/>
                <a:gd name="T16" fmla="*/ 7 w 58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5"/>
                <a:gd name="T29" fmla="*/ 58 w 58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5">
                  <a:moveTo>
                    <a:pt x="9" y="0"/>
                  </a:moveTo>
                  <a:lnTo>
                    <a:pt x="35" y="0"/>
                  </a:lnTo>
                  <a:lnTo>
                    <a:pt x="58" y="25"/>
                  </a:lnTo>
                  <a:lnTo>
                    <a:pt x="0" y="18"/>
                  </a:lnTo>
                  <a:cubicBezTo>
                    <a:pt x="0" y="9"/>
                    <a:pt x="9" y="0"/>
                    <a:pt x="9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9" name="Freeform 26"/>
            <p:cNvSpPr>
              <a:spLocks/>
            </p:cNvSpPr>
            <p:nvPr/>
          </p:nvSpPr>
          <p:spPr bwMode="auto">
            <a:xfrm>
              <a:off x="3310033" y="1557610"/>
              <a:ext cx="241300" cy="428625"/>
            </a:xfrm>
            <a:custGeom>
              <a:avLst/>
              <a:gdLst>
                <a:gd name="T0" fmla="*/ 2147483647 w 19"/>
                <a:gd name="T1" fmla="*/ 2147483647 h 33"/>
                <a:gd name="T2" fmla="*/ 2147483647 w 19"/>
                <a:gd name="T3" fmla="*/ 2147483647 h 33"/>
                <a:gd name="T4" fmla="*/ 2147483647 w 19"/>
                <a:gd name="T5" fmla="*/ 2147483647 h 33"/>
                <a:gd name="T6" fmla="*/ 2147483647 w 19"/>
                <a:gd name="T7" fmla="*/ 2147483647 h 33"/>
                <a:gd name="T8" fmla="*/ 2147483647 w 19"/>
                <a:gd name="T9" fmla="*/ 2147483647 h 33"/>
                <a:gd name="T10" fmla="*/ 2147483647 w 19"/>
                <a:gd name="T11" fmla="*/ 2147483647 h 33"/>
                <a:gd name="T12" fmla="*/ 2147483647 w 19"/>
                <a:gd name="T13" fmla="*/ 2147483647 h 33"/>
                <a:gd name="T14" fmla="*/ 2147483647 w 19"/>
                <a:gd name="T15" fmla="*/ 2147483647 h 33"/>
                <a:gd name="T16" fmla="*/ 2147483647 w 19"/>
                <a:gd name="T17" fmla="*/ 2147483647 h 33"/>
                <a:gd name="T18" fmla="*/ 2147483647 w 19"/>
                <a:gd name="T19" fmla="*/ 2147483647 h 33"/>
                <a:gd name="T20" fmla="*/ 2147483647 w 19"/>
                <a:gd name="T21" fmla="*/ 2147483647 h 33"/>
                <a:gd name="T22" fmla="*/ 2147483647 w 19"/>
                <a:gd name="T23" fmla="*/ 2147483647 h 33"/>
                <a:gd name="T24" fmla="*/ 2147483647 w 19"/>
                <a:gd name="T25" fmla="*/ 2147483647 h 33"/>
                <a:gd name="T26" fmla="*/ 2147483647 w 19"/>
                <a:gd name="T27" fmla="*/ 2147483647 h 33"/>
                <a:gd name="T28" fmla="*/ 2147483647 w 19"/>
                <a:gd name="T29" fmla="*/ 2147483647 h 33"/>
                <a:gd name="T30" fmla="*/ 2147483647 w 19"/>
                <a:gd name="T31" fmla="*/ 2147483647 h 33"/>
                <a:gd name="T32" fmla="*/ 0 w 19"/>
                <a:gd name="T33" fmla="*/ 2147483647 h 33"/>
                <a:gd name="T34" fmla="*/ 2147483647 w 19"/>
                <a:gd name="T35" fmla="*/ 2147483647 h 33"/>
                <a:gd name="T36" fmla="*/ 2147483647 w 19"/>
                <a:gd name="T37" fmla="*/ 2147483647 h 33"/>
                <a:gd name="T38" fmla="*/ 2147483647 w 19"/>
                <a:gd name="T39" fmla="*/ 2147483647 h 33"/>
                <a:gd name="T40" fmla="*/ 2147483647 w 19"/>
                <a:gd name="T41" fmla="*/ 2147483647 h 33"/>
                <a:gd name="T42" fmla="*/ 2147483647 w 19"/>
                <a:gd name="T43" fmla="*/ 2147483647 h 33"/>
                <a:gd name="T44" fmla="*/ 2147483647 w 19"/>
                <a:gd name="T45" fmla="*/ 2147483647 h 33"/>
                <a:gd name="T46" fmla="*/ 2147483647 w 19"/>
                <a:gd name="T47" fmla="*/ 2147483647 h 33"/>
                <a:gd name="T48" fmla="*/ 2147483647 w 19"/>
                <a:gd name="T49" fmla="*/ 2147483647 h 33"/>
                <a:gd name="T50" fmla="*/ 2147483647 w 19"/>
                <a:gd name="T51" fmla="*/ 2147483647 h 33"/>
                <a:gd name="T52" fmla="*/ 2147483647 w 19"/>
                <a:gd name="T53" fmla="*/ 2147483647 h 33"/>
                <a:gd name="T54" fmla="*/ 2147483647 w 19"/>
                <a:gd name="T55" fmla="*/ 0 h 33"/>
                <a:gd name="T56" fmla="*/ 2147483647 w 19"/>
                <a:gd name="T57" fmla="*/ 2147483647 h 33"/>
                <a:gd name="T58" fmla="*/ 2147483647 w 19"/>
                <a:gd name="T59" fmla="*/ 2147483647 h 33"/>
                <a:gd name="T60" fmla="*/ 2147483647 w 19"/>
                <a:gd name="T61" fmla="*/ 2147483647 h 33"/>
                <a:gd name="T62" fmla="*/ 2147483647 w 19"/>
                <a:gd name="T63" fmla="*/ 2147483647 h 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"/>
                <a:gd name="T97" fmla="*/ 0 h 33"/>
                <a:gd name="T98" fmla="*/ 19 w 19"/>
                <a:gd name="T99" fmla="*/ 33 h 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" h="33">
                  <a:moveTo>
                    <a:pt x="19" y="9"/>
                  </a:moveTo>
                  <a:lnTo>
                    <a:pt x="16" y="9"/>
                  </a:lnTo>
                  <a:cubicBezTo>
                    <a:pt x="16" y="9"/>
                    <a:pt x="15" y="9"/>
                    <a:pt x="15" y="10"/>
                  </a:cubicBezTo>
                  <a:cubicBezTo>
                    <a:pt x="14" y="10"/>
                    <a:pt x="15" y="11"/>
                    <a:pt x="15" y="11"/>
                  </a:cubicBezTo>
                  <a:cubicBezTo>
                    <a:pt x="13" y="13"/>
                    <a:pt x="12" y="13"/>
                    <a:pt x="10" y="14"/>
                  </a:cubicBezTo>
                  <a:cubicBezTo>
                    <a:pt x="10" y="15"/>
                    <a:pt x="7" y="16"/>
                    <a:pt x="9" y="17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9" y="18"/>
                    <a:pt x="8" y="19"/>
                    <a:pt x="9" y="19"/>
                  </a:cubicBezTo>
                  <a:cubicBezTo>
                    <a:pt x="9" y="21"/>
                    <a:pt x="12" y="20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1" y="23"/>
                    <a:pt x="10" y="24"/>
                    <a:pt x="10" y="24"/>
                  </a:cubicBezTo>
                  <a:cubicBezTo>
                    <a:pt x="10" y="26"/>
                    <a:pt x="9" y="28"/>
                    <a:pt x="9" y="31"/>
                  </a:cubicBezTo>
                  <a:cubicBezTo>
                    <a:pt x="7" y="31"/>
                    <a:pt x="5" y="31"/>
                    <a:pt x="5" y="33"/>
                  </a:cubicBezTo>
                  <a:cubicBezTo>
                    <a:pt x="5" y="33"/>
                    <a:pt x="3" y="33"/>
                    <a:pt x="3" y="33"/>
                  </a:cubicBezTo>
                  <a:cubicBezTo>
                    <a:pt x="2" y="33"/>
                    <a:pt x="1" y="27"/>
                    <a:pt x="1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3"/>
                    <a:pt x="1" y="22"/>
                    <a:pt x="2" y="21"/>
                  </a:cubicBezTo>
                  <a:cubicBezTo>
                    <a:pt x="2" y="20"/>
                    <a:pt x="2" y="20"/>
                    <a:pt x="2" y="18"/>
                  </a:cubicBezTo>
                  <a:cubicBezTo>
                    <a:pt x="1" y="18"/>
                    <a:pt x="1" y="15"/>
                    <a:pt x="1" y="15"/>
                  </a:cubicBezTo>
                  <a:lnTo>
                    <a:pt x="2" y="12"/>
                  </a:lnTo>
                  <a:cubicBezTo>
                    <a:pt x="3" y="12"/>
                    <a:pt x="3" y="12"/>
                    <a:pt x="4" y="12"/>
                  </a:cubicBezTo>
                  <a:cubicBezTo>
                    <a:pt x="4" y="9"/>
                    <a:pt x="6" y="8"/>
                    <a:pt x="7" y="5"/>
                  </a:cubicBezTo>
                  <a:cubicBezTo>
                    <a:pt x="7" y="4"/>
                    <a:pt x="8" y="2"/>
                    <a:pt x="9" y="2"/>
                  </a:cubicBezTo>
                  <a:cubicBezTo>
                    <a:pt x="11" y="2"/>
                    <a:pt x="13" y="2"/>
                    <a:pt x="14" y="0"/>
                  </a:cubicBezTo>
                  <a:cubicBezTo>
                    <a:pt x="15" y="1"/>
                    <a:pt x="15" y="2"/>
                    <a:pt x="17" y="2"/>
                  </a:cubicBezTo>
                  <a:cubicBezTo>
                    <a:pt x="18" y="4"/>
                    <a:pt x="19" y="5"/>
                    <a:pt x="19" y="9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0" name="Freeform 27"/>
            <p:cNvSpPr>
              <a:spLocks/>
            </p:cNvSpPr>
            <p:nvPr/>
          </p:nvSpPr>
          <p:spPr bwMode="auto">
            <a:xfrm>
              <a:off x="3157633" y="1517923"/>
              <a:ext cx="495300" cy="377825"/>
            </a:xfrm>
            <a:custGeom>
              <a:avLst/>
              <a:gdLst>
                <a:gd name="T0" fmla="*/ 2147483647 w 39"/>
                <a:gd name="T1" fmla="*/ 2147483647 h 29"/>
                <a:gd name="T2" fmla="*/ 2147483647 w 39"/>
                <a:gd name="T3" fmla="*/ 2147483647 h 29"/>
                <a:gd name="T4" fmla="*/ 2147483647 w 39"/>
                <a:gd name="T5" fmla="*/ 2147483647 h 29"/>
                <a:gd name="T6" fmla="*/ 2147483647 w 39"/>
                <a:gd name="T7" fmla="*/ 2147483647 h 29"/>
                <a:gd name="T8" fmla="*/ 2147483647 w 39"/>
                <a:gd name="T9" fmla="*/ 2147483647 h 29"/>
                <a:gd name="T10" fmla="*/ 2147483647 w 39"/>
                <a:gd name="T11" fmla="*/ 2147483647 h 29"/>
                <a:gd name="T12" fmla="*/ 2147483647 w 39"/>
                <a:gd name="T13" fmla="*/ 2147483647 h 29"/>
                <a:gd name="T14" fmla="*/ 2147483647 w 39"/>
                <a:gd name="T15" fmla="*/ 2147483647 h 29"/>
                <a:gd name="T16" fmla="*/ 2147483647 w 39"/>
                <a:gd name="T17" fmla="*/ 2147483647 h 29"/>
                <a:gd name="T18" fmla="*/ 2147483647 w 39"/>
                <a:gd name="T19" fmla="*/ 2147483647 h 29"/>
                <a:gd name="T20" fmla="*/ 2147483647 w 39"/>
                <a:gd name="T21" fmla="*/ 2147483647 h 29"/>
                <a:gd name="T22" fmla="*/ 2147483647 w 39"/>
                <a:gd name="T23" fmla="*/ 2147483647 h 29"/>
                <a:gd name="T24" fmla="*/ 2147483647 w 39"/>
                <a:gd name="T25" fmla="*/ 2147483647 h 29"/>
                <a:gd name="T26" fmla="*/ 2147483647 w 39"/>
                <a:gd name="T27" fmla="*/ 2147483647 h 29"/>
                <a:gd name="T28" fmla="*/ 2147483647 w 39"/>
                <a:gd name="T29" fmla="*/ 2147483647 h 29"/>
                <a:gd name="T30" fmla="*/ 2147483647 w 39"/>
                <a:gd name="T31" fmla="*/ 2147483647 h 29"/>
                <a:gd name="T32" fmla="*/ 2147483647 w 39"/>
                <a:gd name="T33" fmla="*/ 2147483647 h 29"/>
                <a:gd name="T34" fmla="*/ 2147483647 w 39"/>
                <a:gd name="T35" fmla="*/ 2147483647 h 29"/>
                <a:gd name="T36" fmla="*/ 2147483647 w 39"/>
                <a:gd name="T37" fmla="*/ 2147483647 h 29"/>
                <a:gd name="T38" fmla="*/ 2147483647 w 39"/>
                <a:gd name="T39" fmla="*/ 2147483647 h 29"/>
                <a:gd name="T40" fmla="*/ 2147483647 w 39"/>
                <a:gd name="T41" fmla="*/ 2147483647 h 29"/>
                <a:gd name="T42" fmla="*/ 2147483647 w 39"/>
                <a:gd name="T43" fmla="*/ 2147483647 h 29"/>
                <a:gd name="T44" fmla="*/ 2147483647 w 39"/>
                <a:gd name="T45" fmla="*/ 2147483647 h 29"/>
                <a:gd name="T46" fmla="*/ 2147483647 w 39"/>
                <a:gd name="T47" fmla="*/ 2147483647 h 29"/>
                <a:gd name="T48" fmla="*/ 2147483647 w 39"/>
                <a:gd name="T49" fmla="*/ 2147483647 h 29"/>
                <a:gd name="T50" fmla="*/ 2147483647 w 39"/>
                <a:gd name="T51" fmla="*/ 2147483647 h 29"/>
                <a:gd name="T52" fmla="*/ 2147483647 w 39"/>
                <a:gd name="T53" fmla="*/ 2147483647 h 29"/>
                <a:gd name="T54" fmla="*/ 2147483647 w 39"/>
                <a:gd name="T55" fmla="*/ 2147483647 h 29"/>
                <a:gd name="T56" fmla="*/ 2147483647 w 39"/>
                <a:gd name="T57" fmla="*/ 2147483647 h 29"/>
                <a:gd name="T58" fmla="*/ 2147483647 w 39"/>
                <a:gd name="T59" fmla="*/ 2147483647 h 29"/>
                <a:gd name="T60" fmla="*/ 2147483647 w 39"/>
                <a:gd name="T61" fmla="*/ 2147483647 h 29"/>
                <a:gd name="T62" fmla="*/ 2147483647 w 39"/>
                <a:gd name="T63" fmla="*/ 0 h 29"/>
                <a:gd name="T64" fmla="*/ 2147483647 w 39"/>
                <a:gd name="T65" fmla="*/ 0 h 29"/>
                <a:gd name="T66" fmla="*/ 2147483647 w 39"/>
                <a:gd name="T67" fmla="*/ 0 h 29"/>
                <a:gd name="T68" fmla="*/ 2147483647 w 39"/>
                <a:gd name="T69" fmla="*/ 2147483647 h 29"/>
                <a:gd name="T70" fmla="*/ 2147483647 w 39"/>
                <a:gd name="T71" fmla="*/ 2147483647 h 29"/>
                <a:gd name="T72" fmla="*/ 2147483647 w 39"/>
                <a:gd name="T73" fmla="*/ 2147483647 h 29"/>
                <a:gd name="T74" fmla="*/ 2147483647 w 39"/>
                <a:gd name="T75" fmla="*/ 2147483647 h 29"/>
                <a:gd name="T76" fmla="*/ 2147483647 w 39"/>
                <a:gd name="T77" fmla="*/ 2147483647 h 29"/>
                <a:gd name="T78" fmla="*/ 2147483647 w 39"/>
                <a:gd name="T79" fmla="*/ 2147483647 h 29"/>
                <a:gd name="T80" fmla="*/ 2147483647 w 39"/>
                <a:gd name="T81" fmla="*/ 2147483647 h 29"/>
                <a:gd name="T82" fmla="*/ 2147483647 w 39"/>
                <a:gd name="T83" fmla="*/ 2147483647 h 29"/>
                <a:gd name="T84" fmla="*/ 2147483647 w 39"/>
                <a:gd name="T85" fmla="*/ 2147483647 h 29"/>
                <a:gd name="T86" fmla="*/ 2147483647 w 39"/>
                <a:gd name="T87" fmla="*/ 2147483647 h 29"/>
                <a:gd name="T88" fmla="*/ 2147483647 w 39"/>
                <a:gd name="T89" fmla="*/ 2147483647 h 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"/>
                <a:gd name="T136" fmla="*/ 0 h 29"/>
                <a:gd name="T137" fmla="*/ 39 w 39"/>
                <a:gd name="T138" fmla="*/ 29 h 2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" h="29">
                  <a:moveTo>
                    <a:pt x="11" y="27"/>
                  </a:moveTo>
                  <a:cubicBezTo>
                    <a:pt x="11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6" y="29"/>
                    <a:pt x="6" y="29"/>
                  </a:cubicBezTo>
                  <a:lnTo>
                    <a:pt x="5" y="29"/>
                  </a:lnTo>
                  <a:cubicBezTo>
                    <a:pt x="4" y="29"/>
                    <a:pt x="2" y="28"/>
                    <a:pt x="2" y="27"/>
                  </a:cubicBezTo>
                  <a:cubicBezTo>
                    <a:pt x="2" y="27"/>
                    <a:pt x="3" y="27"/>
                    <a:pt x="3" y="27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2" y="25"/>
                    <a:pt x="2" y="26"/>
                    <a:pt x="3" y="25"/>
                  </a:cubicBezTo>
                  <a:cubicBezTo>
                    <a:pt x="2" y="25"/>
                    <a:pt x="2" y="24"/>
                    <a:pt x="2" y="24"/>
                  </a:cubicBezTo>
                  <a:lnTo>
                    <a:pt x="3" y="24"/>
                  </a:lnTo>
                  <a:cubicBezTo>
                    <a:pt x="2" y="24"/>
                    <a:pt x="1" y="23"/>
                    <a:pt x="1" y="22"/>
                  </a:cubicBezTo>
                  <a:cubicBezTo>
                    <a:pt x="2" y="22"/>
                    <a:pt x="4" y="22"/>
                    <a:pt x="4" y="22"/>
                  </a:cubicBezTo>
                  <a:cubicBezTo>
                    <a:pt x="4" y="22"/>
                    <a:pt x="0" y="21"/>
                    <a:pt x="1" y="21"/>
                  </a:cubicBezTo>
                  <a:cubicBezTo>
                    <a:pt x="1" y="20"/>
                    <a:pt x="1" y="20"/>
                    <a:pt x="1" y="19"/>
                  </a:cubicBezTo>
                  <a:lnTo>
                    <a:pt x="2" y="19"/>
                  </a:ln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7"/>
                    <a:pt x="5" y="16"/>
                  </a:cubicBezTo>
                  <a:lnTo>
                    <a:pt x="6" y="16"/>
                  </a:lnTo>
                  <a:lnTo>
                    <a:pt x="9" y="16"/>
                  </a:lnTo>
                  <a:lnTo>
                    <a:pt x="8" y="16"/>
                  </a:lnTo>
                  <a:cubicBezTo>
                    <a:pt x="9" y="16"/>
                    <a:pt x="9" y="15"/>
                    <a:pt x="9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2" y="12"/>
                  </a:cubicBezTo>
                  <a:cubicBezTo>
                    <a:pt x="11" y="11"/>
                    <a:pt x="13" y="11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5" y="8"/>
                    <a:pt x="15" y="8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7"/>
                    <a:pt x="13" y="7"/>
                  </a:cubicBezTo>
                  <a:cubicBezTo>
                    <a:pt x="13" y="5"/>
                    <a:pt x="15" y="5"/>
                    <a:pt x="16" y="3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6" y="4"/>
                    <a:pt x="17" y="5"/>
                    <a:pt x="17" y="5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3"/>
                    <a:pt x="21" y="3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3" y="3"/>
                    <a:pt x="23" y="3"/>
                  </a:cubicBezTo>
                  <a:cubicBezTo>
                    <a:pt x="23" y="3"/>
                    <a:pt x="24" y="2"/>
                    <a:pt x="24" y="2"/>
                  </a:cubicBezTo>
                  <a:cubicBezTo>
                    <a:pt x="23" y="1"/>
                    <a:pt x="27" y="0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29" y="1"/>
                    <a:pt x="29" y="0"/>
                    <a:pt x="29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1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4" y="0"/>
                    <a:pt x="35" y="0"/>
                    <a:pt x="35" y="0"/>
                  </a:cubicBezTo>
                  <a:cubicBezTo>
                    <a:pt x="35" y="0"/>
                    <a:pt x="38" y="1"/>
                    <a:pt x="39" y="1"/>
                  </a:cubicBezTo>
                  <a:cubicBezTo>
                    <a:pt x="39" y="2"/>
                    <a:pt x="38" y="2"/>
                    <a:pt x="38" y="3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3"/>
                    <a:pt x="33" y="4"/>
                    <a:pt x="33" y="5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7" y="5"/>
                    <a:pt x="27" y="4"/>
                    <a:pt x="26" y="3"/>
                  </a:cubicBezTo>
                  <a:cubicBezTo>
                    <a:pt x="25" y="5"/>
                    <a:pt x="23" y="5"/>
                    <a:pt x="21" y="5"/>
                  </a:cubicBezTo>
                  <a:cubicBezTo>
                    <a:pt x="20" y="5"/>
                    <a:pt x="19" y="7"/>
                    <a:pt x="19" y="8"/>
                  </a:cubicBezTo>
                  <a:cubicBezTo>
                    <a:pt x="18" y="11"/>
                    <a:pt x="16" y="12"/>
                    <a:pt x="16" y="15"/>
                  </a:cubicBezTo>
                  <a:cubicBezTo>
                    <a:pt x="15" y="15"/>
                    <a:pt x="15" y="15"/>
                    <a:pt x="14" y="15"/>
                  </a:cubicBezTo>
                  <a:lnTo>
                    <a:pt x="13" y="18"/>
                  </a:lnTo>
                  <a:cubicBezTo>
                    <a:pt x="13" y="18"/>
                    <a:pt x="13" y="21"/>
                    <a:pt x="14" y="21"/>
                  </a:cubicBezTo>
                  <a:cubicBezTo>
                    <a:pt x="14" y="23"/>
                    <a:pt x="14" y="23"/>
                    <a:pt x="14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2" y="27"/>
                    <a:pt x="12" y="27"/>
                    <a:pt x="11" y="27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1" name="Freeform 28"/>
            <p:cNvSpPr>
              <a:spLocks/>
            </p:cNvSpPr>
            <p:nvPr/>
          </p:nvSpPr>
          <p:spPr bwMode="auto">
            <a:xfrm>
              <a:off x="3310033" y="1962423"/>
              <a:ext cx="23812" cy="38100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147483647 h 3"/>
                <a:gd name="T4" fmla="*/ 0 w 2"/>
                <a:gd name="T5" fmla="*/ 2147483647 h 3"/>
                <a:gd name="T6" fmla="*/ 2147483647 w 2"/>
                <a:gd name="T7" fmla="*/ 2147483647 h 3"/>
                <a:gd name="T8" fmla="*/ 2147483647 w 2"/>
                <a:gd name="T9" fmla="*/ 0 h 3"/>
                <a:gd name="T10" fmla="*/ 0 w 2"/>
                <a:gd name="T11" fmla="*/ 0 h 3"/>
                <a:gd name="T12" fmla="*/ 0 w 2"/>
                <a:gd name="T13" fmla="*/ 0 h 3"/>
                <a:gd name="T14" fmla="*/ 0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0"/>
                    <a:pt x="0" y="1"/>
                    <a:pt x="0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2" name="Freeform 29"/>
            <p:cNvSpPr>
              <a:spLocks/>
            </p:cNvSpPr>
            <p:nvPr/>
          </p:nvSpPr>
          <p:spPr bwMode="auto">
            <a:xfrm>
              <a:off x="3232246" y="1908448"/>
              <a:ext cx="65087" cy="92075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0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0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2147483647 w 5"/>
                <a:gd name="T19" fmla="*/ 2147483647 h 7"/>
                <a:gd name="T20" fmla="*/ 2147483647 w 5"/>
                <a:gd name="T21" fmla="*/ 2147483647 h 7"/>
                <a:gd name="T22" fmla="*/ 2147483647 w 5"/>
                <a:gd name="T23" fmla="*/ 214748364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7"/>
                <a:gd name="T38" fmla="*/ 5 w 5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7">
                  <a:moveTo>
                    <a:pt x="3" y="6"/>
                  </a:move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0" y="5"/>
                    <a:pt x="0" y="4"/>
                  </a:cubicBezTo>
                  <a:cubicBezTo>
                    <a:pt x="0" y="4"/>
                    <a:pt x="1" y="2"/>
                    <a:pt x="1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3" y="4"/>
                    <a:pt x="3" y="6"/>
                    <a:pt x="3" y="7"/>
                  </a:cubicBezTo>
                  <a:lnTo>
                    <a:pt x="3" y="6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3" name="Freeform 30"/>
            <p:cNvSpPr>
              <a:spLocks/>
            </p:cNvSpPr>
            <p:nvPr/>
          </p:nvSpPr>
          <p:spPr bwMode="auto">
            <a:xfrm>
              <a:off x="3449733" y="1897335"/>
              <a:ext cx="25400" cy="38100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2147483647 w 2"/>
                <a:gd name="T5" fmla="*/ 2147483647 h 3"/>
                <a:gd name="T6" fmla="*/ 0 w 2"/>
                <a:gd name="T7" fmla="*/ 2147483647 h 3"/>
                <a:gd name="T8" fmla="*/ 0 w 2"/>
                <a:gd name="T9" fmla="*/ 2147483647 h 3"/>
                <a:gd name="T10" fmla="*/ 0 w 2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3"/>
                    <a:pt x="0" y="2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4" name="Freeform 32"/>
            <p:cNvSpPr>
              <a:spLocks/>
            </p:cNvSpPr>
            <p:nvPr/>
          </p:nvSpPr>
          <p:spPr bwMode="auto">
            <a:xfrm>
              <a:off x="3346546" y="2116410"/>
              <a:ext cx="179387" cy="80962"/>
            </a:xfrm>
            <a:custGeom>
              <a:avLst/>
              <a:gdLst>
                <a:gd name="T0" fmla="*/ 14 w 121"/>
                <a:gd name="T1" fmla="*/ 9 h 54"/>
                <a:gd name="T2" fmla="*/ 13 w 121"/>
                <a:gd name="T3" fmla="*/ 9 h 54"/>
                <a:gd name="T4" fmla="*/ 9 w 121"/>
                <a:gd name="T5" fmla="*/ 9 h 54"/>
                <a:gd name="T6" fmla="*/ 8 w 121"/>
                <a:gd name="T7" fmla="*/ 9 h 54"/>
                <a:gd name="T8" fmla="*/ 7 w 121"/>
                <a:gd name="T9" fmla="*/ 9 h 54"/>
                <a:gd name="T10" fmla="*/ 7 w 121"/>
                <a:gd name="T11" fmla="*/ 9 h 54"/>
                <a:gd name="T12" fmla="*/ 7 w 121"/>
                <a:gd name="T13" fmla="*/ 9 h 54"/>
                <a:gd name="T14" fmla="*/ 7 w 121"/>
                <a:gd name="T15" fmla="*/ 9 h 54"/>
                <a:gd name="T16" fmla="*/ 0 w 121"/>
                <a:gd name="T17" fmla="*/ 9 h 54"/>
                <a:gd name="T18" fmla="*/ 7 w 121"/>
                <a:gd name="T19" fmla="*/ 0 h 54"/>
                <a:gd name="T20" fmla="*/ 8 w 121"/>
                <a:gd name="T21" fmla="*/ 9 h 54"/>
                <a:gd name="T22" fmla="*/ 14 w 121"/>
                <a:gd name="T23" fmla="*/ 9 h 54"/>
                <a:gd name="T24" fmla="*/ 14 w 121"/>
                <a:gd name="T25" fmla="*/ 9 h 54"/>
                <a:gd name="T26" fmla="*/ 14 w 121"/>
                <a:gd name="T27" fmla="*/ 9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"/>
                <a:gd name="T43" fmla="*/ 0 h 54"/>
                <a:gd name="T44" fmla="*/ 121 w 121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" h="54">
                  <a:moveTo>
                    <a:pt x="121" y="37"/>
                  </a:moveTo>
                  <a:cubicBezTo>
                    <a:pt x="121" y="37"/>
                    <a:pt x="112" y="45"/>
                    <a:pt x="112" y="45"/>
                  </a:cubicBezTo>
                  <a:cubicBezTo>
                    <a:pt x="104" y="54"/>
                    <a:pt x="95" y="54"/>
                    <a:pt x="86" y="45"/>
                  </a:cubicBezTo>
                  <a:cubicBezTo>
                    <a:pt x="78" y="37"/>
                    <a:pt x="78" y="54"/>
                    <a:pt x="78" y="54"/>
                  </a:cubicBezTo>
                  <a:cubicBezTo>
                    <a:pt x="78" y="54"/>
                    <a:pt x="78" y="54"/>
                    <a:pt x="61" y="45"/>
                  </a:cubicBezTo>
                  <a:lnTo>
                    <a:pt x="35" y="54"/>
                  </a:lnTo>
                  <a:cubicBezTo>
                    <a:pt x="0" y="37"/>
                    <a:pt x="17" y="28"/>
                    <a:pt x="0" y="19"/>
                  </a:cubicBezTo>
                  <a:cubicBezTo>
                    <a:pt x="26" y="19"/>
                    <a:pt x="27" y="0"/>
                    <a:pt x="53" y="0"/>
                  </a:cubicBezTo>
                  <a:cubicBezTo>
                    <a:pt x="62" y="17"/>
                    <a:pt x="81" y="22"/>
                    <a:pt x="81" y="22"/>
                  </a:cubicBezTo>
                  <a:cubicBezTo>
                    <a:pt x="99" y="22"/>
                    <a:pt x="104" y="37"/>
                    <a:pt x="121" y="37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5" name="Freeform 33"/>
            <p:cNvSpPr>
              <a:spLocks/>
            </p:cNvSpPr>
            <p:nvPr/>
          </p:nvSpPr>
          <p:spPr bwMode="auto">
            <a:xfrm>
              <a:off x="3462433" y="2170385"/>
              <a:ext cx="139700" cy="52387"/>
            </a:xfrm>
            <a:custGeom>
              <a:avLst/>
              <a:gdLst>
                <a:gd name="T0" fmla="*/ 2147483647 w 11"/>
                <a:gd name="T1" fmla="*/ 0 h 4"/>
                <a:gd name="T2" fmla="*/ 2147483647 w 11"/>
                <a:gd name="T3" fmla="*/ 0 h 4"/>
                <a:gd name="T4" fmla="*/ 2147483647 w 11"/>
                <a:gd name="T5" fmla="*/ 2147483647 h 4"/>
                <a:gd name="T6" fmla="*/ 2147483647 w 11"/>
                <a:gd name="T7" fmla="*/ 2147483647 h 4"/>
                <a:gd name="T8" fmla="*/ 2147483647 w 11"/>
                <a:gd name="T9" fmla="*/ 2147483647 h 4"/>
                <a:gd name="T10" fmla="*/ 2147483647 w 11"/>
                <a:gd name="T11" fmla="*/ 2147483647 h 4"/>
                <a:gd name="T12" fmla="*/ 2147483647 w 11"/>
                <a:gd name="T13" fmla="*/ 2147483647 h 4"/>
                <a:gd name="T14" fmla="*/ 2147483647 w 11"/>
                <a:gd name="T15" fmla="*/ 2147483647 h 4"/>
                <a:gd name="T16" fmla="*/ 2147483647 w 11"/>
                <a:gd name="T17" fmla="*/ 2147483647 h 4"/>
                <a:gd name="T18" fmla="*/ 2147483647 w 11"/>
                <a:gd name="T19" fmla="*/ 2147483647 h 4"/>
                <a:gd name="T20" fmla="*/ 2147483647 w 11"/>
                <a:gd name="T21" fmla="*/ 2147483647 h 4"/>
                <a:gd name="T22" fmla="*/ 2147483647 w 11"/>
                <a:gd name="T23" fmla="*/ 2147483647 h 4"/>
                <a:gd name="T24" fmla="*/ 0 w 11"/>
                <a:gd name="T25" fmla="*/ 2147483647 h 4"/>
                <a:gd name="T26" fmla="*/ 2147483647 w 11"/>
                <a:gd name="T27" fmla="*/ 2147483647 h 4"/>
                <a:gd name="T28" fmla="*/ 2147483647 w 11"/>
                <a:gd name="T29" fmla="*/ 2147483647 h 4"/>
                <a:gd name="T30" fmla="*/ 2147483647 w 11"/>
                <a:gd name="T31" fmla="*/ 0 h 4"/>
                <a:gd name="T32" fmla="*/ 2147483647 w 11"/>
                <a:gd name="T33" fmla="*/ 0 h 4"/>
                <a:gd name="T34" fmla="*/ 2147483647 w 11"/>
                <a:gd name="T35" fmla="*/ 0 h 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4"/>
                <a:gd name="T56" fmla="*/ 11 w 11"/>
                <a:gd name="T57" fmla="*/ 4 h 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4">
                  <a:moveTo>
                    <a:pt x="5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10" y="1"/>
                    <a:pt x="11" y="1"/>
                  </a:cubicBezTo>
                  <a:cubicBezTo>
                    <a:pt x="11" y="1"/>
                    <a:pt x="11" y="2"/>
                    <a:pt x="11" y="3"/>
                  </a:cubicBezTo>
                  <a:lnTo>
                    <a:pt x="6" y="3"/>
                  </a:lnTo>
                  <a:cubicBezTo>
                    <a:pt x="6" y="3"/>
                    <a:pt x="4" y="4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2"/>
                    <a:pt x="0" y="0"/>
                    <a:pt x="1" y="1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6" name="Freeform 34"/>
            <p:cNvSpPr>
              <a:spLocks/>
            </p:cNvSpPr>
            <p:nvPr/>
          </p:nvSpPr>
          <p:spPr bwMode="auto">
            <a:xfrm>
              <a:off x="2875058" y="1871935"/>
              <a:ext cx="215900" cy="285750"/>
            </a:xfrm>
            <a:custGeom>
              <a:avLst/>
              <a:gdLst>
                <a:gd name="T0" fmla="*/ 2147483647 w 17"/>
                <a:gd name="T1" fmla="*/ 0 h 22"/>
                <a:gd name="T2" fmla="*/ 2147483647 w 17"/>
                <a:gd name="T3" fmla="*/ 2147483647 h 22"/>
                <a:gd name="T4" fmla="*/ 2147483647 w 17"/>
                <a:gd name="T5" fmla="*/ 2147483647 h 22"/>
                <a:gd name="T6" fmla="*/ 2147483647 w 17"/>
                <a:gd name="T7" fmla="*/ 2147483647 h 22"/>
                <a:gd name="T8" fmla="*/ 2147483647 w 17"/>
                <a:gd name="T9" fmla="*/ 2147483647 h 22"/>
                <a:gd name="T10" fmla="*/ 2147483647 w 17"/>
                <a:gd name="T11" fmla="*/ 2147483647 h 22"/>
                <a:gd name="T12" fmla="*/ 2147483647 w 17"/>
                <a:gd name="T13" fmla="*/ 2147483647 h 22"/>
                <a:gd name="T14" fmla="*/ 2147483647 w 17"/>
                <a:gd name="T15" fmla="*/ 2147483647 h 22"/>
                <a:gd name="T16" fmla="*/ 2147483647 w 17"/>
                <a:gd name="T17" fmla="*/ 2147483647 h 22"/>
                <a:gd name="T18" fmla="*/ 2147483647 w 17"/>
                <a:gd name="T19" fmla="*/ 2147483647 h 22"/>
                <a:gd name="T20" fmla="*/ 2147483647 w 17"/>
                <a:gd name="T21" fmla="*/ 2147483647 h 22"/>
                <a:gd name="T22" fmla="*/ 2147483647 w 17"/>
                <a:gd name="T23" fmla="*/ 2147483647 h 22"/>
                <a:gd name="T24" fmla="*/ 2147483647 w 17"/>
                <a:gd name="T25" fmla="*/ 2147483647 h 22"/>
                <a:gd name="T26" fmla="*/ 2147483647 w 17"/>
                <a:gd name="T27" fmla="*/ 2147483647 h 22"/>
                <a:gd name="T28" fmla="*/ 2147483647 w 17"/>
                <a:gd name="T29" fmla="*/ 2147483647 h 22"/>
                <a:gd name="T30" fmla="*/ 2147483647 w 17"/>
                <a:gd name="T31" fmla="*/ 2147483647 h 22"/>
                <a:gd name="T32" fmla="*/ 2147483647 w 17"/>
                <a:gd name="T33" fmla="*/ 2147483647 h 22"/>
                <a:gd name="T34" fmla="*/ 2147483647 w 17"/>
                <a:gd name="T35" fmla="*/ 2147483647 h 22"/>
                <a:gd name="T36" fmla="*/ 2147483647 w 17"/>
                <a:gd name="T37" fmla="*/ 2147483647 h 22"/>
                <a:gd name="T38" fmla="*/ 2147483647 w 17"/>
                <a:gd name="T39" fmla="*/ 2147483647 h 22"/>
                <a:gd name="T40" fmla="*/ 2147483647 w 17"/>
                <a:gd name="T41" fmla="*/ 2147483647 h 22"/>
                <a:gd name="T42" fmla="*/ 2147483647 w 17"/>
                <a:gd name="T43" fmla="*/ 2147483647 h 22"/>
                <a:gd name="T44" fmla="*/ 2147483647 w 17"/>
                <a:gd name="T45" fmla="*/ 2147483647 h 22"/>
                <a:gd name="T46" fmla="*/ 2147483647 w 17"/>
                <a:gd name="T47" fmla="*/ 2147483647 h 22"/>
                <a:gd name="T48" fmla="*/ 2147483647 w 17"/>
                <a:gd name="T49" fmla="*/ 2147483647 h 22"/>
                <a:gd name="T50" fmla="*/ 2147483647 w 17"/>
                <a:gd name="T51" fmla="*/ 2147483647 h 22"/>
                <a:gd name="T52" fmla="*/ 2147483647 w 17"/>
                <a:gd name="T53" fmla="*/ 2147483647 h 22"/>
                <a:gd name="T54" fmla="*/ 2147483647 w 17"/>
                <a:gd name="T55" fmla="*/ 2147483647 h 22"/>
                <a:gd name="T56" fmla="*/ 2147483647 w 17"/>
                <a:gd name="T57" fmla="*/ 2147483647 h 22"/>
                <a:gd name="T58" fmla="*/ 2147483647 w 17"/>
                <a:gd name="T59" fmla="*/ 2147483647 h 22"/>
                <a:gd name="T60" fmla="*/ 2147483647 w 17"/>
                <a:gd name="T61" fmla="*/ 2147483647 h 22"/>
                <a:gd name="T62" fmla="*/ 2147483647 w 17"/>
                <a:gd name="T63" fmla="*/ 2147483647 h 22"/>
                <a:gd name="T64" fmla="*/ 2147483647 w 17"/>
                <a:gd name="T65" fmla="*/ 2147483647 h 22"/>
                <a:gd name="T66" fmla="*/ 2147483647 w 17"/>
                <a:gd name="T67" fmla="*/ 2147483647 h 22"/>
                <a:gd name="T68" fmla="*/ 2147483647 w 17"/>
                <a:gd name="T69" fmla="*/ 2147483647 h 22"/>
                <a:gd name="T70" fmla="*/ 2147483647 w 17"/>
                <a:gd name="T71" fmla="*/ 2147483647 h 22"/>
                <a:gd name="T72" fmla="*/ 2147483647 w 17"/>
                <a:gd name="T73" fmla="*/ 2147483647 h 22"/>
                <a:gd name="T74" fmla="*/ 2147483647 w 17"/>
                <a:gd name="T75" fmla="*/ 2147483647 h 22"/>
                <a:gd name="T76" fmla="*/ 2147483647 w 17"/>
                <a:gd name="T77" fmla="*/ 2147483647 h 22"/>
                <a:gd name="T78" fmla="*/ 2147483647 w 17"/>
                <a:gd name="T79" fmla="*/ 2147483647 h 22"/>
                <a:gd name="T80" fmla="*/ 2147483647 w 17"/>
                <a:gd name="T81" fmla="*/ 2147483647 h 22"/>
                <a:gd name="T82" fmla="*/ 2147483647 w 17"/>
                <a:gd name="T83" fmla="*/ 0 h 22"/>
                <a:gd name="T84" fmla="*/ 2147483647 w 17"/>
                <a:gd name="T85" fmla="*/ 0 h 22"/>
                <a:gd name="T86" fmla="*/ 2147483647 w 17"/>
                <a:gd name="T87" fmla="*/ 0 h 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"/>
                <a:gd name="T133" fmla="*/ 0 h 22"/>
                <a:gd name="T134" fmla="*/ 17 w 17"/>
                <a:gd name="T135" fmla="*/ 22 h 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" h="22">
                  <a:moveTo>
                    <a:pt x="3" y="0"/>
                  </a:moveTo>
                  <a:cubicBezTo>
                    <a:pt x="3" y="0"/>
                    <a:pt x="5" y="1"/>
                    <a:pt x="7" y="1"/>
                  </a:cubicBezTo>
                  <a:cubicBezTo>
                    <a:pt x="7" y="2"/>
                    <a:pt x="0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8" y="6"/>
                    <a:pt x="8" y="6"/>
                  </a:cubicBezTo>
                  <a:cubicBezTo>
                    <a:pt x="8" y="6"/>
                    <a:pt x="10" y="6"/>
                    <a:pt x="10" y="6"/>
                  </a:cubicBezTo>
                  <a:cubicBezTo>
                    <a:pt x="10" y="7"/>
                    <a:pt x="12" y="8"/>
                    <a:pt x="12" y="9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11"/>
                    <a:pt x="13" y="12"/>
                    <a:pt x="14" y="12"/>
                  </a:cubicBezTo>
                  <a:cubicBezTo>
                    <a:pt x="14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5"/>
                  </a:cubicBezTo>
                  <a:cubicBezTo>
                    <a:pt x="16" y="14"/>
                    <a:pt x="17" y="15"/>
                    <a:pt x="17" y="15"/>
                  </a:cubicBezTo>
                  <a:cubicBezTo>
                    <a:pt x="17" y="16"/>
                    <a:pt x="17" y="16"/>
                    <a:pt x="17" y="17"/>
                  </a:cubicBezTo>
                  <a:cubicBezTo>
                    <a:pt x="17" y="17"/>
                    <a:pt x="16" y="17"/>
                    <a:pt x="16" y="18"/>
                  </a:cubicBezTo>
                  <a:cubicBezTo>
                    <a:pt x="16" y="18"/>
                    <a:pt x="16" y="18"/>
                    <a:pt x="17" y="18"/>
                  </a:cubicBezTo>
                  <a:cubicBezTo>
                    <a:pt x="16" y="19"/>
                    <a:pt x="16" y="19"/>
                    <a:pt x="16" y="20"/>
                  </a:cubicBezTo>
                  <a:lnTo>
                    <a:pt x="8" y="20"/>
                  </a:ln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5" y="21"/>
                    <a:pt x="4" y="22"/>
                  </a:cubicBezTo>
                  <a:cubicBezTo>
                    <a:pt x="4" y="19"/>
                    <a:pt x="9" y="20"/>
                    <a:pt x="9" y="18"/>
                  </a:cubicBezTo>
                  <a:cubicBezTo>
                    <a:pt x="9" y="18"/>
                    <a:pt x="9" y="19"/>
                    <a:pt x="8" y="19"/>
                  </a:cubicBezTo>
                  <a:cubicBezTo>
                    <a:pt x="8" y="19"/>
                    <a:pt x="5" y="18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lnTo>
                    <a:pt x="6" y="15"/>
                  </a:lnTo>
                  <a:cubicBezTo>
                    <a:pt x="7" y="13"/>
                    <a:pt x="8" y="14"/>
                    <a:pt x="9" y="12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6" y="10"/>
                    <a:pt x="5" y="10"/>
                    <a:pt x="5" y="9"/>
                  </a:cubicBezTo>
                  <a:cubicBezTo>
                    <a:pt x="5" y="8"/>
                    <a:pt x="6" y="8"/>
                    <a:pt x="6" y="7"/>
                  </a:cubicBezTo>
                  <a:cubicBezTo>
                    <a:pt x="5" y="7"/>
                    <a:pt x="5" y="8"/>
                    <a:pt x="4" y="9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7" name="Freeform 35"/>
            <p:cNvSpPr>
              <a:spLocks/>
            </p:cNvSpPr>
            <p:nvPr/>
          </p:nvSpPr>
          <p:spPr bwMode="auto">
            <a:xfrm>
              <a:off x="3384646" y="2002110"/>
              <a:ext cx="246062" cy="180975"/>
            </a:xfrm>
            <a:custGeom>
              <a:avLst/>
              <a:gdLst>
                <a:gd name="T0" fmla="*/ 9 w 166"/>
                <a:gd name="T1" fmla="*/ 0 h 121"/>
                <a:gd name="T2" fmla="*/ 9 w 166"/>
                <a:gd name="T3" fmla="*/ 8 h 121"/>
                <a:gd name="T4" fmla="*/ 17 w 166"/>
                <a:gd name="T5" fmla="*/ 8 h 121"/>
                <a:gd name="T6" fmla="*/ 18 w 166"/>
                <a:gd name="T7" fmla="*/ 8 h 121"/>
                <a:gd name="T8" fmla="*/ 18 w 166"/>
                <a:gd name="T9" fmla="*/ 8 h 121"/>
                <a:gd name="T10" fmla="*/ 17 w 166"/>
                <a:gd name="T11" fmla="*/ 8 h 121"/>
                <a:gd name="T12" fmla="*/ 18 w 166"/>
                <a:gd name="T13" fmla="*/ 10 h 121"/>
                <a:gd name="T14" fmla="*/ 19 w 166"/>
                <a:gd name="T15" fmla="*/ 15 h 121"/>
                <a:gd name="T16" fmla="*/ 17 w 166"/>
                <a:gd name="T17" fmla="*/ 19 h 121"/>
                <a:gd name="T18" fmla="*/ 17 w 166"/>
                <a:gd name="T19" fmla="*/ 19 h 121"/>
                <a:gd name="T20" fmla="*/ 17 w 166"/>
                <a:gd name="T21" fmla="*/ 19 h 121"/>
                <a:gd name="T22" fmla="*/ 17 w 166"/>
                <a:gd name="T23" fmla="*/ 19 h 121"/>
                <a:gd name="T24" fmla="*/ 13 w 166"/>
                <a:gd name="T25" fmla="*/ 18 h 121"/>
                <a:gd name="T26" fmla="*/ 7 w 166"/>
                <a:gd name="T27" fmla="*/ 16 h 121"/>
                <a:gd name="T28" fmla="*/ 7 w 166"/>
                <a:gd name="T29" fmla="*/ 11 h 121"/>
                <a:gd name="T30" fmla="*/ 0 w 166"/>
                <a:gd name="T31" fmla="*/ 8 h 121"/>
                <a:gd name="T32" fmla="*/ 7 w 166"/>
                <a:gd name="T33" fmla="*/ 8 h 121"/>
                <a:gd name="T34" fmla="*/ 7 w 166"/>
                <a:gd name="T35" fmla="*/ 0 h 121"/>
                <a:gd name="T36" fmla="*/ 7 w 166"/>
                <a:gd name="T37" fmla="*/ 8 h 121"/>
                <a:gd name="T38" fmla="*/ 8 w 166"/>
                <a:gd name="T39" fmla="*/ 8 h 121"/>
                <a:gd name="T40" fmla="*/ 8 w 166"/>
                <a:gd name="T41" fmla="*/ 8 h 121"/>
                <a:gd name="T42" fmla="*/ 9 w 166"/>
                <a:gd name="T43" fmla="*/ 0 h 121"/>
                <a:gd name="T44" fmla="*/ 9 w 166"/>
                <a:gd name="T45" fmla="*/ 0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121"/>
                <a:gd name="T71" fmla="*/ 166 w 166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121">
                  <a:moveTo>
                    <a:pt x="86" y="0"/>
                  </a:moveTo>
                  <a:lnTo>
                    <a:pt x="86" y="9"/>
                  </a:lnTo>
                  <a:lnTo>
                    <a:pt x="147" y="17"/>
                  </a:lnTo>
                  <a:lnTo>
                    <a:pt x="155" y="26"/>
                  </a:lnTo>
                  <a:cubicBezTo>
                    <a:pt x="155" y="35"/>
                    <a:pt x="155" y="52"/>
                    <a:pt x="147" y="52"/>
                  </a:cubicBezTo>
                  <a:cubicBezTo>
                    <a:pt x="147" y="60"/>
                    <a:pt x="157" y="66"/>
                    <a:pt x="160" y="73"/>
                  </a:cubicBezTo>
                  <a:cubicBezTo>
                    <a:pt x="163" y="80"/>
                    <a:pt x="166" y="87"/>
                    <a:pt x="164" y="95"/>
                  </a:cubicBezTo>
                  <a:cubicBezTo>
                    <a:pt x="155" y="95"/>
                    <a:pt x="147" y="104"/>
                    <a:pt x="147" y="121"/>
                  </a:cubicBezTo>
                  <a:cubicBezTo>
                    <a:pt x="138" y="121"/>
                    <a:pt x="121" y="112"/>
                    <a:pt x="112" y="112"/>
                  </a:cubicBezTo>
                  <a:cubicBezTo>
                    <a:pt x="69" y="112"/>
                    <a:pt x="78" y="112"/>
                    <a:pt x="60" y="104"/>
                  </a:cubicBezTo>
                  <a:cubicBezTo>
                    <a:pt x="52" y="95"/>
                    <a:pt x="35" y="95"/>
                    <a:pt x="26" y="78"/>
                  </a:cubicBezTo>
                  <a:cubicBezTo>
                    <a:pt x="17" y="35"/>
                    <a:pt x="0" y="17"/>
                    <a:pt x="0" y="17"/>
                  </a:cubicBezTo>
                  <a:cubicBezTo>
                    <a:pt x="9" y="17"/>
                    <a:pt x="0" y="9"/>
                    <a:pt x="9" y="9"/>
                  </a:cubicBezTo>
                  <a:cubicBezTo>
                    <a:pt x="26" y="0"/>
                    <a:pt x="35" y="0"/>
                    <a:pt x="52" y="0"/>
                  </a:cubicBezTo>
                  <a:cubicBezTo>
                    <a:pt x="60" y="0"/>
                    <a:pt x="60" y="9"/>
                    <a:pt x="69" y="9"/>
                  </a:cubicBezTo>
                  <a:cubicBezTo>
                    <a:pt x="78" y="9"/>
                    <a:pt x="78" y="9"/>
                    <a:pt x="78" y="9"/>
                  </a:cubicBezTo>
                  <a:lnTo>
                    <a:pt x="86" y="0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8" name="Freeform 36"/>
            <p:cNvSpPr>
              <a:spLocks/>
            </p:cNvSpPr>
            <p:nvPr/>
          </p:nvSpPr>
          <p:spPr bwMode="auto">
            <a:xfrm>
              <a:off x="2822671" y="1962423"/>
              <a:ext cx="101600" cy="157162"/>
            </a:xfrm>
            <a:custGeom>
              <a:avLst/>
              <a:gdLst>
                <a:gd name="T0" fmla="*/ 2147483647 w 8"/>
                <a:gd name="T1" fmla="*/ 2147483647 h 12"/>
                <a:gd name="T2" fmla="*/ 2147483647 w 8"/>
                <a:gd name="T3" fmla="*/ 2147483647 h 12"/>
                <a:gd name="T4" fmla="*/ 2147483647 w 8"/>
                <a:gd name="T5" fmla="*/ 2147483647 h 12"/>
                <a:gd name="T6" fmla="*/ 2147483647 w 8"/>
                <a:gd name="T7" fmla="*/ 2147483647 h 12"/>
                <a:gd name="T8" fmla="*/ 2147483647 w 8"/>
                <a:gd name="T9" fmla="*/ 2147483647 h 12"/>
                <a:gd name="T10" fmla="*/ 2147483647 w 8"/>
                <a:gd name="T11" fmla="*/ 2147483647 h 12"/>
                <a:gd name="T12" fmla="*/ 2147483647 w 8"/>
                <a:gd name="T13" fmla="*/ 2147483647 h 12"/>
                <a:gd name="T14" fmla="*/ 0 w 8"/>
                <a:gd name="T15" fmla="*/ 2147483647 h 12"/>
                <a:gd name="T16" fmla="*/ 0 w 8"/>
                <a:gd name="T17" fmla="*/ 2147483647 h 12"/>
                <a:gd name="T18" fmla="*/ 0 w 8"/>
                <a:gd name="T19" fmla="*/ 2147483647 h 12"/>
                <a:gd name="T20" fmla="*/ 0 w 8"/>
                <a:gd name="T21" fmla="*/ 2147483647 h 12"/>
                <a:gd name="T22" fmla="*/ 0 w 8"/>
                <a:gd name="T23" fmla="*/ 2147483647 h 12"/>
                <a:gd name="T24" fmla="*/ 0 w 8"/>
                <a:gd name="T25" fmla="*/ 2147483647 h 12"/>
                <a:gd name="T26" fmla="*/ 0 w 8"/>
                <a:gd name="T27" fmla="*/ 2147483647 h 12"/>
                <a:gd name="T28" fmla="*/ 0 w 8"/>
                <a:gd name="T29" fmla="*/ 2147483647 h 12"/>
                <a:gd name="T30" fmla="*/ 2147483647 w 8"/>
                <a:gd name="T31" fmla="*/ 2147483647 h 12"/>
                <a:gd name="T32" fmla="*/ 2147483647 w 8"/>
                <a:gd name="T33" fmla="*/ 2147483647 h 12"/>
                <a:gd name="T34" fmla="*/ 2147483647 w 8"/>
                <a:gd name="T35" fmla="*/ 2147483647 h 12"/>
                <a:gd name="T36" fmla="*/ 2147483647 w 8"/>
                <a:gd name="T37" fmla="*/ 2147483647 h 12"/>
                <a:gd name="T38" fmla="*/ 0 w 8"/>
                <a:gd name="T39" fmla="*/ 2147483647 h 12"/>
                <a:gd name="T40" fmla="*/ 2147483647 w 8"/>
                <a:gd name="T41" fmla="*/ 2147483647 h 12"/>
                <a:gd name="T42" fmla="*/ 2147483647 w 8"/>
                <a:gd name="T43" fmla="*/ 2147483647 h 12"/>
                <a:gd name="T44" fmla="*/ 2147483647 w 8"/>
                <a:gd name="T45" fmla="*/ 2147483647 h 12"/>
                <a:gd name="T46" fmla="*/ 2147483647 w 8"/>
                <a:gd name="T47" fmla="*/ 0 h 12"/>
                <a:gd name="T48" fmla="*/ 2147483647 w 8"/>
                <a:gd name="T49" fmla="*/ 2147483647 h 12"/>
                <a:gd name="T50" fmla="*/ 2147483647 w 8"/>
                <a:gd name="T51" fmla="*/ 2147483647 h 12"/>
                <a:gd name="T52" fmla="*/ 2147483647 w 8"/>
                <a:gd name="T53" fmla="*/ 2147483647 h 12"/>
                <a:gd name="T54" fmla="*/ 2147483647 w 8"/>
                <a:gd name="T55" fmla="*/ 2147483647 h 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"/>
                <a:gd name="T85" fmla="*/ 0 h 12"/>
                <a:gd name="T86" fmla="*/ 8 w 8"/>
                <a:gd name="T87" fmla="*/ 12 h 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" h="12">
                  <a:moveTo>
                    <a:pt x="7" y="3"/>
                  </a:moveTo>
                  <a:cubicBezTo>
                    <a:pt x="6" y="3"/>
                    <a:pt x="6" y="3"/>
                    <a:pt x="5" y="3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8"/>
                    <a:pt x="7" y="8"/>
                    <a:pt x="7" y="9"/>
                  </a:cubicBezTo>
                  <a:cubicBezTo>
                    <a:pt x="6" y="9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2" y="11"/>
                    <a:pt x="1" y="11"/>
                    <a:pt x="0" y="12"/>
                  </a:cubicBezTo>
                  <a:lnTo>
                    <a:pt x="0" y="11"/>
                  </a:lnTo>
                  <a:cubicBezTo>
                    <a:pt x="0" y="11"/>
                    <a:pt x="0" y="11"/>
                    <a:pt x="0" y="11"/>
                  </a:cubicBezTo>
                  <a:lnTo>
                    <a:pt x="0" y="9"/>
                  </a:ln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8"/>
                    <a:pt x="1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4" y="3"/>
                    <a:pt x="4" y="1"/>
                  </a:cubicBezTo>
                  <a:cubicBezTo>
                    <a:pt x="5" y="1"/>
                    <a:pt x="4" y="0"/>
                    <a:pt x="6" y="0"/>
                  </a:cubicBezTo>
                  <a:cubicBezTo>
                    <a:pt x="7" y="1"/>
                    <a:pt x="7" y="2"/>
                    <a:pt x="6" y="3"/>
                  </a:cubicBezTo>
                  <a:lnTo>
                    <a:pt x="7" y="3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9" name="Freeform 37"/>
            <p:cNvSpPr>
              <a:spLocks/>
            </p:cNvSpPr>
            <p:nvPr/>
          </p:nvSpPr>
          <p:spPr bwMode="auto">
            <a:xfrm>
              <a:off x="3603721" y="1962423"/>
              <a:ext cx="228600" cy="155575"/>
            </a:xfrm>
            <a:custGeom>
              <a:avLst/>
              <a:gdLst>
                <a:gd name="T0" fmla="*/ 7 w 155"/>
                <a:gd name="T1" fmla="*/ 0 h 104"/>
                <a:gd name="T2" fmla="*/ 7 w 155"/>
                <a:gd name="T3" fmla="*/ 0 h 104"/>
                <a:gd name="T4" fmla="*/ 9 w 155"/>
                <a:gd name="T5" fmla="*/ 0 h 104"/>
                <a:gd name="T6" fmla="*/ 9 w 155"/>
                <a:gd name="T7" fmla="*/ 8 h 104"/>
                <a:gd name="T8" fmla="*/ 11 w 155"/>
                <a:gd name="T9" fmla="*/ 8 h 104"/>
                <a:gd name="T10" fmla="*/ 12 w 155"/>
                <a:gd name="T11" fmla="*/ 8 h 104"/>
                <a:gd name="T12" fmla="*/ 12 w 155"/>
                <a:gd name="T13" fmla="*/ 8 h 104"/>
                <a:gd name="T14" fmla="*/ 14 w 155"/>
                <a:gd name="T15" fmla="*/ 8 h 104"/>
                <a:gd name="T16" fmla="*/ 15 w 155"/>
                <a:gd name="T17" fmla="*/ 8 h 104"/>
                <a:gd name="T18" fmla="*/ 16 w 155"/>
                <a:gd name="T19" fmla="*/ 10 h 104"/>
                <a:gd name="T20" fmla="*/ 15 w 155"/>
                <a:gd name="T21" fmla="*/ 12 h 104"/>
                <a:gd name="T22" fmla="*/ 13 w 155"/>
                <a:gd name="T23" fmla="*/ 10 h 104"/>
                <a:gd name="T24" fmla="*/ 13 w 155"/>
                <a:gd name="T25" fmla="*/ 12 h 104"/>
                <a:gd name="T26" fmla="*/ 14 w 155"/>
                <a:gd name="T27" fmla="*/ 14 h 104"/>
                <a:gd name="T28" fmla="*/ 14 w 155"/>
                <a:gd name="T29" fmla="*/ 16 h 104"/>
                <a:gd name="T30" fmla="*/ 12 w 155"/>
                <a:gd name="T31" fmla="*/ 16 h 104"/>
                <a:gd name="T32" fmla="*/ 12 w 155"/>
                <a:gd name="T33" fmla="*/ 17 h 104"/>
                <a:gd name="T34" fmla="*/ 12 w 155"/>
                <a:gd name="T35" fmla="*/ 19 h 104"/>
                <a:gd name="T36" fmla="*/ 11 w 155"/>
                <a:gd name="T37" fmla="*/ 17 h 104"/>
                <a:gd name="T38" fmla="*/ 9 w 155"/>
                <a:gd name="T39" fmla="*/ 17 h 104"/>
                <a:gd name="T40" fmla="*/ 7 w 155"/>
                <a:gd name="T41" fmla="*/ 17 h 104"/>
                <a:gd name="T42" fmla="*/ 7 w 155"/>
                <a:gd name="T43" fmla="*/ 16 h 104"/>
                <a:gd name="T44" fmla="*/ 7 w 155"/>
                <a:gd name="T45" fmla="*/ 16 h 104"/>
                <a:gd name="T46" fmla="*/ 7 w 155"/>
                <a:gd name="T47" fmla="*/ 17 h 104"/>
                <a:gd name="T48" fmla="*/ 7 w 155"/>
                <a:gd name="T49" fmla="*/ 17 h 104"/>
                <a:gd name="T50" fmla="*/ 7 w 155"/>
                <a:gd name="T51" fmla="*/ 17 h 104"/>
                <a:gd name="T52" fmla="*/ 0 w 155"/>
                <a:gd name="T53" fmla="*/ 14 h 104"/>
                <a:gd name="T54" fmla="*/ 7 w 155"/>
                <a:gd name="T55" fmla="*/ 8 h 104"/>
                <a:gd name="T56" fmla="*/ 7 w 155"/>
                <a:gd name="T57" fmla="*/ 8 h 104"/>
                <a:gd name="T58" fmla="*/ 7 w 155"/>
                <a:gd name="T59" fmla="*/ 8 h 104"/>
                <a:gd name="T60" fmla="*/ 7 w 155"/>
                <a:gd name="T61" fmla="*/ 8 h 104"/>
                <a:gd name="T62" fmla="*/ 7 w 155"/>
                <a:gd name="T63" fmla="*/ 8 h 104"/>
                <a:gd name="T64" fmla="*/ 7 w 155"/>
                <a:gd name="T65" fmla="*/ 8 h 104"/>
                <a:gd name="T66" fmla="*/ 7 w 155"/>
                <a:gd name="T67" fmla="*/ 8 h 104"/>
                <a:gd name="T68" fmla="*/ 7 w 155"/>
                <a:gd name="T69" fmla="*/ 8 h 104"/>
                <a:gd name="T70" fmla="*/ 7 w 155"/>
                <a:gd name="T71" fmla="*/ 8 h 104"/>
                <a:gd name="T72" fmla="*/ 7 w 155"/>
                <a:gd name="T73" fmla="*/ 8 h 104"/>
                <a:gd name="T74" fmla="*/ 7 w 155"/>
                <a:gd name="T75" fmla="*/ 0 h 104"/>
                <a:gd name="T76" fmla="*/ 7 w 155"/>
                <a:gd name="T77" fmla="*/ 0 h 104"/>
                <a:gd name="T78" fmla="*/ 7 w 155"/>
                <a:gd name="T79" fmla="*/ 0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5"/>
                <a:gd name="T121" fmla="*/ 0 h 104"/>
                <a:gd name="T122" fmla="*/ 155 w 155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5" h="104">
                  <a:moveTo>
                    <a:pt x="69" y="0"/>
                  </a:moveTo>
                  <a:lnTo>
                    <a:pt x="78" y="0"/>
                  </a:lnTo>
                  <a:lnTo>
                    <a:pt x="95" y="0"/>
                  </a:lnTo>
                  <a:lnTo>
                    <a:pt x="95" y="9"/>
                  </a:lnTo>
                  <a:lnTo>
                    <a:pt x="112" y="9"/>
                  </a:lnTo>
                  <a:lnTo>
                    <a:pt x="121" y="9"/>
                  </a:lnTo>
                  <a:lnTo>
                    <a:pt x="121" y="26"/>
                  </a:lnTo>
                  <a:lnTo>
                    <a:pt x="138" y="43"/>
                  </a:lnTo>
                  <a:lnTo>
                    <a:pt x="146" y="52"/>
                  </a:lnTo>
                  <a:lnTo>
                    <a:pt x="155" y="61"/>
                  </a:lnTo>
                  <a:lnTo>
                    <a:pt x="146" y="69"/>
                  </a:lnTo>
                  <a:lnTo>
                    <a:pt x="129" y="61"/>
                  </a:lnTo>
                  <a:lnTo>
                    <a:pt x="129" y="69"/>
                  </a:lnTo>
                  <a:lnTo>
                    <a:pt x="138" y="78"/>
                  </a:lnTo>
                  <a:lnTo>
                    <a:pt x="138" y="87"/>
                  </a:lnTo>
                  <a:lnTo>
                    <a:pt x="121" y="87"/>
                  </a:lnTo>
                  <a:lnTo>
                    <a:pt x="121" y="95"/>
                  </a:lnTo>
                  <a:lnTo>
                    <a:pt x="121" y="104"/>
                  </a:lnTo>
                  <a:lnTo>
                    <a:pt x="112" y="95"/>
                  </a:lnTo>
                  <a:lnTo>
                    <a:pt x="95" y="95"/>
                  </a:lnTo>
                  <a:lnTo>
                    <a:pt x="78" y="95"/>
                  </a:lnTo>
                  <a:lnTo>
                    <a:pt x="52" y="87"/>
                  </a:lnTo>
                  <a:lnTo>
                    <a:pt x="34" y="87"/>
                  </a:lnTo>
                  <a:lnTo>
                    <a:pt x="17" y="95"/>
                  </a:lnTo>
                  <a:lnTo>
                    <a:pt x="9" y="95"/>
                  </a:lnTo>
                  <a:cubicBezTo>
                    <a:pt x="0" y="95"/>
                    <a:pt x="0" y="87"/>
                    <a:pt x="0" y="78"/>
                  </a:cubicBezTo>
                  <a:cubicBezTo>
                    <a:pt x="9" y="78"/>
                    <a:pt x="9" y="61"/>
                    <a:pt x="9" y="52"/>
                  </a:cubicBezTo>
                  <a:lnTo>
                    <a:pt x="9" y="43"/>
                  </a:lnTo>
                  <a:cubicBezTo>
                    <a:pt x="17" y="35"/>
                    <a:pt x="17" y="35"/>
                    <a:pt x="26" y="35"/>
                  </a:cubicBezTo>
                  <a:cubicBezTo>
                    <a:pt x="30" y="32"/>
                    <a:pt x="33" y="27"/>
                    <a:pt x="34" y="26"/>
                  </a:cubicBezTo>
                  <a:cubicBezTo>
                    <a:pt x="34" y="17"/>
                    <a:pt x="37" y="27"/>
                    <a:pt x="37" y="18"/>
                  </a:cubicBezTo>
                  <a:cubicBezTo>
                    <a:pt x="37" y="18"/>
                    <a:pt x="43" y="9"/>
                    <a:pt x="43" y="9"/>
                  </a:cubicBezTo>
                  <a:lnTo>
                    <a:pt x="69" y="0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0" name="Freeform 38"/>
            <p:cNvSpPr>
              <a:spLocks/>
            </p:cNvSpPr>
            <p:nvPr/>
          </p:nvSpPr>
          <p:spPr bwMode="auto">
            <a:xfrm>
              <a:off x="3613246" y="2340248"/>
              <a:ext cx="155575" cy="104775"/>
            </a:xfrm>
            <a:custGeom>
              <a:avLst/>
              <a:gdLst>
                <a:gd name="T0" fmla="*/ 0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0 h 8"/>
                <a:gd name="T8" fmla="*/ 2147483647 w 12"/>
                <a:gd name="T9" fmla="*/ 2147483647 h 8"/>
                <a:gd name="T10" fmla="*/ 2147483647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2147483647 h 8"/>
                <a:gd name="T24" fmla="*/ 2147483647 w 12"/>
                <a:gd name="T25" fmla="*/ 2147483647 h 8"/>
                <a:gd name="T26" fmla="*/ 0 w 12"/>
                <a:gd name="T27" fmla="*/ 2147483647 h 8"/>
                <a:gd name="T28" fmla="*/ 2147483647 w 12"/>
                <a:gd name="T29" fmla="*/ 2147483647 h 8"/>
                <a:gd name="T30" fmla="*/ 2147483647 w 12"/>
                <a:gd name="T31" fmla="*/ 2147483647 h 8"/>
                <a:gd name="T32" fmla="*/ 0 w 12"/>
                <a:gd name="T33" fmla="*/ 2147483647 h 8"/>
                <a:gd name="T34" fmla="*/ 0 w 12"/>
                <a:gd name="T35" fmla="*/ 2147483647 h 8"/>
                <a:gd name="T36" fmla="*/ 0 w 12"/>
                <a:gd name="T37" fmla="*/ 214748364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8"/>
                <a:gd name="T59" fmla="*/ 12 w 12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8">
                  <a:moveTo>
                    <a:pt x="0" y="1"/>
                  </a:moveTo>
                  <a:lnTo>
                    <a:pt x="3" y="2"/>
                  </a:lnTo>
                  <a:cubicBezTo>
                    <a:pt x="5" y="2"/>
                    <a:pt x="6" y="0"/>
                    <a:pt x="8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2"/>
                    <a:pt x="10" y="2"/>
                    <a:pt x="10" y="3"/>
                  </a:cubicBezTo>
                  <a:cubicBezTo>
                    <a:pt x="10" y="4"/>
                    <a:pt x="12" y="4"/>
                    <a:pt x="12" y="4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1" y="6"/>
                    <a:pt x="9" y="7"/>
                    <a:pt x="8" y="7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6" y="8"/>
                    <a:pt x="5" y="7"/>
                    <a:pt x="4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1" name="Freeform 39"/>
            <p:cNvSpPr>
              <a:spLocks/>
            </p:cNvSpPr>
            <p:nvPr/>
          </p:nvSpPr>
          <p:spPr bwMode="auto">
            <a:xfrm>
              <a:off x="3603721" y="2079898"/>
              <a:ext cx="407987" cy="260350"/>
            </a:xfrm>
            <a:custGeom>
              <a:avLst/>
              <a:gdLst>
                <a:gd name="T0" fmla="*/ 2147483647 w 32"/>
                <a:gd name="T1" fmla="*/ 2147483647 h 20"/>
                <a:gd name="T2" fmla="*/ 2147483647 w 32"/>
                <a:gd name="T3" fmla="*/ 2147483647 h 20"/>
                <a:gd name="T4" fmla="*/ 2147483647 w 32"/>
                <a:gd name="T5" fmla="*/ 2147483647 h 20"/>
                <a:gd name="T6" fmla="*/ 2147483647 w 32"/>
                <a:gd name="T7" fmla="*/ 2147483647 h 20"/>
                <a:gd name="T8" fmla="*/ 2147483647 w 32"/>
                <a:gd name="T9" fmla="*/ 2147483647 h 20"/>
                <a:gd name="T10" fmla="*/ 2147483647 w 32"/>
                <a:gd name="T11" fmla="*/ 2147483647 h 20"/>
                <a:gd name="T12" fmla="*/ 2147483647 w 32"/>
                <a:gd name="T13" fmla="*/ 2147483647 h 20"/>
                <a:gd name="T14" fmla="*/ 0 w 32"/>
                <a:gd name="T15" fmla="*/ 2147483647 h 20"/>
                <a:gd name="T16" fmla="*/ 0 w 32"/>
                <a:gd name="T17" fmla="*/ 2147483647 h 20"/>
                <a:gd name="T18" fmla="*/ 0 w 32"/>
                <a:gd name="T19" fmla="*/ 2147483647 h 20"/>
                <a:gd name="T20" fmla="*/ 2147483647 w 32"/>
                <a:gd name="T21" fmla="*/ 2147483647 h 20"/>
                <a:gd name="T22" fmla="*/ 2147483647 w 32"/>
                <a:gd name="T23" fmla="*/ 2147483647 h 20"/>
                <a:gd name="T24" fmla="*/ 2147483647 w 32"/>
                <a:gd name="T25" fmla="*/ 2147483647 h 20"/>
                <a:gd name="T26" fmla="*/ 2147483647 w 32"/>
                <a:gd name="T27" fmla="*/ 2147483647 h 20"/>
                <a:gd name="T28" fmla="*/ 2147483647 w 32"/>
                <a:gd name="T29" fmla="*/ 2147483647 h 20"/>
                <a:gd name="T30" fmla="*/ 2147483647 w 32"/>
                <a:gd name="T31" fmla="*/ 2147483647 h 20"/>
                <a:gd name="T32" fmla="*/ 2147483647 w 32"/>
                <a:gd name="T33" fmla="*/ 2147483647 h 20"/>
                <a:gd name="T34" fmla="*/ 2147483647 w 32"/>
                <a:gd name="T35" fmla="*/ 0 h 20"/>
                <a:gd name="T36" fmla="*/ 2147483647 w 32"/>
                <a:gd name="T37" fmla="*/ 2147483647 h 20"/>
                <a:gd name="T38" fmla="*/ 2147483647 w 32"/>
                <a:gd name="T39" fmla="*/ 2147483647 h 20"/>
                <a:gd name="T40" fmla="*/ 2147483647 w 32"/>
                <a:gd name="T41" fmla="*/ 2147483647 h 20"/>
                <a:gd name="T42" fmla="*/ 2147483647 w 32"/>
                <a:gd name="T43" fmla="*/ 2147483647 h 20"/>
                <a:gd name="T44" fmla="*/ 2147483647 w 32"/>
                <a:gd name="T45" fmla="*/ 2147483647 h 20"/>
                <a:gd name="T46" fmla="*/ 2147483647 w 32"/>
                <a:gd name="T47" fmla="*/ 2147483647 h 20"/>
                <a:gd name="T48" fmla="*/ 2147483647 w 32"/>
                <a:gd name="T49" fmla="*/ 2147483647 h 20"/>
                <a:gd name="T50" fmla="*/ 2147483647 w 32"/>
                <a:gd name="T51" fmla="*/ 2147483647 h 20"/>
                <a:gd name="T52" fmla="*/ 2147483647 w 32"/>
                <a:gd name="T53" fmla="*/ 2147483647 h 20"/>
                <a:gd name="T54" fmla="*/ 2147483647 w 32"/>
                <a:gd name="T55" fmla="*/ 2147483647 h 20"/>
                <a:gd name="T56" fmla="*/ 2147483647 w 32"/>
                <a:gd name="T57" fmla="*/ 2147483647 h 20"/>
                <a:gd name="T58" fmla="*/ 2147483647 w 32"/>
                <a:gd name="T59" fmla="*/ 2147483647 h 20"/>
                <a:gd name="T60" fmla="*/ 2147483647 w 32"/>
                <a:gd name="T61" fmla="*/ 2147483647 h 20"/>
                <a:gd name="T62" fmla="*/ 2147483647 w 32"/>
                <a:gd name="T63" fmla="*/ 2147483647 h 20"/>
                <a:gd name="T64" fmla="*/ 2147483647 w 32"/>
                <a:gd name="T65" fmla="*/ 2147483647 h 20"/>
                <a:gd name="T66" fmla="*/ 2147483647 w 32"/>
                <a:gd name="T67" fmla="*/ 2147483647 h 20"/>
                <a:gd name="T68" fmla="*/ 2147483647 w 32"/>
                <a:gd name="T69" fmla="*/ 2147483647 h 20"/>
                <a:gd name="T70" fmla="*/ 2147483647 w 32"/>
                <a:gd name="T71" fmla="*/ 2147483647 h 20"/>
                <a:gd name="T72" fmla="*/ 2147483647 w 32"/>
                <a:gd name="T73" fmla="*/ 2147483647 h 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20"/>
                <a:gd name="T113" fmla="*/ 32 w 32"/>
                <a:gd name="T114" fmla="*/ 20 h 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20">
                  <a:moveTo>
                    <a:pt x="12" y="15"/>
                  </a:moveTo>
                  <a:lnTo>
                    <a:pt x="13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1"/>
                  </a:lnTo>
                  <a:cubicBezTo>
                    <a:pt x="6" y="11"/>
                    <a:pt x="6" y="12"/>
                    <a:pt x="5" y="12"/>
                  </a:cubicBezTo>
                  <a:cubicBezTo>
                    <a:pt x="4" y="12"/>
                    <a:pt x="3" y="11"/>
                    <a:pt x="1" y="11"/>
                  </a:cubicBezTo>
                  <a:lnTo>
                    <a:pt x="0" y="10"/>
                  </a:ln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2" y="4"/>
                    <a:pt x="1" y="3"/>
                    <a:pt x="1" y="2"/>
                  </a:cubicBezTo>
                  <a:lnTo>
                    <a:pt x="2" y="2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29" y="13"/>
                  </a:lnTo>
                  <a:cubicBezTo>
                    <a:pt x="27" y="14"/>
                    <a:pt x="24" y="14"/>
                    <a:pt x="24" y="16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7" y="17"/>
                    <a:pt x="28" y="17"/>
                  </a:cubicBezTo>
                  <a:cubicBezTo>
                    <a:pt x="27" y="17"/>
                    <a:pt x="27" y="18"/>
                    <a:pt x="26" y="19"/>
                  </a:cubicBezTo>
                  <a:cubicBezTo>
                    <a:pt x="26" y="18"/>
                    <a:pt x="25" y="18"/>
                    <a:pt x="25" y="18"/>
                  </a:cubicBezTo>
                  <a:cubicBezTo>
                    <a:pt x="25" y="19"/>
                    <a:pt x="23" y="19"/>
                    <a:pt x="23" y="20"/>
                  </a:cubicBezTo>
                  <a:cubicBezTo>
                    <a:pt x="21" y="20"/>
                    <a:pt x="21" y="19"/>
                    <a:pt x="21" y="18"/>
                  </a:cubicBezTo>
                  <a:cubicBezTo>
                    <a:pt x="20" y="18"/>
                    <a:pt x="19" y="17"/>
                    <a:pt x="19" y="17"/>
                  </a:cubicBezTo>
                  <a:cubicBezTo>
                    <a:pt x="21" y="16"/>
                    <a:pt x="22" y="16"/>
                    <a:pt x="23" y="16"/>
                  </a:cubicBezTo>
                  <a:lnTo>
                    <a:pt x="19" y="16"/>
                  </a:lnTo>
                  <a:cubicBezTo>
                    <a:pt x="18" y="15"/>
                    <a:pt x="16" y="14"/>
                    <a:pt x="16" y="14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13" y="17"/>
                    <a:pt x="12" y="17"/>
                    <a:pt x="11" y="16"/>
                  </a:cubicBezTo>
                  <a:lnTo>
                    <a:pt x="12" y="15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2" name="Freeform 40"/>
            <p:cNvSpPr>
              <a:spLocks/>
            </p:cNvSpPr>
            <p:nvPr/>
          </p:nvSpPr>
          <p:spPr bwMode="auto">
            <a:xfrm>
              <a:off x="3627533" y="1309960"/>
              <a:ext cx="3328987" cy="1135062"/>
            </a:xfrm>
            <a:custGeom>
              <a:avLst/>
              <a:gdLst>
                <a:gd name="T0" fmla="*/ 2147483647 w 261"/>
                <a:gd name="T1" fmla="*/ 2147483647 h 87"/>
                <a:gd name="T2" fmla="*/ 2147483647 w 261"/>
                <a:gd name="T3" fmla="*/ 2147483647 h 87"/>
                <a:gd name="T4" fmla="*/ 2147483647 w 261"/>
                <a:gd name="T5" fmla="*/ 2147483647 h 87"/>
                <a:gd name="T6" fmla="*/ 2147483647 w 261"/>
                <a:gd name="T7" fmla="*/ 2147483647 h 87"/>
                <a:gd name="T8" fmla="*/ 2147483647 w 261"/>
                <a:gd name="T9" fmla="*/ 2147483647 h 87"/>
                <a:gd name="T10" fmla="*/ 2147483647 w 261"/>
                <a:gd name="T11" fmla="*/ 2147483647 h 87"/>
                <a:gd name="T12" fmla="*/ 2147483647 w 261"/>
                <a:gd name="T13" fmla="*/ 2147483647 h 87"/>
                <a:gd name="T14" fmla="*/ 2147483647 w 261"/>
                <a:gd name="T15" fmla="*/ 2147483647 h 87"/>
                <a:gd name="T16" fmla="*/ 2147483647 w 261"/>
                <a:gd name="T17" fmla="*/ 2147483647 h 87"/>
                <a:gd name="T18" fmla="*/ 2147483647 w 261"/>
                <a:gd name="T19" fmla="*/ 2147483647 h 87"/>
                <a:gd name="T20" fmla="*/ 2147483647 w 261"/>
                <a:gd name="T21" fmla="*/ 2147483647 h 87"/>
                <a:gd name="T22" fmla="*/ 2147483647 w 261"/>
                <a:gd name="T23" fmla="*/ 2147483647 h 87"/>
                <a:gd name="T24" fmla="*/ 2147483647 w 261"/>
                <a:gd name="T25" fmla="*/ 2147483647 h 87"/>
                <a:gd name="T26" fmla="*/ 2147483647 w 261"/>
                <a:gd name="T27" fmla="*/ 2147483647 h 87"/>
                <a:gd name="T28" fmla="*/ 2147483647 w 261"/>
                <a:gd name="T29" fmla="*/ 2147483647 h 87"/>
                <a:gd name="T30" fmla="*/ 2147483647 w 261"/>
                <a:gd name="T31" fmla="*/ 2147483647 h 87"/>
                <a:gd name="T32" fmla="*/ 2147483647 w 261"/>
                <a:gd name="T33" fmla="*/ 2147483647 h 87"/>
                <a:gd name="T34" fmla="*/ 2147483647 w 261"/>
                <a:gd name="T35" fmla="*/ 2147483647 h 87"/>
                <a:gd name="T36" fmla="*/ 2147483647 w 261"/>
                <a:gd name="T37" fmla="*/ 2147483647 h 87"/>
                <a:gd name="T38" fmla="*/ 2147483647 w 261"/>
                <a:gd name="T39" fmla="*/ 2147483647 h 87"/>
                <a:gd name="T40" fmla="*/ 2147483647 w 261"/>
                <a:gd name="T41" fmla="*/ 2147483647 h 87"/>
                <a:gd name="T42" fmla="*/ 2147483647 w 261"/>
                <a:gd name="T43" fmla="*/ 2147483647 h 87"/>
                <a:gd name="T44" fmla="*/ 2147483647 w 261"/>
                <a:gd name="T45" fmla="*/ 2147483647 h 87"/>
                <a:gd name="T46" fmla="*/ 2147483647 w 261"/>
                <a:gd name="T47" fmla="*/ 2147483647 h 87"/>
                <a:gd name="T48" fmla="*/ 2147483647 w 261"/>
                <a:gd name="T49" fmla="*/ 2147483647 h 87"/>
                <a:gd name="T50" fmla="*/ 2147483647 w 261"/>
                <a:gd name="T51" fmla="*/ 2147483647 h 87"/>
                <a:gd name="T52" fmla="*/ 2147483647 w 261"/>
                <a:gd name="T53" fmla="*/ 2147483647 h 87"/>
                <a:gd name="T54" fmla="*/ 2147483647 w 261"/>
                <a:gd name="T55" fmla="*/ 2147483647 h 87"/>
                <a:gd name="T56" fmla="*/ 2147483647 w 261"/>
                <a:gd name="T57" fmla="*/ 2147483647 h 87"/>
                <a:gd name="T58" fmla="*/ 2147483647 w 261"/>
                <a:gd name="T59" fmla="*/ 2147483647 h 87"/>
                <a:gd name="T60" fmla="*/ 2147483647 w 261"/>
                <a:gd name="T61" fmla="*/ 2147483647 h 87"/>
                <a:gd name="T62" fmla="*/ 2147483647 w 261"/>
                <a:gd name="T63" fmla="*/ 2147483647 h 87"/>
                <a:gd name="T64" fmla="*/ 2147483647 w 261"/>
                <a:gd name="T65" fmla="*/ 2147483647 h 87"/>
                <a:gd name="T66" fmla="*/ 2147483647 w 261"/>
                <a:gd name="T67" fmla="*/ 2147483647 h 87"/>
                <a:gd name="T68" fmla="*/ 2147483647 w 261"/>
                <a:gd name="T69" fmla="*/ 2147483647 h 87"/>
                <a:gd name="T70" fmla="*/ 2147483647 w 261"/>
                <a:gd name="T71" fmla="*/ 2147483647 h 87"/>
                <a:gd name="T72" fmla="*/ 2147483647 w 261"/>
                <a:gd name="T73" fmla="*/ 2147483647 h 87"/>
                <a:gd name="T74" fmla="*/ 2147483647 w 261"/>
                <a:gd name="T75" fmla="*/ 2147483647 h 87"/>
                <a:gd name="T76" fmla="*/ 2147483647 w 261"/>
                <a:gd name="T77" fmla="*/ 2147483647 h 87"/>
                <a:gd name="T78" fmla="*/ 2147483647 w 261"/>
                <a:gd name="T79" fmla="*/ 2147483647 h 87"/>
                <a:gd name="T80" fmla="*/ 2147483647 w 261"/>
                <a:gd name="T81" fmla="*/ 2147483647 h 87"/>
                <a:gd name="T82" fmla="*/ 2147483647 w 261"/>
                <a:gd name="T83" fmla="*/ 2147483647 h 87"/>
                <a:gd name="T84" fmla="*/ 2147483647 w 261"/>
                <a:gd name="T85" fmla="*/ 2147483647 h 87"/>
                <a:gd name="T86" fmla="*/ 2147483647 w 261"/>
                <a:gd name="T87" fmla="*/ 2147483647 h 87"/>
                <a:gd name="T88" fmla="*/ 2147483647 w 261"/>
                <a:gd name="T89" fmla="*/ 2147483647 h 87"/>
                <a:gd name="T90" fmla="*/ 2147483647 w 261"/>
                <a:gd name="T91" fmla="*/ 2147483647 h 87"/>
                <a:gd name="T92" fmla="*/ 2147483647 w 261"/>
                <a:gd name="T93" fmla="*/ 2147483647 h 87"/>
                <a:gd name="T94" fmla="*/ 2147483647 w 261"/>
                <a:gd name="T95" fmla="*/ 2147483647 h 87"/>
                <a:gd name="T96" fmla="*/ 2147483647 w 261"/>
                <a:gd name="T97" fmla="*/ 2147483647 h 87"/>
                <a:gd name="T98" fmla="*/ 2147483647 w 261"/>
                <a:gd name="T99" fmla="*/ 2147483647 h 87"/>
                <a:gd name="T100" fmla="*/ 2147483647 w 261"/>
                <a:gd name="T101" fmla="*/ 2147483647 h 87"/>
                <a:gd name="T102" fmla="*/ 2147483647 w 261"/>
                <a:gd name="T103" fmla="*/ 2147483647 h 87"/>
                <a:gd name="T104" fmla="*/ 2147483647 w 261"/>
                <a:gd name="T105" fmla="*/ 2147483647 h 87"/>
                <a:gd name="T106" fmla="*/ 2147483647 w 261"/>
                <a:gd name="T107" fmla="*/ 2147483647 h 87"/>
                <a:gd name="T108" fmla="*/ 2147483647 w 261"/>
                <a:gd name="T109" fmla="*/ 2147483647 h 87"/>
                <a:gd name="T110" fmla="*/ 2147483647 w 261"/>
                <a:gd name="T111" fmla="*/ 2147483647 h 87"/>
                <a:gd name="T112" fmla="*/ 2147483647 w 261"/>
                <a:gd name="T113" fmla="*/ 2147483647 h 87"/>
                <a:gd name="T114" fmla="*/ 2147483647 w 261"/>
                <a:gd name="T115" fmla="*/ 2147483647 h 87"/>
                <a:gd name="T116" fmla="*/ 0 w 261"/>
                <a:gd name="T117" fmla="*/ 2147483647 h 87"/>
                <a:gd name="T118" fmla="*/ 2147483647 w 261"/>
                <a:gd name="T119" fmla="*/ 2147483647 h 87"/>
                <a:gd name="T120" fmla="*/ 2147483647 w 261"/>
                <a:gd name="T121" fmla="*/ 2147483647 h 87"/>
                <a:gd name="T122" fmla="*/ 2147483647 w 261"/>
                <a:gd name="T123" fmla="*/ 2147483647 h 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1"/>
                <a:gd name="T187" fmla="*/ 0 h 87"/>
                <a:gd name="T188" fmla="*/ 261 w 261"/>
                <a:gd name="T189" fmla="*/ 87 h 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1" h="87">
                  <a:moveTo>
                    <a:pt x="14" y="60"/>
                  </a:moveTo>
                  <a:lnTo>
                    <a:pt x="14" y="60"/>
                  </a:lnTo>
                  <a:lnTo>
                    <a:pt x="15" y="60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8" y="60"/>
                  </a:lnTo>
                  <a:lnTo>
                    <a:pt x="19" y="61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2" y="64"/>
                  </a:lnTo>
                  <a:lnTo>
                    <a:pt x="23" y="64"/>
                  </a:lnTo>
                  <a:lnTo>
                    <a:pt x="23" y="65"/>
                  </a:lnTo>
                  <a:lnTo>
                    <a:pt x="25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9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0" y="69"/>
                  </a:lnTo>
                  <a:lnTo>
                    <a:pt x="30" y="70"/>
                  </a:lnTo>
                  <a:lnTo>
                    <a:pt x="29" y="70"/>
                  </a:lnTo>
                  <a:lnTo>
                    <a:pt x="28" y="71"/>
                  </a:lnTo>
                  <a:lnTo>
                    <a:pt x="27" y="72"/>
                  </a:lnTo>
                  <a:cubicBezTo>
                    <a:pt x="27" y="72"/>
                    <a:pt x="28" y="72"/>
                    <a:pt x="28" y="72"/>
                  </a:cubicBezTo>
                  <a:cubicBezTo>
                    <a:pt x="27" y="72"/>
                    <a:pt x="27" y="73"/>
                    <a:pt x="26" y="73"/>
                  </a:cubicBezTo>
                  <a:cubicBezTo>
                    <a:pt x="26" y="73"/>
                    <a:pt x="27" y="74"/>
                    <a:pt x="28" y="74"/>
                  </a:cubicBezTo>
                  <a:cubicBezTo>
                    <a:pt x="27" y="75"/>
                    <a:pt x="27" y="76"/>
                    <a:pt x="26" y="76"/>
                  </a:cubicBezTo>
                  <a:cubicBezTo>
                    <a:pt x="26" y="78"/>
                    <a:pt x="27" y="77"/>
                    <a:pt x="29" y="79"/>
                  </a:cubicBezTo>
                  <a:cubicBezTo>
                    <a:pt x="30" y="80"/>
                    <a:pt x="31" y="80"/>
                    <a:pt x="33" y="81"/>
                  </a:cubicBezTo>
                  <a:lnTo>
                    <a:pt x="35" y="82"/>
                  </a:lnTo>
                  <a:lnTo>
                    <a:pt x="37" y="82"/>
                  </a:lnTo>
                  <a:lnTo>
                    <a:pt x="38" y="82"/>
                  </a:lnTo>
                  <a:lnTo>
                    <a:pt x="40" y="83"/>
                  </a:lnTo>
                  <a:lnTo>
                    <a:pt x="41" y="83"/>
                  </a:lnTo>
                  <a:lnTo>
                    <a:pt x="42" y="83"/>
                  </a:lnTo>
                  <a:lnTo>
                    <a:pt x="44" y="83"/>
                  </a:lnTo>
                  <a:lnTo>
                    <a:pt x="45" y="84"/>
                  </a:lnTo>
                  <a:lnTo>
                    <a:pt x="46" y="85"/>
                  </a:lnTo>
                  <a:lnTo>
                    <a:pt x="48" y="87"/>
                  </a:lnTo>
                  <a:lnTo>
                    <a:pt x="49" y="87"/>
                  </a:lnTo>
                  <a:lnTo>
                    <a:pt x="50" y="86"/>
                  </a:lnTo>
                  <a:cubicBezTo>
                    <a:pt x="50" y="86"/>
                    <a:pt x="49" y="85"/>
                    <a:pt x="49" y="84"/>
                  </a:cubicBezTo>
                  <a:cubicBezTo>
                    <a:pt x="49" y="84"/>
                    <a:pt x="47" y="82"/>
                    <a:pt x="47" y="82"/>
                  </a:cubicBezTo>
                  <a:lnTo>
                    <a:pt x="47" y="81"/>
                  </a:lnTo>
                  <a:lnTo>
                    <a:pt x="47" y="80"/>
                  </a:lnTo>
                  <a:cubicBezTo>
                    <a:pt x="46" y="80"/>
                    <a:pt x="45" y="79"/>
                    <a:pt x="45" y="78"/>
                  </a:cubicBezTo>
                  <a:cubicBezTo>
                    <a:pt x="45" y="77"/>
                    <a:pt x="45" y="76"/>
                    <a:pt x="46" y="76"/>
                  </a:cubicBezTo>
                  <a:cubicBezTo>
                    <a:pt x="47" y="75"/>
                    <a:pt x="48" y="75"/>
                    <a:pt x="48" y="74"/>
                  </a:cubicBezTo>
                  <a:lnTo>
                    <a:pt x="48" y="73"/>
                  </a:lnTo>
                  <a:lnTo>
                    <a:pt x="48" y="72"/>
                  </a:lnTo>
                  <a:lnTo>
                    <a:pt x="47" y="71"/>
                  </a:lnTo>
                  <a:lnTo>
                    <a:pt x="45" y="71"/>
                  </a:lnTo>
                  <a:lnTo>
                    <a:pt x="45" y="70"/>
                  </a:lnTo>
                  <a:lnTo>
                    <a:pt x="44" y="69"/>
                  </a:lnTo>
                  <a:lnTo>
                    <a:pt x="44" y="68"/>
                  </a:lnTo>
                  <a:lnTo>
                    <a:pt x="44" y="66"/>
                  </a:lnTo>
                  <a:lnTo>
                    <a:pt x="44" y="65"/>
                  </a:lnTo>
                  <a:lnTo>
                    <a:pt x="44" y="64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8" y="65"/>
                  </a:lnTo>
                  <a:lnTo>
                    <a:pt x="47" y="64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2" y="61"/>
                  </a:lnTo>
                  <a:lnTo>
                    <a:pt x="53" y="61"/>
                  </a:lnTo>
                  <a:lnTo>
                    <a:pt x="54" y="61"/>
                  </a:lnTo>
                  <a:lnTo>
                    <a:pt x="56" y="62"/>
                  </a:lnTo>
                  <a:lnTo>
                    <a:pt x="58" y="64"/>
                  </a:lnTo>
                  <a:lnTo>
                    <a:pt x="59" y="64"/>
                  </a:lnTo>
                  <a:lnTo>
                    <a:pt x="61" y="63"/>
                  </a:lnTo>
                  <a:lnTo>
                    <a:pt x="62" y="62"/>
                  </a:lnTo>
                  <a:lnTo>
                    <a:pt x="64" y="62"/>
                  </a:lnTo>
                  <a:lnTo>
                    <a:pt x="65" y="63"/>
                  </a:lnTo>
                  <a:lnTo>
                    <a:pt x="67" y="64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0" y="61"/>
                  </a:lnTo>
                  <a:lnTo>
                    <a:pt x="69" y="61"/>
                  </a:lnTo>
                  <a:lnTo>
                    <a:pt x="68" y="61"/>
                  </a:lnTo>
                  <a:lnTo>
                    <a:pt x="67" y="60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67" y="56"/>
                  </a:lnTo>
                  <a:lnTo>
                    <a:pt x="71" y="55"/>
                  </a:lnTo>
                  <a:lnTo>
                    <a:pt x="74" y="55"/>
                  </a:lnTo>
                  <a:lnTo>
                    <a:pt x="75" y="54"/>
                  </a:lnTo>
                  <a:lnTo>
                    <a:pt x="77" y="54"/>
                  </a:lnTo>
                  <a:lnTo>
                    <a:pt x="79" y="53"/>
                  </a:lnTo>
                  <a:lnTo>
                    <a:pt x="80" y="52"/>
                  </a:lnTo>
                  <a:lnTo>
                    <a:pt x="82" y="53"/>
                  </a:lnTo>
                  <a:lnTo>
                    <a:pt x="84" y="52"/>
                  </a:lnTo>
                  <a:lnTo>
                    <a:pt x="85" y="53"/>
                  </a:lnTo>
                  <a:lnTo>
                    <a:pt x="85" y="55"/>
                  </a:lnTo>
                  <a:lnTo>
                    <a:pt x="87" y="55"/>
                  </a:lnTo>
                  <a:lnTo>
                    <a:pt x="87" y="54"/>
                  </a:lnTo>
                  <a:lnTo>
                    <a:pt x="88" y="55"/>
                  </a:lnTo>
                  <a:lnTo>
                    <a:pt x="89" y="55"/>
                  </a:lnTo>
                  <a:lnTo>
                    <a:pt x="90" y="55"/>
                  </a:lnTo>
                  <a:lnTo>
                    <a:pt x="90" y="57"/>
                  </a:lnTo>
                  <a:lnTo>
                    <a:pt x="92" y="57"/>
                  </a:lnTo>
                  <a:lnTo>
                    <a:pt x="93" y="56"/>
                  </a:lnTo>
                  <a:lnTo>
                    <a:pt x="95" y="55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7" y="56"/>
                  </a:lnTo>
                  <a:lnTo>
                    <a:pt x="99" y="57"/>
                  </a:lnTo>
                  <a:lnTo>
                    <a:pt x="100" y="59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2"/>
                  </a:lnTo>
                  <a:lnTo>
                    <a:pt x="106" y="62"/>
                  </a:lnTo>
                  <a:lnTo>
                    <a:pt x="107" y="63"/>
                  </a:lnTo>
                  <a:lnTo>
                    <a:pt x="108" y="64"/>
                  </a:lnTo>
                  <a:lnTo>
                    <a:pt x="110" y="63"/>
                  </a:lnTo>
                  <a:lnTo>
                    <a:pt x="111" y="62"/>
                  </a:lnTo>
                  <a:lnTo>
                    <a:pt x="112" y="64"/>
                  </a:lnTo>
                  <a:lnTo>
                    <a:pt x="114" y="65"/>
                  </a:lnTo>
                  <a:lnTo>
                    <a:pt x="116" y="66"/>
                  </a:lnTo>
                  <a:lnTo>
                    <a:pt x="118" y="66"/>
                  </a:lnTo>
                  <a:lnTo>
                    <a:pt x="118" y="67"/>
                  </a:lnTo>
                  <a:cubicBezTo>
                    <a:pt x="118" y="66"/>
                    <a:pt x="119" y="66"/>
                    <a:pt x="120" y="66"/>
                  </a:cubicBezTo>
                  <a:cubicBezTo>
                    <a:pt x="120" y="66"/>
                    <a:pt x="121" y="66"/>
                    <a:pt x="121" y="66"/>
                  </a:cubicBezTo>
                  <a:cubicBezTo>
                    <a:pt x="123" y="66"/>
                    <a:pt x="124" y="63"/>
                    <a:pt x="126" y="63"/>
                  </a:cubicBezTo>
                  <a:cubicBezTo>
                    <a:pt x="127" y="63"/>
                    <a:pt x="128" y="64"/>
                    <a:pt x="128" y="64"/>
                  </a:cubicBezTo>
                  <a:lnTo>
                    <a:pt x="129" y="63"/>
                  </a:lnTo>
                  <a:cubicBezTo>
                    <a:pt x="130" y="63"/>
                    <a:pt x="130" y="63"/>
                    <a:pt x="130" y="63"/>
                  </a:cubicBezTo>
                  <a:cubicBezTo>
                    <a:pt x="130" y="64"/>
                    <a:pt x="131" y="64"/>
                    <a:pt x="131" y="65"/>
                  </a:cubicBezTo>
                  <a:lnTo>
                    <a:pt x="138" y="65"/>
                  </a:lnTo>
                  <a:cubicBezTo>
                    <a:pt x="138" y="63"/>
                    <a:pt x="136" y="62"/>
                    <a:pt x="136" y="61"/>
                  </a:cubicBezTo>
                  <a:cubicBezTo>
                    <a:pt x="136" y="60"/>
                    <a:pt x="136" y="60"/>
                    <a:pt x="136" y="60"/>
                  </a:cubicBezTo>
                  <a:lnTo>
                    <a:pt x="136" y="59"/>
                  </a:lnTo>
                  <a:lnTo>
                    <a:pt x="144" y="61"/>
                  </a:lnTo>
                  <a:cubicBezTo>
                    <a:pt x="144" y="64"/>
                    <a:pt x="146" y="64"/>
                    <a:pt x="148" y="64"/>
                  </a:cubicBezTo>
                  <a:cubicBezTo>
                    <a:pt x="150" y="64"/>
                    <a:pt x="150" y="64"/>
                    <a:pt x="151" y="64"/>
                  </a:cubicBezTo>
                  <a:cubicBezTo>
                    <a:pt x="155" y="64"/>
                    <a:pt x="156" y="66"/>
                    <a:pt x="158" y="66"/>
                  </a:cubicBezTo>
                  <a:cubicBezTo>
                    <a:pt x="162" y="66"/>
                    <a:pt x="163" y="66"/>
                    <a:pt x="165" y="66"/>
                  </a:cubicBezTo>
                  <a:cubicBezTo>
                    <a:pt x="167" y="66"/>
                    <a:pt x="166" y="64"/>
                    <a:pt x="168" y="64"/>
                  </a:cubicBezTo>
                  <a:cubicBezTo>
                    <a:pt x="170" y="64"/>
                    <a:pt x="173" y="65"/>
                    <a:pt x="173" y="65"/>
                  </a:cubicBezTo>
                  <a:cubicBezTo>
                    <a:pt x="173" y="65"/>
                    <a:pt x="174" y="65"/>
                    <a:pt x="174" y="65"/>
                  </a:cubicBezTo>
                  <a:cubicBezTo>
                    <a:pt x="175" y="65"/>
                    <a:pt x="176" y="64"/>
                    <a:pt x="177" y="64"/>
                  </a:cubicBezTo>
                  <a:cubicBezTo>
                    <a:pt x="176" y="63"/>
                    <a:pt x="176" y="62"/>
                    <a:pt x="176" y="62"/>
                  </a:cubicBezTo>
                  <a:cubicBezTo>
                    <a:pt x="176" y="61"/>
                    <a:pt x="176" y="60"/>
                    <a:pt x="176" y="59"/>
                  </a:cubicBezTo>
                  <a:cubicBezTo>
                    <a:pt x="176" y="58"/>
                    <a:pt x="174" y="58"/>
                    <a:pt x="174" y="57"/>
                  </a:cubicBezTo>
                  <a:cubicBezTo>
                    <a:pt x="174" y="57"/>
                    <a:pt x="175" y="56"/>
                    <a:pt x="174" y="56"/>
                  </a:cubicBezTo>
                  <a:lnTo>
                    <a:pt x="179" y="55"/>
                  </a:lnTo>
                  <a:cubicBezTo>
                    <a:pt x="181" y="56"/>
                    <a:pt x="182" y="56"/>
                    <a:pt x="184" y="57"/>
                  </a:cubicBezTo>
                  <a:cubicBezTo>
                    <a:pt x="186" y="58"/>
                    <a:pt x="187" y="61"/>
                    <a:pt x="190" y="61"/>
                  </a:cubicBezTo>
                  <a:cubicBezTo>
                    <a:pt x="190" y="64"/>
                    <a:pt x="193" y="65"/>
                    <a:pt x="196" y="65"/>
                  </a:cubicBezTo>
                  <a:cubicBezTo>
                    <a:pt x="199" y="66"/>
                    <a:pt x="200" y="70"/>
                    <a:pt x="203" y="70"/>
                  </a:cubicBezTo>
                  <a:cubicBezTo>
                    <a:pt x="205" y="70"/>
                    <a:pt x="206" y="68"/>
                    <a:pt x="208" y="68"/>
                  </a:cubicBezTo>
                  <a:cubicBezTo>
                    <a:pt x="209" y="68"/>
                    <a:pt x="209" y="69"/>
                    <a:pt x="209" y="69"/>
                  </a:cubicBezTo>
                  <a:cubicBezTo>
                    <a:pt x="209" y="70"/>
                    <a:pt x="209" y="70"/>
                    <a:pt x="209" y="71"/>
                  </a:cubicBezTo>
                  <a:cubicBezTo>
                    <a:pt x="209" y="72"/>
                    <a:pt x="210" y="72"/>
                    <a:pt x="210" y="73"/>
                  </a:cubicBezTo>
                  <a:lnTo>
                    <a:pt x="210" y="76"/>
                  </a:lnTo>
                  <a:cubicBezTo>
                    <a:pt x="209" y="77"/>
                    <a:pt x="208" y="76"/>
                    <a:pt x="208" y="76"/>
                  </a:cubicBezTo>
                  <a:cubicBezTo>
                    <a:pt x="207" y="76"/>
                    <a:pt x="207" y="77"/>
                    <a:pt x="207" y="77"/>
                  </a:cubicBezTo>
                  <a:cubicBezTo>
                    <a:pt x="207" y="80"/>
                    <a:pt x="210" y="81"/>
                    <a:pt x="209" y="81"/>
                  </a:cubicBezTo>
                  <a:lnTo>
                    <a:pt x="213" y="82"/>
                  </a:lnTo>
                  <a:cubicBezTo>
                    <a:pt x="216" y="82"/>
                    <a:pt x="217" y="75"/>
                    <a:pt x="217" y="73"/>
                  </a:cubicBezTo>
                  <a:cubicBezTo>
                    <a:pt x="217" y="72"/>
                    <a:pt x="217" y="71"/>
                    <a:pt x="217" y="70"/>
                  </a:cubicBezTo>
                  <a:cubicBezTo>
                    <a:pt x="217" y="69"/>
                    <a:pt x="217" y="68"/>
                    <a:pt x="218" y="68"/>
                  </a:cubicBezTo>
                  <a:lnTo>
                    <a:pt x="218" y="67"/>
                  </a:lnTo>
                  <a:cubicBezTo>
                    <a:pt x="217" y="67"/>
                    <a:pt x="216" y="65"/>
                    <a:pt x="216" y="64"/>
                  </a:cubicBezTo>
                  <a:cubicBezTo>
                    <a:pt x="214" y="63"/>
                    <a:pt x="213" y="60"/>
                    <a:pt x="211" y="56"/>
                  </a:cubicBezTo>
                  <a:cubicBezTo>
                    <a:pt x="210" y="54"/>
                    <a:pt x="207" y="54"/>
                    <a:pt x="204" y="53"/>
                  </a:cubicBezTo>
                  <a:cubicBezTo>
                    <a:pt x="204" y="54"/>
                    <a:pt x="204" y="55"/>
                    <a:pt x="203" y="55"/>
                  </a:cubicBezTo>
                  <a:cubicBezTo>
                    <a:pt x="202" y="54"/>
                    <a:pt x="200" y="54"/>
                    <a:pt x="200" y="53"/>
                  </a:cubicBezTo>
                  <a:cubicBezTo>
                    <a:pt x="200" y="53"/>
                    <a:pt x="196" y="52"/>
                    <a:pt x="196" y="51"/>
                  </a:cubicBezTo>
                  <a:cubicBezTo>
                    <a:pt x="196" y="50"/>
                    <a:pt x="197" y="50"/>
                    <a:pt x="197" y="49"/>
                  </a:cubicBezTo>
                  <a:cubicBezTo>
                    <a:pt x="196" y="48"/>
                    <a:pt x="199" y="45"/>
                    <a:pt x="199" y="45"/>
                  </a:cubicBezTo>
                  <a:lnTo>
                    <a:pt x="199" y="41"/>
                  </a:lnTo>
                  <a:cubicBezTo>
                    <a:pt x="200" y="41"/>
                    <a:pt x="200" y="41"/>
                    <a:pt x="202" y="41"/>
                  </a:cubicBezTo>
                  <a:cubicBezTo>
                    <a:pt x="204" y="41"/>
                    <a:pt x="207" y="42"/>
                    <a:pt x="210" y="42"/>
                  </a:cubicBezTo>
                  <a:cubicBezTo>
                    <a:pt x="210" y="42"/>
                    <a:pt x="210" y="42"/>
                    <a:pt x="211" y="41"/>
                  </a:cubicBezTo>
                  <a:lnTo>
                    <a:pt x="210" y="40"/>
                  </a:lnTo>
                  <a:lnTo>
                    <a:pt x="215" y="40"/>
                  </a:lnTo>
                  <a:cubicBezTo>
                    <a:pt x="215" y="41"/>
                    <a:pt x="217" y="42"/>
                    <a:pt x="217" y="42"/>
                  </a:cubicBezTo>
                  <a:cubicBezTo>
                    <a:pt x="218" y="42"/>
                    <a:pt x="218" y="41"/>
                    <a:pt x="219" y="41"/>
                  </a:cubicBezTo>
                  <a:cubicBezTo>
                    <a:pt x="218" y="40"/>
                    <a:pt x="218" y="40"/>
                    <a:pt x="218" y="38"/>
                  </a:cubicBezTo>
                  <a:cubicBezTo>
                    <a:pt x="218" y="37"/>
                    <a:pt x="219" y="35"/>
                    <a:pt x="219" y="35"/>
                  </a:cubicBezTo>
                  <a:cubicBezTo>
                    <a:pt x="220" y="35"/>
                    <a:pt x="222" y="35"/>
                    <a:pt x="223" y="35"/>
                  </a:cubicBezTo>
                  <a:cubicBezTo>
                    <a:pt x="223" y="36"/>
                    <a:pt x="225" y="38"/>
                    <a:pt x="226" y="38"/>
                  </a:cubicBezTo>
                  <a:cubicBezTo>
                    <a:pt x="226" y="37"/>
                    <a:pt x="227" y="37"/>
                    <a:pt x="227" y="35"/>
                  </a:cubicBezTo>
                  <a:cubicBezTo>
                    <a:pt x="227" y="35"/>
                    <a:pt x="228" y="35"/>
                    <a:pt x="228" y="35"/>
                  </a:cubicBezTo>
                  <a:cubicBezTo>
                    <a:pt x="228" y="35"/>
                    <a:pt x="227" y="34"/>
                    <a:pt x="227" y="33"/>
                  </a:cubicBezTo>
                  <a:cubicBezTo>
                    <a:pt x="227" y="32"/>
                    <a:pt x="229" y="33"/>
                    <a:pt x="230" y="33"/>
                  </a:cubicBezTo>
                  <a:cubicBezTo>
                    <a:pt x="230" y="33"/>
                    <a:pt x="229" y="33"/>
                    <a:pt x="229" y="34"/>
                  </a:cubicBezTo>
                  <a:cubicBezTo>
                    <a:pt x="229" y="35"/>
                    <a:pt x="231" y="35"/>
                    <a:pt x="231" y="37"/>
                  </a:cubicBezTo>
                  <a:cubicBezTo>
                    <a:pt x="231" y="37"/>
                    <a:pt x="229" y="40"/>
                    <a:pt x="229" y="41"/>
                  </a:cubicBezTo>
                  <a:cubicBezTo>
                    <a:pt x="229" y="42"/>
                    <a:pt x="230" y="42"/>
                    <a:pt x="230" y="43"/>
                  </a:cubicBezTo>
                  <a:cubicBezTo>
                    <a:pt x="230" y="43"/>
                    <a:pt x="230" y="45"/>
                    <a:pt x="228" y="45"/>
                  </a:cubicBezTo>
                  <a:cubicBezTo>
                    <a:pt x="228" y="49"/>
                    <a:pt x="232" y="51"/>
                    <a:pt x="235" y="53"/>
                  </a:cubicBezTo>
                  <a:cubicBezTo>
                    <a:pt x="237" y="54"/>
                    <a:pt x="236" y="56"/>
                    <a:pt x="239" y="57"/>
                  </a:cubicBezTo>
                  <a:cubicBezTo>
                    <a:pt x="239" y="57"/>
                    <a:pt x="240" y="58"/>
                    <a:pt x="240" y="58"/>
                  </a:cubicBezTo>
                  <a:cubicBezTo>
                    <a:pt x="241" y="59"/>
                    <a:pt x="242" y="61"/>
                    <a:pt x="243" y="61"/>
                  </a:cubicBezTo>
                  <a:cubicBezTo>
                    <a:pt x="243" y="61"/>
                    <a:pt x="244" y="60"/>
                    <a:pt x="244" y="59"/>
                  </a:cubicBezTo>
                  <a:cubicBezTo>
                    <a:pt x="244" y="58"/>
                    <a:pt x="242" y="57"/>
                    <a:pt x="242" y="56"/>
                  </a:cubicBezTo>
                  <a:cubicBezTo>
                    <a:pt x="242" y="56"/>
                    <a:pt x="243" y="56"/>
                    <a:pt x="244" y="55"/>
                  </a:cubicBezTo>
                  <a:cubicBezTo>
                    <a:pt x="243" y="54"/>
                    <a:pt x="243" y="54"/>
                    <a:pt x="242" y="53"/>
                  </a:cubicBezTo>
                  <a:cubicBezTo>
                    <a:pt x="242" y="53"/>
                    <a:pt x="243" y="53"/>
                    <a:pt x="244" y="53"/>
                  </a:cubicBezTo>
                  <a:cubicBezTo>
                    <a:pt x="244" y="52"/>
                    <a:pt x="243" y="52"/>
                    <a:pt x="243" y="51"/>
                  </a:cubicBezTo>
                  <a:cubicBezTo>
                    <a:pt x="242" y="51"/>
                    <a:pt x="242" y="50"/>
                    <a:pt x="242" y="49"/>
                  </a:cubicBezTo>
                  <a:cubicBezTo>
                    <a:pt x="242" y="49"/>
                    <a:pt x="243" y="48"/>
                    <a:pt x="243" y="48"/>
                  </a:cubicBezTo>
                  <a:cubicBezTo>
                    <a:pt x="239" y="46"/>
                    <a:pt x="239" y="44"/>
                    <a:pt x="236" y="44"/>
                  </a:cubicBezTo>
                  <a:cubicBezTo>
                    <a:pt x="235" y="44"/>
                    <a:pt x="236" y="40"/>
                    <a:pt x="234" y="40"/>
                  </a:cubicBezTo>
                  <a:lnTo>
                    <a:pt x="236" y="38"/>
                  </a:lnTo>
                  <a:cubicBezTo>
                    <a:pt x="237" y="38"/>
                    <a:pt x="237" y="39"/>
                    <a:pt x="238" y="39"/>
                  </a:cubicBezTo>
                  <a:cubicBezTo>
                    <a:pt x="239" y="39"/>
                    <a:pt x="240" y="38"/>
                    <a:pt x="241" y="38"/>
                  </a:cubicBezTo>
                  <a:lnTo>
                    <a:pt x="242" y="38"/>
                  </a:lnTo>
                  <a:cubicBezTo>
                    <a:pt x="242" y="39"/>
                    <a:pt x="243" y="39"/>
                    <a:pt x="244" y="39"/>
                  </a:cubicBezTo>
                  <a:cubicBezTo>
                    <a:pt x="244" y="37"/>
                    <a:pt x="245" y="34"/>
                    <a:pt x="248" y="34"/>
                  </a:cubicBezTo>
                  <a:cubicBezTo>
                    <a:pt x="248" y="34"/>
                    <a:pt x="248" y="33"/>
                    <a:pt x="248" y="33"/>
                  </a:cubicBezTo>
                  <a:cubicBezTo>
                    <a:pt x="248" y="33"/>
                    <a:pt x="249" y="33"/>
                    <a:pt x="250" y="33"/>
                  </a:cubicBezTo>
                  <a:cubicBezTo>
                    <a:pt x="251" y="33"/>
                    <a:pt x="251" y="34"/>
                    <a:pt x="252" y="33"/>
                  </a:cubicBezTo>
                  <a:cubicBezTo>
                    <a:pt x="252" y="32"/>
                    <a:pt x="252" y="33"/>
                    <a:pt x="252" y="32"/>
                  </a:cubicBezTo>
                  <a:cubicBezTo>
                    <a:pt x="247" y="31"/>
                    <a:pt x="245" y="28"/>
                    <a:pt x="241" y="28"/>
                  </a:cubicBezTo>
                  <a:cubicBezTo>
                    <a:pt x="243" y="28"/>
                    <a:pt x="245" y="29"/>
                    <a:pt x="246" y="28"/>
                  </a:cubicBezTo>
                  <a:cubicBezTo>
                    <a:pt x="246" y="26"/>
                    <a:pt x="244" y="27"/>
                    <a:pt x="243" y="25"/>
                  </a:cubicBezTo>
                  <a:lnTo>
                    <a:pt x="244" y="25"/>
                  </a:lnTo>
                  <a:cubicBezTo>
                    <a:pt x="245" y="25"/>
                    <a:pt x="245" y="27"/>
                    <a:pt x="246" y="27"/>
                  </a:cubicBezTo>
                  <a:cubicBezTo>
                    <a:pt x="247" y="27"/>
                    <a:pt x="247" y="26"/>
                    <a:pt x="248" y="26"/>
                  </a:cubicBezTo>
                  <a:cubicBezTo>
                    <a:pt x="251" y="26"/>
                    <a:pt x="252" y="27"/>
                    <a:pt x="253" y="28"/>
                  </a:cubicBezTo>
                  <a:lnTo>
                    <a:pt x="257" y="28"/>
                  </a:lnTo>
                  <a:cubicBezTo>
                    <a:pt x="257" y="29"/>
                    <a:pt x="258" y="29"/>
                    <a:pt x="259" y="29"/>
                  </a:cubicBezTo>
                  <a:cubicBezTo>
                    <a:pt x="259" y="29"/>
                    <a:pt x="260" y="29"/>
                    <a:pt x="261" y="29"/>
                  </a:cubicBezTo>
                  <a:cubicBezTo>
                    <a:pt x="260" y="29"/>
                    <a:pt x="259" y="28"/>
                    <a:pt x="259" y="27"/>
                  </a:cubicBezTo>
                  <a:cubicBezTo>
                    <a:pt x="259" y="26"/>
                    <a:pt x="259" y="26"/>
                    <a:pt x="259" y="25"/>
                  </a:cubicBezTo>
                  <a:cubicBezTo>
                    <a:pt x="256" y="25"/>
                    <a:pt x="254" y="23"/>
                    <a:pt x="251" y="23"/>
                  </a:cubicBezTo>
                  <a:cubicBezTo>
                    <a:pt x="251" y="23"/>
                    <a:pt x="250" y="23"/>
                    <a:pt x="250" y="23"/>
                  </a:cubicBezTo>
                  <a:cubicBezTo>
                    <a:pt x="250" y="24"/>
                    <a:pt x="251" y="24"/>
                    <a:pt x="252" y="25"/>
                  </a:cubicBezTo>
                  <a:cubicBezTo>
                    <a:pt x="249" y="23"/>
                    <a:pt x="248" y="22"/>
                    <a:pt x="244" y="21"/>
                  </a:cubicBezTo>
                  <a:cubicBezTo>
                    <a:pt x="239" y="19"/>
                    <a:pt x="235" y="19"/>
                    <a:pt x="231" y="18"/>
                  </a:cubicBezTo>
                  <a:lnTo>
                    <a:pt x="227" y="18"/>
                  </a:lnTo>
                  <a:cubicBezTo>
                    <a:pt x="227" y="17"/>
                    <a:pt x="226" y="17"/>
                    <a:pt x="225" y="17"/>
                  </a:cubicBezTo>
                  <a:cubicBezTo>
                    <a:pt x="224" y="17"/>
                    <a:pt x="223" y="18"/>
                    <a:pt x="221" y="18"/>
                  </a:cubicBezTo>
                  <a:cubicBezTo>
                    <a:pt x="221" y="18"/>
                    <a:pt x="218" y="17"/>
                    <a:pt x="218" y="17"/>
                  </a:cubicBezTo>
                  <a:lnTo>
                    <a:pt x="216" y="17"/>
                  </a:lnTo>
                  <a:cubicBezTo>
                    <a:pt x="216" y="18"/>
                    <a:pt x="219" y="20"/>
                    <a:pt x="219" y="20"/>
                  </a:cubicBezTo>
                  <a:cubicBezTo>
                    <a:pt x="218" y="19"/>
                    <a:pt x="217" y="18"/>
                    <a:pt x="215" y="18"/>
                  </a:cubicBezTo>
                  <a:cubicBezTo>
                    <a:pt x="215" y="18"/>
                    <a:pt x="215" y="18"/>
                    <a:pt x="215" y="17"/>
                  </a:cubicBezTo>
                  <a:cubicBezTo>
                    <a:pt x="214" y="17"/>
                    <a:pt x="214" y="17"/>
                    <a:pt x="213" y="17"/>
                  </a:cubicBezTo>
                  <a:cubicBezTo>
                    <a:pt x="213" y="18"/>
                    <a:pt x="212" y="18"/>
                    <a:pt x="211" y="18"/>
                  </a:cubicBezTo>
                  <a:cubicBezTo>
                    <a:pt x="208" y="18"/>
                    <a:pt x="206" y="17"/>
                    <a:pt x="204" y="18"/>
                  </a:cubicBezTo>
                  <a:cubicBezTo>
                    <a:pt x="205" y="19"/>
                    <a:pt x="205" y="19"/>
                    <a:pt x="206" y="20"/>
                  </a:cubicBezTo>
                  <a:cubicBezTo>
                    <a:pt x="203" y="18"/>
                    <a:pt x="200" y="18"/>
                    <a:pt x="197" y="15"/>
                  </a:cubicBezTo>
                  <a:lnTo>
                    <a:pt x="189" y="15"/>
                  </a:lnTo>
                  <a:cubicBezTo>
                    <a:pt x="189" y="15"/>
                    <a:pt x="189" y="15"/>
                    <a:pt x="189" y="15"/>
                  </a:cubicBezTo>
                  <a:lnTo>
                    <a:pt x="186" y="15"/>
                  </a:lnTo>
                  <a:cubicBezTo>
                    <a:pt x="184" y="15"/>
                    <a:pt x="184" y="14"/>
                    <a:pt x="182" y="14"/>
                  </a:cubicBezTo>
                  <a:cubicBezTo>
                    <a:pt x="182" y="14"/>
                    <a:pt x="182" y="15"/>
                    <a:pt x="181" y="15"/>
                  </a:cubicBezTo>
                  <a:cubicBezTo>
                    <a:pt x="180" y="15"/>
                    <a:pt x="179" y="14"/>
                    <a:pt x="178" y="13"/>
                  </a:cubicBezTo>
                  <a:lnTo>
                    <a:pt x="179" y="12"/>
                  </a:lnTo>
                  <a:cubicBezTo>
                    <a:pt x="179" y="12"/>
                    <a:pt x="178" y="12"/>
                    <a:pt x="177" y="12"/>
                  </a:cubicBezTo>
                  <a:cubicBezTo>
                    <a:pt x="175" y="12"/>
                    <a:pt x="175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lnTo>
                    <a:pt x="173" y="12"/>
                  </a:lnTo>
                  <a:cubicBezTo>
                    <a:pt x="172" y="11"/>
                    <a:pt x="171" y="11"/>
                    <a:pt x="170" y="12"/>
                  </a:cubicBezTo>
                  <a:cubicBezTo>
                    <a:pt x="170" y="11"/>
                    <a:pt x="165" y="12"/>
                    <a:pt x="165" y="12"/>
                  </a:cubicBezTo>
                  <a:lnTo>
                    <a:pt x="163" y="12"/>
                  </a:lnTo>
                  <a:cubicBezTo>
                    <a:pt x="163" y="12"/>
                    <a:pt x="163" y="12"/>
                    <a:pt x="164" y="12"/>
                  </a:cubicBezTo>
                  <a:cubicBezTo>
                    <a:pt x="164" y="13"/>
                    <a:pt x="164" y="14"/>
                    <a:pt x="164" y="14"/>
                  </a:cubicBezTo>
                  <a:cubicBezTo>
                    <a:pt x="163" y="14"/>
                    <a:pt x="163" y="15"/>
                    <a:pt x="162" y="15"/>
                  </a:cubicBezTo>
                  <a:cubicBezTo>
                    <a:pt x="159" y="15"/>
                    <a:pt x="157" y="13"/>
                    <a:pt x="155" y="13"/>
                  </a:cubicBezTo>
                  <a:cubicBezTo>
                    <a:pt x="155" y="13"/>
                    <a:pt x="155" y="13"/>
                    <a:pt x="154" y="13"/>
                  </a:cubicBezTo>
                  <a:lnTo>
                    <a:pt x="154" y="15"/>
                  </a:lnTo>
                  <a:lnTo>
                    <a:pt x="153" y="15"/>
                  </a:lnTo>
                  <a:cubicBezTo>
                    <a:pt x="152" y="14"/>
                    <a:pt x="149" y="14"/>
                    <a:pt x="148" y="13"/>
                  </a:cubicBezTo>
                  <a:lnTo>
                    <a:pt x="146" y="13"/>
                  </a:lnTo>
                  <a:cubicBezTo>
                    <a:pt x="146" y="13"/>
                    <a:pt x="147" y="14"/>
                    <a:pt x="147" y="14"/>
                  </a:cubicBezTo>
                  <a:cubicBezTo>
                    <a:pt x="146" y="14"/>
                    <a:pt x="145" y="13"/>
                    <a:pt x="144" y="12"/>
                  </a:cubicBezTo>
                  <a:lnTo>
                    <a:pt x="142" y="12"/>
                  </a:lnTo>
                  <a:cubicBezTo>
                    <a:pt x="142" y="13"/>
                    <a:pt x="136" y="10"/>
                    <a:pt x="137" y="11"/>
                  </a:cubicBezTo>
                  <a:cubicBezTo>
                    <a:pt x="135" y="11"/>
                    <a:pt x="134" y="11"/>
                    <a:pt x="132" y="11"/>
                  </a:cubicBezTo>
                  <a:cubicBezTo>
                    <a:pt x="129" y="11"/>
                    <a:pt x="127" y="10"/>
                    <a:pt x="124" y="10"/>
                  </a:cubicBezTo>
                  <a:cubicBezTo>
                    <a:pt x="124" y="10"/>
                    <a:pt x="122" y="9"/>
                    <a:pt x="122" y="9"/>
                  </a:cubicBezTo>
                  <a:cubicBezTo>
                    <a:pt x="122" y="10"/>
                    <a:pt x="123" y="11"/>
                    <a:pt x="124" y="11"/>
                  </a:cubicBezTo>
                  <a:cubicBezTo>
                    <a:pt x="122" y="11"/>
                    <a:pt x="121" y="9"/>
                    <a:pt x="118" y="9"/>
                  </a:cubicBezTo>
                  <a:cubicBezTo>
                    <a:pt x="119" y="8"/>
                    <a:pt x="119" y="7"/>
                    <a:pt x="119" y="7"/>
                  </a:cubicBezTo>
                  <a:lnTo>
                    <a:pt x="117" y="7"/>
                  </a:lnTo>
                  <a:cubicBezTo>
                    <a:pt x="117" y="7"/>
                    <a:pt x="117" y="8"/>
                    <a:pt x="117" y="8"/>
                  </a:cubicBezTo>
                  <a:cubicBezTo>
                    <a:pt x="117" y="8"/>
                    <a:pt x="117" y="9"/>
                    <a:pt x="117" y="9"/>
                  </a:cubicBezTo>
                  <a:cubicBezTo>
                    <a:pt x="114" y="9"/>
                    <a:pt x="113" y="11"/>
                    <a:pt x="111" y="11"/>
                  </a:cubicBezTo>
                  <a:cubicBezTo>
                    <a:pt x="111" y="9"/>
                    <a:pt x="116" y="7"/>
                    <a:pt x="117" y="6"/>
                  </a:cubicBezTo>
                  <a:cubicBezTo>
                    <a:pt x="115" y="5"/>
                    <a:pt x="111" y="3"/>
                    <a:pt x="107" y="3"/>
                  </a:cubicBezTo>
                  <a:cubicBezTo>
                    <a:pt x="106" y="3"/>
                    <a:pt x="106" y="4"/>
                    <a:pt x="105" y="4"/>
                  </a:cubicBezTo>
                  <a:lnTo>
                    <a:pt x="101" y="3"/>
                  </a:lnTo>
                  <a:cubicBezTo>
                    <a:pt x="101" y="2"/>
                    <a:pt x="102" y="2"/>
                    <a:pt x="102" y="1"/>
                  </a:cubicBezTo>
                  <a:cubicBezTo>
                    <a:pt x="102" y="1"/>
                    <a:pt x="101" y="1"/>
                    <a:pt x="101" y="0"/>
                  </a:cubicBezTo>
                  <a:cubicBezTo>
                    <a:pt x="100" y="0"/>
                    <a:pt x="99" y="0"/>
                    <a:pt x="99" y="1"/>
                  </a:cubicBezTo>
                  <a:cubicBezTo>
                    <a:pt x="98" y="1"/>
                    <a:pt x="97" y="2"/>
                    <a:pt x="96" y="3"/>
                  </a:cubicBezTo>
                  <a:lnTo>
                    <a:pt x="97" y="4"/>
                  </a:lnTo>
                  <a:cubicBezTo>
                    <a:pt x="97" y="4"/>
                    <a:pt x="96" y="4"/>
                    <a:pt x="95" y="4"/>
                  </a:cubicBezTo>
                  <a:cubicBezTo>
                    <a:pt x="95" y="4"/>
                    <a:pt x="96" y="6"/>
                    <a:pt x="98" y="6"/>
                  </a:cubicBezTo>
                  <a:cubicBezTo>
                    <a:pt x="96" y="6"/>
                    <a:pt x="96" y="5"/>
                    <a:pt x="94" y="4"/>
                  </a:cubicBezTo>
                  <a:lnTo>
                    <a:pt x="91" y="5"/>
                  </a:lnTo>
                  <a:cubicBezTo>
                    <a:pt x="91" y="5"/>
                    <a:pt x="91" y="4"/>
                    <a:pt x="90" y="4"/>
                  </a:cubicBezTo>
                  <a:cubicBezTo>
                    <a:pt x="86" y="4"/>
                    <a:pt x="83" y="7"/>
                    <a:pt x="79" y="7"/>
                  </a:cubicBezTo>
                  <a:cubicBezTo>
                    <a:pt x="79" y="7"/>
                    <a:pt x="80" y="8"/>
                    <a:pt x="81" y="8"/>
                  </a:cubicBezTo>
                  <a:cubicBezTo>
                    <a:pt x="81" y="9"/>
                    <a:pt x="82" y="11"/>
                    <a:pt x="83" y="11"/>
                  </a:cubicBezTo>
                  <a:cubicBezTo>
                    <a:pt x="82" y="11"/>
                    <a:pt x="81" y="10"/>
                    <a:pt x="81" y="9"/>
                  </a:cubicBezTo>
                  <a:cubicBezTo>
                    <a:pt x="81" y="9"/>
                    <a:pt x="81" y="9"/>
                    <a:pt x="80" y="9"/>
                  </a:cubicBezTo>
                  <a:cubicBezTo>
                    <a:pt x="79" y="9"/>
                    <a:pt x="79" y="10"/>
                    <a:pt x="78" y="10"/>
                  </a:cubicBezTo>
                  <a:cubicBezTo>
                    <a:pt x="77" y="10"/>
                    <a:pt x="77" y="9"/>
                    <a:pt x="76" y="9"/>
                  </a:cubicBezTo>
                  <a:lnTo>
                    <a:pt x="75" y="10"/>
                  </a:lnTo>
                  <a:cubicBezTo>
                    <a:pt x="75" y="10"/>
                    <a:pt x="73" y="10"/>
                    <a:pt x="73" y="10"/>
                  </a:cubicBezTo>
                  <a:cubicBezTo>
                    <a:pt x="73" y="12"/>
                    <a:pt x="80" y="14"/>
                    <a:pt x="82" y="15"/>
                  </a:cubicBezTo>
                  <a:cubicBezTo>
                    <a:pt x="82" y="16"/>
                    <a:pt x="82" y="17"/>
                    <a:pt x="82" y="17"/>
                  </a:cubicBezTo>
                  <a:cubicBezTo>
                    <a:pt x="80" y="18"/>
                    <a:pt x="80" y="15"/>
                    <a:pt x="78" y="14"/>
                  </a:cubicBezTo>
                  <a:cubicBezTo>
                    <a:pt x="77" y="13"/>
                    <a:pt x="73" y="13"/>
                    <a:pt x="7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1" y="11"/>
                    <a:pt x="71" y="12"/>
                    <a:pt x="70" y="12"/>
                  </a:cubicBezTo>
                  <a:cubicBezTo>
                    <a:pt x="70" y="12"/>
                    <a:pt x="70" y="13"/>
                    <a:pt x="69" y="13"/>
                  </a:cubicBezTo>
                  <a:cubicBezTo>
                    <a:pt x="70" y="15"/>
                    <a:pt x="72" y="15"/>
                    <a:pt x="74" y="15"/>
                  </a:cubicBezTo>
                  <a:lnTo>
                    <a:pt x="72" y="15"/>
                  </a:lnTo>
                  <a:cubicBezTo>
                    <a:pt x="70" y="15"/>
                    <a:pt x="68" y="15"/>
                    <a:pt x="67" y="12"/>
                  </a:cubicBezTo>
                  <a:lnTo>
                    <a:pt x="66" y="12"/>
                  </a:lnTo>
                  <a:cubicBezTo>
                    <a:pt x="66" y="13"/>
                    <a:pt x="66" y="13"/>
                    <a:pt x="66" y="13"/>
                  </a:cubicBezTo>
                  <a:cubicBezTo>
                    <a:pt x="66" y="15"/>
                    <a:pt x="68" y="15"/>
                    <a:pt x="68" y="17"/>
                  </a:cubicBezTo>
                  <a:cubicBezTo>
                    <a:pt x="68" y="17"/>
                    <a:pt x="68" y="18"/>
                    <a:pt x="69" y="18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1" y="19"/>
                    <a:pt x="71" y="19"/>
                    <a:pt x="72" y="19"/>
                  </a:cubicBezTo>
                  <a:cubicBezTo>
                    <a:pt x="74" y="19"/>
                    <a:pt x="75" y="20"/>
                    <a:pt x="77" y="20"/>
                  </a:cubicBezTo>
                  <a:cubicBezTo>
                    <a:pt x="77" y="21"/>
                    <a:pt x="77" y="23"/>
                    <a:pt x="79" y="23"/>
                  </a:cubicBezTo>
                  <a:cubicBezTo>
                    <a:pt x="79" y="23"/>
                    <a:pt x="78" y="23"/>
                    <a:pt x="78" y="23"/>
                  </a:cubicBezTo>
                  <a:cubicBezTo>
                    <a:pt x="75" y="23"/>
                    <a:pt x="76" y="19"/>
                    <a:pt x="73" y="19"/>
                  </a:cubicBezTo>
                  <a:cubicBezTo>
                    <a:pt x="72" y="19"/>
                    <a:pt x="72" y="20"/>
                    <a:pt x="71" y="20"/>
                  </a:cubicBezTo>
                  <a:cubicBezTo>
                    <a:pt x="71" y="20"/>
                    <a:pt x="72" y="23"/>
                    <a:pt x="73" y="23"/>
                  </a:cubicBezTo>
                  <a:cubicBezTo>
                    <a:pt x="72" y="24"/>
                    <a:pt x="71" y="26"/>
                    <a:pt x="69" y="26"/>
                  </a:cubicBezTo>
                  <a:cubicBezTo>
                    <a:pt x="68" y="26"/>
                    <a:pt x="67" y="27"/>
                    <a:pt x="65" y="25"/>
                  </a:cubicBezTo>
                  <a:cubicBezTo>
                    <a:pt x="66" y="25"/>
                    <a:pt x="67" y="25"/>
                    <a:pt x="68" y="25"/>
                  </a:cubicBezTo>
                  <a:cubicBezTo>
                    <a:pt x="69" y="25"/>
                    <a:pt x="69" y="24"/>
                    <a:pt x="69" y="23"/>
                  </a:cubicBezTo>
                  <a:cubicBezTo>
                    <a:pt x="69" y="22"/>
                    <a:pt x="69" y="22"/>
                    <a:pt x="69" y="21"/>
                  </a:cubicBezTo>
                  <a:cubicBezTo>
                    <a:pt x="67" y="20"/>
                    <a:pt x="67" y="17"/>
                    <a:pt x="65" y="16"/>
                  </a:cubicBezTo>
                  <a:lnTo>
                    <a:pt x="63" y="15"/>
                  </a:lnTo>
                  <a:cubicBezTo>
                    <a:pt x="63" y="15"/>
                    <a:pt x="64" y="13"/>
                    <a:pt x="63" y="12"/>
                  </a:cubicBezTo>
                  <a:cubicBezTo>
                    <a:pt x="63" y="11"/>
                    <a:pt x="60" y="11"/>
                    <a:pt x="59" y="11"/>
                  </a:cubicBezTo>
                  <a:cubicBezTo>
                    <a:pt x="59" y="11"/>
                    <a:pt x="60" y="11"/>
                    <a:pt x="60" y="10"/>
                  </a:cubicBezTo>
                  <a:cubicBezTo>
                    <a:pt x="59" y="10"/>
                    <a:pt x="59" y="10"/>
                    <a:pt x="58" y="10"/>
                  </a:cubicBezTo>
                  <a:cubicBezTo>
                    <a:pt x="58" y="11"/>
                    <a:pt x="57" y="12"/>
                    <a:pt x="57" y="13"/>
                  </a:cubicBezTo>
                  <a:cubicBezTo>
                    <a:pt x="57" y="13"/>
                    <a:pt x="58" y="13"/>
                    <a:pt x="58" y="13"/>
                  </a:cubicBezTo>
                  <a:lnTo>
                    <a:pt x="58" y="14"/>
                  </a:lnTo>
                  <a:cubicBezTo>
                    <a:pt x="57" y="14"/>
                    <a:pt x="57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7" y="16"/>
                    <a:pt x="58" y="19"/>
                    <a:pt x="60" y="19"/>
                  </a:cubicBezTo>
                  <a:cubicBezTo>
                    <a:pt x="60" y="20"/>
                    <a:pt x="62" y="20"/>
                    <a:pt x="62" y="22"/>
                  </a:cubicBezTo>
                  <a:cubicBezTo>
                    <a:pt x="62" y="22"/>
                    <a:pt x="62" y="22"/>
                    <a:pt x="61" y="22"/>
                  </a:cubicBezTo>
                  <a:cubicBezTo>
                    <a:pt x="61" y="22"/>
                    <a:pt x="55" y="20"/>
                    <a:pt x="55" y="19"/>
                  </a:cubicBezTo>
                  <a:cubicBezTo>
                    <a:pt x="54" y="19"/>
                    <a:pt x="45" y="18"/>
                    <a:pt x="45" y="16"/>
                  </a:cubicBezTo>
                  <a:cubicBezTo>
                    <a:pt x="45" y="17"/>
                    <a:pt x="45" y="16"/>
                    <a:pt x="45" y="17"/>
                  </a:cubicBezTo>
                  <a:cubicBezTo>
                    <a:pt x="45" y="19"/>
                    <a:pt x="48" y="18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21"/>
                    <a:pt x="47" y="20"/>
                    <a:pt x="46" y="20"/>
                  </a:cubicBezTo>
                  <a:cubicBezTo>
                    <a:pt x="44" y="20"/>
                    <a:pt x="41" y="22"/>
                    <a:pt x="39" y="22"/>
                  </a:cubicBezTo>
                  <a:cubicBezTo>
                    <a:pt x="39" y="22"/>
                    <a:pt x="39" y="21"/>
                    <a:pt x="39" y="21"/>
                  </a:cubicBezTo>
                  <a:cubicBezTo>
                    <a:pt x="39" y="20"/>
                    <a:pt x="38" y="20"/>
                    <a:pt x="38" y="20"/>
                  </a:cubicBezTo>
                  <a:cubicBezTo>
                    <a:pt x="37" y="21"/>
                    <a:pt x="36" y="20"/>
                    <a:pt x="35" y="21"/>
                  </a:cubicBezTo>
                  <a:cubicBezTo>
                    <a:pt x="33" y="22"/>
                    <a:pt x="31" y="22"/>
                    <a:pt x="31" y="25"/>
                  </a:cubicBezTo>
                  <a:cubicBezTo>
                    <a:pt x="30" y="25"/>
                    <a:pt x="29" y="24"/>
                    <a:pt x="29" y="25"/>
                  </a:cubicBezTo>
                  <a:cubicBezTo>
                    <a:pt x="28" y="25"/>
                    <a:pt x="27" y="24"/>
                    <a:pt x="26" y="24"/>
                  </a:cubicBezTo>
                  <a:lnTo>
                    <a:pt x="26" y="22"/>
                  </a:lnTo>
                  <a:cubicBezTo>
                    <a:pt x="27" y="22"/>
                    <a:pt x="27" y="22"/>
                    <a:pt x="28" y="22"/>
                  </a:cubicBezTo>
                  <a:cubicBezTo>
                    <a:pt x="27" y="21"/>
                    <a:pt x="27" y="21"/>
                    <a:pt x="25" y="21"/>
                  </a:cubicBezTo>
                  <a:cubicBezTo>
                    <a:pt x="25" y="21"/>
                    <a:pt x="2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4" y="23"/>
                  </a:cubicBezTo>
                  <a:cubicBezTo>
                    <a:pt x="24" y="23"/>
                    <a:pt x="25" y="24"/>
                    <a:pt x="26" y="24"/>
                  </a:cubicBezTo>
                  <a:lnTo>
                    <a:pt x="26" y="27"/>
                  </a:ln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4" y="26"/>
                    <a:pt x="23" y="25"/>
                  </a:cubicBezTo>
                  <a:cubicBezTo>
                    <a:pt x="22" y="26"/>
                    <a:pt x="19" y="27"/>
                    <a:pt x="19" y="28"/>
                  </a:cubicBezTo>
                  <a:cubicBezTo>
                    <a:pt x="19" y="28"/>
                    <a:pt x="21" y="29"/>
                    <a:pt x="21" y="29"/>
                  </a:cubicBezTo>
                  <a:lnTo>
                    <a:pt x="18" y="29"/>
                  </a:lnTo>
                  <a:cubicBezTo>
                    <a:pt x="17" y="30"/>
                    <a:pt x="17" y="32"/>
                    <a:pt x="17" y="32"/>
                  </a:cubicBezTo>
                  <a:cubicBezTo>
                    <a:pt x="14" y="32"/>
                    <a:pt x="11" y="31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6" y="25"/>
                    <a:pt x="6" y="24"/>
                  </a:cubicBezTo>
                  <a:cubicBezTo>
                    <a:pt x="6" y="24"/>
                    <a:pt x="12" y="26"/>
                    <a:pt x="13" y="26"/>
                  </a:cubicBezTo>
                  <a:cubicBezTo>
                    <a:pt x="14" y="26"/>
                    <a:pt x="15" y="26"/>
                    <a:pt x="17" y="26"/>
                  </a:cubicBezTo>
                  <a:cubicBezTo>
                    <a:pt x="18" y="26"/>
                    <a:pt x="19" y="25"/>
                    <a:pt x="20" y="24"/>
                  </a:cubicBezTo>
                  <a:cubicBezTo>
                    <a:pt x="20" y="23"/>
                    <a:pt x="20" y="23"/>
                    <a:pt x="19" y="22"/>
                  </a:cubicBezTo>
                  <a:cubicBezTo>
                    <a:pt x="19" y="22"/>
                    <a:pt x="15" y="20"/>
                    <a:pt x="7" y="19"/>
                  </a:cubicBezTo>
                  <a:cubicBezTo>
                    <a:pt x="6" y="19"/>
                    <a:pt x="5" y="19"/>
                    <a:pt x="5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2" y="19"/>
                    <a:pt x="1" y="20"/>
                    <a:pt x="1" y="19"/>
                  </a:cubicBezTo>
                  <a:lnTo>
                    <a:pt x="0" y="21"/>
                  </a:lnTo>
                  <a:cubicBezTo>
                    <a:pt x="1" y="22"/>
                    <a:pt x="2" y="22"/>
                    <a:pt x="3" y="23"/>
                  </a:cubicBezTo>
                  <a:cubicBezTo>
                    <a:pt x="3" y="24"/>
                    <a:pt x="2" y="24"/>
                    <a:pt x="2" y="25"/>
                  </a:cubicBezTo>
                  <a:cubicBezTo>
                    <a:pt x="2" y="26"/>
                    <a:pt x="4" y="27"/>
                    <a:pt x="4" y="27"/>
                  </a:cubicBezTo>
                  <a:cubicBezTo>
                    <a:pt x="4" y="31"/>
                    <a:pt x="6" y="32"/>
                    <a:pt x="8" y="33"/>
                  </a:cubicBezTo>
                  <a:cubicBezTo>
                    <a:pt x="7" y="35"/>
                    <a:pt x="5" y="38"/>
                    <a:pt x="3" y="39"/>
                  </a:cubicBezTo>
                  <a:cubicBezTo>
                    <a:pt x="3" y="39"/>
                    <a:pt x="5" y="41"/>
                    <a:pt x="5" y="42"/>
                  </a:cubicBezTo>
                  <a:cubicBezTo>
                    <a:pt x="4" y="43"/>
                    <a:pt x="5" y="44"/>
                    <a:pt x="4" y="46"/>
                  </a:cubicBezTo>
                  <a:cubicBezTo>
                    <a:pt x="5" y="46"/>
                    <a:pt x="5" y="49"/>
                    <a:pt x="6" y="50"/>
                  </a:cubicBezTo>
                  <a:lnTo>
                    <a:pt x="7" y="50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4" y="59"/>
                  </a:lnTo>
                  <a:lnTo>
                    <a:pt x="14" y="60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3" name="Freeform 41"/>
            <p:cNvSpPr>
              <a:spLocks/>
            </p:cNvSpPr>
            <p:nvPr/>
          </p:nvSpPr>
          <p:spPr bwMode="auto">
            <a:xfrm>
              <a:off x="4187921" y="1986235"/>
              <a:ext cx="958850" cy="484187"/>
            </a:xfrm>
            <a:custGeom>
              <a:avLst/>
              <a:gdLst>
                <a:gd name="T0" fmla="*/ 2147483647 w 75"/>
                <a:gd name="T1" fmla="*/ 2147483647 h 37"/>
                <a:gd name="T2" fmla="*/ 2147483647 w 75"/>
                <a:gd name="T3" fmla="*/ 2147483647 h 37"/>
                <a:gd name="T4" fmla="*/ 2147483647 w 75"/>
                <a:gd name="T5" fmla="*/ 2147483647 h 37"/>
                <a:gd name="T6" fmla="*/ 2147483647 w 75"/>
                <a:gd name="T7" fmla="*/ 2147483647 h 37"/>
                <a:gd name="T8" fmla="*/ 2147483647 w 75"/>
                <a:gd name="T9" fmla="*/ 2147483647 h 37"/>
                <a:gd name="T10" fmla="*/ 2147483647 w 75"/>
                <a:gd name="T11" fmla="*/ 2147483647 h 37"/>
                <a:gd name="T12" fmla="*/ 2147483647 w 75"/>
                <a:gd name="T13" fmla="*/ 2147483647 h 37"/>
                <a:gd name="T14" fmla="*/ 2147483647 w 75"/>
                <a:gd name="T15" fmla="*/ 2147483647 h 37"/>
                <a:gd name="T16" fmla="*/ 0 w 75"/>
                <a:gd name="T17" fmla="*/ 2147483647 h 37"/>
                <a:gd name="T18" fmla="*/ 2147483647 w 75"/>
                <a:gd name="T19" fmla="*/ 2147483647 h 37"/>
                <a:gd name="T20" fmla="*/ 2147483647 w 75"/>
                <a:gd name="T21" fmla="*/ 2147483647 h 37"/>
                <a:gd name="T22" fmla="*/ 2147483647 w 75"/>
                <a:gd name="T23" fmla="*/ 2147483647 h 37"/>
                <a:gd name="T24" fmla="*/ 2147483647 w 75"/>
                <a:gd name="T25" fmla="*/ 2147483647 h 37"/>
                <a:gd name="T26" fmla="*/ 2147483647 w 75"/>
                <a:gd name="T27" fmla="*/ 2147483647 h 37"/>
                <a:gd name="T28" fmla="*/ 2147483647 w 75"/>
                <a:gd name="T29" fmla="*/ 2147483647 h 37"/>
                <a:gd name="T30" fmla="*/ 2147483647 w 75"/>
                <a:gd name="T31" fmla="*/ 2147483647 h 37"/>
                <a:gd name="T32" fmla="*/ 2147483647 w 75"/>
                <a:gd name="T33" fmla="*/ 2147483647 h 37"/>
                <a:gd name="T34" fmla="*/ 2147483647 w 75"/>
                <a:gd name="T35" fmla="*/ 2147483647 h 37"/>
                <a:gd name="T36" fmla="*/ 2147483647 w 75"/>
                <a:gd name="T37" fmla="*/ 2147483647 h 37"/>
                <a:gd name="T38" fmla="*/ 2147483647 w 75"/>
                <a:gd name="T39" fmla="*/ 2147483647 h 37"/>
                <a:gd name="T40" fmla="*/ 2147483647 w 75"/>
                <a:gd name="T41" fmla="*/ 0 h 37"/>
                <a:gd name="T42" fmla="*/ 2147483647 w 75"/>
                <a:gd name="T43" fmla="*/ 2147483647 h 37"/>
                <a:gd name="T44" fmla="*/ 2147483647 w 75"/>
                <a:gd name="T45" fmla="*/ 2147483647 h 37"/>
                <a:gd name="T46" fmla="*/ 2147483647 w 75"/>
                <a:gd name="T47" fmla="*/ 2147483647 h 37"/>
                <a:gd name="T48" fmla="*/ 2147483647 w 75"/>
                <a:gd name="T49" fmla="*/ 2147483647 h 37"/>
                <a:gd name="T50" fmla="*/ 2147483647 w 75"/>
                <a:gd name="T51" fmla="*/ 2147483647 h 37"/>
                <a:gd name="T52" fmla="*/ 2147483647 w 75"/>
                <a:gd name="T53" fmla="*/ 2147483647 h 37"/>
                <a:gd name="T54" fmla="*/ 2147483647 w 75"/>
                <a:gd name="T55" fmla="*/ 2147483647 h 37"/>
                <a:gd name="T56" fmla="*/ 2147483647 w 75"/>
                <a:gd name="T57" fmla="*/ 2147483647 h 37"/>
                <a:gd name="T58" fmla="*/ 2147483647 w 75"/>
                <a:gd name="T59" fmla="*/ 2147483647 h 37"/>
                <a:gd name="T60" fmla="*/ 2147483647 w 75"/>
                <a:gd name="T61" fmla="*/ 2147483647 h 37"/>
                <a:gd name="T62" fmla="*/ 2147483647 w 75"/>
                <a:gd name="T63" fmla="*/ 2147483647 h 37"/>
                <a:gd name="T64" fmla="*/ 2147483647 w 75"/>
                <a:gd name="T65" fmla="*/ 2147483647 h 37"/>
                <a:gd name="T66" fmla="*/ 2147483647 w 75"/>
                <a:gd name="T67" fmla="*/ 2147483647 h 37"/>
                <a:gd name="T68" fmla="*/ 2147483647 w 75"/>
                <a:gd name="T69" fmla="*/ 2147483647 h 37"/>
                <a:gd name="T70" fmla="*/ 2147483647 w 75"/>
                <a:gd name="T71" fmla="*/ 2147483647 h 37"/>
                <a:gd name="T72" fmla="*/ 2147483647 w 75"/>
                <a:gd name="T73" fmla="*/ 2147483647 h 37"/>
                <a:gd name="T74" fmla="*/ 2147483647 w 75"/>
                <a:gd name="T75" fmla="*/ 2147483647 h 37"/>
                <a:gd name="T76" fmla="*/ 2147483647 w 75"/>
                <a:gd name="T77" fmla="*/ 2147483647 h 37"/>
                <a:gd name="T78" fmla="*/ 2147483647 w 75"/>
                <a:gd name="T79" fmla="*/ 2147483647 h 37"/>
                <a:gd name="T80" fmla="*/ 2147483647 w 75"/>
                <a:gd name="T81" fmla="*/ 2147483647 h 37"/>
                <a:gd name="T82" fmla="*/ 2147483647 w 75"/>
                <a:gd name="T83" fmla="*/ 2147483647 h 37"/>
                <a:gd name="T84" fmla="*/ 2147483647 w 75"/>
                <a:gd name="T85" fmla="*/ 2147483647 h 37"/>
                <a:gd name="T86" fmla="*/ 2147483647 w 75"/>
                <a:gd name="T87" fmla="*/ 2147483647 h 37"/>
                <a:gd name="T88" fmla="*/ 2147483647 w 75"/>
                <a:gd name="T89" fmla="*/ 2147483647 h 37"/>
                <a:gd name="T90" fmla="*/ 2147483647 w 75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5"/>
                <a:gd name="T139" fmla="*/ 0 h 37"/>
                <a:gd name="T140" fmla="*/ 75 w 75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5" h="37">
                  <a:moveTo>
                    <a:pt x="21" y="35"/>
                  </a:moveTo>
                  <a:lnTo>
                    <a:pt x="20" y="35"/>
                  </a:lnTo>
                  <a:lnTo>
                    <a:pt x="19" y="34"/>
                  </a:lnTo>
                  <a:lnTo>
                    <a:pt x="16" y="32"/>
                  </a:lnTo>
                  <a:cubicBezTo>
                    <a:pt x="16" y="32"/>
                    <a:pt x="15" y="32"/>
                    <a:pt x="15" y="32"/>
                  </a:cubicBezTo>
                  <a:cubicBezTo>
                    <a:pt x="15" y="33"/>
                    <a:pt x="14" y="33"/>
                    <a:pt x="14" y="34"/>
                  </a:cubicBezTo>
                  <a:cubicBezTo>
                    <a:pt x="13" y="34"/>
                    <a:pt x="13" y="32"/>
                    <a:pt x="13" y="31"/>
                  </a:cubicBezTo>
                  <a:cubicBezTo>
                    <a:pt x="12" y="31"/>
                    <a:pt x="11" y="31"/>
                    <a:pt x="11" y="30"/>
                  </a:cubicBezTo>
                  <a:cubicBezTo>
                    <a:pt x="10" y="30"/>
                    <a:pt x="10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5"/>
                    <a:pt x="9" y="25"/>
                  </a:cubicBezTo>
                  <a:cubicBezTo>
                    <a:pt x="9" y="25"/>
                    <a:pt x="10" y="24"/>
                    <a:pt x="12" y="24"/>
                  </a:cubicBezTo>
                  <a:cubicBezTo>
                    <a:pt x="12" y="23"/>
                    <a:pt x="11" y="22"/>
                    <a:pt x="11" y="21"/>
                  </a:cubicBezTo>
                  <a:cubicBezTo>
                    <a:pt x="10" y="21"/>
                    <a:pt x="9" y="20"/>
                    <a:pt x="8" y="20"/>
                  </a:cubicBezTo>
                  <a:cubicBezTo>
                    <a:pt x="6" y="20"/>
                    <a:pt x="5" y="21"/>
                    <a:pt x="4" y="22"/>
                  </a:cubicBezTo>
                  <a:lnTo>
                    <a:pt x="4" y="21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41" y="1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9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5" y="5"/>
                  </a:lnTo>
                  <a:lnTo>
                    <a:pt x="56" y="7"/>
                  </a:lnTo>
                  <a:lnTo>
                    <a:pt x="58" y="8"/>
                  </a:lnTo>
                  <a:lnTo>
                    <a:pt x="60" y="10"/>
                  </a:lnTo>
                  <a:lnTo>
                    <a:pt x="61" y="12"/>
                  </a:lnTo>
                  <a:lnTo>
                    <a:pt x="61" y="10"/>
                  </a:lnTo>
                  <a:lnTo>
                    <a:pt x="62" y="10"/>
                  </a:lnTo>
                  <a:lnTo>
                    <a:pt x="63" y="11"/>
                  </a:lnTo>
                  <a:lnTo>
                    <a:pt x="64" y="12"/>
                  </a:lnTo>
                  <a:lnTo>
                    <a:pt x="66" y="11"/>
                  </a:lnTo>
                  <a:lnTo>
                    <a:pt x="67" y="10"/>
                  </a:lnTo>
                  <a:lnTo>
                    <a:pt x="68" y="12"/>
                  </a:lnTo>
                  <a:lnTo>
                    <a:pt x="70" y="13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5"/>
                  </a:lnTo>
                  <a:cubicBezTo>
                    <a:pt x="74" y="15"/>
                    <a:pt x="74" y="17"/>
                    <a:pt x="73" y="17"/>
                  </a:cubicBezTo>
                  <a:cubicBezTo>
                    <a:pt x="71" y="17"/>
                    <a:pt x="75" y="20"/>
                    <a:pt x="72" y="20"/>
                  </a:cubicBezTo>
                  <a:cubicBezTo>
                    <a:pt x="72" y="20"/>
                    <a:pt x="72" y="20"/>
                    <a:pt x="71" y="20"/>
                  </a:cubicBezTo>
                  <a:cubicBezTo>
                    <a:pt x="71" y="20"/>
                    <a:pt x="69" y="20"/>
                    <a:pt x="69" y="20"/>
                  </a:cubicBezTo>
                  <a:cubicBezTo>
                    <a:pt x="68" y="21"/>
                    <a:pt x="70" y="24"/>
                    <a:pt x="69" y="25"/>
                  </a:cubicBezTo>
                  <a:cubicBezTo>
                    <a:pt x="68" y="25"/>
                    <a:pt x="65" y="24"/>
                    <a:pt x="65" y="26"/>
                  </a:cubicBezTo>
                  <a:cubicBezTo>
                    <a:pt x="67" y="26"/>
                    <a:pt x="66" y="29"/>
                    <a:pt x="68" y="29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8" y="31"/>
                    <a:pt x="68" y="32"/>
                    <a:pt x="67" y="32"/>
                  </a:cubicBezTo>
                  <a:lnTo>
                    <a:pt x="64" y="31"/>
                  </a:lnTo>
                  <a:lnTo>
                    <a:pt x="62" y="31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55" y="30"/>
                  </a:lnTo>
                  <a:lnTo>
                    <a:pt x="54" y="32"/>
                  </a:lnTo>
                  <a:lnTo>
                    <a:pt x="52" y="31"/>
                  </a:lnTo>
                  <a:lnTo>
                    <a:pt x="50" y="31"/>
                  </a:lnTo>
                  <a:lnTo>
                    <a:pt x="49" y="32"/>
                  </a:lnTo>
                  <a:lnTo>
                    <a:pt x="49" y="33"/>
                  </a:lnTo>
                  <a:lnTo>
                    <a:pt x="48" y="34"/>
                  </a:lnTo>
                  <a:lnTo>
                    <a:pt x="47" y="34"/>
                  </a:lnTo>
                  <a:lnTo>
                    <a:pt x="46" y="36"/>
                  </a:lnTo>
                  <a:lnTo>
                    <a:pt x="45" y="37"/>
                  </a:lnTo>
                  <a:lnTo>
                    <a:pt x="44" y="35"/>
                  </a:lnTo>
                  <a:lnTo>
                    <a:pt x="42" y="36"/>
                  </a:lnTo>
                  <a:lnTo>
                    <a:pt x="41" y="34"/>
                  </a:lnTo>
                  <a:lnTo>
                    <a:pt x="40" y="32"/>
                  </a:lnTo>
                  <a:lnTo>
                    <a:pt x="38" y="30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4" y="29"/>
                  </a:lnTo>
                  <a:lnTo>
                    <a:pt x="31" y="30"/>
                  </a:lnTo>
                  <a:lnTo>
                    <a:pt x="27" y="26"/>
                  </a:lnTo>
                  <a:lnTo>
                    <a:pt x="23" y="24"/>
                  </a:lnTo>
                  <a:lnTo>
                    <a:pt x="19" y="26"/>
                  </a:lnTo>
                  <a:lnTo>
                    <a:pt x="21" y="35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4" name="Freeform 43"/>
            <p:cNvSpPr>
              <a:spLocks/>
            </p:cNvSpPr>
            <p:nvPr/>
          </p:nvSpPr>
          <p:spPr bwMode="auto">
            <a:xfrm>
              <a:off x="3578321" y="2222773"/>
              <a:ext cx="203200" cy="144462"/>
            </a:xfrm>
            <a:custGeom>
              <a:avLst/>
              <a:gdLst>
                <a:gd name="T0" fmla="*/ 2147483647 w 16"/>
                <a:gd name="T1" fmla="*/ 2147483647 h 11"/>
                <a:gd name="T2" fmla="*/ 2147483647 w 16"/>
                <a:gd name="T3" fmla="*/ 2147483647 h 11"/>
                <a:gd name="T4" fmla="*/ 2147483647 w 16"/>
                <a:gd name="T5" fmla="*/ 2147483647 h 11"/>
                <a:gd name="T6" fmla="*/ 2147483647 w 16"/>
                <a:gd name="T7" fmla="*/ 2147483647 h 11"/>
                <a:gd name="T8" fmla="*/ 2147483647 w 16"/>
                <a:gd name="T9" fmla="*/ 2147483647 h 11"/>
                <a:gd name="T10" fmla="*/ 2147483647 w 16"/>
                <a:gd name="T11" fmla="*/ 2147483647 h 11"/>
                <a:gd name="T12" fmla="*/ 2147483647 w 16"/>
                <a:gd name="T13" fmla="*/ 2147483647 h 11"/>
                <a:gd name="T14" fmla="*/ 2147483647 w 16"/>
                <a:gd name="T15" fmla="*/ 2147483647 h 11"/>
                <a:gd name="T16" fmla="*/ 0 w 16"/>
                <a:gd name="T17" fmla="*/ 2147483647 h 11"/>
                <a:gd name="T18" fmla="*/ 2147483647 w 16"/>
                <a:gd name="T19" fmla="*/ 0 h 11"/>
                <a:gd name="T20" fmla="*/ 2147483647 w 16"/>
                <a:gd name="T21" fmla="*/ 2147483647 h 11"/>
                <a:gd name="T22" fmla="*/ 2147483647 w 16"/>
                <a:gd name="T23" fmla="*/ 0 h 11"/>
                <a:gd name="T24" fmla="*/ 2147483647 w 16"/>
                <a:gd name="T25" fmla="*/ 2147483647 h 11"/>
                <a:gd name="T26" fmla="*/ 2147483647 w 16"/>
                <a:gd name="T27" fmla="*/ 2147483647 h 11"/>
                <a:gd name="T28" fmla="*/ 2147483647 w 16"/>
                <a:gd name="T29" fmla="*/ 2147483647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1"/>
                <a:gd name="T47" fmla="*/ 16 w 16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1">
                  <a:moveTo>
                    <a:pt x="16" y="6"/>
                  </a:moveTo>
                  <a:cubicBezTo>
                    <a:pt x="15" y="7"/>
                    <a:pt x="15" y="7"/>
                    <a:pt x="14" y="8"/>
                  </a:cubicBezTo>
                  <a:cubicBezTo>
                    <a:pt x="14" y="9"/>
                    <a:pt x="14" y="9"/>
                    <a:pt x="14" y="10"/>
                  </a:cubicBezTo>
                  <a:cubicBezTo>
                    <a:pt x="14" y="10"/>
                    <a:pt x="13" y="9"/>
                    <a:pt x="11" y="9"/>
                  </a:cubicBezTo>
                  <a:cubicBezTo>
                    <a:pt x="9" y="9"/>
                    <a:pt x="8" y="11"/>
                    <a:pt x="6" y="11"/>
                  </a:cubicBezTo>
                  <a:lnTo>
                    <a:pt x="3" y="10"/>
                  </a:lnTo>
                  <a:cubicBezTo>
                    <a:pt x="2" y="8"/>
                    <a:pt x="0" y="7"/>
                    <a:pt x="0" y="5"/>
                  </a:cubicBezTo>
                  <a:cubicBezTo>
                    <a:pt x="1" y="3"/>
                    <a:pt x="3" y="1"/>
                    <a:pt x="3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8" y="1"/>
                    <a:pt x="8" y="0"/>
                    <a:pt x="9" y="0"/>
                  </a:cubicBezTo>
                  <a:cubicBezTo>
                    <a:pt x="13" y="0"/>
                    <a:pt x="11" y="7"/>
                    <a:pt x="16" y="6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5" name="Freeform 44"/>
            <p:cNvSpPr>
              <a:spLocks/>
            </p:cNvSpPr>
            <p:nvPr/>
          </p:nvSpPr>
          <p:spPr bwMode="auto">
            <a:xfrm>
              <a:off x="3689446" y="2208485"/>
              <a:ext cx="88900" cy="79375"/>
            </a:xfrm>
            <a:custGeom>
              <a:avLst/>
              <a:gdLst>
                <a:gd name="T0" fmla="*/ 2147483647 w 7"/>
                <a:gd name="T1" fmla="*/ 0 h 6"/>
                <a:gd name="T2" fmla="*/ 2147483647 w 7"/>
                <a:gd name="T3" fmla="*/ 0 h 6"/>
                <a:gd name="T4" fmla="*/ 2147483647 w 7"/>
                <a:gd name="T5" fmla="*/ 0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2147483647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2147483647 w 7"/>
                <a:gd name="T21" fmla="*/ 2147483647 h 6"/>
                <a:gd name="T22" fmla="*/ 2147483647 w 7"/>
                <a:gd name="T23" fmla="*/ 2147483647 h 6"/>
                <a:gd name="T24" fmla="*/ 0 w 7"/>
                <a:gd name="T25" fmla="*/ 2147483647 h 6"/>
                <a:gd name="T26" fmla="*/ 0 w 7"/>
                <a:gd name="T27" fmla="*/ 2147483647 h 6"/>
                <a:gd name="T28" fmla="*/ 2147483647 w 7"/>
                <a:gd name="T29" fmla="*/ 0 h 6"/>
                <a:gd name="T30" fmla="*/ 2147483647 w 7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6"/>
                <a:gd name="T50" fmla="*/ 7 w 7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6">
                  <a:moveTo>
                    <a:pt x="1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cubicBezTo>
                    <a:pt x="3" y="4"/>
                    <a:pt x="3" y="1"/>
                    <a:pt x="0" y="1"/>
                  </a:cubicBezTo>
                  <a:lnTo>
                    <a:pt x="1" y="0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6" name="Freeform 45"/>
            <p:cNvSpPr>
              <a:spLocks/>
            </p:cNvSpPr>
            <p:nvPr/>
          </p:nvSpPr>
          <p:spPr bwMode="auto">
            <a:xfrm>
              <a:off x="4049808" y="2367235"/>
              <a:ext cx="165100" cy="88900"/>
            </a:xfrm>
            <a:custGeom>
              <a:avLst/>
              <a:gdLst>
                <a:gd name="T0" fmla="*/ 2147483647 w 13"/>
                <a:gd name="T1" fmla="*/ 2147483647 h 7"/>
                <a:gd name="T2" fmla="*/ 2147483647 w 13"/>
                <a:gd name="T3" fmla="*/ 2147483647 h 7"/>
                <a:gd name="T4" fmla="*/ 2147483647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2147483647 h 7"/>
                <a:gd name="T18" fmla="*/ 0 w 13"/>
                <a:gd name="T19" fmla="*/ 0 h 7"/>
                <a:gd name="T20" fmla="*/ 0 w 13"/>
                <a:gd name="T21" fmla="*/ 0 h 7"/>
                <a:gd name="T22" fmla="*/ 0 w 13"/>
                <a:gd name="T23" fmla="*/ 0 h 7"/>
                <a:gd name="T24" fmla="*/ 2147483647 w 13"/>
                <a:gd name="T25" fmla="*/ 2147483647 h 7"/>
                <a:gd name="T26" fmla="*/ 2147483647 w 13"/>
                <a:gd name="T27" fmla="*/ 2147483647 h 7"/>
                <a:gd name="T28" fmla="*/ 2147483647 w 13"/>
                <a:gd name="T29" fmla="*/ 2147483647 h 7"/>
                <a:gd name="T30" fmla="*/ 2147483647 w 13"/>
                <a:gd name="T31" fmla="*/ 2147483647 h 7"/>
                <a:gd name="T32" fmla="*/ 2147483647 w 13"/>
                <a:gd name="T33" fmla="*/ 2147483647 h 7"/>
                <a:gd name="T34" fmla="*/ 2147483647 w 13"/>
                <a:gd name="T35" fmla="*/ 2147483647 h 7"/>
                <a:gd name="T36" fmla="*/ 2147483647 w 13"/>
                <a:gd name="T37" fmla="*/ 2147483647 h 7"/>
                <a:gd name="T38" fmla="*/ 2147483647 w 13"/>
                <a:gd name="T39" fmla="*/ 2147483647 h 7"/>
                <a:gd name="T40" fmla="*/ 2147483647 w 13"/>
                <a:gd name="T41" fmla="*/ 2147483647 h 7"/>
                <a:gd name="T42" fmla="*/ 2147483647 w 13"/>
                <a:gd name="T43" fmla="*/ 2147483647 h 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7"/>
                <a:gd name="T68" fmla="*/ 13 w 13"/>
                <a:gd name="T69" fmla="*/ 7 h 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7">
                  <a:moveTo>
                    <a:pt x="12" y="4"/>
                  </a:moveTo>
                  <a:lnTo>
                    <a:pt x="13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8" y="6"/>
                  </a:ln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5"/>
                    <a:pt x="3" y="5"/>
                  </a:cubicBezTo>
                  <a:cubicBezTo>
                    <a:pt x="3" y="2"/>
                    <a:pt x="2" y="1"/>
                    <a:pt x="0" y="0"/>
                  </a:cubicBez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4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7" name="Freeform 46"/>
            <p:cNvSpPr>
              <a:spLocks/>
            </p:cNvSpPr>
            <p:nvPr/>
          </p:nvSpPr>
          <p:spPr bwMode="auto">
            <a:xfrm>
              <a:off x="4175221" y="2405335"/>
              <a:ext cx="141287" cy="117475"/>
            </a:xfrm>
            <a:custGeom>
              <a:avLst/>
              <a:gdLst>
                <a:gd name="T0" fmla="*/ 0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2147483647 w 11"/>
                <a:gd name="T19" fmla="*/ 2147483647 h 9"/>
                <a:gd name="T20" fmla="*/ 2147483647 w 11"/>
                <a:gd name="T21" fmla="*/ 2147483647 h 9"/>
                <a:gd name="T22" fmla="*/ 2147483647 w 11"/>
                <a:gd name="T23" fmla="*/ 2147483647 h 9"/>
                <a:gd name="T24" fmla="*/ 2147483647 w 11"/>
                <a:gd name="T25" fmla="*/ 2147483647 h 9"/>
                <a:gd name="T26" fmla="*/ 2147483647 w 11"/>
                <a:gd name="T27" fmla="*/ 2147483647 h 9"/>
                <a:gd name="T28" fmla="*/ 2147483647 w 11"/>
                <a:gd name="T29" fmla="*/ 2147483647 h 9"/>
                <a:gd name="T30" fmla="*/ 2147483647 w 11"/>
                <a:gd name="T31" fmla="*/ 2147483647 h 9"/>
                <a:gd name="T32" fmla="*/ 2147483647 w 11"/>
                <a:gd name="T33" fmla="*/ 2147483647 h 9"/>
                <a:gd name="T34" fmla="*/ 2147483647 w 11"/>
                <a:gd name="T35" fmla="*/ 2147483647 h 9"/>
                <a:gd name="T36" fmla="*/ 2147483647 w 11"/>
                <a:gd name="T37" fmla="*/ 0 h 9"/>
                <a:gd name="T38" fmla="*/ 2147483647 w 11"/>
                <a:gd name="T39" fmla="*/ 0 h 9"/>
                <a:gd name="T40" fmla="*/ 2147483647 w 11"/>
                <a:gd name="T41" fmla="*/ 2147483647 h 9"/>
                <a:gd name="T42" fmla="*/ 2147483647 w 11"/>
                <a:gd name="T43" fmla="*/ 2147483647 h 9"/>
                <a:gd name="T44" fmla="*/ 2147483647 w 11"/>
                <a:gd name="T45" fmla="*/ 2147483647 h 9"/>
                <a:gd name="T46" fmla="*/ 2147483647 w 11"/>
                <a:gd name="T47" fmla="*/ 2147483647 h 9"/>
                <a:gd name="T48" fmla="*/ 0 w 11"/>
                <a:gd name="T49" fmla="*/ 2147483647 h 9"/>
                <a:gd name="T50" fmla="*/ 0 w 11"/>
                <a:gd name="T51" fmla="*/ 2147483647 h 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"/>
                <a:gd name="T79" fmla="*/ 0 h 9"/>
                <a:gd name="T80" fmla="*/ 11 w 11"/>
                <a:gd name="T81" fmla="*/ 9 h 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" h="9">
                  <a:moveTo>
                    <a:pt x="0" y="3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8"/>
                  </a:ln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6"/>
                    <a:pt x="8" y="6"/>
                  </a:cubicBezTo>
                  <a:cubicBezTo>
                    <a:pt x="10" y="6"/>
                    <a:pt x="9" y="8"/>
                    <a:pt x="9" y="8"/>
                  </a:cubicBezTo>
                  <a:cubicBezTo>
                    <a:pt x="9" y="7"/>
                    <a:pt x="10" y="6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3"/>
                    <a:pt x="8" y="2"/>
                    <a:pt x="7" y="2"/>
                  </a:cubicBezTo>
                  <a:lnTo>
                    <a:pt x="6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8" name="Freeform 47"/>
            <p:cNvSpPr>
              <a:spLocks/>
            </p:cNvSpPr>
            <p:nvPr/>
          </p:nvSpPr>
          <p:spPr bwMode="auto">
            <a:xfrm>
              <a:off x="5159471" y="2079898"/>
              <a:ext cx="790575" cy="352425"/>
            </a:xfrm>
            <a:custGeom>
              <a:avLst/>
              <a:gdLst>
                <a:gd name="T0" fmla="*/ 0 w 536"/>
                <a:gd name="T1" fmla="*/ 17 h 233"/>
                <a:gd name="T2" fmla="*/ 7 w 536"/>
                <a:gd name="T3" fmla="*/ 24 h 233"/>
                <a:gd name="T4" fmla="*/ 7 w 536"/>
                <a:gd name="T5" fmla="*/ 30 h 233"/>
                <a:gd name="T6" fmla="*/ 7 w 536"/>
                <a:gd name="T7" fmla="*/ 34 h 233"/>
                <a:gd name="T8" fmla="*/ 7 w 536"/>
                <a:gd name="T9" fmla="*/ 36 h 233"/>
                <a:gd name="T10" fmla="*/ 9 w 536"/>
                <a:gd name="T11" fmla="*/ 38 h 233"/>
                <a:gd name="T12" fmla="*/ 17 w 536"/>
                <a:gd name="T13" fmla="*/ 42 h 233"/>
                <a:gd name="T14" fmla="*/ 20 w 536"/>
                <a:gd name="T15" fmla="*/ 50 h 233"/>
                <a:gd name="T16" fmla="*/ 20 w 536"/>
                <a:gd name="T17" fmla="*/ 50 h 233"/>
                <a:gd name="T18" fmla="*/ 22 w 536"/>
                <a:gd name="T19" fmla="*/ 50 h 233"/>
                <a:gd name="T20" fmla="*/ 27 w 536"/>
                <a:gd name="T21" fmla="*/ 50 h 233"/>
                <a:gd name="T22" fmla="*/ 27 w 536"/>
                <a:gd name="T23" fmla="*/ 50 h 233"/>
                <a:gd name="T24" fmla="*/ 33 w 536"/>
                <a:gd name="T25" fmla="*/ 56 h 233"/>
                <a:gd name="T26" fmla="*/ 37 w 536"/>
                <a:gd name="T27" fmla="*/ 50 h 233"/>
                <a:gd name="T28" fmla="*/ 37 w 536"/>
                <a:gd name="T29" fmla="*/ 50 h 233"/>
                <a:gd name="T30" fmla="*/ 40 w 536"/>
                <a:gd name="T31" fmla="*/ 50 h 233"/>
                <a:gd name="T32" fmla="*/ 40 w 536"/>
                <a:gd name="T33" fmla="*/ 50 h 233"/>
                <a:gd name="T34" fmla="*/ 43 w 536"/>
                <a:gd name="T35" fmla="*/ 44 h 233"/>
                <a:gd name="T36" fmla="*/ 41 w 536"/>
                <a:gd name="T37" fmla="*/ 38 h 233"/>
                <a:gd name="T38" fmla="*/ 41 w 536"/>
                <a:gd name="T39" fmla="*/ 38 h 233"/>
                <a:gd name="T40" fmla="*/ 44 w 536"/>
                <a:gd name="T41" fmla="*/ 38 h 233"/>
                <a:gd name="T42" fmla="*/ 44 w 536"/>
                <a:gd name="T43" fmla="*/ 38 h 233"/>
                <a:gd name="T44" fmla="*/ 47 w 536"/>
                <a:gd name="T45" fmla="*/ 29 h 233"/>
                <a:gd name="T46" fmla="*/ 51 w 536"/>
                <a:gd name="T47" fmla="*/ 27 h 233"/>
                <a:gd name="T48" fmla="*/ 49 w 536"/>
                <a:gd name="T49" fmla="*/ 24 h 233"/>
                <a:gd name="T50" fmla="*/ 47 w 536"/>
                <a:gd name="T51" fmla="*/ 24 h 233"/>
                <a:gd name="T52" fmla="*/ 46 w 536"/>
                <a:gd name="T53" fmla="*/ 24 h 233"/>
                <a:gd name="T54" fmla="*/ 43 w 536"/>
                <a:gd name="T55" fmla="*/ 18 h 233"/>
                <a:gd name="T56" fmla="*/ 43 w 536"/>
                <a:gd name="T57" fmla="*/ 14 h 233"/>
                <a:gd name="T58" fmla="*/ 43 w 536"/>
                <a:gd name="T59" fmla="*/ 11 h 233"/>
                <a:gd name="T60" fmla="*/ 43 w 536"/>
                <a:gd name="T61" fmla="*/ 11 h 233"/>
                <a:gd name="T62" fmla="*/ 39 w 536"/>
                <a:gd name="T63" fmla="*/ 10 h 233"/>
                <a:gd name="T64" fmla="*/ 37 w 536"/>
                <a:gd name="T65" fmla="*/ 14 h 233"/>
                <a:gd name="T66" fmla="*/ 31 w 536"/>
                <a:gd name="T67" fmla="*/ 14 h 233"/>
                <a:gd name="T68" fmla="*/ 26 w 536"/>
                <a:gd name="T69" fmla="*/ 10 h 233"/>
                <a:gd name="T70" fmla="*/ 23 w 536"/>
                <a:gd name="T71" fmla="*/ 10 h 233"/>
                <a:gd name="T72" fmla="*/ 20 w 536"/>
                <a:gd name="T73" fmla="*/ 10 h 233"/>
                <a:gd name="T74" fmla="*/ 20 w 536"/>
                <a:gd name="T75" fmla="*/ 10 h 233"/>
                <a:gd name="T76" fmla="*/ 14 w 536"/>
                <a:gd name="T77" fmla="*/ 0 h 233"/>
                <a:gd name="T78" fmla="*/ 14 w 536"/>
                <a:gd name="T79" fmla="*/ 10 h 233"/>
                <a:gd name="T80" fmla="*/ 14 w 536"/>
                <a:gd name="T81" fmla="*/ 10 h 233"/>
                <a:gd name="T82" fmla="*/ 14 w 536"/>
                <a:gd name="T83" fmla="*/ 10 h 233"/>
                <a:gd name="T84" fmla="*/ 16 w 536"/>
                <a:gd name="T85" fmla="*/ 11 h 233"/>
                <a:gd name="T86" fmla="*/ 16 w 536"/>
                <a:gd name="T87" fmla="*/ 11 h 233"/>
                <a:gd name="T88" fmla="*/ 9 w 536"/>
                <a:gd name="T89" fmla="*/ 11 h 233"/>
                <a:gd name="T90" fmla="*/ 9 w 536"/>
                <a:gd name="T91" fmla="*/ 11 h 233"/>
                <a:gd name="T92" fmla="*/ 8 w 536"/>
                <a:gd name="T93" fmla="*/ 10 h 233"/>
                <a:gd name="T94" fmla="*/ 7 w 536"/>
                <a:gd name="T95" fmla="*/ 10 h 233"/>
                <a:gd name="T96" fmla="*/ 7 w 536"/>
                <a:gd name="T97" fmla="*/ 10 h 233"/>
                <a:gd name="T98" fmla="*/ 7 w 536"/>
                <a:gd name="T99" fmla="*/ 10 h 233"/>
                <a:gd name="T100" fmla="*/ 7 w 536"/>
                <a:gd name="T101" fmla="*/ 10 h 233"/>
                <a:gd name="T102" fmla="*/ 7 w 536"/>
                <a:gd name="T103" fmla="*/ 10 h 233"/>
                <a:gd name="T104" fmla="*/ 7 w 536"/>
                <a:gd name="T105" fmla="*/ 14 h 233"/>
                <a:gd name="T106" fmla="*/ 0 w 536"/>
                <a:gd name="T107" fmla="*/ 17 h 233"/>
                <a:gd name="T108" fmla="*/ 0 w 536"/>
                <a:gd name="T109" fmla="*/ 17 h 233"/>
                <a:gd name="T110" fmla="*/ 0 w 536"/>
                <a:gd name="T111" fmla="*/ 17 h 2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6"/>
                <a:gd name="T169" fmla="*/ 0 h 233"/>
                <a:gd name="T170" fmla="*/ 536 w 536"/>
                <a:gd name="T171" fmla="*/ 233 h 2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6" h="233">
                  <a:moveTo>
                    <a:pt x="0" y="69"/>
                  </a:moveTo>
                  <a:cubicBezTo>
                    <a:pt x="9" y="86"/>
                    <a:pt x="26" y="95"/>
                    <a:pt x="52" y="95"/>
                  </a:cubicBezTo>
                  <a:cubicBezTo>
                    <a:pt x="52" y="112"/>
                    <a:pt x="78" y="129"/>
                    <a:pt x="78" y="129"/>
                  </a:cubicBezTo>
                  <a:cubicBezTo>
                    <a:pt x="78" y="129"/>
                    <a:pt x="78" y="138"/>
                    <a:pt x="78" y="138"/>
                  </a:cubicBezTo>
                  <a:cubicBezTo>
                    <a:pt x="78" y="138"/>
                    <a:pt x="78" y="147"/>
                    <a:pt x="78" y="147"/>
                  </a:cubicBezTo>
                  <a:cubicBezTo>
                    <a:pt x="78" y="155"/>
                    <a:pt x="95" y="155"/>
                    <a:pt x="95" y="155"/>
                  </a:cubicBezTo>
                  <a:cubicBezTo>
                    <a:pt x="121" y="155"/>
                    <a:pt x="147" y="173"/>
                    <a:pt x="173" y="173"/>
                  </a:cubicBezTo>
                  <a:cubicBezTo>
                    <a:pt x="173" y="190"/>
                    <a:pt x="199" y="207"/>
                    <a:pt x="216" y="207"/>
                  </a:cubicBezTo>
                  <a:lnTo>
                    <a:pt x="233" y="207"/>
                  </a:lnTo>
                  <a:lnTo>
                    <a:pt x="285" y="207"/>
                  </a:lnTo>
                  <a:cubicBezTo>
                    <a:pt x="294" y="216"/>
                    <a:pt x="337" y="233"/>
                    <a:pt x="354" y="233"/>
                  </a:cubicBezTo>
                  <a:cubicBezTo>
                    <a:pt x="363" y="233"/>
                    <a:pt x="380" y="216"/>
                    <a:pt x="389" y="207"/>
                  </a:cubicBezTo>
                  <a:lnTo>
                    <a:pt x="424" y="207"/>
                  </a:lnTo>
                  <a:cubicBezTo>
                    <a:pt x="432" y="207"/>
                    <a:pt x="450" y="190"/>
                    <a:pt x="450" y="181"/>
                  </a:cubicBezTo>
                  <a:cubicBezTo>
                    <a:pt x="450" y="173"/>
                    <a:pt x="432" y="164"/>
                    <a:pt x="432" y="155"/>
                  </a:cubicBezTo>
                  <a:lnTo>
                    <a:pt x="475" y="155"/>
                  </a:lnTo>
                  <a:cubicBezTo>
                    <a:pt x="475" y="147"/>
                    <a:pt x="510" y="121"/>
                    <a:pt x="510" y="121"/>
                  </a:cubicBezTo>
                  <a:cubicBezTo>
                    <a:pt x="519" y="121"/>
                    <a:pt x="536" y="112"/>
                    <a:pt x="536" y="112"/>
                  </a:cubicBezTo>
                  <a:cubicBezTo>
                    <a:pt x="527" y="112"/>
                    <a:pt x="519" y="104"/>
                    <a:pt x="519" y="95"/>
                  </a:cubicBezTo>
                  <a:cubicBezTo>
                    <a:pt x="510" y="95"/>
                    <a:pt x="510" y="95"/>
                    <a:pt x="501" y="95"/>
                  </a:cubicBezTo>
                  <a:cubicBezTo>
                    <a:pt x="493" y="95"/>
                    <a:pt x="501" y="95"/>
                    <a:pt x="484" y="95"/>
                  </a:cubicBezTo>
                  <a:cubicBezTo>
                    <a:pt x="467" y="95"/>
                    <a:pt x="460" y="79"/>
                    <a:pt x="454" y="73"/>
                  </a:cubicBezTo>
                  <a:lnTo>
                    <a:pt x="450" y="60"/>
                  </a:lnTo>
                  <a:lnTo>
                    <a:pt x="459" y="51"/>
                  </a:lnTo>
                  <a:lnTo>
                    <a:pt x="450" y="52"/>
                  </a:lnTo>
                  <a:cubicBezTo>
                    <a:pt x="450" y="52"/>
                    <a:pt x="432" y="43"/>
                    <a:pt x="415" y="43"/>
                  </a:cubicBezTo>
                  <a:cubicBezTo>
                    <a:pt x="398" y="43"/>
                    <a:pt x="406" y="60"/>
                    <a:pt x="389" y="60"/>
                  </a:cubicBezTo>
                  <a:cubicBezTo>
                    <a:pt x="372" y="60"/>
                    <a:pt x="363" y="60"/>
                    <a:pt x="329" y="60"/>
                  </a:cubicBezTo>
                  <a:cubicBezTo>
                    <a:pt x="311" y="60"/>
                    <a:pt x="303" y="43"/>
                    <a:pt x="268" y="43"/>
                  </a:cubicBezTo>
                  <a:cubicBezTo>
                    <a:pt x="259" y="43"/>
                    <a:pt x="259" y="43"/>
                    <a:pt x="242" y="43"/>
                  </a:cubicBezTo>
                  <a:cubicBezTo>
                    <a:pt x="225" y="43"/>
                    <a:pt x="207" y="43"/>
                    <a:pt x="207" y="17"/>
                  </a:cubicBezTo>
                  <a:lnTo>
                    <a:pt x="138" y="0"/>
                  </a:lnTo>
                  <a:lnTo>
                    <a:pt x="138" y="9"/>
                  </a:lnTo>
                  <a:cubicBezTo>
                    <a:pt x="138" y="9"/>
                    <a:pt x="138" y="9"/>
                    <a:pt x="138" y="17"/>
                  </a:cubicBezTo>
                  <a:cubicBezTo>
                    <a:pt x="138" y="26"/>
                    <a:pt x="156" y="35"/>
                    <a:pt x="156" y="52"/>
                  </a:cubicBezTo>
                  <a:lnTo>
                    <a:pt x="95" y="52"/>
                  </a:lnTo>
                  <a:cubicBezTo>
                    <a:pt x="95" y="43"/>
                    <a:pt x="86" y="43"/>
                    <a:pt x="86" y="35"/>
                  </a:cubicBezTo>
                  <a:cubicBezTo>
                    <a:pt x="86" y="35"/>
                    <a:pt x="86" y="35"/>
                    <a:pt x="78" y="35"/>
                  </a:cubicBezTo>
                  <a:lnTo>
                    <a:pt x="69" y="43"/>
                  </a:lnTo>
                  <a:cubicBezTo>
                    <a:pt x="69" y="43"/>
                    <a:pt x="61" y="35"/>
                    <a:pt x="52" y="35"/>
                  </a:cubicBezTo>
                  <a:cubicBezTo>
                    <a:pt x="35" y="35"/>
                    <a:pt x="26" y="60"/>
                    <a:pt x="9" y="60"/>
                  </a:cubicBezTo>
                  <a:cubicBezTo>
                    <a:pt x="9" y="60"/>
                    <a:pt x="0" y="60"/>
                    <a:pt x="0" y="69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9" name="Freeform 48"/>
            <p:cNvSpPr>
              <a:spLocks/>
            </p:cNvSpPr>
            <p:nvPr/>
          </p:nvSpPr>
          <p:spPr bwMode="auto">
            <a:xfrm>
              <a:off x="4930871" y="2025923"/>
              <a:ext cx="1374775" cy="1109662"/>
            </a:xfrm>
            <a:custGeom>
              <a:avLst/>
              <a:gdLst>
                <a:gd name="T0" fmla="*/ 2147483647 w 108"/>
                <a:gd name="T1" fmla="*/ 2147483647 h 85"/>
                <a:gd name="T2" fmla="*/ 2147483647 w 108"/>
                <a:gd name="T3" fmla="*/ 2147483647 h 85"/>
                <a:gd name="T4" fmla="*/ 2147483647 w 108"/>
                <a:gd name="T5" fmla="*/ 2147483647 h 85"/>
                <a:gd name="T6" fmla="*/ 2147483647 w 108"/>
                <a:gd name="T7" fmla="*/ 2147483647 h 85"/>
                <a:gd name="T8" fmla="*/ 2147483647 w 108"/>
                <a:gd name="T9" fmla="*/ 2147483647 h 85"/>
                <a:gd name="T10" fmla="*/ 2147483647 w 108"/>
                <a:gd name="T11" fmla="*/ 2147483647 h 85"/>
                <a:gd name="T12" fmla="*/ 2147483647 w 108"/>
                <a:gd name="T13" fmla="*/ 2147483647 h 85"/>
                <a:gd name="T14" fmla="*/ 2147483647 w 108"/>
                <a:gd name="T15" fmla="*/ 2147483647 h 85"/>
                <a:gd name="T16" fmla="*/ 2147483647 w 108"/>
                <a:gd name="T17" fmla="*/ 2147483647 h 85"/>
                <a:gd name="T18" fmla="*/ 2147483647 w 108"/>
                <a:gd name="T19" fmla="*/ 2147483647 h 85"/>
                <a:gd name="T20" fmla="*/ 2147483647 w 108"/>
                <a:gd name="T21" fmla="*/ 2147483647 h 85"/>
                <a:gd name="T22" fmla="*/ 2147483647 w 108"/>
                <a:gd name="T23" fmla="*/ 2147483647 h 85"/>
                <a:gd name="T24" fmla="*/ 2147483647 w 108"/>
                <a:gd name="T25" fmla="*/ 2147483647 h 85"/>
                <a:gd name="T26" fmla="*/ 2147483647 w 108"/>
                <a:gd name="T27" fmla="*/ 2147483647 h 85"/>
                <a:gd name="T28" fmla="*/ 2147483647 w 108"/>
                <a:gd name="T29" fmla="*/ 2147483647 h 85"/>
                <a:gd name="T30" fmla="*/ 2147483647 w 108"/>
                <a:gd name="T31" fmla="*/ 2147483647 h 85"/>
                <a:gd name="T32" fmla="*/ 2147483647 w 108"/>
                <a:gd name="T33" fmla="*/ 2147483647 h 85"/>
                <a:gd name="T34" fmla="*/ 2147483647 w 108"/>
                <a:gd name="T35" fmla="*/ 2147483647 h 85"/>
                <a:gd name="T36" fmla="*/ 2147483647 w 108"/>
                <a:gd name="T37" fmla="*/ 2147483647 h 85"/>
                <a:gd name="T38" fmla="*/ 2147483647 w 108"/>
                <a:gd name="T39" fmla="*/ 2147483647 h 85"/>
                <a:gd name="T40" fmla="*/ 2147483647 w 108"/>
                <a:gd name="T41" fmla="*/ 2147483647 h 85"/>
                <a:gd name="T42" fmla="*/ 2147483647 w 108"/>
                <a:gd name="T43" fmla="*/ 2147483647 h 85"/>
                <a:gd name="T44" fmla="*/ 2147483647 w 108"/>
                <a:gd name="T45" fmla="*/ 2147483647 h 85"/>
                <a:gd name="T46" fmla="*/ 2147483647 w 108"/>
                <a:gd name="T47" fmla="*/ 2147483647 h 85"/>
                <a:gd name="T48" fmla="*/ 2147483647 w 108"/>
                <a:gd name="T49" fmla="*/ 2147483647 h 85"/>
                <a:gd name="T50" fmla="*/ 2147483647 w 108"/>
                <a:gd name="T51" fmla="*/ 2147483647 h 85"/>
                <a:gd name="T52" fmla="*/ 2147483647 w 108"/>
                <a:gd name="T53" fmla="*/ 2147483647 h 85"/>
                <a:gd name="T54" fmla="*/ 2147483647 w 108"/>
                <a:gd name="T55" fmla="*/ 2147483647 h 85"/>
                <a:gd name="T56" fmla="*/ 2147483647 w 108"/>
                <a:gd name="T57" fmla="*/ 2147483647 h 85"/>
                <a:gd name="T58" fmla="*/ 2147483647 w 108"/>
                <a:gd name="T59" fmla="*/ 2147483647 h 85"/>
                <a:gd name="T60" fmla="*/ 2147483647 w 108"/>
                <a:gd name="T61" fmla="*/ 2147483647 h 85"/>
                <a:gd name="T62" fmla="*/ 2147483647 w 108"/>
                <a:gd name="T63" fmla="*/ 2147483647 h 85"/>
                <a:gd name="T64" fmla="*/ 2147483647 w 108"/>
                <a:gd name="T65" fmla="*/ 2147483647 h 85"/>
                <a:gd name="T66" fmla="*/ 2147483647 w 108"/>
                <a:gd name="T67" fmla="*/ 2147483647 h 85"/>
                <a:gd name="T68" fmla="*/ 2147483647 w 108"/>
                <a:gd name="T69" fmla="*/ 2147483647 h 85"/>
                <a:gd name="T70" fmla="*/ 2147483647 w 108"/>
                <a:gd name="T71" fmla="*/ 2147483647 h 85"/>
                <a:gd name="T72" fmla="*/ 2147483647 w 108"/>
                <a:gd name="T73" fmla="*/ 2147483647 h 85"/>
                <a:gd name="T74" fmla="*/ 2147483647 w 108"/>
                <a:gd name="T75" fmla="*/ 2147483647 h 85"/>
                <a:gd name="T76" fmla="*/ 2147483647 w 108"/>
                <a:gd name="T77" fmla="*/ 2147483647 h 85"/>
                <a:gd name="T78" fmla="*/ 2147483647 w 108"/>
                <a:gd name="T79" fmla="*/ 2147483647 h 85"/>
                <a:gd name="T80" fmla="*/ 2147483647 w 108"/>
                <a:gd name="T81" fmla="*/ 2147483647 h 85"/>
                <a:gd name="T82" fmla="*/ 2147483647 w 108"/>
                <a:gd name="T83" fmla="*/ 2147483647 h 85"/>
                <a:gd name="T84" fmla="*/ 2147483647 w 108"/>
                <a:gd name="T85" fmla="*/ 2147483647 h 85"/>
                <a:gd name="T86" fmla="*/ 2147483647 w 108"/>
                <a:gd name="T87" fmla="*/ 2147483647 h 85"/>
                <a:gd name="T88" fmla="*/ 2147483647 w 108"/>
                <a:gd name="T89" fmla="*/ 2147483647 h 85"/>
                <a:gd name="T90" fmla="*/ 2147483647 w 108"/>
                <a:gd name="T91" fmla="*/ 2147483647 h 85"/>
                <a:gd name="T92" fmla="*/ 2147483647 w 108"/>
                <a:gd name="T93" fmla="*/ 2147483647 h 85"/>
                <a:gd name="T94" fmla="*/ 2147483647 w 108"/>
                <a:gd name="T95" fmla="*/ 2147483647 h 85"/>
                <a:gd name="T96" fmla="*/ 2147483647 w 108"/>
                <a:gd name="T97" fmla="*/ 2147483647 h 85"/>
                <a:gd name="T98" fmla="*/ 2147483647 w 108"/>
                <a:gd name="T99" fmla="*/ 2147483647 h 85"/>
                <a:gd name="T100" fmla="*/ 2147483647 w 108"/>
                <a:gd name="T101" fmla="*/ 2147483647 h 85"/>
                <a:gd name="T102" fmla="*/ 2147483647 w 108"/>
                <a:gd name="T103" fmla="*/ 2147483647 h 85"/>
                <a:gd name="T104" fmla="*/ 2147483647 w 108"/>
                <a:gd name="T105" fmla="*/ 2147483647 h 85"/>
                <a:gd name="T106" fmla="*/ 2147483647 w 108"/>
                <a:gd name="T107" fmla="*/ 2147483647 h 85"/>
                <a:gd name="T108" fmla="*/ 2147483647 w 108"/>
                <a:gd name="T109" fmla="*/ 2147483647 h 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"/>
                <a:gd name="T166" fmla="*/ 0 h 85"/>
                <a:gd name="T167" fmla="*/ 108 w 108"/>
                <a:gd name="T168" fmla="*/ 85 h 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" h="85">
                  <a:moveTo>
                    <a:pt x="3" y="41"/>
                  </a:moveTo>
                  <a:cubicBezTo>
                    <a:pt x="6" y="45"/>
                    <a:pt x="8" y="47"/>
                    <a:pt x="10" y="47"/>
                  </a:cubicBezTo>
                  <a:lnTo>
                    <a:pt x="13" y="46"/>
                  </a:lnTo>
                  <a:cubicBezTo>
                    <a:pt x="14" y="46"/>
                    <a:pt x="15" y="48"/>
                    <a:pt x="15" y="49"/>
                  </a:cubicBezTo>
                  <a:cubicBezTo>
                    <a:pt x="15" y="50"/>
                    <a:pt x="14" y="51"/>
                    <a:pt x="14" y="51"/>
                  </a:cubicBezTo>
                  <a:cubicBezTo>
                    <a:pt x="14" y="51"/>
                    <a:pt x="15" y="53"/>
                    <a:pt x="15" y="54"/>
                  </a:cubicBezTo>
                  <a:lnTo>
                    <a:pt x="14" y="54"/>
                  </a:lnTo>
                  <a:lnTo>
                    <a:pt x="14" y="55"/>
                  </a:lnTo>
                  <a:cubicBezTo>
                    <a:pt x="15" y="58"/>
                    <a:pt x="18" y="58"/>
                    <a:pt x="19" y="60"/>
                  </a:cubicBezTo>
                  <a:lnTo>
                    <a:pt x="22" y="60"/>
                  </a:lnTo>
                  <a:cubicBezTo>
                    <a:pt x="23" y="61"/>
                    <a:pt x="25" y="61"/>
                    <a:pt x="25" y="62"/>
                  </a:cubicBezTo>
                  <a:cubicBezTo>
                    <a:pt x="28" y="64"/>
                    <a:pt x="30" y="66"/>
                    <a:pt x="36" y="66"/>
                  </a:cubicBezTo>
                  <a:lnTo>
                    <a:pt x="36" y="65"/>
                  </a:lnTo>
                  <a:lnTo>
                    <a:pt x="37" y="65"/>
                  </a:lnTo>
                  <a:cubicBezTo>
                    <a:pt x="37" y="66"/>
                    <a:pt x="37" y="66"/>
                    <a:pt x="38" y="66"/>
                  </a:cubicBezTo>
                  <a:cubicBezTo>
                    <a:pt x="39" y="66"/>
                    <a:pt x="38" y="65"/>
                    <a:pt x="40" y="65"/>
                  </a:cubicBezTo>
                  <a:cubicBezTo>
                    <a:pt x="40" y="65"/>
                    <a:pt x="43" y="66"/>
                    <a:pt x="44" y="66"/>
                  </a:cubicBezTo>
                  <a:cubicBezTo>
                    <a:pt x="46" y="64"/>
                    <a:pt x="48" y="63"/>
                    <a:pt x="51" y="62"/>
                  </a:cubicBezTo>
                  <a:cubicBezTo>
                    <a:pt x="52" y="63"/>
                    <a:pt x="54" y="65"/>
                    <a:pt x="55" y="64"/>
                  </a:cubicBezTo>
                  <a:cubicBezTo>
                    <a:pt x="56" y="65"/>
                    <a:pt x="57" y="66"/>
                    <a:pt x="58" y="66"/>
                  </a:cubicBezTo>
                  <a:cubicBezTo>
                    <a:pt x="58" y="68"/>
                    <a:pt x="59" y="69"/>
                    <a:pt x="59" y="71"/>
                  </a:cubicBezTo>
                  <a:cubicBezTo>
                    <a:pt x="59" y="72"/>
                    <a:pt x="57" y="73"/>
                    <a:pt x="57" y="75"/>
                  </a:cubicBezTo>
                  <a:cubicBezTo>
                    <a:pt x="57" y="76"/>
                    <a:pt x="59" y="75"/>
                    <a:pt x="59" y="76"/>
                  </a:cubicBezTo>
                  <a:cubicBezTo>
                    <a:pt x="60" y="77"/>
                    <a:pt x="60" y="78"/>
                    <a:pt x="61" y="78"/>
                  </a:cubicBezTo>
                  <a:cubicBezTo>
                    <a:pt x="61" y="80"/>
                    <a:pt x="62" y="82"/>
                    <a:pt x="64" y="82"/>
                  </a:cubicBezTo>
                  <a:cubicBezTo>
                    <a:pt x="64" y="82"/>
                    <a:pt x="65" y="82"/>
                    <a:pt x="65" y="82"/>
                  </a:cubicBezTo>
                  <a:cubicBezTo>
                    <a:pt x="66" y="81"/>
                    <a:pt x="66" y="80"/>
                    <a:pt x="67" y="80"/>
                  </a:cubicBezTo>
                  <a:cubicBezTo>
                    <a:pt x="69" y="78"/>
                    <a:pt x="72" y="79"/>
                    <a:pt x="73" y="77"/>
                  </a:cubicBezTo>
                  <a:cubicBezTo>
                    <a:pt x="74" y="78"/>
                    <a:pt x="75" y="79"/>
                    <a:pt x="76" y="79"/>
                  </a:cubicBezTo>
                  <a:cubicBezTo>
                    <a:pt x="77" y="80"/>
                    <a:pt x="78" y="81"/>
                    <a:pt x="79" y="82"/>
                  </a:cubicBezTo>
                  <a:lnTo>
                    <a:pt x="83" y="82"/>
                  </a:lnTo>
                  <a:cubicBezTo>
                    <a:pt x="82" y="82"/>
                    <a:pt x="82" y="83"/>
                    <a:pt x="82" y="83"/>
                  </a:cubicBezTo>
                  <a:cubicBezTo>
                    <a:pt x="82" y="84"/>
                    <a:pt x="83" y="84"/>
                    <a:pt x="83" y="85"/>
                  </a:cubicBezTo>
                  <a:cubicBezTo>
                    <a:pt x="83" y="85"/>
                    <a:pt x="83" y="84"/>
                    <a:pt x="83" y="83"/>
                  </a:cubicBezTo>
                  <a:cubicBezTo>
                    <a:pt x="84" y="83"/>
                    <a:pt x="85" y="82"/>
                    <a:pt x="86" y="82"/>
                  </a:cubicBezTo>
                  <a:cubicBezTo>
                    <a:pt x="88" y="82"/>
                    <a:pt x="88" y="79"/>
                    <a:pt x="90" y="78"/>
                  </a:cubicBezTo>
                  <a:cubicBezTo>
                    <a:pt x="90" y="79"/>
                    <a:pt x="90" y="79"/>
                    <a:pt x="90" y="80"/>
                  </a:cubicBezTo>
                  <a:cubicBezTo>
                    <a:pt x="91" y="79"/>
                    <a:pt x="92" y="79"/>
                    <a:pt x="92" y="80"/>
                  </a:cubicBezTo>
                  <a:cubicBezTo>
                    <a:pt x="92" y="77"/>
                    <a:pt x="94" y="78"/>
                    <a:pt x="95" y="78"/>
                  </a:cubicBezTo>
                  <a:cubicBezTo>
                    <a:pt x="97" y="77"/>
                    <a:pt x="97" y="74"/>
                    <a:pt x="100" y="73"/>
                  </a:cubicBezTo>
                  <a:cubicBezTo>
                    <a:pt x="100" y="72"/>
                    <a:pt x="100" y="72"/>
                    <a:pt x="101" y="71"/>
                  </a:cubicBezTo>
                  <a:cubicBezTo>
                    <a:pt x="100" y="71"/>
                    <a:pt x="101" y="70"/>
                    <a:pt x="100" y="69"/>
                  </a:cubicBezTo>
                  <a:cubicBezTo>
                    <a:pt x="101" y="68"/>
                    <a:pt x="102" y="66"/>
                    <a:pt x="103" y="63"/>
                  </a:cubicBezTo>
                  <a:cubicBezTo>
                    <a:pt x="103" y="63"/>
                    <a:pt x="103" y="62"/>
                    <a:pt x="103" y="62"/>
                  </a:cubicBezTo>
                  <a:lnTo>
                    <a:pt x="103" y="61"/>
                  </a:lnTo>
                  <a:cubicBezTo>
                    <a:pt x="103" y="61"/>
                    <a:pt x="103" y="60"/>
                    <a:pt x="103" y="60"/>
                  </a:cubicBezTo>
                  <a:lnTo>
                    <a:pt x="103" y="59"/>
                  </a:lnTo>
                  <a:cubicBezTo>
                    <a:pt x="102" y="60"/>
                    <a:pt x="101" y="59"/>
                    <a:pt x="99" y="59"/>
                  </a:cubicBezTo>
                  <a:cubicBezTo>
                    <a:pt x="100" y="59"/>
                    <a:pt x="100" y="58"/>
                    <a:pt x="101" y="57"/>
                  </a:cubicBezTo>
                  <a:cubicBezTo>
                    <a:pt x="99" y="56"/>
                    <a:pt x="98" y="56"/>
                    <a:pt x="96" y="54"/>
                  </a:cubicBezTo>
                  <a:cubicBezTo>
                    <a:pt x="97" y="55"/>
                    <a:pt x="100" y="55"/>
                    <a:pt x="101" y="56"/>
                  </a:cubicBezTo>
                  <a:cubicBezTo>
                    <a:pt x="101" y="54"/>
                    <a:pt x="98" y="54"/>
                    <a:pt x="98" y="53"/>
                  </a:cubicBezTo>
                  <a:cubicBezTo>
                    <a:pt x="98" y="52"/>
                    <a:pt x="98" y="52"/>
                    <a:pt x="98" y="51"/>
                  </a:cubicBezTo>
                  <a:cubicBezTo>
                    <a:pt x="97" y="51"/>
                    <a:pt x="92" y="47"/>
                    <a:pt x="92" y="47"/>
                  </a:cubicBezTo>
                  <a:cubicBezTo>
                    <a:pt x="92" y="45"/>
                    <a:pt x="93" y="46"/>
                    <a:pt x="93" y="45"/>
                  </a:cubicBezTo>
                  <a:cubicBezTo>
                    <a:pt x="93" y="45"/>
                    <a:pt x="93" y="44"/>
                    <a:pt x="93" y="44"/>
                  </a:cubicBezTo>
                  <a:lnTo>
                    <a:pt x="94" y="44"/>
                  </a:lnTo>
                  <a:cubicBezTo>
                    <a:pt x="94" y="43"/>
                    <a:pt x="96" y="42"/>
                    <a:pt x="97" y="41"/>
                  </a:cubicBezTo>
                  <a:cubicBezTo>
                    <a:pt x="96" y="41"/>
                    <a:pt x="94" y="40"/>
                    <a:pt x="93" y="39"/>
                  </a:cubicBezTo>
                  <a:lnTo>
                    <a:pt x="92" y="39"/>
                  </a:lnTo>
                  <a:cubicBezTo>
                    <a:pt x="92" y="40"/>
                    <a:pt x="92" y="40"/>
                    <a:pt x="92" y="41"/>
                  </a:cubicBezTo>
                  <a:lnTo>
                    <a:pt x="90" y="41"/>
                  </a:lnTo>
                  <a:cubicBezTo>
                    <a:pt x="90" y="41"/>
                    <a:pt x="90" y="40"/>
                    <a:pt x="89" y="39"/>
                  </a:cubicBezTo>
                  <a:cubicBezTo>
                    <a:pt x="89" y="39"/>
                    <a:pt x="85" y="39"/>
                    <a:pt x="85" y="37"/>
                  </a:cubicBezTo>
                  <a:cubicBezTo>
                    <a:pt x="85" y="36"/>
                    <a:pt x="86" y="36"/>
                    <a:pt x="87" y="36"/>
                  </a:cubicBezTo>
                  <a:cubicBezTo>
                    <a:pt x="87" y="36"/>
                    <a:pt x="88" y="34"/>
                    <a:pt x="88" y="34"/>
                  </a:cubicBezTo>
                  <a:cubicBezTo>
                    <a:pt x="89" y="34"/>
                    <a:pt x="90" y="34"/>
                    <a:pt x="90" y="33"/>
                  </a:cubicBezTo>
                  <a:cubicBezTo>
                    <a:pt x="90" y="33"/>
                    <a:pt x="90" y="31"/>
                    <a:pt x="90" y="31"/>
                  </a:cubicBezTo>
                  <a:cubicBezTo>
                    <a:pt x="91" y="31"/>
                    <a:pt x="92" y="32"/>
                    <a:pt x="92" y="33"/>
                  </a:cubicBezTo>
                  <a:cubicBezTo>
                    <a:pt x="92" y="33"/>
                    <a:pt x="92" y="34"/>
                    <a:pt x="91" y="34"/>
                  </a:cubicBezTo>
                  <a:cubicBezTo>
                    <a:pt x="92" y="34"/>
                    <a:pt x="92" y="35"/>
                    <a:pt x="93" y="35"/>
                  </a:cubicBezTo>
                  <a:lnTo>
                    <a:pt x="93" y="36"/>
                  </a:lnTo>
                  <a:cubicBezTo>
                    <a:pt x="93" y="36"/>
                    <a:pt x="93" y="37"/>
                    <a:pt x="93" y="37"/>
                  </a:cubicBezTo>
                  <a:cubicBezTo>
                    <a:pt x="97" y="33"/>
                    <a:pt x="97" y="33"/>
                    <a:pt x="98" y="34"/>
                  </a:cubicBezTo>
                  <a:cubicBezTo>
                    <a:pt x="99" y="32"/>
                    <a:pt x="101" y="32"/>
                    <a:pt x="101" y="30"/>
                  </a:cubicBezTo>
                  <a:cubicBezTo>
                    <a:pt x="105" y="30"/>
                    <a:pt x="104" y="27"/>
                    <a:pt x="107" y="27"/>
                  </a:cubicBezTo>
                  <a:cubicBezTo>
                    <a:pt x="107" y="24"/>
                    <a:pt x="105" y="25"/>
                    <a:pt x="105" y="22"/>
                  </a:cubicBezTo>
                  <a:cubicBezTo>
                    <a:pt x="105" y="22"/>
                    <a:pt x="105" y="21"/>
                    <a:pt x="106" y="21"/>
                  </a:cubicBezTo>
                  <a:cubicBezTo>
                    <a:pt x="106" y="21"/>
                    <a:pt x="107" y="22"/>
                    <a:pt x="108" y="21"/>
                  </a:cubicBezTo>
                  <a:lnTo>
                    <a:pt x="108" y="18"/>
                  </a:lnTo>
                  <a:cubicBezTo>
                    <a:pt x="108" y="17"/>
                    <a:pt x="107" y="17"/>
                    <a:pt x="107" y="16"/>
                  </a:cubicBezTo>
                  <a:cubicBezTo>
                    <a:pt x="107" y="15"/>
                    <a:pt x="107" y="15"/>
                    <a:pt x="107" y="14"/>
                  </a:cubicBezTo>
                  <a:cubicBezTo>
                    <a:pt x="107" y="14"/>
                    <a:pt x="107" y="13"/>
                    <a:pt x="106" y="13"/>
                  </a:cubicBezTo>
                  <a:cubicBezTo>
                    <a:pt x="104" y="13"/>
                    <a:pt x="103" y="15"/>
                    <a:pt x="101" y="15"/>
                  </a:cubicBezTo>
                  <a:cubicBezTo>
                    <a:pt x="98" y="15"/>
                    <a:pt x="97" y="11"/>
                    <a:pt x="94" y="10"/>
                  </a:cubicBezTo>
                  <a:cubicBezTo>
                    <a:pt x="91" y="10"/>
                    <a:pt x="88" y="9"/>
                    <a:pt x="88" y="6"/>
                  </a:cubicBezTo>
                  <a:cubicBezTo>
                    <a:pt x="85" y="6"/>
                    <a:pt x="84" y="3"/>
                    <a:pt x="82" y="2"/>
                  </a:cubicBezTo>
                  <a:cubicBezTo>
                    <a:pt x="80" y="1"/>
                    <a:pt x="79" y="1"/>
                    <a:pt x="77" y="0"/>
                  </a:cubicBezTo>
                  <a:lnTo>
                    <a:pt x="72" y="1"/>
                  </a:lnTo>
                  <a:cubicBezTo>
                    <a:pt x="73" y="1"/>
                    <a:pt x="72" y="2"/>
                    <a:pt x="72" y="2"/>
                  </a:cubicBezTo>
                  <a:cubicBezTo>
                    <a:pt x="72" y="3"/>
                    <a:pt x="74" y="3"/>
                    <a:pt x="74" y="4"/>
                  </a:cubicBezTo>
                  <a:cubicBezTo>
                    <a:pt x="74" y="5"/>
                    <a:pt x="74" y="6"/>
                    <a:pt x="74" y="7"/>
                  </a:cubicBezTo>
                  <a:cubicBezTo>
                    <a:pt x="74" y="7"/>
                    <a:pt x="74" y="8"/>
                    <a:pt x="75" y="9"/>
                  </a:cubicBezTo>
                  <a:cubicBezTo>
                    <a:pt x="74" y="9"/>
                    <a:pt x="73" y="10"/>
                    <a:pt x="72" y="10"/>
                  </a:cubicBezTo>
                  <a:cubicBezTo>
                    <a:pt x="72" y="10"/>
                    <a:pt x="71" y="10"/>
                    <a:pt x="71" y="10"/>
                  </a:cubicBezTo>
                  <a:lnTo>
                    <a:pt x="70" y="11"/>
                  </a:lnTo>
                  <a:cubicBezTo>
                    <a:pt x="71" y="14"/>
                    <a:pt x="72" y="15"/>
                    <a:pt x="74" y="15"/>
                  </a:cubicBezTo>
                  <a:cubicBezTo>
                    <a:pt x="76" y="15"/>
                    <a:pt x="75" y="15"/>
                    <a:pt x="76" y="15"/>
                  </a:cubicBezTo>
                  <a:cubicBezTo>
                    <a:pt x="77" y="15"/>
                    <a:pt x="77" y="15"/>
                    <a:pt x="78" y="15"/>
                  </a:cubicBezTo>
                  <a:cubicBezTo>
                    <a:pt x="78" y="16"/>
                    <a:pt x="79" y="17"/>
                    <a:pt x="80" y="17"/>
                  </a:cubicBezTo>
                  <a:cubicBezTo>
                    <a:pt x="80" y="17"/>
                    <a:pt x="78" y="18"/>
                    <a:pt x="77" y="18"/>
                  </a:cubicBezTo>
                  <a:cubicBezTo>
                    <a:pt x="77" y="18"/>
                    <a:pt x="73" y="21"/>
                    <a:pt x="73" y="22"/>
                  </a:cubicBezTo>
                  <a:lnTo>
                    <a:pt x="68" y="22"/>
                  </a:lnTo>
                  <a:cubicBezTo>
                    <a:pt x="68" y="23"/>
                    <a:pt x="70" y="24"/>
                    <a:pt x="70" y="25"/>
                  </a:cubicBezTo>
                  <a:cubicBezTo>
                    <a:pt x="70" y="26"/>
                    <a:pt x="68" y="28"/>
                    <a:pt x="67" y="28"/>
                  </a:cubicBezTo>
                  <a:lnTo>
                    <a:pt x="63" y="28"/>
                  </a:lnTo>
                  <a:cubicBezTo>
                    <a:pt x="62" y="29"/>
                    <a:pt x="60" y="31"/>
                    <a:pt x="59" y="31"/>
                  </a:cubicBezTo>
                  <a:cubicBezTo>
                    <a:pt x="57" y="31"/>
                    <a:pt x="52" y="29"/>
                    <a:pt x="51" y="28"/>
                  </a:cubicBezTo>
                  <a:lnTo>
                    <a:pt x="45" y="28"/>
                  </a:lnTo>
                  <a:lnTo>
                    <a:pt x="43" y="28"/>
                  </a:lnTo>
                  <a:cubicBezTo>
                    <a:pt x="41" y="28"/>
                    <a:pt x="38" y="26"/>
                    <a:pt x="38" y="24"/>
                  </a:cubicBezTo>
                  <a:cubicBezTo>
                    <a:pt x="35" y="24"/>
                    <a:pt x="32" y="22"/>
                    <a:pt x="29" y="22"/>
                  </a:cubicBezTo>
                  <a:cubicBezTo>
                    <a:pt x="29" y="22"/>
                    <a:pt x="27" y="22"/>
                    <a:pt x="27" y="21"/>
                  </a:cubicBezTo>
                  <a:cubicBezTo>
                    <a:pt x="27" y="21"/>
                    <a:pt x="27" y="20"/>
                    <a:pt x="27" y="20"/>
                  </a:cubicBezTo>
                  <a:cubicBezTo>
                    <a:pt x="27" y="20"/>
                    <a:pt x="27" y="19"/>
                    <a:pt x="27" y="19"/>
                  </a:cubicBezTo>
                  <a:cubicBezTo>
                    <a:pt x="27" y="19"/>
                    <a:pt x="24" y="17"/>
                    <a:pt x="24" y="15"/>
                  </a:cubicBezTo>
                  <a:cubicBezTo>
                    <a:pt x="21" y="15"/>
                    <a:pt x="19" y="14"/>
                    <a:pt x="18" y="12"/>
                  </a:cubicBezTo>
                  <a:cubicBezTo>
                    <a:pt x="14" y="11"/>
                    <a:pt x="17" y="13"/>
                    <a:pt x="15" y="14"/>
                  </a:cubicBezTo>
                  <a:cubicBezTo>
                    <a:pt x="13" y="14"/>
                    <a:pt x="17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1" y="17"/>
                    <a:pt x="11" y="17"/>
                  </a:cubicBezTo>
                  <a:cubicBezTo>
                    <a:pt x="10" y="18"/>
                    <a:pt x="12" y="21"/>
                    <a:pt x="11" y="22"/>
                  </a:cubicBezTo>
                  <a:cubicBezTo>
                    <a:pt x="10" y="22"/>
                    <a:pt x="7" y="21"/>
                    <a:pt x="7" y="23"/>
                  </a:cubicBezTo>
                  <a:cubicBezTo>
                    <a:pt x="9" y="23"/>
                    <a:pt x="8" y="26"/>
                    <a:pt x="10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0"/>
                    <a:pt x="9" y="31"/>
                    <a:pt x="8" y="32"/>
                  </a:cubicBezTo>
                  <a:cubicBezTo>
                    <a:pt x="7" y="32"/>
                    <a:pt x="5" y="31"/>
                    <a:pt x="5" y="32"/>
                  </a:cubicBezTo>
                  <a:cubicBezTo>
                    <a:pt x="4" y="33"/>
                    <a:pt x="4" y="34"/>
                    <a:pt x="3" y="34"/>
                  </a:cubicBezTo>
                  <a:cubicBezTo>
                    <a:pt x="3" y="34"/>
                    <a:pt x="0" y="34"/>
                    <a:pt x="0" y="35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2" y="38"/>
                    <a:pt x="3" y="39"/>
                    <a:pt x="3" y="4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0" name="Freeform 50"/>
            <p:cNvSpPr>
              <a:spLocks/>
            </p:cNvSpPr>
            <p:nvPr/>
          </p:nvSpPr>
          <p:spPr bwMode="auto">
            <a:xfrm>
              <a:off x="4749896" y="2456135"/>
              <a:ext cx="217487" cy="131762"/>
            </a:xfrm>
            <a:custGeom>
              <a:avLst/>
              <a:gdLst>
                <a:gd name="T0" fmla="*/ 2147483647 w 17"/>
                <a:gd name="T1" fmla="*/ 2147483647 h 10"/>
                <a:gd name="T2" fmla="*/ 2147483647 w 17"/>
                <a:gd name="T3" fmla="*/ 2147483647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2147483647 w 17"/>
                <a:gd name="T11" fmla="*/ 2147483647 h 10"/>
                <a:gd name="T12" fmla="*/ 2147483647 w 17"/>
                <a:gd name="T13" fmla="*/ 2147483647 h 10"/>
                <a:gd name="T14" fmla="*/ 2147483647 w 17"/>
                <a:gd name="T15" fmla="*/ 2147483647 h 10"/>
                <a:gd name="T16" fmla="*/ 2147483647 w 17"/>
                <a:gd name="T17" fmla="*/ 2147483647 h 10"/>
                <a:gd name="T18" fmla="*/ 2147483647 w 17"/>
                <a:gd name="T19" fmla="*/ 2147483647 h 10"/>
                <a:gd name="T20" fmla="*/ 2147483647 w 17"/>
                <a:gd name="T21" fmla="*/ 2147483647 h 10"/>
                <a:gd name="T22" fmla="*/ 2147483647 w 17"/>
                <a:gd name="T23" fmla="*/ 2147483647 h 10"/>
                <a:gd name="T24" fmla="*/ 2147483647 w 17"/>
                <a:gd name="T25" fmla="*/ 2147483647 h 10"/>
                <a:gd name="T26" fmla="*/ 2147483647 w 17"/>
                <a:gd name="T27" fmla="*/ 2147483647 h 10"/>
                <a:gd name="T28" fmla="*/ 2147483647 w 17"/>
                <a:gd name="T29" fmla="*/ 2147483647 h 10"/>
                <a:gd name="T30" fmla="*/ 2147483647 w 17"/>
                <a:gd name="T31" fmla="*/ 2147483647 h 10"/>
                <a:gd name="T32" fmla="*/ 2147483647 w 17"/>
                <a:gd name="T33" fmla="*/ 2147483647 h 10"/>
                <a:gd name="T34" fmla="*/ 2147483647 w 17"/>
                <a:gd name="T35" fmla="*/ 2147483647 h 10"/>
                <a:gd name="T36" fmla="*/ 2147483647 w 17"/>
                <a:gd name="T37" fmla="*/ 2147483647 h 10"/>
                <a:gd name="T38" fmla="*/ 2147483647 w 17"/>
                <a:gd name="T39" fmla="*/ 2147483647 h 10"/>
                <a:gd name="T40" fmla="*/ 2147483647 w 17"/>
                <a:gd name="T41" fmla="*/ 2147483647 h 10"/>
                <a:gd name="T42" fmla="*/ 2147483647 w 17"/>
                <a:gd name="T43" fmla="*/ 2147483647 h 10"/>
                <a:gd name="T44" fmla="*/ 2147483647 w 17"/>
                <a:gd name="T45" fmla="*/ 2147483647 h 10"/>
                <a:gd name="T46" fmla="*/ 2147483647 w 17"/>
                <a:gd name="T47" fmla="*/ 2147483647 h 10"/>
                <a:gd name="T48" fmla="*/ 2147483647 w 17"/>
                <a:gd name="T49" fmla="*/ 2147483647 h 10"/>
                <a:gd name="T50" fmla="*/ 2147483647 w 17"/>
                <a:gd name="T51" fmla="*/ 2147483647 h 10"/>
                <a:gd name="T52" fmla="*/ 2147483647 w 17"/>
                <a:gd name="T53" fmla="*/ 2147483647 h 10"/>
                <a:gd name="T54" fmla="*/ 0 w 17"/>
                <a:gd name="T55" fmla="*/ 2147483647 h 10"/>
                <a:gd name="T56" fmla="*/ 0 w 17"/>
                <a:gd name="T57" fmla="*/ 2147483647 h 10"/>
                <a:gd name="T58" fmla="*/ 2147483647 w 17"/>
                <a:gd name="T59" fmla="*/ 2147483647 h 10"/>
                <a:gd name="T60" fmla="*/ 2147483647 w 17"/>
                <a:gd name="T61" fmla="*/ 2147483647 h 10"/>
                <a:gd name="T62" fmla="*/ 2147483647 w 17"/>
                <a:gd name="T63" fmla="*/ 2147483647 h 10"/>
                <a:gd name="T64" fmla="*/ 2147483647 w 17"/>
                <a:gd name="T65" fmla="*/ 0 h 10"/>
                <a:gd name="T66" fmla="*/ 2147483647 w 17"/>
                <a:gd name="T67" fmla="*/ 0 h 10"/>
                <a:gd name="T68" fmla="*/ 2147483647 w 17"/>
                <a:gd name="T69" fmla="*/ 2147483647 h 10"/>
                <a:gd name="T70" fmla="*/ 2147483647 w 17"/>
                <a:gd name="T71" fmla="*/ 2147483647 h 10"/>
                <a:gd name="T72" fmla="*/ 2147483647 w 17"/>
                <a:gd name="T73" fmla="*/ 2147483647 h 10"/>
                <a:gd name="T74" fmla="*/ 2147483647 w 17"/>
                <a:gd name="T75" fmla="*/ 2147483647 h 10"/>
                <a:gd name="T76" fmla="*/ 2147483647 w 17"/>
                <a:gd name="T77" fmla="*/ 2147483647 h 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"/>
                <a:gd name="T118" fmla="*/ 0 h 10"/>
                <a:gd name="T119" fmla="*/ 17 w 17"/>
                <a:gd name="T120" fmla="*/ 10 h 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" h="10">
                  <a:moveTo>
                    <a:pt x="6" y="1"/>
                  </a:moveTo>
                  <a:lnTo>
                    <a:pt x="4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4"/>
                  </a:lnTo>
                  <a:cubicBezTo>
                    <a:pt x="14" y="4"/>
                    <a:pt x="14" y="5"/>
                    <a:pt x="14" y="5"/>
                  </a:cubicBezTo>
                  <a:cubicBezTo>
                    <a:pt x="16" y="5"/>
                    <a:pt x="17" y="6"/>
                    <a:pt x="17" y="8"/>
                  </a:cubicBezTo>
                  <a:lnTo>
                    <a:pt x="13" y="8"/>
                  </a:lnTo>
                  <a:cubicBezTo>
                    <a:pt x="13" y="9"/>
                    <a:pt x="12" y="10"/>
                    <a:pt x="11" y="10"/>
                  </a:cubicBezTo>
                  <a:cubicBezTo>
                    <a:pt x="10" y="10"/>
                    <a:pt x="11" y="8"/>
                    <a:pt x="10" y="7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8" y="6"/>
                    <a:pt x="7" y="7"/>
                    <a:pt x="7" y="8"/>
                  </a:cubicBezTo>
                  <a:cubicBezTo>
                    <a:pt x="6" y="8"/>
                    <a:pt x="6" y="10"/>
                    <a:pt x="4" y="10"/>
                  </a:cubicBezTo>
                  <a:cubicBezTo>
                    <a:pt x="3" y="10"/>
                    <a:pt x="3" y="9"/>
                    <a:pt x="2" y="9"/>
                  </a:cubicBez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1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1" name="Freeform 51"/>
            <p:cNvSpPr>
              <a:spLocks/>
            </p:cNvSpPr>
            <p:nvPr/>
          </p:nvSpPr>
          <p:spPr bwMode="auto">
            <a:xfrm>
              <a:off x="4800696" y="2376760"/>
              <a:ext cx="257175" cy="146050"/>
            </a:xfrm>
            <a:custGeom>
              <a:avLst/>
              <a:gdLst>
                <a:gd name="T0" fmla="*/ 7 w 174"/>
                <a:gd name="T1" fmla="*/ 31 h 95"/>
                <a:gd name="T2" fmla="*/ 7 w 174"/>
                <a:gd name="T3" fmla="*/ 31 h 95"/>
                <a:gd name="T4" fmla="*/ 7 w 174"/>
                <a:gd name="T5" fmla="*/ 31 h 95"/>
                <a:gd name="T6" fmla="*/ 7 w 174"/>
                <a:gd name="T7" fmla="*/ 26 h 95"/>
                <a:gd name="T8" fmla="*/ 7 w 174"/>
                <a:gd name="T9" fmla="*/ 21 h 95"/>
                <a:gd name="T10" fmla="*/ 7 w 174"/>
                <a:gd name="T11" fmla="*/ 16 h 95"/>
                <a:gd name="T12" fmla="*/ 7 w 174"/>
                <a:gd name="T13" fmla="*/ 21 h 95"/>
                <a:gd name="T14" fmla="*/ 7 w 174"/>
                <a:gd name="T15" fmla="*/ 16 h 95"/>
                <a:gd name="T16" fmla="*/ 7 w 174"/>
                <a:gd name="T17" fmla="*/ 15 h 95"/>
                <a:gd name="T18" fmla="*/ 7 w 174"/>
                <a:gd name="T19" fmla="*/ 15 h 95"/>
                <a:gd name="T20" fmla="*/ 7 w 174"/>
                <a:gd name="T21" fmla="*/ 15 h 95"/>
                <a:gd name="T22" fmla="*/ 7 w 174"/>
                <a:gd name="T23" fmla="*/ 15 h 95"/>
                <a:gd name="T24" fmla="*/ 7 w 174"/>
                <a:gd name="T25" fmla="*/ 15 h 95"/>
                <a:gd name="T26" fmla="*/ 7 w 174"/>
                <a:gd name="T27" fmla="*/ 10 h 95"/>
                <a:gd name="T28" fmla="*/ 7 w 174"/>
                <a:gd name="T29" fmla="*/ 10 h 95"/>
                <a:gd name="T30" fmla="*/ 7 w 174"/>
                <a:gd name="T31" fmla="*/ 15 h 95"/>
                <a:gd name="T32" fmla="*/ 7 w 174"/>
                <a:gd name="T33" fmla="*/ 0 h 95"/>
                <a:gd name="T34" fmla="*/ 7 w 174"/>
                <a:gd name="T35" fmla="*/ 10 h 95"/>
                <a:gd name="T36" fmla="*/ 9 w 174"/>
                <a:gd name="T37" fmla="*/ 10 h 95"/>
                <a:gd name="T38" fmla="*/ 13 w 174"/>
                <a:gd name="T39" fmla="*/ 10 h 95"/>
                <a:gd name="T40" fmla="*/ 14 w 174"/>
                <a:gd name="T41" fmla="*/ 10 h 95"/>
                <a:gd name="T42" fmla="*/ 18 w 174"/>
                <a:gd name="T43" fmla="*/ 15 h 95"/>
                <a:gd name="T44" fmla="*/ 17 w 174"/>
                <a:gd name="T45" fmla="*/ 15 h 95"/>
                <a:gd name="T46" fmla="*/ 16 w 174"/>
                <a:gd name="T47" fmla="*/ 16 h 95"/>
                <a:gd name="T48" fmla="*/ 14 w 174"/>
                <a:gd name="T49" fmla="*/ 16 h 95"/>
                <a:gd name="T50" fmla="*/ 12 w 174"/>
                <a:gd name="T51" fmla="*/ 26 h 95"/>
                <a:gd name="T52" fmla="*/ 8 w 174"/>
                <a:gd name="T53" fmla="*/ 31 h 95"/>
                <a:gd name="T54" fmla="*/ 8 w 174"/>
                <a:gd name="T55" fmla="*/ 38 h 95"/>
                <a:gd name="T56" fmla="*/ 8 w 174"/>
                <a:gd name="T57" fmla="*/ 38 h 95"/>
                <a:gd name="T58" fmla="*/ 8 w 174"/>
                <a:gd name="T59" fmla="*/ 38 h 95"/>
                <a:gd name="T60" fmla="*/ 7 w 174"/>
                <a:gd name="T61" fmla="*/ 38 h 95"/>
                <a:gd name="T62" fmla="*/ 7 w 174"/>
                <a:gd name="T63" fmla="*/ 41 h 95"/>
                <a:gd name="T64" fmla="*/ 7 w 174"/>
                <a:gd name="T65" fmla="*/ 38 h 95"/>
                <a:gd name="T66" fmla="*/ 7 w 174"/>
                <a:gd name="T67" fmla="*/ 38 h 95"/>
                <a:gd name="T68" fmla="*/ 7 w 174"/>
                <a:gd name="T69" fmla="*/ 38 h 95"/>
                <a:gd name="T70" fmla="*/ 0 w 174"/>
                <a:gd name="T71" fmla="*/ 34 h 95"/>
                <a:gd name="T72" fmla="*/ 7 w 174"/>
                <a:gd name="T73" fmla="*/ 26 h 95"/>
                <a:gd name="T74" fmla="*/ 7 w 174"/>
                <a:gd name="T75" fmla="*/ 31 h 95"/>
                <a:gd name="T76" fmla="*/ 7 w 174"/>
                <a:gd name="T77" fmla="*/ 31 h 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4"/>
                <a:gd name="T118" fmla="*/ 0 h 95"/>
                <a:gd name="T119" fmla="*/ 174 w 174"/>
                <a:gd name="T120" fmla="*/ 95 h 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4" h="95">
                  <a:moveTo>
                    <a:pt x="17" y="69"/>
                  </a:moveTo>
                  <a:lnTo>
                    <a:pt x="35" y="69"/>
                  </a:lnTo>
                  <a:lnTo>
                    <a:pt x="43" y="69"/>
                  </a:lnTo>
                  <a:lnTo>
                    <a:pt x="52" y="60"/>
                  </a:lnTo>
                  <a:lnTo>
                    <a:pt x="43" y="52"/>
                  </a:lnTo>
                  <a:lnTo>
                    <a:pt x="26" y="43"/>
                  </a:lnTo>
                  <a:lnTo>
                    <a:pt x="26" y="52"/>
                  </a:lnTo>
                  <a:lnTo>
                    <a:pt x="17" y="43"/>
                  </a:lnTo>
                  <a:lnTo>
                    <a:pt x="9" y="35"/>
                  </a:lnTo>
                  <a:lnTo>
                    <a:pt x="17" y="26"/>
                  </a:lnTo>
                  <a:lnTo>
                    <a:pt x="9" y="26"/>
                  </a:lnTo>
                  <a:lnTo>
                    <a:pt x="9" y="17"/>
                  </a:lnTo>
                  <a:lnTo>
                    <a:pt x="17" y="9"/>
                  </a:lnTo>
                  <a:lnTo>
                    <a:pt x="35" y="9"/>
                  </a:lnTo>
                  <a:lnTo>
                    <a:pt x="52" y="17"/>
                  </a:lnTo>
                  <a:lnTo>
                    <a:pt x="60" y="0"/>
                  </a:lnTo>
                  <a:lnTo>
                    <a:pt x="78" y="9"/>
                  </a:lnTo>
                  <a:lnTo>
                    <a:pt x="95" y="9"/>
                  </a:lnTo>
                  <a:lnTo>
                    <a:pt x="121" y="9"/>
                  </a:lnTo>
                  <a:lnTo>
                    <a:pt x="138" y="9"/>
                  </a:lnTo>
                  <a:lnTo>
                    <a:pt x="174" y="13"/>
                  </a:lnTo>
                  <a:lnTo>
                    <a:pt x="170" y="33"/>
                  </a:lnTo>
                  <a:lnTo>
                    <a:pt x="155" y="43"/>
                  </a:lnTo>
                  <a:cubicBezTo>
                    <a:pt x="147" y="43"/>
                    <a:pt x="129" y="35"/>
                    <a:pt x="129" y="43"/>
                  </a:cubicBezTo>
                  <a:cubicBezTo>
                    <a:pt x="121" y="52"/>
                    <a:pt x="121" y="60"/>
                    <a:pt x="112" y="60"/>
                  </a:cubicBezTo>
                  <a:cubicBezTo>
                    <a:pt x="112" y="60"/>
                    <a:pt x="86" y="60"/>
                    <a:pt x="86" y="69"/>
                  </a:cubicBezTo>
                  <a:cubicBezTo>
                    <a:pt x="86" y="78"/>
                    <a:pt x="86" y="78"/>
                    <a:pt x="86" y="86"/>
                  </a:cubicBezTo>
                  <a:lnTo>
                    <a:pt x="69" y="86"/>
                  </a:lnTo>
                  <a:lnTo>
                    <a:pt x="52" y="95"/>
                  </a:lnTo>
                  <a:lnTo>
                    <a:pt x="35" y="86"/>
                  </a:lnTo>
                  <a:lnTo>
                    <a:pt x="17" y="86"/>
                  </a:lnTo>
                  <a:lnTo>
                    <a:pt x="9" y="86"/>
                  </a:lnTo>
                  <a:lnTo>
                    <a:pt x="0" y="78"/>
                  </a:lnTo>
                  <a:lnTo>
                    <a:pt x="17" y="60"/>
                  </a:lnTo>
                  <a:lnTo>
                    <a:pt x="17" y="69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2" name="Freeform 52"/>
            <p:cNvSpPr>
              <a:spLocks/>
            </p:cNvSpPr>
            <p:nvPr/>
          </p:nvSpPr>
          <p:spPr bwMode="auto">
            <a:xfrm>
              <a:off x="4430808" y="2300560"/>
              <a:ext cx="446087" cy="274637"/>
            </a:xfrm>
            <a:custGeom>
              <a:avLst/>
              <a:gdLst>
                <a:gd name="T0" fmla="*/ 2147483647 w 35"/>
                <a:gd name="T1" fmla="*/ 2147483647 h 21"/>
                <a:gd name="T2" fmla="*/ 2147483647 w 35"/>
                <a:gd name="T3" fmla="*/ 2147483647 h 21"/>
                <a:gd name="T4" fmla="*/ 2147483647 w 35"/>
                <a:gd name="T5" fmla="*/ 2147483647 h 21"/>
                <a:gd name="T6" fmla="*/ 2147483647 w 35"/>
                <a:gd name="T7" fmla="*/ 2147483647 h 21"/>
                <a:gd name="T8" fmla="*/ 2147483647 w 35"/>
                <a:gd name="T9" fmla="*/ 2147483647 h 21"/>
                <a:gd name="T10" fmla="*/ 2147483647 w 35"/>
                <a:gd name="T11" fmla="*/ 2147483647 h 21"/>
                <a:gd name="T12" fmla="*/ 2147483647 w 35"/>
                <a:gd name="T13" fmla="*/ 2147483647 h 21"/>
                <a:gd name="T14" fmla="*/ 2147483647 w 35"/>
                <a:gd name="T15" fmla="*/ 2147483647 h 21"/>
                <a:gd name="T16" fmla="*/ 2147483647 w 35"/>
                <a:gd name="T17" fmla="*/ 2147483647 h 21"/>
                <a:gd name="T18" fmla="*/ 2147483647 w 35"/>
                <a:gd name="T19" fmla="*/ 2147483647 h 21"/>
                <a:gd name="T20" fmla="*/ 0 w 35"/>
                <a:gd name="T21" fmla="*/ 2147483647 h 21"/>
                <a:gd name="T22" fmla="*/ 2147483647 w 35"/>
                <a:gd name="T23" fmla="*/ 2147483647 h 21"/>
                <a:gd name="T24" fmla="*/ 2147483647 w 35"/>
                <a:gd name="T25" fmla="*/ 2147483647 h 21"/>
                <a:gd name="T26" fmla="*/ 2147483647 w 35"/>
                <a:gd name="T27" fmla="*/ 2147483647 h 21"/>
                <a:gd name="T28" fmla="*/ 2147483647 w 35"/>
                <a:gd name="T29" fmla="*/ 2147483647 h 21"/>
                <a:gd name="T30" fmla="*/ 2147483647 w 35"/>
                <a:gd name="T31" fmla="*/ 2147483647 h 21"/>
                <a:gd name="T32" fmla="*/ 2147483647 w 35"/>
                <a:gd name="T33" fmla="*/ 2147483647 h 21"/>
                <a:gd name="T34" fmla="*/ 2147483647 w 35"/>
                <a:gd name="T35" fmla="*/ 2147483647 h 21"/>
                <a:gd name="T36" fmla="*/ 2147483647 w 35"/>
                <a:gd name="T37" fmla="*/ 2147483647 h 21"/>
                <a:gd name="T38" fmla="*/ 2147483647 w 35"/>
                <a:gd name="T39" fmla="*/ 2147483647 h 21"/>
                <a:gd name="T40" fmla="*/ 2147483647 w 35"/>
                <a:gd name="T41" fmla="*/ 2147483647 h 21"/>
                <a:gd name="T42" fmla="*/ 2147483647 w 35"/>
                <a:gd name="T43" fmla="*/ 2147483647 h 21"/>
                <a:gd name="T44" fmla="*/ 2147483647 w 35"/>
                <a:gd name="T45" fmla="*/ 2147483647 h 21"/>
                <a:gd name="T46" fmla="*/ 2147483647 w 35"/>
                <a:gd name="T47" fmla="*/ 2147483647 h 21"/>
                <a:gd name="T48" fmla="*/ 2147483647 w 35"/>
                <a:gd name="T49" fmla="*/ 2147483647 h 21"/>
                <a:gd name="T50" fmla="*/ 2147483647 w 35"/>
                <a:gd name="T51" fmla="*/ 2147483647 h 21"/>
                <a:gd name="T52" fmla="*/ 2147483647 w 35"/>
                <a:gd name="T53" fmla="*/ 2147483647 h 21"/>
                <a:gd name="T54" fmla="*/ 2147483647 w 35"/>
                <a:gd name="T55" fmla="*/ 2147483647 h 21"/>
                <a:gd name="T56" fmla="*/ 2147483647 w 35"/>
                <a:gd name="T57" fmla="*/ 2147483647 h 21"/>
                <a:gd name="T58" fmla="*/ 2147483647 w 35"/>
                <a:gd name="T59" fmla="*/ 2147483647 h 21"/>
                <a:gd name="T60" fmla="*/ 2147483647 w 35"/>
                <a:gd name="T61" fmla="*/ 2147483647 h 21"/>
                <a:gd name="T62" fmla="*/ 2147483647 w 35"/>
                <a:gd name="T63" fmla="*/ 2147483647 h 21"/>
                <a:gd name="T64" fmla="*/ 2147483647 w 35"/>
                <a:gd name="T65" fmla="*/ 2147483647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21"/>
                <a:gd name="T101" fmla="*/ 35 w 35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21">
                  <a:moveTo>
                    <a:pt x="25" y="20"/>
                  </a:moveTo>
                  <a:lnTo>
                    <a:pt x="24" y="19"/>
                  </a:lnTo>
                  <a:lnTo>
                    <a:pt x="22" y="19"/>
                  </a:lnTo>
                  <a:lnTo>
                    <a:pt x="21" y="18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6" y="15"/>
                  </a:lnTo>
                  <a:lnTo>
                    <a:pt x="15" y="13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0" y="11"/>
                  </a:lnTo>
                  <a:lnTo>
                    <a:pt x="9" y="10"/>
                  </a:lnTo>
                  <a:lnTo>
                    <a:pt x="8" y="9"/>
                  </a:lnTo>
                  <a:lnTo>
                    <a:pt x="7" y="8"/>
                  </a:lnTo>
                  <a:lnTo>
                    <a:pt x="6" y="7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6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22" y="10"/>
                  </a:lnTo>
                  <a:lnTo>
                    <a:pt x="23" y="12"/>
                  </a:lnTo>
                  <a:lnTo>
                    <a:pt x="25" y="11"/>
                  </a:lnTo>
                  <a:lnTo>
                    <a:pt x="26" y="13"/>
                  </a:lnTo>
                  <a:lnTo>
                    <a:pt x="27" y="12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5" y="16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8" y="19"/>
                  </a:lnTo>
                  <a:lnTo>
                    <a:pt x="27" y="21"/>
                  </a:lnTo>
                  <a:cubicBezTo>
                    <a:pt x="26" y="20"/>
                    <a:pt x="26" y="20"/>
                    <a:pt x="25" y="20"/>
                  </a:cubicBezTo>
                  <a:cubicBezTo>
                    <a:pt x="25" y="20"/>
                    <a:pt x="25" y="20"/>
                    <a:pt x="24" y="20"/>
                  </a:cubicBezTo>
                  <a:lnTo>
                    <a:pt x="25" y="20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3" name="Freeform 53"/>
            <p:cNvSpPr>
              <a:spLocks/>
            </p:cNvSpPr>
            <p:nvPr/>
          </p:nvSpPr>
          <p:spPr bwMode="auto">
            <a:xfrm>
              <a:off x="4380008" y="2392635"/>
              <a:ext cx="369887" cy="246062"/>
            </a:xfrm>
            <a:custGeom>
              <a:avLst/>
              <a:gdLst>
                <a:gd name="T0" fmla="*/ 2147483647 w 29"/>
                <a:gd name="T1" fmla="*/ 2147483647 h 19"/>
                <a:gd name="T2" fmla="*/ 2147483647 w 29"/>
                <a:gd name="T3" fmla="*/ 2147483647 h 19"/>
                <a:gd name="T4" fmla="*/ 2147483647 w 29"/>
                <a:gd name="T5" fmla="*/ 2147483647 h 19"/>
                <a:gd name="T6" fmla="*/ 2147483647 w 29"/>
                <a:gd name="T7" fmla="*/ 2147483647 h 19"/>
                <a:gd name="T8" fmla="*/ 2147483647 w 29"/>
                <a:gd name="T9" fmla="*/ 2147483647 h 19"/>
                <a:gd name="T10" fmla="*/ 2147483647 w 29"/>
                <a:gd name="T11" fmla="*/ 2147483647 h 19"/>
                <a:gd name="T12" fmla="*/ 2147483647 w 29"/>
                <a:gd name="T13" fmla="*/ 2147483647 h 19"/>
                <a:gd name="T14" fmla="*/ 2147483647 w 29"/>
                <a:gd name="T15" fmla="*/ 2147483647 h 19"/>
                <a:gd name="T16" fmla="*/ 2147483647 w 29"/>
                <a:gd name="T17" fmla="*/ 2147483647 h 19"/>
                <a:gd name="T18" fmla="*/ 2147483647 w 29"/>
                <a:gd name="T19" fmla="*/ 2147483647 h 19"/>
                <a:gd name="T20" fmla="*/ 2147483647 w 29"/>
                <a:gd name="T21" fmla="*/ 2147483647 h 19"/>
                <a:gd name="T22" fmla="*/ 2147483647 w 29"/>
                <a:gd name="T23" fmla="*/ 2147483647 h 19"/>
                <a:gd name="T24" fmla="*/ 2147483647 w 29"/>
                <a:gd name="T25" fmla="*/ 2147483647 h 19"/>
                <a:gd name="T26" fmla="*/ 2147483647 w 29"/>
                <a:gd name="T27" fmla="*/ 2147483647 h 19"/>
                <a:gd name="T28" fmla="*/ 2147483647 w 29"/>
                <a:gd name="T29" fmla="*/ 2147483647 h 19"/>
                <a:gd name="T30" fmla="*/ 2147483647 w 29"/>
                <a:gd name="T31" fmla="*/ 2147483647 h 19"/>
                <a:gd name="T32" fmla="*/ 2147483647 w 29"/>
                <a:gd name="T33" fmla="*/ 2147483647 h 19"/>
                <a:gd name="T34" fmla="*/ 2147483647 w 29"/>
                <a:gd name="T35" fmla="*/ 2147483647 h 19"/>
                <a:gd name="T36" fmla="*/ 2147483647 w 29"/>
                <a:gd name="T37" fmla="*/ 2147483647 h 19"/>
                <a:gd name="T38" fmla="*/ 2147483647 w 29"/>
                <a:gd name="T39" fmla="*/ 2147483647 h 19"/>
                <a:gd name="T40" fmla="*/ 2147483647 w 29"/>
                <a:gd name="T41" fmla="*/ 2147483647 h 19"/>
                <a:gd name="T42" fmla="*/ 0 w 29"/>
                <a:gd name="T43" fmla="*/ 2147483647 h 19"/>
                <a:gd name="T44" fmla="*/ 0 w 29"/>
                <a:gd name="T45" fmla="*/ 2147483647 h 19"/>
                <a:gd name="T46" fmla="*/ 2147483647 w 29"/>
                <a:gd name="T47" fmla="*/ 2147483647 h 19"/>
                <a:gd name="T48" fmla="*/ 2147483647 w 29"/>
                <a:gd name="T49" fmla="*/ 2147483647 h 19"/>
                <a:gd name="T50" fmla="*/ 2147483647 w 29"/>
                <a:gd name="T51" fmla="*/ 2147483647 h 19"/>
                <a:gd name="T52" fmla="*/ 2147483647 w 29"/>
                <a:gd name="T53" fmla="*/ 2147483647 h 19"/>
                <a:gd name="T54" fmla="*/ 2147483647 w 29"/>
                <a:gd name="T55" fmla="*/ 2147483647 h 19"/>
                <a:gd name="T56" fmla="*/ 2147483647 w 29"/>
                <a:gd name="T57" fmla="*/ 2147483647 h 19"/>
                <a:gd name="T58" fmla="*/ 2147483647 w 29"/>
                <a:gd name="T59" fmla="*/ 2147483647 h 19"/>
                <a:gd name="T60" fmla="*/ 2147483647 w 29"/>
                <a:gd name="T61" fmla="*/ 2147483647 h 19"/>
                <a:gd name="T62" fmla="*/ 2147483647 w 29"/>
                <a:gd name="T63" fmla="*/ 2147483647 h 19"/>
                <a:gd name="T64" fmla="*/ 2147483647 w 29"/>
                <a:gd name="T65" fmla="*/ 2147483647 h 19"/>
                <a:gd name="T66" fmla="*/ 2147483647 w 29"/>
                <a:gd name="T67" fmla="*/ 0 h 19"/>
                <a:gd name="T68" fmla="*/ 2147483647 w 29"/>
                <a:gd name="T69" fmla="*/ 2147483647 h 19"/>
                <a:gd name="T70" fmla="*/ 2147483647 w 29"/>
                <a:gd name="T71" fmla="*/ 2147483647 h 19"/>
                <a:gd name="T72" fmla="*/ 2147483647 w 29"/>
                <a:gd name="T73" fmla="*/ 2147483647 h 19"/>
                <a:gd name="T74" fmla="*/ 2147483647 w 29"/>
                <a:gd name="T75" fmla="*/ 2147483647 h 19"/>
                <a:gd name="T76" fmla="*/ 2147483647 w 29"/>
                <a:gd name="T77" fmla="*/ 2147483647 h 19"/>
                <a:gd name="T78" fmla="*/ 2147483647 w 29"/>
                <a:gd name="T79" fmla="*/ 2147483647 h 19"/>
                <a:gd name="T80" fmla="*/ 2147483647 w 29"/>
                <a:gd name="T81" fmla="*/ 2147483647 h 19"/>
                <a:gd name="T82" fmla="*/ 2147483647 w 29"/>
                <a:gd name="T83" fmla="*/ 2147483647 h 19"/>
                <a:gd name="T84" fmla="*/ 2147483647 w 29"/>
                <a:gd name="T85" fmla="*/ 2147483647 h 19"/>
                <a:gd name="T86" fmla="*/ 2147483647 w 29"/>
                <a:gd name="T87" fmla="*/ 2147483647 h 19"/>
                <a:gd name="T88" fmla="*/ 2147483647 w 29"/>
                <a:gd name="T89" fmla="*/ 2147483647 h 19"/>
                <a:gd name="T90" fmla="*/ 2147483647 w 29"/>
                <a:gd name="T91" fmla="*/ 2147483647 h 19"/>
                <a:gd name="T92" fmla="*/ 2147483647 w 29"/>
                <a:gd name="T93" fmla="*/ 2147483647 h 19"/>
                <a:gd name="T94" fmla="*/ 2147483647 w 29"/>
                <a:gd name="T95" fmla="*/ 2147483647 h 19"/>
                <a:gd name="T96" fmla="*/ 2147483647 w 29"/>
                <a:gd name="T97" fmla="*/ 2147483647 h 19"/>
                <a:gd name="T98" fmla="*/ 2147483647 w 29"/>
                <a:gd name="T99" fmla="*/ 2147483647 h 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"/>
                <a:gd name="T151" fmla="*/ 0 h 19"/>
                <a:gd name="T152" fmla="*/ 29 w 29"/>
                <a:gd name="T153" fmla="*/ 19 h 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" h="19">
                  <a:moveTo>
                    <a:pt x="28" y="13"/>
                  </a:moveTo>
                  <a:cubicBezTo>
                    <a:pt x="28" y="13"/>
                    <a:pt x="27" y="13"/>
                    <a:pt x="27" y="13"/>
                  </a:cubicBezTo>
                  <a:cubicBezTo>
                    <a:pt x="26" y="14"/>
                    <a:pt x="27" y="16"/>
                    <a:pt x="26" y="16"/>
                  </a:cubicBezTo>
                  <a:cubicBezTo>
                    <a:pt x="25" y="17"/>
                    <a:pt x="24" y="19"/>
                    <a:pt x="22" y="19"/>
                  </a:cubicBezTo>
                  <a:cubicBezTo>
                    <a:pt x="22" y="19"/>
                    <a:pt x="21" y="19"/>
                    <a:pt x="20" y="19"/>
                  </a:cubicBezTo>
                  <a:cubicBezTo>
                    <a:pt x="20" y="17"/>
                    <a:pt x="20" y="17"/>
                    <a:pt x="20" y="15"/>
                  </a:cubicBezTo>
                  <a:cubicBezTo>
                    <a:pt x="16" y="15"/>
                    <a:pt x="16" y="12"/>
                    <a:pt x="11" y="12"/>
                  </a:cubicBezTo>
                  <a:lnTo>
                    <a:pt x="8" y="12"/>
                  </a:lnTo>
                  <a:cubicBezTo>
                    <a:pt x="8" y="12"/>
                    <a:pt x="5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lnTo>
                    <a:pt x="2" y="11"/>
                  </a:lnTo>
                  <a:cubicBezTo>
                    <a:pt x="2" y="10"/>
                    <a:pt x="2" y="10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3"/>
                    <a:pt x="1" y="3"/>
                    <a:pt x="1" y="1"/>
                  </a:cubicBezTo>
                  <a:lnTo>
                    <a:pt x="4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5" y="11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9" y="13"/>
                  </a:lnTo>
                  <a:lnTo>
                    <a:pt x="28" y="13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4" name="Freeform 61"/>
            <p:cNvSpPr>
              <a:spLocks/>
            </p:cNvSpPr>
            <p:nvPr/>
          </p:nvSpPr>
          <p:spPr bwMode="auto">
            <a:xfrm>
              <a:off x="3564033" y="2425973"/>
              <a:ext cx="150812" cy="174625"/>
            </a:xfrm>
            <a:custGeom>
              <a:avLst/>
              <a:gdLst>
                <a:gd name="T0" fmla="*/ 7 w 103"/>
                <a:gd name="T1" fmla="*/ 14 h 114"/>
                <a:gd name="T2" fmla="*/ 6 w 103"/>
                <a:gd name="T3" fmla="*/ 7 h 114"/>
                <a:gd name="T4" fmla="*/ 6 w 103"/>
                <a:gd name="T5" fmla="*/ 13 h 114"/>
                <a:gd name="T6" fmla="*/ 6 w 103"/>
                <a:gd name="T7" fmla="*/ 14 h 114"/>
                <a:gd name="T8" fmla="*/ 6 w 103"/>
                <a:gd name="T9" fmla="*/ 14 h 114"/>
                <a:gd name="T10" fmla="*/ 6 w 103"/>
                <a:gd name="T11" fmla="*/ 14 h 114"/>
                <a:gd name="T12" fmla="*/ 6 w 103"/>
                <a:gd name="T13" fmla="*/ 14 h 114"/>
                <a:gd name="T14" fmla="*/ 6 w 103"/>
                <a:gd name="T15" fmla="*/ 14 h 114"/>
                <a:gd name="T16" fmla="*/ 6 w 103"/>
                <a:gd name="T17" fmla="*/ 15 h 114"/>
                <a:gd name="T18" fmla="*/ 6 w 103"/>
                <a:gd name="T19" fmla="*/ 28 h 114"/>
                <a:gd name="T20" fmla="*/ 6 w 103"/>
                <a:gd name="T21" fmla="*/ 36 h 114"/>
                <a:gd name="T22" fmla="*/ 6 w 103"/>
                <a:gd name="T23" fmla="*/ 39 h 114"/>
                <a:gd name="T24" fmla="*/ 6 w 103"/>
                <a:gd name="T25" fmla="*/ 39 h 114"/>
                <a:gd name="T26" fmla="*/ 6 w 103"/>
                <a:gd name="T27" fmla="*/ 41 h 114"/>
                <a:gd name="T28" fmla="*/ 6 w 103"/>
                <a:gd name="T29" fmla="*/ 39 h 114"/>
                <a:gd name="T30" fmla="*/ 6 w 103"/>
                <a:gd name="T31" fmla="*/ 39 h 114"/>
                <a:gd name="T32" fmla="*/ 6 w 103"/>
                <a:gd name="T33" fmla="*/ 31 h 114"/>
                <a:gd name="T34" fmla="*/ 0 w 103"/>
                <a:gd name="T35" fmla="*/ 15 h 114"/>
                <a:gd name="T36" fmla="*/ 6 w 103"/>
                <a:gd name="T37" fmla="*/ 14 h 114"/>
                <a:gd name="T38" fmla="*/ 6 w 103"/>
                <a:gd name="T39" fmla="*/ 10 h 114"/>
                <a:gd name="T40" fmla="*/ 6 w 103"/>
                <a:gd name="T41" fmla="*/ 2 h 114"/>
                <a:gd name="T42" fmla="*/ 6 w 103"/>
                <a:gd name="T43" fmla="*/ 13 h 114"/>
                <a:gd name="T44" fmla="*/ 7 w 103"/>
                <a:gd name="T45" fmla="*/ 2 h 114"/>
                <a:gd name="T46" fmla="*/ 7 w 103"/>
                <a:gd name="T47" fmla="*/ 14 h 114"/>
                <a:gd name="T48" fmla="*/ 7 w 103"/>
                <a:gd name="T49" fmla="*/ 14 h 114"/>
                <a:gd name="T50" fmla="*/ 7 w 103"/>
                <a:gd name="T51" fmla="*/ 14 h 1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3"/>
                <a:gd name="T79" fmla="*/ 0 h 114"/>
                <a:gd name="T80" fmla="*/ 103 w 103"/>
                <a:gd name="T81" fmla="*/ 114 h 1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3" h="114">
                  <a:moveTo>
                    <a:pt x="103" y="19"/>
                  </a:moveTo>
                  <a:lnTo>
                    <a:pt x="80" y="6"/>
                  </a:lnTo>
                  <a:lnTo>
                    <a:pt x="77" y="11"/>
                  </a:lnTo>
                  <a:cubicBezTo>
                    <a:pt x="69" y="19"/>
                    <a:pt x="52" y="19"/>
                    <a:pt x="60" y="28"/>
                  </a:cubicBezTo>
                  <a:cubicBezTo>
                    <a:pt x="60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36"/>
                    <a:pt x="52" y="54"/>
                    <a:pt x="52" y="45"/>
                  </a:cubicBezTo>
                  <a:cubicBezTo>
                    <a:pt x="52" y="54"/>
                    <a:pt x="52" y="62"/>
                    <a:pt x="52" y="71"/>
                  </a:cubicBezTo>
                  <a:cubicBezTo>
                    <a:pt x="52" y="80"/>
                    <a:pt x="52" y="97"/>
                    <a:pt x="43" y="97"/>
                  </a:cubicBezTo>
                  <a:cubicBezTo>
                    <a:pt x="43" y="97"/>
                    <a:pt x="52" y="105"/>
                    <a:pt x="52" y="105"/>
                  </a:cubicBezTo>
                  <a:cubicBezTo>
                    <a:pt x="52" y="105"/>
                    <a:pt x="52" y="105"/>
                    <a:pt x="43" y="105"/>
                  </a:cubicBezTo>
                  <a:cubicBezTo>
                    <a:pt x="43" y="105"/>
                    <a:pt x="43" y="114"/>
                    <a:pt x="43" y="114"/>
                  </a:cubicBezTo>
                  <a:cubicBezTo>
                    <a:pt x="34" y="114"/>
                    <a:pt x="34" y="105"/>
                    <a:pt x="43" y="105"/>
                  </a:cubicBezTo>
                  <a:cubicBezTo>
                    <a:pt x="34" y="105"/>
                    <a:pt x="34" y="105"/>
                    <a:pt x="26" y="105"/>
                  </a:cubicBezTo>
                  <a:cubicBezTo>
                    <a:pt x="26" y="97"/>
                    <a:pt x="17" y="88"/>
                    <a:pt x="26" y="80"/>
                  </a:cubicBezTo>
                  <a:cubicBezTo>
                    <a:pt x="0" y="80"/>
                    <a:pt x="0" y="62"/>
                    <a:pt x="0" y="45"/>
                  </a:cubicBezTo>
                  <a:cubicBezTo>
                    <a:pt x="9" y="45"/>
                    <a:pt x="17" y="28"/>
                    <a:pt x="17" y="19"/>
                  </a:cubicBezTo>
                  <a:cubicBezTo>
                    <a:pt x="34" y="19"/>
                    <a:pt x="35" y="9"/>
                    <a:pt x="44" y="9"/>
                  </a:cubicBezTo>
                  <a:cubicBezTo>
                    <a:pt x="52" y="0"/>
                    <a:pt x="60" y="2"/>
                    <a:pt x="69" y="2"/>
                  </a:cubicBezTo>
                  <a:cubicBezTo>
                    <a:pt x="77" y="2"/>
                    <a:pt x="86" y="11"/>
                    <a:pt x="86" y="11"/>
                  </a:cubicBezTo>
                  <a:cubicBezTo>
                    <a:pt x="94" y="11"/>
                    <a:pt x="103" y="2"/>
                    <a:pt x="103" y="2"/>
                  </a:cubicBezTo>
                  <a:cubicBezTo>
                    <a:pt x="103" y="2"/>
                    <a:pt x="103" y="19"/>
                    <a:pt x="103" y="19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5" name="Freeform 62"/>
            <p:cNvSpPr>
              <a:spLocks/>
            </p:cNvSpPr>
            <p:nvPr/>
          </p:nvSpPr>
          <p:spPr bwMode="auto">
            <a:xfrm>
              <a:off x="3538633" y="2405335"/>
              <a:ext cx="50800" cy="90487"/>
            </a:xfrm>
            <a:custGeom>
              <a:avLst/>
              <a:gdLst>
                <a:gd name="T0" fmla="*/ 2147483647 w 4"/>
                <a:gd name="T1" fmla="*/ 2147483647 h 7"/>
                <a:gd name="T2" fmla="*/ 2147483647 w 4"/>
                <a:gd name="T3" fmla="*/ 0 h 7"/>
                <a:gd name="T4" fmla="*/ 0 w 4"/>
                <a:gd name="T5" fmla="*/ 2147483647 h 7"/>
                <a:gd name="T6" fmla="*/ 0 w 4"/>
                <a:gd name="T7" fmla="*/ 2147483647 h 7"/>
                <a:gd name="T8" fmla="*/ 2147483647 w 4"/>
                <a:gd name="T9" fmla="*/ 2147483647 h 7"/>
                <a:gd name="T10" fmla="*/ 2147483647 w 4"/>
                <a:gd name="T11" fmla="*/ 2147483647 h 7"/>
                <a:gd name="T12" fmla="*/ 2147483647 w 4"/>
                <a:gd name="T13" fmla="*/ 2147483647 h 7"/>
                <a:gd name="T14" fmla="*/ 2147483647 w 4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7"/>
                <a:gd name="T26" fmla="*/ 4 w 4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7">
                  <a:moveTo>
                    <a:pt x="4" y="4"/>
                  </a:moveTo>
                  <a:cubicBezTo>
                    <a:pt x="2" y="2"/>
                    <a:pt x="1" y="0"/>
                    <a:pt x="1" y="0"/>
                  </a:cubicBezTo>
                  <a:cubicBezTo>
                    <a:pt x="0" y="0"/>
                    <a:pt x="1" y="1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4" y="5"/>
                    <a:pt x="4" y="4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6" name="Freeform 63"/>
            <p:cNvSpPr>
              <a:spLocks/>
            </p:cNvSpPr>
            <p:nvPr/>
          </p:nvSpPr>
          <p:spPr bwMode="auto">
            <a:xfrm>
              <a:off x="3243358" y="2260873"/>
              <a:ext cx="269875" cy="287337"/>
            </a:xfrm>
            <a:custGeom>
              <a:avLst/>
              <a:gdLst>
                <a:gd name="T0" fmla="*/ 2147483647 w 21"/>
                <a:gd name="T1" fmla="*/ 2147483647 h 22"/>
                <a:gd name="T2" fmla="*/ 2147483647 w 21"/>
                <a:gd name="T3" fmla="*/ 2147483647 h 22"/>
                <a:gd name="T4" fmla="*/ 2147483647 w 21"/>
                <a:gd name="T5" fmla="*/ 2147483647 h 22"/>
                <a:gd name="T6" fmla="*/ 2147483647 w 21"/>
                <a:gd name="T7" fmla="*/ 2147483647 h 22"/>
                <a:gd name="T8" fmla="*/ 2147483647 w 21"/>
                <a:gd name="T9" fmla="*/ 2147483647 h 22"/>
                <a:gd name="T10" fmla="*/ 2147483647 w 21"/>
                <a:gd name="T11" fmla="*/ 2147483647 h 22"/>
                <a:gd name="T12" fmla="*/ 2147483647 w 21"/>
                <a:gd name="T13" fmla="*/ 2147483647 h 22"/>
                <a:gd name="T14" fmla="*/ 2147483647 w 21"/>
                <a:gd name="T15" fmla="*/ 2147483647 h 22"/>
                <a:gd name="T16" fmla="*/ 2147483647 w 21"/>
                <a:gd name="T17" fmla="*/ 2147483647 h 22"/>
                <a:gd name="T18" fmla="*/ 2147483647 w 21"/>
                <a:gd name="T19" fmla="*/ 2147483647 h 22"/>
                <a:gd name="T20" fmla="*/ 2147483647 w 21"/>
                <a:gd name="T21" fmla="*/ 2147483647 h 22"/>
                <a:gd name="T22" fmla="*/ 2147483647 w 21"/>
                <a:gd name="T23" fmla="*/ 2147483647 h 22"/>
                <a:gd name="T24" fmla="*/ 2147483647 w 21"/>
                <a:gd name="T25" fmla="*/ 2147483647 h 22"/>
                <a:gd name="T26" fmla="*/ 2147483647 w 21"/>
                <a:gd name="T27" fmla="*/ 2147483647 h 22"/>
                <a:gd name="T28" fmla="*/ 2147483647 w 21"/>
                <a:gd name="T29" fmla="*/ 2147483647 h 22"/>
                <a:gd name="T30" fmla="*/ 2147483647 w 21"/>
                <a:gd name="T31" fmla="*/ 2147483647 h 22"/>
                <a:gd name="T32" fmla="*/ 2147483647 w 21"/>
                <a:gd name="T33" fmla="*/ 2147483647 h 22"/>
                <a:gd name="T34" fmla="*/ 2147483647 w 21"/>
                <a:gd name="T35" fmla="*/ 2147483647 h 22"/>
                <a:gd name="T36" fmla="*/ 2147483647 w 21"/>
                <a:gd name="T37" fmla="*/ 2147483647 h 22"/>
                <a:gd name="T38" fmla="*/ 2147483647 w 21"/>
                <a:gd name="T39" fmla="*/ 2147483647 h 22"/>
                <a:gd name="T40" fmla="*/ 2147483647 w 21"/>
                <a:gd name="T41" fmla="*/ 2147483647 h 22"/>
                <a:gd name="T42" fmla="*/ 2147483647 w 21"/>
                <a:gd name="T43" fmla="*/ 2147483647 h 22"/>
                <a:gd name="T44" fmla="*/ 2147483647 w 21"/>
                <a:gd name="T45" fmla="*/ 2147483647 h 22"/>
                <a:gd name="T46" fmla="*/ 2147483647 w 21"/>
                <a:gd name="T47" fmla="*/ 2147483647 h 22"/>
                <a:gd name="T48" fmla="*/ 2147483647 w 21"/>
                <a:gd name="T49" fmla="*/ 2147483647 h 22"/>
                <a:gd name="T50" fmla="*/ 2147483647 w 21"/>
                <a:gd name="T51" fmla="*/ 2147483647 h 22"/>
                <a:gd name="T52" fmla="*/ 2147483647 w 21"/>
                <a:gd name="T53" fmla="*/ 2147483647 h 22"/>
                <a:gd name="T54" fmla="*/ 0 w 21"/>
                <a:gd name="T55" fmla="*/ 2147483647 h 22"/>
                <a:gd name="T56" fmla="*/ 0 w 21"/>
                <a:gd name="T57" fmla="*/ 2147483647 h 22"/>
                <a:gd name="T58" fmla="*/ 0 w 21"/>
                <a:gd name="T59" fmla="*/ 2147483647 h 22"/>
                <a:gd name="T60" fmla="*/ 0 w 21"/>
                <a:gd name="T61" fmla="*/ 2147483647 h 22"/>
                <a:gd name="T62" fmla="*/ 2147483647 w 21"/>
                <a:gd name="T63" fmla="*/ 2147483647 h 22"/>
                <a:gd name="T64" fmla="*/ 2147483647 w 21"/>
                <a:gd name="T65" fmla="*/ 2147483647 h 22"/>
                <a:gd name="T66" fmla="*/ 2147483647 w 21"/>
                <a:gd name="T67" fmla="*/ 2147483647 h 22"/>
                <a:gd name="T68" fmla="*/ 2147483647 w 21"/>
                <a:gd name="T69" fmla="*/ 2147483647 h 22"/>
                <a:gd name="T70" fmla="*/ 2147483647 w 21"/>
                <a:gd name="T71" fmla="*/ 0 h 22"/>
                <a:gd name="T72" fmla="*/ 2147483647 w 21"/>
                <a:gd name="T73" fmla="*/ 0 h 22"/>
                <a:gd name="T74" fmla="*/ 2147483647 w 21"/>
                <a:gd name="T75" fmla="*/ 0 h 22"/>
                <a:gd name="T76" fmla="*/ 2147483647 w 21"/>
                <a:gd name="T77" fmla="*/ 0 h 22"/>
                <a:gd name="T78" fmla="*/ 2147483647 w 21"/>
                <a:gd name="T79" fmla="*/ 2147483647 h 22"/>
                <a:gd name="T80" fmla="*/ 2147483647 w 21"/>
                <a:gd name="T81" fmla="*/ 2147483647 h 22"/>
                <a:gd name="T82" fmla="*/ 2147483647 w 21"/>
                <a:gd name="T83" fmla="*/ 2147483647 h 22"/>
                <a:gd name="T84" fmla="*/ 2147483647 w 21"/>
                <a:gd name="T85" fmla="*/ 2147483647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"/>
                <a:gd name="T130" fmla="*/ 0 h 22"/>
                <a:gd name="T131" fmla="*/ 21 w 21"/>
                <a:gd name="T132" fmla="*/ 22 h 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" h="22">
                  <a:moveTo>
                    <a:pt x="12" y="4"/>
                  </a:moveTo>
                  <a:cubicBezTo>
                    <a:pt x="12" y="3"/>
                    <a:pt x="11" y="4"/>
                    <a:pt x="10" y="3"/>
                  </a:cubicBezTo>
                  <a:cubicBezTo>
                    <a:pt x="9" y="3"/>
                    <a:pt x="9" y="3"/>
                    <a:pt x="9" y="5"/>
                  </a:cubicBezTo>
                  <a:cubicBezTo>
                    <a:pt x="9" y="6"/>
                    <a:pt x="10" y="8"/>
                    <a:pt x="11" y="8"/>
                  </a:cubicBezTo>
                  <a:cubicBezTo>
                    <a:pt x="11" y="8"/>
                    <a:pt x="13" y="10"/>
                    <a:pt x="13" y="10"/>
                  </a:cubicBezTo>
                  <a:lnTo>
                    <a:pt x="16" y="12"/>
                  </a:lnTo>
                  <a:cubicBezTo>
                    <a:pt x="16" y="13"/>
                    <a:pt x="17" y="14"/>
                    <a:pt x="18" y="14"/>
                  </a:cubicBezTo>
                  <a:cubicBezTo>
                    <a:pt x="18" y="14"/>
                    <a:pt x="21" y="16"/>
                    <a:pt x="21" y="16"/>
                  </a:cubicBezTo>
                  <a:cubicBezTo>
                    <a:pt x="21" y="16"/>
                    <a:pt x="21" y="17"/>
                    <a:pt x="21" y="17"/>
                  </a:cubicBezTo>
                  <a:lnTo>
                    <a:pt x="20" y="16"/>
                  </a:lnTo>
                  <a:cubicBezTo>
                    <a:pt x="20" y="16"/>
                    <a:pt x="19" y="16"/>
                    <a:pt x="19" y="16"/>
                  </a:cubicBezTo>
                  <a:cubicBezTo>
                    <a:pt x="19" y="16"/>
                    <a:pt x="18" y="16"/>
                    <a:pt x="18" y="16"/>
                  </a:cubicBezTo>
                  <a:cubicBezTo>
                    <a:pt x="18" y="16"/>
                    <a:pt x="18" y="17"/>
                    <a:pt x="18" y="17"/>
                  </a:cubicBezTo>
                  <a:cubicBezTo>
                    <a:pt x="18" y="18"/>
                    <a:pt x="18" y="18"/>
                    <a:pt x="19" y="18"/>
                  </a:cubicBezTo>
                  <a:cubicBezTo>
                    <a:pt x="19" y="19"/>
                    <a:pt x="18" y="20"/>
                    <a:pt x="18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7" y="22"/>
                    <a:pt x="15" y="22"/>
                    <a:pt x="15" y="22"/>
                  </a:cubicBezTo>
                  <a:cubicBezTo>
                    <a:pt x="16" y="21"/>
                    <a:pt x="17" y="20"/>
                    <a:pt x="17" y="20"/>
                  </a:cubicBezTo>
                  <a:cubicBezTo>
                    <a:pt x="17" y="18"/>
                    <a:pt x="15" y="16"/>
                    <a:pt x="14" y="16"/>
                  </a:cubicBezTo>
                  <a:cubicBezTo>
                    <a:pt x="13" y="15"/>
                    <a:pt x="12" y="14"/>
                    <a:pt x="12" y="14"/>
                  </a:cubicBezTo>
                  <a:cubicBezTo>
                    <a:pt x="6" y="13"/>
                    <a:pt x="5" y="7"/>
                    <a:pt x="4" y="6"/>
                  </a:cubicBezTo>
                  <a:cubicBezTo>
                    <a:pt x="3" y="6"/>
                    <a:pt x="3" y="7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lnTo>
                    <a:pt x="1" y="2"/>
                  </a:lnTo>
                  <a:cubicBezTo>
                    <a:pt x="1" y="2"/>
                    <a:pt x="1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6" y="0"/>
                    <a:pt x="6" y="0"/>
                  </a:cubicBezTo>
                  <a:lnTo>
                    <a:pt x="8" y="0"/>
                  </a:lnTo>
                  <a:cubicBezTo>
                    <a:pt x="9" y="1"/>
                    <a:pt x="11" y="1"/>
                    <a:pt x="12" y="1"/>
                  </a:cubicBezTo>
                  <a:cubicBezTo>
                    <a:pt x="12" y="2"/>
                    <a:pt x="11" y="3"/>
                    <a:pt x="12" y="4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7" name="Freeform 64"/>
            <p:cNvSpPr>
              <a:spLocks/>
            </p:cNvSpPr>
            <p:nvPr/>
          </p:nvSpPr>
          <p:spPr bwMode="auto">
            <a:xfrm>
              <a:off x="3564033" y="2391048"/>
              <a:ext cx="77787" cy="65087"/>
            </a:xfrm>
            <a:custGeom>
              <a:avLst/>
              <a:gdLst>
                <a:gd name="T0" fmla="*/ 2147483647 w 6"/>
                <a:gd name="T1" fmla="*/ 0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0 w 6"/>
                <a:gd name="T9" fmla="*/ 2147483647 h 5"/>
                <a:gd name="T10" fmla="*/ 2147483647 w 6"/>
                <a:gd name="T11" fmla="*/ 0 h 5"/>
                <a:gd name="T12" fmla="*/ 2147483647 w 6"/>
                <a:gd name="T13" fmla="*/ 0 h 5"/>
                <a:gd name="T14" fmla="*/ 2147483647 w 6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5"/>
                <a:gd name="T26" fmla="*/ 6 w 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5">
                  <a:moveTo>
                    <a:pt x="4" y="0"/>
                  </a:moveTo>
                  <a:cubicBezTo>
                    <a:pt x="4" y="1"/>
                    <a:pt x="4" y="2"/>
                    <a:pt x="6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2"/>
                    <a:pt x="3" y="1"/>
                    <a:pt x="4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8" name="Freeform 67"/>
            <p:cNvSpPr>
              <a:spLocks/>
            </p:cNvSpPr>
            <p:nvPr/>
          </p:nvSpPr>
          <p:spPr bwMode="auto">
            <a:xfrm>
              <a:off x="3371946" y="2549798"/>
              <a:ext cx="65087" cy="50800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0 h 4"/>
                <a:gd name="T8" fmla="*/ 2147483647 w 5"/>
                <a:gd name="T9" fmla="*/ 0 h 4"/>
                <a:gd name="T10" fmla="*/ 2147483647 w 5"/>
                <a:gd name="T11" fmla="*/ 0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2147483647 h 4"/>
                <a:gd name="T18" fmla="*/ 2147483647 w 5"/>
                <a:gd name="T19" fmla="*/ 2147483647 h 4"/>
                <a:gd name="T20" fmla="*/ 0 w 5"/>
                <a:gd name="T21" fmla="*/ 0 h 4"/>
                <a:gd name="T22" fmla="*/ 0 w 5"/>
                <a:gd name="T23" fmla="*/ 0 h 4"/>
                <a:gd name="T24" fmla="*/ 2147483647 w 5"/>
                <a:gd name="T25" fmla="*/ 0 h 4"/>
                <a:gd name="T26" fmla="*/ 2147483647 w 5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"/>
                <a:gd name="T44" fmla="*/ 5 w 5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">
                  <a:moveTo>
                    <a:pt x="3" y="0"/>
                  </a:moveTo>
                  <a:lnTo>
                    <a:pt x="4" y="1"/>
                  </a:ln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4"/>
                  </a:ln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0" y="1"/>
                    <a:pt x="0" y="0"/>
                  </a:cubicBezTo>
                  <a:lnTo>
                    <a:pt x="3" y="0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9" name="Freeform 68"/>
            <p:cNvSpPr>
              <a:spLocks/>
            </p:cNvSpPr>
            <p:nvPr/>
          </p:nvSpPr>
          <p:spPr bwMode="auto">
            <a:xfrm>
              <a:off x="3652933" y="2640285"/>
              <a:ext cx="76200" cy="25400"/>
            </a:xfrm>
            <a:custGeom>
              <a:avLst/>
              <a:gdLst>
                <a:gd name="T0" fmla="*/ 0 w 6"/>
                <a:gd name="T1" fmla="*/ 0 h 2"/>
                <a:gd name="T2" fmla="*/ 2147483647 w 6"/>
                <a:gd name="T3" fmla="*/ 0 h 2"/>
                <a:gd name="T4" fmla="*/ 2147483647 w 6"/>
                <a:gd name="T5" fmla="*/ 2147483647 h 2"/>
                <a:gd name="T6" fmla="*/ 2147483647 w 6"/>
                <a:gd name="T7" fmla="*/ 2147483647 h 2"/>
                <a:gd name="T8" fmla="*/ 0 w 6"/>
                <a:gd name="T9" fmla="*/ 0 h 2"/>
                <a:gd name="T10" fmla="*/ 0 w 6"/>
                <a:gd name="T11" fmla="*/ 0 h 2"/>
                <a:gd name="T12" fmla="*/ 0 w 6"/>
                <a:gd name="T13" fmla="*/ 0 h 2"/>
                <a:gd name="T14" fmla="*/ 0 w 6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2"/>
                <a:gd name="T26" fmla="*/ 6 w 6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0" name="Freeform 69"/>
            <p:cNvSpPr>
              <a:spLocks/>
            </p:cNvSpPr>
            <p:nvPr/>
          </p:nvSpPr>
          <p:spPr bwMode="auto">
            <a:xfrm>
              <a:off x="3257646" y="2445023"/>
              <a:ext cx="38100" cy="77787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0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2147483647 h 6"/>
                <a:gd name="T10" fmla="*/ 2147483647 w 3"/>
                <a:gd name="T11" fmla="*/ 2147483647 h 6"/>
                <a:gd name="T12" fmla="*/ 2147483647 w 3"/>
                <a:gd name="T13" fmla="*/ 2147483647 h 6"/>
                <a:gd name="T14" fmla="*/ 0 w 3"/>
                <a:gd name="T15" fmla="*/ 2147483647 h 6"/>
                <a:gd name="T16" fmla="*/ 0 w 3"/>
                <a:gd name="T17" fmla="*/ 2147483647 h 6"/>
                <a:gd name="T18" fmla="*/ 0 w 3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6"/>
                <a:gd name="T32" fmla="*/ 3 w 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6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lnTo>
                    <a:pt x="3" y="4"/>
                  </a:lnTo>
                  <a:cubicBezTo>
                    <a:pt x="3" y="5"/>
                    <a:pt x="2" y="5"/>
                    <a:pt x="2" y="6"/>
                  </a:cubicBezTo>
                  <a:cubicBezTo>
                    <a:pt x="0" y="5"/>
                    <a:pt x="0" y="3"/>
                    <a:pt x="0" y="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1" name="Freeform 70"/>
            <p:cNvSpPr>
              <a:spLocks/>
            </p:cNvSpPr>
            <p:nvPr/>
          </p:nvSpPr>
          <p:spPr bwMode="auto">
            <a:xfrm>
              <a:off x="3268758" y="2379935"/>
              <a:ext cx="14287" cy="52387"/>
            </a:xfrm>
            <a:custGeom>
              <a:avLst/>
              <a:gdLst>
                <a:gd name="T0" fmla="*/ 0 w 1"/>
                <a:gd name="T1" fmla="*/ 2147483647 h 4"/>
                <a:gd name="T2" fmla="*/ 2147483647 w 1"/>
                <a:gd name="T3" fmla="*/ 0 h 4"/>
                <a:gd name="T4" fmla="*/ 2147483647 w 1"/>
                <a:gd name="T5" fmla="*/ 2147483647 h 4"/>
                <a:gd name="T6" fmla="*/ 0 w 1"/>
                <a:gd name="T7" fmla="*/ 2147483647 h 4"/>
                <a:gd name="T8" fmla="*/ 0 w 1"/>
                <a:gd name="T9" fmla="*/ 2147483647 h 4"/>
                <a:gd name="T10" fmla="*/ 0 w 1"/>
                <a:gd name="T11" fmla="*/ 2147483647 h 4"/>
                <a:gd name="T12" fmla="*/ 0 w 1"/>
                <a:gd name="T13" fmla="*/ 2147483647 h 4"/>
                <a:gd name="T14" fmla="*/ 0 w 1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4"/>
                <a:gd name="T26" fmla="*/ 1 w 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4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1"/>
                    <a:pt x="0" y="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2" name="Freeform 71"/>
            <p:cNvSpPr>
              <a:spLocks/>
            </p:cNvSpPr>
            <p:nvPr/>
          </p:nvSpPr>
          <p:spPr bwMode="auto">
            <a:xfrm>
              <a:off x="2822671" y="2367235"/>
              <a:ext cx="319087" cy="260350"/>
            </a:xfrm>
            <a:custGeom>
              <a:avLst/>
              <a:gdLst>
                <a:gd name="T0" fmla="*/ 14 w 216"/>
                <a:gd name="T1" fmla="*/ 0 h 173"/>
                <a:gd name="T2" fmla="*/ 18 w 216"/>
                <a:gd name="T3" fmla="*/ 9 h 173"/>
                <a:gd name="T4" fmla="*/ 18 w 216"/>
                <a:gd name="T5" fmla="*/ 9 h 173"/>
                <a:gd name="T6" fmla="*/ 20 w 216"/>
                <a:gd name="T7" fmla="*/ 9 h 173"/>
                <a:gd name="T8" fmla="*/ 20 w 216"/>
                <a:gd name="T9" fmla="*/ 9 h 173"/>
                <a:gd name="T10" fmla="*/ 17 w 216"/>
                <a:gd name="T11" fmla="*/ 12 h 173"/>
                <a:gd name="T12" fmla="*/ 15 w 216"/>
                <a:gd name="T13" fmla="*/ 24 h 173"/>
                <a:gd name="T14" fmla="*/ 13 w 216"/>
                <a:gd name="T15" fmla="*/ 28 h 173"/>
                <a:gd name="T16" fmla="*/ 7 w 216"/>
                <a:gd name="T17" fmla="*/ 29 h 173"/>
                <a:gd name="T18" fmla="*/ 7 w 216"/>
                <a:gd name="T19" fmla="*/ 25 h 173"/>
                <a:gd name="T20" fmla="*/ 7 w 216"/>
                <a:gd name="T21" fmla="*/ 18 h 173"/>
                <a:gd name="T22" fmla="*/ 7 w 216"/>
                <a:gd name="T23" fmla="*/ 9 h 173"/>
                <a:gd name="T24" fmla="*/ 7 w 216"/>
                <a:gd name="T25" fmla="*/ 9 h 173"/>
                <a:gd name="T26" fmla="*/ 7 w 216"/>
                <a:gd name="T27" fmla="*/ 9 h 173"/>
                <a:gd name="T28" fmla="*/ 7 w 216"/>
                <a:gd name="T29" fmla="*/ 9 h 173"/>
                <a:gd name="T30" fmla="*/ 0 w 216"/>
                <a:gd name="T31" fmla="*/ 9 h 173"/>
                <a:gd name="T32" fmla="*/ 7 w 216"/>
                <a:gd name="T33" fmla="*/ 0 h 173"/>
                <a:gd name="T34" fmla="*/ 7 w 216"/>
                <a:gd name="T35" fmla="*/ 0 h 173"/>
                <a:gd name="T36" fmla="*/ 8 w 216"/>
                <a:gd name="T37" fmla="*/ 9 h 173"/>
                <a:gd name="T38" fmla="*/ 8 w 216"/>
                <a:gd name="T39" fmla="*/ 9 h 173"/>
                <a:gd name="T40" fmla="*/ 13 w 216"/>
                <a:gd name="T41" fmla="*/ 9 h 173"/>
                <a:gd name="T42" fmla="*/ 13 w 216"/>
                <a:gd name="T43" fmla="*/ 9 h 173"/>
                <a:gd name="T44" fmla="*/ 14 w 216"/>
                <a:gd name="T45" fmla="*/ 0 h 173"/>
                <a:gd name="T46" fmla="*/ 14 w 216"/>
                <a:gd name="T47" fmla="*/ 0 h 173"/>
                <a:gd name="T48" fmla="*/ 14 w 216"/>
                <a:gd name="T49" fmla="*/ 0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6"/>
                <a:gd name="T76" fmla="*/ 0 h 173"/>
                <a:gd name="T77" fmla="*/ 216 w 216"/>
                <a:gd name="T78" fmla="*/ 173 h 1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6" h="173">
                  <a:moveTo>
                    <a:pt x="130" y="0"/>
                  </a:moveTo>
                  <a:cubicBezTo>
                    <a:pt x="138" y="17"/>
                    <a:pt x="164" y="26"/>
                    <a:pt x="173" y="26"/>
                  </a:cubicBezTo>
                  <a:cubicBezTo>
                    <a:pt x="181" y="26"/>
                    <a:pt x="181" y="17"/>
                    <a:pt x="181" y="17"/>
                  </a:cubicBezTo>
                  <a:cubicBezTo>
                    <a:pt x="190" y="26"/>
                    <a:pt x="199" y="26"/>
                    <a:pt x="207" y="26"/>
                  </a:cubicBezTo>
                  <a:cubicBezTo>
                    <a:pt x="207" y="26"/>
                    <a:pt x="216" y="43"/>
                    <a:pt x="207" y="43"/>
                  </a:cubicBezTo>
                  <a:cubicBezTo>
                    <a:pt x="190" y="43"/>
                    <a:pt x="173" y="69"/>
                    <a:pt x="164" y="69"/>
                  </a:cubicBezTo>
                  <a:cubicBezTo>
                    <a:pt x="138" y="87"/>
                    <a:pt x="164" y="112"/>
                    <a:pt x="147" y="130"/>
                  </a:cubicBezTo>
                  <a:cubicBezTo>
                    <a:pt x="112" y="156"/>
                    <a:pt x="130" y="156"/>
                    <a:pt x="121" y="156"/>
                  </a:cubicBezTo>
                  <a:cubicBezTo>
                    <a:pt x="69" y="147"/>
                    <a:pt x="69" y="173"/>
                    <a:pt x="60" y="164"/>
                  </a:cubicBezTo>
                  <a:cubicBezTo>
                    <a:pt x="52" y="164"/>
                    <a:pt x="52" y="138"/>
                    <a:pt x="35" y="138"/>
                  </a:cubicBezTo>
                  <a:cubicBezTo>
                    <a:pt x="52" y="121"/>
                    <a:pt x="43" y="112"/>
                    <a:pt x="43" y="95"/>
                  </a:cubicBezTo>
                  <a:cubicBezTo>
                    <a:pt x="43" y="95"/>
                    <a:pt x="60" y="52"/>
                    <a:pt x="60" y="52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55" y="41"/>
                    <a:pt x="29" y="45"/>
                    <a:pt x="21" y="44"/>
                  </a:cubicBezTo>
                  <a:cubicBezTo>
                    <a:pt x="13" y="43"/>
                    <a:pt x="12" y="41"/>
                    <a:pt x="9" y="35"/>
                  </a:cubicBezTo>
                  <a:cubicBezTo>
                    <a:pt x="9" y="26"/>
                    <a:pt x="0" y="9"/>
                    <a:pt x="0" y="9"/>
                  </a:cubicBezTo>
                  <a:cubicBezTo>
                    <a:pt x="17" y="9"/>
                    <a:pt x="26" y="0"/>
                    <a:pt x="35" y="0"/>
                  </a:cubicBezTo>
                  <a:cubicBezTo>
                    <a:pt x="43" y="0"/>
                    <a:pt x="52" y="0"/>
                    <a:pt x="69" y="0"/>
                  </a:cubicBezTo>
                  <a:cubicBezTo>
                    <a:pt x="78" y="0"/>
                    <a:pt x="86" y="9"/>
                    <a:pt x="86" y="9"/>
                  </a:cubicBezTo>
                  <a:lnTo>
                    <a:pt x="121" y="9"/>
                  </a:lnTo>
                  <a:cubicBezTo>
                    <a:pt x="121" y="9"/>
                    <a:pt x="130" y="0"/>
                    <a:pt x="130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3" name="Freeform 72"/>
            <p:cNvSpPr>
              <a:spLocks/>
            </p:cNvSpPr>
            <p:nvPr/>
          </p:nvSpPr>
          <p:spPr bwMode="auto">
            <a:xfrm>
              <a:off x="2822671" y="2432323"/>
              <a:ext cx="90487" cy="155575"/>
            </a:xfrm>
            <a:custGeom>
              <a:avLst/>
              <a:gdLst>
                <a:gd name="T0" fmla="*/ 2147483647 w 7"/>
                <a:gd name="T1" fmla="*/ 0 h 12"/>
                <a:gd name="T2" fmla="*/ 2147483647 w 7"/>
                <a:gd name="T3" fmla="*/ 0 h 12"/>
                <a:gd name="T4" fmla="*/ 2147483647 w 7"/>
                <a:gd name="T5" fmla="*/ 2147483647 h 12"/>
                <a:gd name="T6" fmla="*/ 2147483647 w 7"/>
                <a:gd name="T7" fmla="*/ 2147483647 h 12"/>
                <a:gd name="T8" fmla="*/ 2147483647 w 7"/>
                <a:gd name="T9" fmla="*/ 2147483647 h 12"/>
                <a:gd name="T10" fmla="*/ 2147483647 w 7"/>
                <a:gd name="T11" fmla="*/ 2147483647 h 12"/>
                <a:gd name="T12" fmla="*/ 0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0 h 12"/>
                <a:gd name="T20" fmla="*/ 2147483647 w 7"/>
                <a:gd name="T21" fmla="*/ 0 h 12"/>
                <a:gd name="T22" fmla="*/ 2147483647 w 7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2"/>
                <a:gd name="T38" fmla="*/ 7 w 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2">
                  <a:moveTo>
                    <a:pt x="2" y="0"/>
                  </a:moveTo>
                  <a:cubicBezTo>
                    <a:pt x="4" y="0"/>
                    <a:pt x="5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1"/>
                    <a:pt x="5" y="6"/>
                    <a:pt x="5" y="6"/>
                  </a:cubicBezTo>
                  <a:cubicBezTo>
                    <a:pt x="5" y="8"/>
                    <a:pt x="6" y="9"/>
                    <a:pt x="4" y="11"/>
                  </a:cubicBezTo>
                  <a:cubicBezTo>
                    <a:pt x="2" y="12"/>
                    <a:pt x="3" y="12"/>
                    <a:pt x="1" y="12"/>
                  </a:cubicBezTo>
                  <a:cubicBezTo>
                    <a:pt x="1" y="10"/>
                    <a:pt x="0" y="9"/>
                    <a:pt x="0" y="7"/>
                  </a:cubicBezTo>
                  <a:cubicBezTo>
                    <a:pt x="0" y="5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4" name="Freeform 77"/>
            <p:cNvSpPr>
              <a:spLocks/>
            </p:cNvSpPr>
            <p:nvPr/>
          </p:nvSpPr>
          <p:spPr bwMode="auto">
            <a:xfrm>
              <a:off x="3270346" y="2575198"/>
              <a:ext cx="103187" cy="249237"/>
            </a:xfrm>
            <a:custGeom>
              <a:avLst/>
              <a:gdLst>
                <a:gd name="T0" fmla="*/ 8 w 69"/>
                <a:gd name="T1" fmla="*/ 39 h 165"/>
                <a:gd name="T2" fmla="*/ 8 w 69"/>
                <a:gd name="T3" fmla="*/ 37 h 165"/>
                <a:gd name="T4" fmla="*/ 8 w 69"/>
                <a:gd name="T5" fmla="*/ 28 h 165"/>
                <a:gd name="T6" fmla="*/ 8 w 69"/>
                <a:gd name="T7" fmla="*/ 23 h 165"/>
                <a:gd name="T8" fmla="*/ 8 w 69"/>
                <a:gd name="T9" fmla="*/ 19 h 165"/>
                <a:gd name="T10" fmla="*/ 8 w 69"/>
                <a:gd name="T11" fmla="*/ 17 h 165"/>
                <a:gd name="T12" fmla="*/ 8 w 69"/>
                <a:gd name="T13" fmla="*/ 11 h 165"/>
                <a:gd name="T14" fmla="*/ 8 w 69"/>
                <a:gd name="T15" fmla="*/ 10 h 165"/>
                <a:gd name="T16" fmla="*/ 8 w 69"/>
                <a:gd name="T17" fmla="*/ 10 h 165"/>
                <a:gd name="T18" fmla="*/ 8 w 69"/>
                <a:gd name="T19" fmla="*/ 10 h 165"/>
                <a:gd name="T20" fmla="*/ 8 w 69"/>
                <a:gd name="T21" fmla="*/ 10 h 165"/>
                <a:gd name="T22" fmla="*/ 8 w 69"/>
                <a:gd name="T23" fmla="*/ 10 h 165"/>
                <a:gd name="T24" fmla="*/ 8 w 69"/>
                <a:gd name="T25" fmla="*/ 0 h 165"/>
                <a:gd name="T26" fmla="*/ 8 w 69"/>
                <a:gd name="T27" fmla="*/ 14 h 165"/>
                <a:gd name="T28" fmla="*/ 0 w 69"/>
                <a:gd name="T29" fmla="*/ 21 h 165"/>
                <a:gd name="T30" fmla="*/ 8 w 69"/>
                <a:gd name="T31" fmla="*/ 28 h 165"/>
                <a:gd name="T32" fmla="*/ 8 w 69"/>
                <a:gd name="T33" fmla="*/ 39 h 165"/>
                <a:gd name="T34" fmla="*/ 8 w 69"/>
                <a:gd name="T35" fmla="*/ 39 h 165"/>
                <a:gd name="T36" fmla="*/ 8 w 69"/>
                <a:gd name="T37" fmla="*/ 39 h 1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165"/>
                <a:gd name="T59" fmla="*/ 69 w 69"/>
                <a:gd name="T60" fmla="*/ 165 h 1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165">
                  <a:moveTo>
                    <a:pt x="26" y="164"/>
                  </a:moveTo>
                  <a:cubicBezTo>
                    <a:pt x="29" y="161"/>
                    <a:pt x="41" y="165"/>
                    <a:pt x="45" y="158"/>
                  </a:cubicBezTo>
                  <a:cubicBezTo>
                    <a:pt x="49" y="151"/>
                    <a:pt x="50" y="131"/>
                    <a:pt x="52" y="121"/>
                  </a:cubicBezTo>
                  <a:cubicBezTo>
                    <a:pt x="43" y="112"/>
                    <a:pt x="69" y="129"/>
                    <a:pt x="60" y="95"/>
                  </a:cubicBezTo>
                  <a:cubicBezTo>
                    <a:pt x="60" y="95"/>
                    <a:pt x="43" y="78"/>
                    <a:pt x="43" y="78"/>
                  </a:cubicBezTo>
                  <a:cubicBezTo>
                    <a:pt x="35" y="78"/>
                    <a:pt x="26" y="78"/>
                    <a:pt x="26" y="69"/>
                  </a:cubicBezTo>
                  <a:cubicBezTo>
                    <a:pt x="26" y="69"/>
                    <a:pt x="43" y="52"/>
                    <a:pt x="43" y="52"/>
                  </a:cubicBezTo>
                  <a:cubicBezTo>
                    <a:pt x="43" y="43"/>
                    <a:pt x="35" y="35"/>
                    <a:pt x="35" y="26"/>
                  </a:cubicBezTo>
                  <a:cubicBezTo>
                    <a:pt x="35" y="26"/>
                    <a:pt x="35" y="26"/>
                    <a:pt x="43" y="17"/>
                  </a:cubicBezTo>
                  <a:lnTo>
                    <a:pt x="43" y="9"/>
                  </a:lnTo>
                  <a:cubicBezTo>
                    <a:pt x="35" y="9"/>
                    <a:pt x="17" y="0"/>
                    <a:pt x="17" y="0"/>
                  </a:cubicBezTo>
                  <a:cubicBezTo>
                    <a:pt x="17" y="0"/>
                    <a:pt x="0" y="17"/>
                    <a:pt x="9" y="60"/>
                  </a:cubicBezTo>
                  <a:cubicBezTo>
                    <a:pt x="0" y="69"/>
                    <a:pt x="0" y="78"/>
                    <a:pt x="0" y="86"/>
                  </a:cubicBezTo>
                  <a:cubicBezTo>
                    <a:pt x="2" y="96"/>
                    <a:pt x="11" y="109"/>
                    <a:pt x="15" y="122"/>
                  </a:cubicBezTo>
                  <a:cubicBezTo>
                    <a:pt x="19" y="135"/>
                    <a:pt x="24" y="157"/>
                    <a:pt x="26" y="164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5" name="Freeform 139"/>
            <p:cNvSpPr>
              <a:spLocks/>
            </p:cNvSpPr>
            <p:nvPr/>
          </p:nvSpPr>
          <p:spPr bwMode="auto">
            <a:xfrm>
              <a:off x="3208433" y="2143398"/>
              <a:ext cx="23812" cy="39687"/>
            </a:xfrm>
            <a:custGeom>
              <a:avLst/>
              <a:gdLst>
                <a:gd name="T0" fmla="*/ 0 w 2"/>
                <a:gd name="T1" fmla="*/ 2147483647 h 3"/>
                <a:gd name="T2" fmla="*/ 0 w 2"/>
                <a:gd name="T3" fmla="*/ 2147483647 h 3"/>
                <a:gd name="T4" fmla="*/ 0 w 2"/>
                <a:gd name="T5" fmla="*/ 2147483647 h 3"/>
                <a:gd name="T6" fmla="*/ 2147483647 w 2"/>
                <a:gd name="T7" fmla="*/ 0 h 3"/>
                <a:gd name="T8" fmla="*/ 2147483647 w 2"/>
                <a:gd name="T9" fmla="*/ 2147483647 h 3"/>
                <a:gd name="T10" fmla="*/ 2147483647 w 2"/>
                <a:gd name="T11" fmla="*/ 2147483647 h 3"/>
                <a:gd name="T12" fmla="*/ 0 w 2"/>
                <a:gd name="T13" fmla="*/ 2147483647 h 3"/>
                <a:gd name="T14" fmla="*/ 0 w 2"/>
                <a:gd name="T15" fmla="*/ 2147483647 h 3"/>
                <a:gd name="T16" fmla="*/ 0 w 2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3"/>
                <a:gd name="T29" fmla="*/ 2 w 2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3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lnTo>
                    <a:pt x="1" y="3"/>
                  </a:lnTo>
                  <a:cubicBezTo>
                    <a:pt x="1" y="3"/>
                    <a:pt x="0" y="2"/>
                    <a:pt x="0" y="2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6" name="Freeform 140"/>
            <p:cNvSpPr>
              <a:spLocks/>
            </p:cNvSpPr>
            <p:nvPr/>
          </p:nvSpPr>
          <p:spPr bwMode="auto">
            <a:xfrm>
              <a:off x="3208433" y="1986235"/>
              <a:ext cx="215900" cy="247650"/>
            </a:xfrm>
            <a:custGeom>
              <a:avLst/>
              <a:gdLst>
                <a:gd name="T0" fmla="*/ 13 w 147"/>
                <a:gd name="T1" fmla="*/ 21 h 164"/>
                <a:gd name="T2" fmla="*/ 10 w 147"/>
                <a:gd name="T3" fmla="*/ 10 h 164"/>
                <a:gd name="T4" fmla="*/ 7 w 147"/>
                <a:gd name="T5" fmla="*/ 10 h 164"/>
                <a:gd name="T6" fmla="*/ 6 w 147"/>
                <a:gd name="T7" fmla="*/ 10 h 164"/>
                <a:gd name="T8" fmla="*/ 6 w 147"/>
                <a:gd name="T9" fmla="*/ 0 h 164"/>
                <a:gd name="T10" fmla="*/ 6 w 147"/>
                <a:gd name="T11" fmla="*/ 0 h 164"/>
                <a:gd name="T12" fmla="*/ 6 w 147"/>
                <a:gd name="T13" fmla="*/ 0 h 164"/>
                <a:gd name="T14" fmla="*/ 6 w 147"/>
                <a:gd name="T15" fmla="*/ 0 h 164"/>
                <a:gd name="T16" fmla="*/ 6 w 147"/>
                <a:gd name="T17" fmla="*/ 10 h 164"/>
                <a:gd name="T18" fmla="*/ 6 w 147"/>
                <a:gd name="T19" fmla="*/ 10 h 164"/>
                <a:gd name="T20" fmla="*/ 6 w 147"/>
                <a:gd name="T21" fmla="*/ 10 h 164"/>
                <a:gd name="T22" fmla="*/ 6 w 147"/>
                <a:gd name="T23" fmla="*/ 17 h 164"/>
                <a:gd name="T24" fmla="*/ 6 w 147"/>
                <a:gd name="T25" fmla="*/ 17 h 164"/>
                <a:gd name="T26" fmla="*/ 0 w 147"/>
                <a:gd name="T27" fmla="*/ 21 h 164"/>
                <a:gd name="T28" fmla="*/ 0 w 147"/>
                <a:gd name="T29" fmla="*/ 21 h 164"/>
                <a:gd name="T30" fmla="*/ 6 w 147"/>
                <a:gd name="T31" fmla="*/ 23 h 164"/>
                <a:gd name="T32" fmla="*/ 6 w 147"/>
                <a:gd name="T33" fmla="*/ 23 h 164"/>
                <a:gd name="T34" fmla="*/ 6 w 147"/>
                <a:gd name="T35" fmla="*/ 25 h 164"/>
                <a:gd name="T36" fmla="*/ 6 w 147"/>
                <a:gd name="T37" fmla="*/ 26 h 164"/>
                <a:gd name="T38" fmla="*/ 6 w 147"/>
                <a:gd name="T39" fmla="*/ 29 h 164"/>
                <a:gd name="T40" fmla="*/ 6 w 147"/>
                <a:gd name="T41" fmla="*/ 29 h 164"/>
                <a:gd name="T42" fmla="*/ 6 w 147"/>
                <a:gd name="T43" fmla="*/ 29 h 164"/>
                <a:gd name="T44" fmla="*/ 6 w 147"/>
                <a:gd name="T45" fmla="*/ 29 h 164"/>
                <a:gd name="T46" fmla="*/ 6 w 147"/>
                <a:gd name="T47" fmla="*/ 38 h 164"/>
                <a:gd name="T48" fmla="*/ 6 w 147"/>
                <a:gd name="T49" fmla="*/ 38 h 164"/>
                <a:gd name="T50" fmla="*/ 10 w 147"/>
                <a:gd name="T51" fmla="*/ 38 h 164"/>
                <a:gd name="T52" fmla="*/ 10 w 147"/>
                <a:gd name="T53" fmla="*/ 36 h 164"/>
                <a:gd name="T54" fmla="*/ 10 w 147"/>
                <a:gd name="T55" fmla="*/ 31 h 164"/>
                <a:gd name="T56" fmla="*/ 10 w 147"/>
                <a:gd name="T57" fmla="*/ 31 h 164"/>
                <a:gd name="T58" fmla="*/ 10 w 147"/>
                <a:gd name="T59" fmla="*/ 31 h 164"/>
                <a:gd name="T60" fmla="*/ 10 w 147"/>
                <a:gd name="T61" fmla="*/ 31 h 164"/>
                <a:gd name="T62" fmla="*/ 11 w 147"/>
                <a:gd name="T63" fmla="*/ 31 h 164"/>
                <a:gd name="T64" fmla="*/ 7 w 147"/>
                <a:gd name="T65" fmla="*/ 25 h 164"/>
                <a:gd name="T66" fmla="*/ 13 w 147"/>
                <a:gd name="T67" fmla="*/ 21 h 164"/>
                <a:gd name="T68" fmla="*/ 13 w 147"/>
                <a:gd name="T69" fmla="*/ 21 h 164"/>
                <a:gd name="T70" fmla="*/ 13 w 147"/>
                <a:gd name="T71" fmla="*/ 21 h 1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7"/>
                <a:gd name="T109" fmla="*/ 0 h 164"/>
                <a:gd name="T110" fmla="*/ 147 w 147"/>
                <a:gd name="T111" fmla="*/ 164 h 1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7" h="164">
                  <a:moveTo>
                    <a:pt x="147" y="86"/>
                  </a:moveTo>
                  <a:cubicBezTo>
                    <a:pt x="138" y="69"/>
                    <a:pt x="138" y="43"/>
                    <a:pt x="121" y="26"/>
                  </a:cubicBezTo>
                  <a:cubicBezTo>
                    <a:pt x="112" y="26"/>
                    <a:pt x="112" y="17"/>
                    <a:pt x="95" y="17"/>
                  </a:cubicBezTo>
                  <a:cubicBezTo>
                    <a:pt x="86" y="17"/>
                    <a:pt x="86" y="26"/>
                    <a:pt x="69" y="26"/>
                  </a:cubicBezTo>
                  <a:cubicBezTo>
                    <a:pt x="69" y="26"/>
                    <a:pt x="43" y="9"/>
                    <a:pt x="43" y="0"/>
                  </a:cubicBezTo>
                  <a:lnTo>
                    <a:pt x="35" y="0"/>
                  </a:lnTo>
                  <a:cubicBezTo>
                    <a:pt x="35" y="9"/>
                    <a:pt x="35" y="9"/>
                    <a:pt x="35" y="17"/>
                  </a:cubicBezTo>
                  <a:cubicBezTo>
                    <a:pt x="35" y="17"/>
                    <a:pt x="35" y="26"/>
                    <a:pt x="43" y="26"/>
                  </a:cubicBezTo>
                  <a:cubicBezTo>
                    <a:pt x="35" y="26"/>
                    <a:pt x="26" y="35"/>
                    <a:pt x="26" y="35"/>
                  </a:cubicBezTo>
                  <a:cubicBezTo>
                    <a:pt x="17" y="60"/>
                    <a:pt x="9" y="52"/>
                    <a:pt x="9" y="69"/>
                  </a:cubicBezTo>
                  <a:lnTo>
                    <a:pt x="0" y="86"/>
                  </a:lnTo>
                  <a:cubicBezTo>
                    <a:pt x="9" y="86"/>
                    <a:pt x="9" y="95"/>
                    <a:pt x="9" y="95"/>
                  </a:cubicBezTo>
                  <a:lnTo>
                    <a:pt x="10" y="103"/>
                  </a:lnTo>
                  <a:lnTo>
                    <a:pt x="9" y="112"/>
                  </a:lnTo>
                  <a:lnTo>
                    <a:pt x="9" y="129"/>
                  </a:lnTo>
                  <a:cubicBezTo>
                    <a:pt x="17" y="129"/>
                    <a:pt x="26" y="129"/>
                    <a:pt x="35" y="129"/>
                  </a:cubicBezTo>
                  <a:cubicBezTo>
                    <a:pt x="35" y="138"/>
                    <a:pt x="35" y="155"/>
                    <a:pt x="26" y="164"/>
                  </a:cubicBezTo>
                  <a:cubicBezTo>
                    <a:pt x="43" y="164"/>
                    <a:pt x="52" y="164"/>
                    <a:pt x="69" y="164"/>
                  </a:cubicBezTo>
                  <a:cubicBezTo>
                    <a:pt x="86" y="164"/>
                    <a:pt x="112" y="164"/>
                    <a:pt x="121" y="164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47"/>
                    <a:pt x="121" y="138"/>
                  </a:cubicBezTo>
                  <a:cubicBezTo>
                    <a:pt x="121" y="138"/>
                    <a:pt x="130" y="138"/>
                    <a:pt x="130" y="138"/>
                  </a:cubicBezTo>
                  <a:cubicBezTo>
                    <a:pt x="95" y="121"/>
                    <a:pt x="112" y="112"/>
                    <a:pt x="95" y="104"/>
                  </a:cubicBezTo>
                  <a:cubicBezTo>
                    <a:pt x="121" y="104"/>
                    <a:pt x="121" y="86"/>
                    <a:pt x="147" y="86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7" name="Freeform 141"/>
            <p:cNvSpPr>
              <a:spLocks/>
            </p:cNvSpPr>
            <p:nvPr/>
          </p:nvSpPr>
          <p:spPr bwMode="auto">
            <a:xfrm>
              <a:off x="3130646" y="2105298"/>
              <a:ext cx="104775" cy="69850"/>
            </a:xfrm>
            <a:custGeom>
              <a:avLst/>
              <a:gdLst>
                <a:gd name="T0" fmla="*/ 7 w 71"/>
                <a:gd name="T1" fmla="*/ 11 h 46"/>
                <a:gd name="T2" fmla="*/ 7 w 71"/>
                <a:gd name="T3" fmla="*/ 11 h 46"/>
                <a:gd name="T4" fmla="*/ 0 w 71"/>
                <a:gd name="T5" fmla="*/ 11 h 46"/>
                <a:gd name="T6" fmla="*/ 0 w 71"/>
                <a:gd name="T7" fmla="*/ 11 h 46"/>
                <a:gd name="T8" fmla="*/ 0 w 71"/>
                <a:gd name="T9" fmla="*/ 10 h 46"/>
                <a:gd name="T10" fmla="*/ 0 w 71"/>
                <a:gd name="T11" fmla="*/ 10 h 46"/>
                <a:gd name="T12" fmla="*/ 7 w 71"/>
                <a:gd name="T13" fmla="*/ 0 h 46"/>
                <a:gd name="T14" fmla="*/ 7 w 71"/>
                <a:gd name="T15" fmla="*/ 0 h 46"/>
                <a:gd name="T16" fmla="*/ 7 w 71"/>
                <a:gd name="T17" fmla="*/ 11 h 46"/>
                <a:gd name="T18" fmla="*/ 7 w 71"/>
                <a:gd name="T19" fmla="*/ 11 h 46"/>
                <a:gd name="T20" fmla="*/ 7 w 71"/>
                <a:gd name="T21" fmla="*/ 11 h 46"/>
                <a:gd name="T22" fmla="*/ 7 w 71"/>
                <a:gd name="T23" fmla="*/ 11 h 46"/>
                <a:gd name="T24" fmla="*/ 7 w 71"/>
                <a:gd name="T25" fmla="*/ 11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46"/>
                <a:gd name="T41" fmla="*/ 71 w 71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46">
                  <a:moveTo>
                    <a:pt x="71" y="29"/>
                  </a:moveTo>
                  <a:cubicBezTo>
                    <a:pt x="62" y="29"/>
                    <a:pt x="55" y="37"/>
                    <a:pt x="47" y="46"/>
                  </a:cubicBezTo>
                  <a:cubicBezTo>
                    <a:pt x="29" y="37"/>
                    <a:pt x="17" y="26"/>
                    <a:pt x="0" y="17"/>
                  </a:cubicBezTo>
                  <a:lnTo>
                    <a:pt x="0" y="9"/>
                  </a:lnTo>
                  <a:cubicBezTo>
                    <a:pt x="0" y="0"/>
                    <a:pt x="9" y="0"/>
                    <a:pt x="9" y="0"/>
                  </a:cubicBezTo>
                  <a:cubicBezTo>
                    <a:pt x="17" y="0"/>
                    <a:pt x="44" y="9"/>
                    <a:pt x="52" y="0"/>
                  </a:cubicBezTo>
                  <a:cubicBezTo>
                    <a:pt x="52" y="9"/>
                    <a:pt x="57" y="2"/>
                    <a:pt x="57" y="10"/>
                  </a:cubicBezTo>
                  <a:cubicBezTo>
                    <a:pt x="66" y="10"/>
                    <a:pt x="61" y="17"/>
                    <a:pt x="61" y="17"/>
                  </a:cubicBezTo>
                  <a:lnTo>
                    <a:pt x="61" y="26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8" name="Freeform 142"/>
            <p:cNvSpPr>
              <a:spLocks/>
            </p:cNvSpPr>
            <p:nvPr/>
          </p:nvSpPr>
          <p:spPr bwMode="auto">
            <a:xfrm>
              <a:off x="3449733" y="2208485"/>
              <a:ext cx="163512" cy="793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2147483647 w 13"/>
                <a:gd name="T5" fmla="*/ 0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0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2147483647 h 6"/>
                <a:gd name="T18" fmla="*/ 2147483647 w 13"/>
                <a:gd name="T19" fmla="*/ 2147483647 h 6"/>
                <a:gd name="T20" fmla="*/ 2147483647 w 13"/>
                <a:gd name="T21" fmla="*/ 2147483647 h 6"/>
                <a:gd name="T22" fmla="*/ 2147483647 w 13"/>
                <a:gd name="T23" fmla="*/ 2147483647 h 6"/>
                <a:gd name="T24" fmla="*/ 2147483647 w 13"/>
                <a:gd name="T25" fmla="*/ 0 h 6"/>
                <a:gd name="T26" fmla="*/ 2147483647 w 13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6"/>
                <a:gd name="T44" fmla="*/ 13 w 13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6">
                  <a:moveTo>
                    <a:pt x="12" y="0"/>
                  </a:moveTo>
                  <a:lnTo>
                    <a:pt x="7" y="0"/>
                  </a:lnTo>
                  <a:cubicBezTo>
                    <a:pt x="7" y="0"/>
                    <a:pt x="5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2" y="3"/>
                    <a:pt x="0" y="3"/>
                  </a:cubicBezTo>
                  <a:cubicBezTo>
                    <a:pt x="1" y="5"/>
                    <a:pt x="2" y="5"/>
                    <a:pt x="4" y="6"/>
                  </a:cubicBezTo>
                  <a:lnTo>
                    <a:pt x="10" y="6"/>
                  </a:lnTo>
                  <a:cubicBezTo>
                    <a:pt x="11" y="4"/>
                    <a:pt x="13" y="2"/>
                    <a:pt x="13" y="1"/>
                  </a:cubicBezTo>
                  <a:lnTo>
                    <a:pt x="12" y="0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9" name="Freeform 143"/>
            <p:cNvSpPr>
              <a:spLocks/>
            </p:cNvSpPr>
            <p:nvPr/>
          </p:nvSpPr>
          <p:spPr bwMode="auto">
            <a:xfrm>
              <a:off x="3219546" y="2227535"/>
              <a:ext cx="103187" cy="60325"/>
            </a:xfrm>
            <a:custGeom>
              <a:avLst/>
              <a:gdLst>
                <a:gd name="T0" fmla="*/ 9 w 69"/>
                <a:gd name="T1" fmla="*/ 10 h 40"/>
                <a:gd name="T2" fmla="*/ 8 w 69"/>
                <a:gd name="T3" fmla="*/ 10 h 40"/>
                <a:gd name="T4" fmla="*/ 8 w 69"/>
                <a:gd name="T5" fmla="*/ 10 h 40"/>
                <a:gd name="T6" fmla="*/ 8 w 69"/>
                <a:gd name="T7" fmla="*/ 10 h 40"/>
                <a:gd name="T8" fmla="*/ 8 w 69"/>
                <a:gd name="T9" fmla="*/ 10 h 40"/>
                <a:gd name="T10" fmla="*/ 8 w 69"/>
                <a:gd name="T11" fmla="*/ 10 h 40"/>
                <a:gd name="T12" fmla="*/ 8 w 69"/>
                <a:gd name="T13" fmla="*/ 10 h 40"/>
                <a:gd name="T14" fmla="*/ 8 w 69"/>
                <a:gd name="T15" fmla="*/ 10 h 40"/>
                <a:gd name="T16" fmla="*/ 0 w 69"/>
                <a:gd name="T17" fmla="*/ 10 h 40"/>
                <a:gd name="T18" fmla="*/ 8 w 69"/>
                <a:gd name="T19" fmla="*/ 10 h 40"/>
                <a:gd name="T20" fmla="*/ 8 w 69"/>
                <a:gd name="T21" fmla="*/ 2 h 40"/>
                <a:gd name="T22" fmla="*/ 9 w 69"/>
                <a:gd name="T23" fmla="*/ 6 h 40"/>
                <a:gd name="T24" fmla="*/ 9 w 69"/>
                <a:gd name="T25" fmla="*/ 6 h 40"/>
                <a:gd name="T26" fmla="*/ 8 w 69"/>
                <a:gd name="T27" fmla="*/ 10 h 40"/>
                <a:gd name="T28" fmla="*/ 8 w 69"/>
                <a:gd name="T29" fmla="*/ 10 h 40"/>
                <a:gd name="T30" fmla="*/ 9 w 69"/>
                <a:gd name="T31" fmla="*/ 10 h 40"/>
                <a:gd name="T32" fmla="*/ 9 w 69"/>
                <a:gd name="T33" fmla="*/ 10 h 40"/>
                <a:gd name="T34" fmla="*/ 9 w 69"/>
                <a:gd name="T35" fmla="*/ 1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40"/>
                <a:gd name="T56" fmla="*/ 69 w 69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40">
                  <a:moveTo>
                    <a:pt x="69" y="23"/>
                  </a:moveTo>
                  <a:cubicBezTo>
                    <a:pt x="67" y="24"/>
                    <a:pt x="62" y="29"/>
                    <a:pt x="58" y="32"/>
                  </a:cubicBezTo>
                  <a:cubicBezTo>
                    <a:pt x="54" y="35"/>
                    <a:pt x="47" y="40"/>
                    <a:pt x="43" y="40"/>
                  </a:cubicBezTo>
                  <a:cubicBezTo>
                    <a:pt x="43" y="40"/>
                    <a:pt x="35" y="40"/>
                    <a:pt x="35" y="31"/>
                  </a:cubicBezTo>
                  <a:cubicBezTo>
                    <a:pt x="26" y="31"/>
                    <a:pt x="26" y="40"/>
                    <a:pt x="26" y="40"/>
                  </a:cubicBezTo>
                  <a:lnTo>
                    <a:pt x="17" y="40"/>
                  </a:lnTo>
                  <a:cubicBezTo>
                    <a:pt x="17" y="40"/>
                    <a:pt x="0" y="31"/>
                    <a:pt x="0" y="31"/>
                  </a:cubicBezTo>
                  <a:cubicBezTo>
                    <a:pt x="9" y="23"/>
                    <a:pt x="9" y="23"/>
                    <a:pt x="17" y="14"/>
                  </a:cubicBezTo>
                  <a:cubicBezTo>
                    <a:pt x="23" y="10"/>
                    <a:pt x="29" y="4"/>
                    <a:pt x="38" y="2"/>
                  </a:cubicBezTo>
                  <a:cubicBezTo>
                    <a:pt x="47" y="0"/>
                    <a:pt x="64" y="5"/>
                    <a:pt x="69" y="5"/>
                  </a:cubicBezTo>
                  <a:lnTo>
                    <a:pt x="52" y="14"/>
                  </a:lnTo>
                  <a:cubicBezTo>
                    <a:pt x="60" y="23"/>
                    <a:pt x="43" y="23"/>
                    <a:pt x="69" y="23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0" name="Freeform 144"/>
            <p:cNvSpPr>
              <a:spLocks/>
            </p:cNvSpPr>
            <p:nvPr/>
          </p:nvSpPr>
          <p:spPr bwMode="auto">
            <a:xfrm>
              <a:off x="2951258" y="2117998"/>
              <a:ext cx="314325" cy="287337"/>
            </a:xfrm>
            <a:custGeom>
              <a:avLst/>
              <a:gdLst>
                <a:gd name="T0" fmla="*/ 7 w 212"/>
                <a:gd name="T1" fmla="*/ 40 h 190"/>
                <a:gd name="T2" fmla="*/ 7 w 212"/>
                <a:gd name="T3" fmla="*/ 36 h 190"/>
                <a:gd name="T4" fmla="*/ 7 w 212"/>
                <a:gd name="T5" fmla="*/ 29 h 190"/>
                <a:gd name="T6" fmla="*/ 7 w 212"/>
                <a:gd name="T7" fmla="*/ 22 h 190"/>
                <a:gd name="T8" fmla="*/ 0 w 212"/>
                <a:gd name="T9" fmla="*/ 17 h 190"/>
                <a:gd name="T10" fmla="*/ 0 w 212"/>
                <a:gd name="T11" fmla="*/ 17 h 190"/>
                <a:gd name="T12" fmla="*/ 0 w 212"/>
                <a:gd name="T13" fmla="*/ 15 h 190"/>
                <a:gd name="T14" fmla="*/ 0 w 212"/>
                <a:gd name="T15" fmla="*/ 15 h 190"/>
                <a:gd name="T16" fmla="*/ 7 w 212"/>
                <a:gd name="T17" fmla="*/ 11 h 190"/>
                <a:gd name="T18" fmla="*/ 7 w 212"/>
                <a:gd name="T19" fmla="*/ 11 h 190"/>
                <a:gd name="T20" fmla="*/ 7 w 212"/>
                <a:gd name="T21" fmla="*/ 15 h 190"/>
                <a:gd name="T22" fmla="*/ 7 w 212"/>
                <a:gd name="T23" fmla="*/ 15 h 190"/>
                <a:gd name="T24" fmla="*/ 7 w 212"/>
                <a:gd name="T25" fmla="*/ 15 h 190"/>
                <a:gd name="T26" fmla="*/ 7 w 212"/>
                <a:gd name="T27" fmla="*/ 15 h 190"/>
                <a:gd name="T28" fmla="*/ 7 w 212"/>
                <a:gd name="T29" fmla="*/ 10 h 190"/>
                <a:gd name="T30" fmla="*/ 7 w 212"/>
                <a:gd name="T31" fmla="*/ 10 h 190"/>
                <a:gd name="T32" fmla="*/ 7 w 212"/>
                <a:gd name="T33" fmla="*/ 10 h 190"/>
                <a:gd name="T34" fmla="*/ 11 w 212"/>
                <a:gd name="T35" fmla="*/ 0 h 190"/>
                <a:gd name="T36" fmla="*/ 14 w 212"/>
                <a:gd name="T37" fmla="*/ 0 h 190"/>
                <a:gd name="T38" fmla="*/ 14 w 212"/>
                <a:gd name="T39" fmla="*/ 0 h 190"/>
                <a:gd name="T40" fmla="*/ 14 w 212"/>
                <a:gd name="T41" fmla="*/ 10 h 190"/>
                <a:gd name="T42" fmla="*/ 14 w 212"/>
                <a:gd name="T43" fmla="*/ 10 h 190"/>
                <a:gd name="T44" fmla="*/ 19 w 212"/>
                <a:gd name="T45" fmla="*/ 10 h 190"/>
                <a:gd name="T46" fmla="*/ 20 w 212"/>
                <a:gd name="T47" fmla="*/ 10 h 190"/>
                <a:gd name="T48" fmla="*/ 20 w 212"/>
                <a:gd name="T49" fmla="*/ 10 h 190"/>
                <a:gd name="T50" fmla="*/ 20 w 212"/>
                <a:gd name="T51" fmla="*/ 10 h 190"/>
                <a:gd name="T52" fmla="*/ 20 w 212"/>
                <a:gd name="T53" fmla="*/ 10 h 190"/>
                <a:gd name="T54" fmla="*/ 23 w 212"/>
                <a:gd name="T55" fmla="*/ 10 h 190"/>
                <a:gd name="T56" fmla="*/ 23 w 212"/>
                <a:gd name="T57" fmla="*/ 20 h 190"/>
                <a:gd name="T58" fmla="*/ 20 w 212"/>
                <a:gd name="T59" fmla="*/ 26 h 190"/>
                <a:gd name="T60" fmla="*/ 21 w 212"/>
                <a:gd name="T61" fmla="*/ 27 h 190"/>
                <a:gd name="T62" fmla="*/ 21 w 212"/>
                <a:gd name="T63" fmla="*/ 27 h 190"/>
                <a:gd name="T64" fmla="*/ 21 w 212"/>
                <a:gd name="T65" fmla="*/ 29 h 190"/>
                <a:gd name="T66" fmla="*/ 21 w 212"/>
                <a:gd name="T67" fmla="*/ 29 h 190"/>
                <a:gd name="T68" fmla="*/ 21 w 212"/>
                <a:gd name="T69" fmla="*/ 30 h 190"/>
                <a:gd name="T70" fmla="*/ 23 w 212"/>
                <a:gd name="T71" fmla="*/ 38 h 190"/>
                <a:gd name="T72" fmla="*/ 18 w 212"/>
                <a:gd name="T73" fmla="*/ 42 h 190"/>
                <a:gd name="T74" fmla="*/ 17 w 212"/>
                <a:gd name="T75" fmla="*/ 40 h 190"/>
                <a:gd name="T76" fmla="*/ 14 w 212"/>
                <a:gd name="T77" fmla="*/ 46 h 190"/>
                <a:gd name="T78" fmla="*/ 11 w 212"/>
                <a:gd name="T79" fmla="*/ 44 h 190"/>
                <a:gd name="T80" fmla="*/ 9 w 212"/>
                <a:gd name="T81" fmla="*/ 46 h 190"/>
                <a:gd name="T82" fmla="*/ 7 w 212"/>
                <a:gd name="T83" fmla="*/ 40 h 190"/>
                <a:gd name="T84" fmla="*/ 7 w 212"/>
                <a:gd name="T85" fmla="*/ 40 h 190"/>
                <a:gd name="T86" fmla="*/ 7 w 212"/>
                <a:gd name="T87" fmla="*/ 40 h 1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2"/>
                <a:gd name="T133" fmla="*/ 0 h 190"/>
                <a:gd name="T134" fmla="*/ 212 w 212"/>
                <a:gd name="T135" fmla="*/ 190 h 1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2" h="190">
                  <a:moveTo>
                    <a:pt x="43" y="164"/>
                  </a:moveTo>
                  <a:cubicBezTo>
                    <a:pt x="52" y="164"/>
                    <a:pt x="43" y="155"/>
                    <a:pt x="43" y="147"/>
                  </a:cubicBezTo>
                  <a:cubicBezTo>
                    <a:pt x="43" y="130"/>
                    <a:pt x="43" y="130"/>
                    <a:pt x="43" y="121"/>
                  </a:cubicBezTo>
                  <a:cubicBezTo>
                    <a:pt x="43" y="112"/>
                    <a:pt x="43" y="104"/>
                    <a:pt x="43" y="86"/>
                  </a:cubicBezTo>
                  <a:cubicBezTo>
                    <a:pt x="35" y="86"/>
                    <a:pt x="0" y="69"/>
                    <a:pt x="0" y="69"/>
                  </a:cubicBezTo>
                  <a:lnTo>
                    <a:pt x="0" y="60"/>
                  </a:lnTo>
                  <a:cubicBezTo>
                    <a:pt x="9" y="60"/>
                    <a:pt x="9" y="52"/>
                    <a:pt x="17" y="52"/>
                  </a:cubicBezTo>
                  <a:lnTo>
                    <a:pt x="26" y="60"/>
                  </a:lnTo>
                  <a:cubicBezTo>
                    <a:pt x="35" y="52"/>
                    <a:pt x="43" y="60"/>
                    <a:pt x="52" y="60"/>
                  </a:cubicBezTo>
                  <a:lnTo>
                    <a:pt x="52" y="26"/>
                  </a:lnTo>
                  <a:cubicBezTo>
                    <a:pt x="52" y="35"/>
                    <a:pt x="52" y="43"/>
                    <a:pt x="61" y="43"/>
                  </a:cubicBezTo>
                  <a:cubicBezTo>
                    <a:pt x="78" y="43"/>
                    <a:pt x="95" y="17"/>
                    <a:pt x="95" y="0"/>
                  </a:cubicBezTo>
                  <a:cubicBezTo>
                    <a:pt x="113" y="0"/>
                    <a:pt x="113" y="0"/>
                    <a:pt x="121" y="0"/>
                  </a:cubicBezTo>
                  <a:lnTo>
                    <a:pt x="121" y="9"/>
                  </a:lnTo>
                  <a:cubicBezTo>
                    <a:pt x="139" y="17"/>
                    <a:pt x="156" y="26"/>
                    <a:pt x="173" y="35"/>
                  </a:cubicBezTo>
                  <a:cubicBezTo>
                    <a:pt x="173" y="35"/>
                    <a:pt x="182" y="43"/>
                    <a:pt x="182" y="43"/>
                  </a:cubicBezTo>
                  <a:cubicBezTo>
                    <a:pt x="191" y="43"/>
                    <a:pt x="199" y="43"/>
                    <a:pt x="208" y="43"/>
                  </a:cubicBezTo>
                  <a:cubicBezTo>
                    <a:pt x="211" y="49"/>
                    <a:pt x="212" y="70"/>
                    <a:pt x="208" y="80"/>
                  </a:cubicBezTo>
                  <a:cubicBezTo>
                    <a:pt x="204" y="90"/>
                    <a:pt x="183" y="99"/>
                    <a:pt x="182" y="104"/>
                  </a:cubicBezTo>
                  <a:cubicBezTo>
                    <a:pt x="182" y="104"/>
                    <a:pt x="199" y="112"/>
                    <a:pt x="199" y="112"/>
                  </a:cubicBezTo>
                  <a:lnTo>
                    <a:pt x="199" y="121"/>
                  </a:lnTo>
                  <a:cubicBezTo>
                    <a:pt x="199" y="130"/>
                    <a:pt x="199" y="130"/>
                    <a:pt x="199" y="130"/>
                  </a:cubicBezTo>
                  <a:cubicBezTo>
                    <a:pt x="199" y="138"/>
                    <a:pt x="199" y="155"/>
                    <a:pt x="208" y="155"/>
                  </a:cubicBezTo>
                  <a:cubicBezTo>
                    <a:pt x="191" y="173"/>
                    <a:pt x="182" y="190"/>
                    <a:pt x="156" y="173"/>
                  </a:cubicBezTo>
                  <a:cubicBezTo>
                    <a:pt x="156" y="173"/>
                    <a:pt x="147" y="164"/>
                    <a:pt x="147" y="164"/>
                  </a:cubicBezTo>
                  <a:cubicBezTo>
                    <a:pt x="130" y="164"/>
                    <a:pt x="121" y="181"/>
                    <a:pt x="121" y="190"/>
                  </a:cubicBezTo>
                  <a:cubicBezTo>
                    <a:pt x="113" y="190"/>
                    <a:pt x="104" y="190"/>
                    <a:pt x="95" y="181"/>
                  </a:cubicBezTo>
                  <a:cubicBezTo>
                    <a:pt x="95" y="181"/>
                    <a:pt x="95" y="190"/>
                    <a:pt x="87" y="190"/>
                  </a:cubicBezTo>
                  <a:cubicBezTo>
                    <a:pt x="78" y="190"/>
                    <a:pt x="52" y="181"/>
                    <a:pt x="43" y="164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1" name="Freeform 145"/>
            <p:cNvSpPr>
              <a:spLocks/>
            </p:cNvSpPr>
            <p:nvPr/>
          </p:nvSpPr>
          <p:spPr bwMode="auto">
            <a:xfrm>
              <a:off x="3283046" y="2183085"/>
              <a:ext cx="204787" cy="115887"/>
            </a:xfrm>
            <a:custGeom>
              <a:avLst/>
              <a:gdLst>
                <a:gd name="T0" fmla="*/ 8 w 138"/>
                <a:gd name="T1" fmla="*/ 9 h 77"/>
                <a:gd name="T2" fmla="*/ 7 w 138"/>
                <a:gd name="T3" fmla="*/ 9 h 77"/>
                <a:gd name="T4" fmla="*/ 7 w 138"/>
                <a:gd name="T5" fmla="*/ 9 h 77"/>
                <a:gd name="T6" fmla="*/ 7 w 138"/>
                <a:gd name="T7" fmla="*/ 9 h 77"/>
                <a:gd name="T8" fmla="*/ 7 w 138"/>
                <a:gd name="T9" fmla="*/ 9 h 77"/>
                <a:gd name="T10" fmla="*/ 7 w 138"/>
                <a:gd name="T11" fmla="*/ 9 h 77"/>
                <a:gd name="T12" fmla="*/ 7 w 138"/>
                <a:gd name="T13" fmla="*/ 9 h 77"/>
                <a:gd name="T14" fmla="*/ 7 w 138"/>
                <a:gd name="T15" fmla="*/ 9 h 77"/>
                <a:gd name="T16" fmla="*/ 7 w 138"/>
                <a:gd name="T17" fmla="*/ 9 h 77"/>
                <a:gd name="T18" fmla="*/ 7 w 138"/>
                <a:gd name="T19" fmla="*/ 9 h 77"/>
                <a:gd name="T20" fmla="*/ 7 w 138"/>
                <a:gd name="T21" fmla="*/ 9 h 77"/>
                <a:gd name="T22" fmla="*/ 7 w 138"/>
                <a:gd name="T23" fmla="*/ 11 h 77"/>
                <a:gd name="T24" fmla="*/ 7 w 138"/>
                <a:gd name="T25" fmla="*/ 12 h 77"/>
                <a:gd name="T26" fmla="*/ 8 w 138"/>
                <a:gd name="T27" fmla="*/ 12 h 77"/>
                <a:gd name="T28" fmla="*/ 11 w 138"/>
                <a:gd name="T29" fmla="*/ 12 h 77"/>
                <a:gd name="T30" fmla="*/ 14 w 138"/>
                <a:gd name="T31" fmla="*/ 9 h 77"/>
                <a:gd name="T32" fmla="*/ 17 w 138"/>
                <a:gd name="T33" fmla="*/ 9 h 77"/>
                <a:gd name="T34" fmla="*/ 15 w 138"/>
                <a:gd name="T35" fmla="*/ 9 h 77"/>
                <a:gd name="T36" fmla="*/ 13 w 138"/>
                <a:gd name="T37" fmla="*/ 0 h 77"/>
                <a:gd name="T38" fmla="*/ 13 w 138"/>
                <a:gd name="T39" fmla="*/ 0 h 77"/>
                <a:gd name="T40" fmla="*/ 8 w 138"/>
                <a:gd name="T41" fmla="*/ 9 h 77"/>
                <a:gd name="T42" fmla="*/ 8 w 138"/>
                <a:gd name="T43" fmla="*/ 9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8"/>
                <a:gd name="T67" fmla="*/ 0 h 77"/>
                <a:gd name="T68" fmla="*/ 138 w 138"/>
                <a:gd name="T69" fmla="*/ 77 h 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8" h="77">
                  <a:moveTo>
                    <a:pt x="78" y="9"/>
                  </a:moveTo>
                  <a:cubicBezTo>
                    <a:pt x="78" y="9"/>
                    <a:pt x="69" y="9"/>
                    <a:pt x="69" y="9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69" y="26"/>
                    <a:pt x="69" y="34"/>
                  </a:cubicBezTo>
                  <a:cubicBezTo>
                    <a:pt x="64" y="36"/>
                    <a:pt x="52" y="33"/>
                    <a:pt x="45" y="33"/>
                  </a:cubicBezTo>
                  <a:cubicBezTo>
                    <a:pt x="38" y="33"/>
                    <a:pt x="29" y="34"/>
                    <a:pt x="26" y="34"/>
                  </a:cubicBezTo>
                  <a:lnTo>
                    <a:pt x="9" y="43"/>
                  </a:lnTo>
                  <a:cubicBezTo>
                    <a:pt x="17" y="51"/>
                    <a:pt x="0" y="51"/>
                    <a:pt x="26" y="51"/>
                  </a:cubicBezTo>
                  <a:lnTo>
                    <a:pt x="48" y="55"/>
                  </a:lnTo>
                  <a:lnTo>
                    <a:pt x="63" y="60"/>
                  </a:lnTo>
                  <a:cubicBezTo>
                    <a:pt x="63" y="77"/>
                    <a:pt x="69" y="60"/>
                    <a:pt x="78" y="60"/>
                  </a:cubicBezTo>
                  <a:cubicBezTo>
                    <a:pt x="86" y="60"/>
                    <a:pt x="86" y="60"/>
                    <a:pt x="95" y="60"/>
                  </a:cubicBezTo>
                  <a:cubicBezTo>
                    <a:pt x="104" y="60"/>
                    <a:pt x="104" y="51"/>
                    <a:pt x="112" y="51"/>
                  </a:cubicBezTo>
                  <a:cubicBezTo>
                    <a:pt x="129" y="43"/>
                    <a:pt x="129" y="34"/>
                    <a:pt x="138" y="26"/>
                  </a:cubicBezTo>
                  <a:cubicBezTo>
                    <a:pt x="129" y="26"/>
                    <a:pt x="121" y="26"/>
                    <a:pt x="121" y="9"/>
                  </a:cubicBezTo>
                  <a:cubicBezTo>
                    <a:pt x="121" y="9"/>
                    <a:pt x="121" y="9"/>
                    <a:pt x="104" y="0"/>
                  </a:cubicBezTo>
                  <a:lnTo>
                    <a:pt x="78" y="9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2" name="Freeform 146"/>
            <p:cNvSpPr>
              <a:spLocks/>
            </p:cNvSpPr>
            <p:nvPr/>
          </p:nvSpPr>
          <p:spPr bwMode="auto">
            <a:xfrm>
              <a:off x="3398933" y="2260873"/>
              <a:ext cx="139700" cy="131762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2147483647 h 10"/>
                <a:gd name="T16" fmla="*/ 2147483647 w 11"/>
                <a:gd name="T17" fmla="*/ 2147483647 h 10"/>
                <a:gd name="T18" fmla="*/ 2147483647 w 11"/>
                <a:gd name="T19" fmla="*/ 2147483647 h 10"/>
                <a:gd name="T20" fmla="*/ 2147483647 w 11"/>
                <a:gd name="T21" fmla="*/ 2147483647 h 10"/>
                <a:gd name="T22" fmla="*/ 0 w 11"/>
                <a:gd name="T23" fmla="*/ 2147483647 h 10"/>
                <a:gd name="T24" fmla="*/ 0 w 11"/>
                <a:gd name="T25" fmla="*/ 2147483647 h 10"/>
                <a:gd name="T26" fmla="*/ 2147483647 w 11"/>
                <a:gd name="T27" fmla="*/ 0 h 10"/>
                <a:gd name="T28" fmla="*/ 2147483647 w 11"/>
                <a:gd name="T29" fmla="*/ 2147483647 h 10"/>
                <a:gd name="T30" fmla="*/ 2147483647 w 11"/>
                <a:gd name="T31" fmla="*/ 2147483647 h 10"/>
                <a:gd name="T32" fmla="*/ 2147483647 w 11"/>
                <a:gd name="T33" fmla="*/ 2147483647 h 10"/>
                <a:gd name="T34" fmla="*/ 2147483647 w 11"/>
                <a:gd name="T35" fmla="*/ 2147483647 h 10"/>
                <a:gd name="T36" fmla="*/ 2147483647 w 11"/>
                <a:gd name="T37" fmla="*/ 2147483647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10"/>
                <a:gd name="T59" fmla="*/ 11 w 11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10">
                  <a:moveTo>
                    <a:pt x="11" y="3"/>
                  </a:moveTo>
                  <a:lnTo>
                    <a:pt x="9" y="4"/>
                  </a:lnTo>
                  <a:lnTo>
                    <a:pt x="6" y="4"/>
                  </a:lnTo>
                  <a:cubicBezTo>
                    <a:pt x="5" y="4"/>
                    <a:pt x="5" y="4"/>
                    <a:pt x="4" y="4"/>
                  </a:cubicBezTo>
                  <a:cubicBezTo>
                    <a:pt x="5" y="7"/>
                    <a:pt x="7" y="7"/>
                    <a:pt x="7" y="10"/>
                  </a:cubicBezTo>
                  <a:cubicBezTo>
                    <a:pt x="7" y="10"/>
                    <a:pt x="6" y="10"/>
                    <a:pt x="5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6"/>
                    <a:pt x="2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4" y="3"/>
                    <a:pt x="4" y="1"/>
                    <a:pt x="5" y="0"/>
                  </a:cubicBezTo>
                  <a:cubicBezTo>
                    <a:pt x="6" y="1"/>
                    <a:pt x="7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1" y="3"/>
                    <a:pt x="10" y="2"/>
                    <a:pt x="11" y="3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3" name="Freeform 147"/>
            <p:cNvSpPr>
              <a:spLocks/>
            </p:cNvSpPr>
            <p:nvPr/>
          </p:nvSpPr>
          <p:spPr bwMode="auto">
            <a:xfrm>
              <a:off x="3449733" y="2313260"/>
              <a:ext cx="88900" cy="92075"/>
            </a:xfrm>
            <a:custGeom>
              <a:avLst/>
              <a:gdLst>
                <a:gd name="T0" fmla="*/ 2147483647 w 7"/>
                <a:gd name="T1" fmla="*/ 2147483647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2147483647 w 7"/>
                <a:gd name="T11" fmla="*/ 0 h 7"/>
                <a:gd name="T12" fmla="*/ 2147483647 w 7"/>
                <a:gd name="T13" fmla="*/ 0 h 7"/>
                <a:gd name="T14" fmla="*/ 2147483647 w 7"/>
                <a:gd name="T15" fmla="*/ 0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2147483647 w 7"/>
                <a:gd name="T21" fmla="*/ 2147483647 h 7"/>
                <a:gd name="T22" fmla="*/ 2147483647 w 7"/>
                <a:gd name="T23" fmla="*/ 2147483647 h 7"/>
                <a:gd name="T24" fmla="*/ 2147483647 w 7"/>
                <a:gd name="T25" fmla="*/ 2147483647 h 7"/>
                <a:gd name="T26" fmla="*/ 2147483647 w 7"/>
                <a:gd name="T27" fmla="*/ 2147483647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7"/>
                <a:gd name="T44" fmla="*/ 7 w 7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7">
                  <a:moveTo>
                    <a:pt x="3" y="6"/>
                  </a:moveTo>
                  <a:cubicBezTo>
                    <a:pt x="3" y="3"/>
                    <a:pt x="1" y="3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lnTo>
                    <a:pt x="5" y="0"/>
                  </a:lnTo>
                  <a:lnTo>
                    <a:pt x="7" y="4"/>
                  </a:lnTo>
                  <a:cubicBezTo>
                    <a:pt x="6" y="5"/>
                    <a:pt x="5" y="5"/>
                    <a:pt x="5" y="7"/>
                  </a:cubicBezTo>
                  <a:lnTo>
                    <a:pt x="3" y="6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4" name="Freeform 148"/>
            <p:cNvSpPr>
              <a:spLocks/>
            </p:cNvSpPr>
            <p:nvPr/>
          </p:nvSpPr>
          <p:spPr bwMode="auto">
            <a:xfrm>
              <a:off x="3513233" y="2287860"/>
              <a:ext cx="114300" cy="157162"/>
            </a:xfrm>
            <a:custGeom>
              <a:avLst/>
              <a:gdLst>
                <a:gd name="T0" fmla="*/ 2147483647 w 9"/>
                <a:gd name="T1" fmla="*/ 2147483647 h 12"/>
                <a:gd name="T2" fmla="*/ 2147483647 w 9"/>
                <a:gd name="T3" fmla="*/ 0 h 12"/>
                <a:gd name="T4" fmla="*/ 2147483647 w 9"/>
                <a:gd name="T5" fmla="*/ 0 h 12"/>
                <a:gd name="T6" fmla="*/ 2147483647 w 9"/>
                <a:gd name="T7" fmla="*/ 0 h 12"/>
                <a:gd name="T8" fmla="*/ 2147483647 w 9"/>
                <a:gd name="T9" fmla="*/ 0 h 12"/>
                <a:gd name="T10" fmla="*/ 2147483647 w 9"/>
                <a:gd name="T11" fmla="*/ 0 h 12"/>
                <a:gd name="T12" fmla="*/ 2147483647 w 9"/>
                <a:gd name="T13" fmla="*/ 2147483647 h 12"/>
                <a:gd name="T14" fmla="*/ 2147483647 w 9"/>
                <a:gd name="T15" fmla="*/ 2147483647 h 12"/>
                <a:gd name="T16" fmla="*/ 2147483647 w 9"/>
                <a:gd name="T17" fmla="*/ 2147483647 h 12"/>
                <a:gd name="T18" fmla="*/ 2147483647 w 9"/>
                <a:gd name="T19" fmla="*/ 2147483647 h 12"/>
                <a:gd name="T20" fmla="*/ 2147483647 w 9"/>
                <a:gd name="T21" fmla="*/ 2147483647 h 12"/>
                <a:gd name="T22" fmla="*/ 2147483647 w 9"/>
                <a:gd name="T23" fmla="*/ 2147483647 h 12"/>
                <a:gd name="T24" fmla="*/ 2147483647 w 9"/>
                <a:gd name="T25" fmla="*/ 2147483647 h 12"/>
                <a:gd name="T26" fmla="*/ 0 w 9"/>
                <a:gd name="T27" fmla="*/ 2147483647 h 12"/>
                <a:gd name="T28" fmla="*/ 2147483647 w 9"/>
                <a:gd name="T29" fmla="*/ 2147483647 h 12"/>
                <a:gd name="T30" fmla="*/ 2147483647 w 9"/>
                <a:gd name="T31" fmla="*/ 2147483647 h 12"/>
                <a:gd name="T32" fmla="*/ 0 w 9"/>
                <a:gd name="T33" fmla="*/ 2147483647 h 12"/>
                <a:gd name="T34" fmla="*/ 2147483647 w 9"/>
                <a:gd name="T35" fmla="*/ 2147483647 h 12"/>
                <a:gd name="T36" fmla="*/ 2147483647 w 9"/>
                <a:gd name="T37" fmla="*/ 2147483647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2"/>
                <a:gd name="T59" fmla="*/ 9 w 9"/>
                <a:gd name="T60" fmla="*/ 12 h 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2">
                  <a:moveTo>
                    <a:pt x="2" y="1"/>
                  </a:moveTo>
                  <a:cubicBezTo>
                    <a:pt x="1" y="0"/>
                    <a:pt x="2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5" y="0"/>
                  </a:lnTo>
                  <a:cubicBezTo>
                    <a:pt x="5" y="2"/>
                    <a:pt x="8" y="2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8" y="5"/>
                    <a:pt x="9" y="6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3" y="10"/>
                    <a:pt x="2" y="12"/>
                  </a:cubicBezTo>
                  <a:cubicBezTo>
                    <a:pt x="1" y="10"/>
                    <a:pt x="2" y="9"/>
                    <a:pt x="0" y="8"/>
                  </a:cubicBezTo>
                  <a:cubicBezTo>
                    <a:pt x="0" y="7"/>
                    <a:pt x="1" y="7"/>
                    <a:pt x="2" y="6"/>
                  </a:cubicBezTo>
                  <a:lnTo>
                    <a:pt x="0" y="2"/>
                  </a:lnTo>
                  <a:lnTo>
                    <a:pt x="2" y="1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5" name="Freeform 157"/>
            <p:cNvSpPr>
              <a:spLocks/>
            </p:cNvSpPr>
            <p:nvPr/>
          </p:nvSpPr>
          <p:spPr bwMode="auto">
            <a:xfrm>
              <a:off x="6419946" y="2913335"/>
              <a:ext cx="14287" cy="26987"/>
            </a:xfrm>
            <a:custGeom>
              <a:avLst/>
              <a:gdLst>
                <a:gd name="T0" fmla="*/ 2147483647 w 1"/>
                <a:gd name="T1" fmla="*/ 0 h 2"/>
                <a:gd name="T2" fmla="*/ 0 w 1"/>
                <a:gd name="T3" fmla="*/ 2147483647 h 2"/>
                <a:gd name="T4" fmla="*/ 2147483647 w 1"/>
                <a:gd name="T5" fmla="*/ 0 h 2"/>
                <a:gd name="T6" fmla="*/ 2147483647 w 1"/>
                <a:gd name="T7" fmla="*/ 0 h 2"/>
                <a:gd name="T8" fmla="*/ 2147483647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6" name="Freeform 158"/>
            <p:cNvSpPr>
              <a:spLocks/>
            </p:cNvSpPr>
            <p:nvPr/>
          </p:nvSpPr>
          <p:spPr bwMode="auto">
            <a:xfrm>
              <a:off x="6445346" y="2848248"/>
              <a:ext cx="14287" cy="28575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2147483647 h 2"/>
                <a:gd name="T4" fmla="*/ 0 w 1"/>
                <a:gd name="T5" fmla="*/ 2147483647 h 2"/>
                <a:gd name="T6" fmla="*/ 2147483647 w 1"/>
                <a:gd name="T7" fmla="*/ 0 h 2"/>
                <a:gd name="T8" fmla="*/ 0 w 1"/>
                <a:gd name="T9" fmla="*/ 2147483647 h 2"/>
                <a:gd name="T10" fmla="*/ 0 w 1"/>
                <a:gd name="T11" fmla="*/ 2147483647 h 2"/>
                <a:gd name="T12" fmla="*/ 0 w 1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"/>
                <a:gd name="T23" fmla="*/ 1 w 1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">
                  <a:moveTo>
                    <a:pt x="0" y="2"/>
                  </a:moveTo>
                  <a:lnTo>
                    <a:pt x="0" y="1"/>
                  </a:ln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7" name="Freeform 164"/>
            <p:cNvSpPr>
              <a:spLocks/>
            </p:cNvSpPr>
            <p:nvPr/>
          </p:nvSpPr>
          <p:spPr bwMode="auto">
            <a:xfrm>
              <a:off x="5959571" y="3148285"/>
              <a:ext cx="66675" cy="52387"/>
            </a:xfrm>
            <a:custGeom>
              <a:avLst/>
              <a:gdLst>
                <a:gd name="T0" fmla="*/ 0 w 5"/>
                <a:gd name="T1" fmla="*/ 2147483647 h 4"/>
                <a:gd name="T2" fmla="*/ 2147483647 w 5"/>
                <a:gd name="T3" fmla="*/ 0 h 4"/>
                <a:gd name="T4" fmla="*/ 2147483647 w 5"/>
                <a:gd name="T5" fmla="*/ 0 h 4"/>
                <a:gd name="T6" fmla="*/ 2147483647 w 5"/>
                <a:gd name="T7" fmla="*/ 0 h 4"/>
                <a:gd name="T8" fmla="*/ 2147483647 w 5"/>
                <a:gd name="T9" fmla="*/ 0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0 w 5"/>
                <a:gd name="T15" fmla="*/ 2147483647 h 4"/>
                <a:gd name="T16" fmla="*/ 0 w 5"/>
                <a:gd name="T17" fmla="*/ 2147483647 h 4"/>
                <a:gd name="T18" fmla="*/ 0 w 5"/>
                <a:gd name="T19" fmla="*/ 2147483647 h 4"/>
                <a:gd name="T20" fmla="*/ 0 w 5"/>
                <a:gd name="T21" fmla="*/ 2147483647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4" y="0"/>
                  </a:ln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8" name="Freeform 165"/>
            <p:cNvSpPr>
              <a:spLocks/>
            </p:cNvSpPr>
            <p:nvPr/>
          </p:nvSpPr>
          <p:spPr bwMode="auto">
            <a:xfrm>
              <a:off x="6242146" y="2965723"/>
              <a:ext cx="38100" cy="92075"/>
            </a:xfrm>
            <a:custGeom>
              <a:avLst/>
              <a:gdLst>
                <a:gd name="T0" fmla="*/ 2147483647 w 3"/>
                <a:gd name="T1" fmla="*/ 2147483647 h 7"/>
                <a:gd name="T2" fmla="*/ 2147483647 w 3"/>
                <a:gd name="T3" fmla="*/ 2147483647 h 7"/>
                <a:gd name="T4" fmla="*/ 2147483647 w 3"/>
                <a:gd name="T5" fmla="*/ 2147483647 h 7"/>
                <a:gd name="T6" fmla="*/ 0 w 3"/>
                <a:gd name="T7" fmla="*/ 2147483647 h 7"/>
                <a:gd name="T8" fmla="*/ 0 w 3"/>
                <a:gd name="T9" fmla="*/ 2147483647 h 7"/>
                <a:gd name="T10" fmla="*/ 2147483647 w 3"/>
                <a:gd name="T11" fmla="*/ 2147483647 h 7"/>
                <a:gd name="T12" fmla="*/ 2147483647 w 3"/>
                <a:gd name="T13" fmla="*/ 2147483647 h 7"/>
                <a:gd name="T14" fmla="*/ 2147483647 w 3"/>
                <a:gd name="T15" fmla="*/ 2147483647 h 7"/>
                <a:gd name="T16" fmla="*/ 2147483647 w 3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7"/>
                <a:gd name="T29" fmla="*/ 3 w 3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7">
                  <a:moveTo>
                    <a:pt x="3" y="1"/>
                  </a:moveTo>
                  <a:cubicBezTo>
                    <a:pt x="3" y="3"/>
                    <a:pt x="3" y="4"/>
                    <a:pt x="3" y="5"/>
                  </a:cubicBezTo>
                  <a:cubicBezTo>
                    <a:pt x="3" y="6"/>
                    <a:pt x="2" y="7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0"/>
                    <a:pt x="2" y="1"/>
                    <a:pt x="3" y="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9" name="Freeform 533"/>
            <p:cNvSpPr>
              <a:spLocks/>
            </p:cNvSpPr>
            <p:nvPr/>
          </p:nvSpPr>
          <p:spPr bwMode="auto">
            <a:xfrm>
              <a:off x="3868833" y="1281385"/>
              <a:ext cx="14287" cy="1587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0 w 9"/>
                <a:gd name="T7" fmla="*/ 0 h 1"/>
                <a:gd name="T8" fmla="*/ 0 w 9"/>
                <a:gd name="T9" fmla="*/ 0 h 1"/>
                <a:gd name="T10" fmla="*/ 10 w 9"/>
                <a:gd name="T11" fmla="*/ 0 h 1"/>
                <a:gd name="T12" fmla="*/ 0 w 9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"/>
                <a:gd name="T23" fmla="*/ 9 w 9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0" name="Freeform 534"/>
            <p:cNvSpPr>
              <a:spLocks/>
            </p:cNvSpPr>
            <p:nvPr/>
          </p:nvSpPr>
          <p:spPr bwMode="auto">
            <a:xfrm>
              <a:off x="3997421" y="1232173"/>
              <a:ext cx="1587" cy="12700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0 h 8"/>
                <a:gd name="T4" fmla="*/ 0 w 1"/>
                <a:gd name="T5" fmla="*/ 0 h 8"/>
                <a:gd name="T6" fmla="*/ 0 w 1"/>
                <a:gd name="T7" fmla="*/ 0 h 8"/>
                <a:gd name="T8" fmla="*/ 0 w 1"/>
                <a:gd name="T9" fmla="*/ 0 h 8"/>
                <a:gd name="T10" fmla="*/ 0 w 1"/>
                <a:gd name="T11" fmla="*/ 10 h 8"/>
                <a:gd name="T12" fmla="*/ 0 w 1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8"/>
                <a:gd name="T23" fmla="*/ 1 w 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1" name="Freeform 535"/>
            <p:cNvSpPr>
              <a:spLocks/>
            </p:cNvSpPr>
            <p:nvPr/>
          </p:nvSpPr>
          <p:spPr bwMode="auto">
            <a:xfrm>
              <a:off x="3997421" y="1232173"/>
              <a:ext cx="1587" cy="12700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0 h 8"/>
                <a:gd name="T4" fmla="*/ 0 w 1"/>
                <a:gd name="T5" fmla="*/ 0 h 8"/>
                <a:gd name="T6" fmla="*/ 0 w 1"/>
                <a:gd name="T7" fmla="*/ 0 h 8"/>
                <a:gd name="T8" fmla="*/ 0 w 1"/>
                <a:gd name="T9" fmla="*/ 0 h 8"/>
                <a:gd name="T10" fmla="*/ 0 w 1"/>
                <a:gd name="T11" fmla="*/ 10 h 8"/>
                <a:gd name="T12" fmla="*/ 0 w 1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8"/>
                <a:gd name="T23" fmla="*/ 1 w 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2" name="Freeform 536"/>
            <p:cNvSpPr>
              <a:spLocks/>
            </p:cNvSpPr>
            <p:nvPr/>
          </p:nvSpPr>
          <p:spPr bwMode="auto">
            <a:xfrm>
              <a:off x="4341908" y="1281385"/>
              <a:ext cx="14287" cy="14287"/>
            </a:xfrm>
            <a:custGeom>
              <a:avLst/>
              <a:gdLst>
                <a:gd name="T0" fmla="*/ 0 w 8"/>
                <a:gd name="T1" fmla="*/ 0 h 9"/>
                <a:gd name="T2" fmla="*/ 406 w 8"/>
                <a:gd name="T3" fmla="*/ 11 h 9"/>
                <a:gd name="T4" fmla="*/ 406 w 8"/>
                <a:gd name="T5" fmla="*/ 11 h 9"/>
                <a:gd name="T6" fmla="*/ 406 w 8"/>
                <a:gd name="T7" fmla="*/ 11 h 9"/>
                <a:gd name="T8" fmla="*/ 406 w 8"/>
                <a:gd name="T9" fmla="*/ 11 h 9"/>
                <a:gd name="T10" fmla="*/ 406 w 8"/>
                <a:gd name="T11" fmla="*/ 11 h 9"/>
                <a:gd name="T12" fmla="*/ 0 w 8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"/>
                <a:gd name="T23" fmla="*/ 8 w 8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">
                  <a:moveTo>
                    <a:pt x="0" y="0"/>
                  </a:moveTo>
                  <a:lnTo>
                    <a:pt x="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3" name="Freeform 537"/>
            <p:cNvSpPr>
              <a:spLocks/>
            </p:cNvSpPr>
            <p:nvPr/>
          </p:nvSpPr>
          <p:spPr bwMode="auto">
            <a:xfrm>
              <a:off x="4368896" y="1281385"/>
              <a:ext cx="1587" cy="14287"/>
            </a:xfrm>
            <a:custGeom>
              <a:avLst/>
              <a:gdLst>
                <a:gd name="T0" fmla="*/ 0 w 1"/>
                <a:gd name="T1" fmla="*/ 11 h 9"/>
                <a:gd name="T2" fmla="*/ 0 w 1"/>
                <a:gd name="T3" fmla="*/ 11 h 9"/>
                <a:gd name="T4" fmla="*/ 0 w 1"/>
                <a:gd name="T5" fmla="*/ 11 h 9"/>
                <a:gd name="T6" fmla="*/ 0 w 1"/>
                <a:gd name="T7" fmla="*/ 11 h 9"/>
                <a:gd name="T8" fmla="*/ 0 w 1"/>
                <a:gd name="T9" fmla="*/ 11 h 9"/>
                <a:gd name="T10" fmla="*/ 0 w 1"/>
                <a:gd name="T11" fmla="*/ 0 h 9"/>
                <a:gd name="T12" fmla="*/ 0 w 1"/>
                <a:gd name="T13" fmla="*/ 11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9"/>
                <a:gd name="T23" fmla="*/ 1 w 1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9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4" name="Freeform 538"/>
            <p:cNvSpPr>
              <a:spLocks/>
            </p:cNvSpPr>
            <p:nvPr/>
          </p:nvSpPr>
          <p:spPr bwMode="auto">
            <a:xfrm>
              <a:off x="4368896" y="1281385"/>
              <a:ext cx="1587" cy="14287"/>
            </a:xfrm>
            <a:custGeom>
              <a:avLst/>
              <a:gdLst>
                <a:gd name="T0" fmla="*/ 0 w 1"/>
                <a:gd name="T1" fmla="*/ 11 h 9"/>
                <a:gd name="T2" fmla="*/ 0 w 1"/>
                <a:gd name="T3" fmla="*/ 11 h 9"/>
                <a:gd name="T4" fmla="*/ 0 w 1"/>
                <a:gd name="T5" fmla="*/ 11 h 9"/>
                <a:gd name="T6" fmla="*/ 0 w 1"/>
                <a:gd name="T7" fmla="*/ 11 h 9"/>
                <a:gd name="T8" fmla="*/ 0 w 1"/>
                <a:gd name="T9" fmla="*/ 11 h 9"/>
                <a:gd name="T10" fmla="*/ 0 w 1"/>
                <a:gd name="T11" fmla="*/ 0 h 9"/>
                <a:gd name="T12" fmla="*/ 0 w 1"/>
                <a:gd name="T13" fmla="*/ 11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9"/>
                <a:gd name="T23" fmla="*/ 1 w 1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9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5" name="Freeform 539"/>
            <p:cNvSpPr>
              <a:spLocks/>
            </p:cNvSpPr>
            <p:nvPr/>
          </p:nvSpPr>
          <p:spPr bwMode="auto">
            <a:xfrm>
              <a:off x="4380008" y="1244873"/>
              <a:ext cx="12700" cy="1587"/>
            </a:xfrm>
            <a:custGeom>
              <a:avLst/>
              <a:gdLst>
                <a:gd name="T0" fmla="*/ 4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0 w 9"/>
                <a:gd name="T7" fmla="*/ 0 h 1"/>
                <a:gd name="T8" fmla="*/ 0 w 9"/>
                <a:gd name="T9" fmla="*/ 0 h 1"/>
                <a:gd name="T10" fmla="*/ 0 w 9"/>
                <a:gd name="T11" fmla="*/ 0 h 1"/>
                <a:gd name="T12" fmla="*/ 4 w 9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"/>
                <a:gd name="T23" fmla="*/ 9 w 9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6" name="Freeform 540"/>
            <p:cNvSpPr>
              <a:spLocks/>
            </p:cNvSpPr>
            <p:nvPr/>
          </p:nvSpPr>
          <p:spPr bwMode="auto">
            <a:xfrm>
              <a:off x="4392708" y="1255985"/>
              <a:ext cx="0" cy="12700"/>
            </a:xfrm>
            <a:custGeom>
              <a:avLst/>
              <a:gdLst>
                <a:gd name="T0" fmla="*/ 9 h 8"/>
                <a:gd name="T1" fmla="*/ 9 h 8"/>
                <a:gd name="T2" fmla="*/ 9 h 8"/>
                <a:gd name="T3" fmla="*/ 9 h 8"/>
                <a:gd name="T4" fmla="*/ 9 h 8"/>
                <a:gd name="T5" fmla="*/ 0 h 8"/>
                <a:gd name="T6" fmla="*/ 9 h 8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8"/>
                <a:gd name="T15" fmla="*/ 8 h 8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8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7" name="Freeform 541"/>
            <p:cNvSpPr>
              <a:spLocks/>
            </p:cNvSpPr>
            <p:nvPr/>
          </p:nvSpPr>
          <p:spPr bwMode="auto">
            <a:xfrm>
              <a:off x="4368896" y="1268685"/>
              <a:ext cx="11112" cy="1587"/>
            </a:xfrm>
            <a:custGeom>
              <a:avLst/>
              <a:gdLst>
                <a:gd name="T0" fmla="*/ 0 w 8"/>
                <a:gd name="T1" fmla="*/ 0 h 1"/>
                <a:gd name="T2" fmla="*/ 4 w 8"/>
                <a:gd name="T3" fmla="*/ 0 h 1"/>
                <a:gd name="T4" fmla="*/ 4 w 8"/>
                <a:gd name="T5" fmla="*/ 0 h 1"/>
                <a:gd name="T6" fmla="*/ 4 w 8"/>
                <a:gd name="T7" fmla="*/ 0 h 1"/>
                <a:gd name="T8" fmla="*/ 4 w 8"/>
                <a:gd name="T9" fmla="*/ 0 h 1"/>
                <a:gd name="T10" fmla="*/ 4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8" name="Freeform 542"/>
            <p:cNvSpPr>
              <a:spLocks/>
            </p:cNvSpPr>
            <p:nvPr/>
          </p:nvSpPr>
          <p:spPr bwMode="auto">
            <a:xfrm>
              <a:off x="4368896" y="1244873"/>
              <a:ext cx="11112" cy="11112"/>
            </a:xfrm>
            <a:custGeom>
              <a:avLst/>
              <a:gdLst>
                <a:gd name="T0" fmla="*/ 0 w 8"/>
                <a:gd name="T1" fmla="*/ 0 h 9"/>
                <a:gd name="T2" fmla="*/ 4 w 8"/>
                <a:gd name="T3" fmla="*/ 2 h 9"/>
                <a:gd name="T4" fmla="*/ 4 w 8"/>
                <a:gd name="T5" fmla="*/ 2 h 9"/>
                <a:gd name="T6" fmla="*/ 4 w 8"/>
                <a:gd name="T7" fmla="*/ 2 h 9"/>
                <a:gd name="T8" fmla="*/ 4 w 8"/>
                <a:gd name="T9" fmla="*/ 2 h 9"/>
                <a:gd name="T10" fmla="*/ 4 w 8"/>
                <a:gd name="T11" fmla="*/ 2 h 9"/>
                <a:gd name="T12" fmla="*/ 0 w 8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"/>
                <a:gd name="T23" fmla="*/ 8 w 8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">
                  <a:moveTo>
                    <a:pt x="0" y="0"/>
                  </a:moveTo>
                  <a:lnTo>
                    <a:pt x="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9" name="Freeform 543"/>
            <p:cNvSpPr>
              <a:spLocks/>
            </p:cNvSpPr>
            <p:nvPr/>
          </p:nvSpPr>
          <p:spPr bwMode="auto">
            <a:xfrm>
              <a:off x="4368896" y="1244873"/>
              <a:ext cx="11112" cy="11112"/>
            </a:xfrm>
            <a:custGeom>
              <a:avLst/>
              <a:gdLst>
                <a:gd name="T0" fmla="*/ 0 w 8"/>
                <a:gd name="T1" fmla="*/ 0 h 9"/>
                <a:gd name="T2" fmla="*/ 4 w 8"/>
                <a:gd name="T3" fmla="*/ 2 h 9"/>
                <a:gd name="T4" fmla="*/ 4 w 8"/>
                <a:gd name="T5" fmla="*/ 2 h 9"/>
                <a:gd name="T6" fmla="*/ 4 w 8"/>
                <a:gd name="T7" fmla="*/ 2 h 9"/>
                <a:gd name="T8" fmla="*/ 4 w 8"/>
                <a:gd name="T9" fmla="*/ 2 h 9"/>
                <a:gd name="T10" fmla="*/ 4 w 8"/>
                <a:gd name="T11" fmla="*/ 2 h 9"/>
                <a:gd name="T12" fmla="*/ 0 w 8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"/>
                <a:gd name="T23" fmla="*/ 8 w 8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">
                  <a:moveTo>
                    <a:pt x="0" y="0"/>
                  </a:moveTo>
                  <a:lnTo>
                    <a:pt x="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0" name="Freeform 544"/>
            <p:cNvSpPr>
              <a:spLocks/>
            </p:cNvSpPr>
            <p:nvPr/>
          </p:nvSpPr>
          <p:spPr bwMode="auto">
            <a:xfrm>
              <a:off x="4546696" y="1387748"/>
              <a:ext cx="1587" cy="12700"/>
            </a:xfrm>
            <a:custGeom>
              <a:avLst/>
              <a:gdLst>
                <a:gd name="T0" fmla="*/ 0 w 1"/>
                <a:gd name="T1" fmla="*/ 4 h 9"/>
                <a:gd name="T2" fmla="*/ 0 w 1"/>
                <a:gd name="T3" fmla="*/ 0 h 9"/>
                <a:gd name="T4" fmla="*/ 0 w 1"/>
                <a:gd name="T5" fmla="*/ 0 h 9"/>
                <a:gd name="T6" fmla="*/ 0 w 1"/>
                <a:gd name="T7" fmla="*/ 0 h 9"/>
                <a:gd name="T8" fmla="*/ 0 w 1"/>
                <a:gd name="T9" fmla="*/ 0 h 9"/>
                <a:gd name="T10" fmla="*/ 0 w 1"/>
                <a:gd name="T11" fmla="*/ 0 h 9"/>
                <a:gd name="T12" fmla="*/ 0 w 1"/>
                <a:gd name="T13" fmla="*/ 4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9"/>
                <a:gd name="T23" fmla="*/ 1 w 1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9">
                  <a:moveTo>
                    <a:pt x="0" y="9"/>
                  </a:move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1" name="Freeform 545"/>
            <p:cNvSpPr>
              <a:spLocks/>
            </p:cNvSpPr>
            <p:nvPr/>
          </p:nvSpPr>
          <p:spPr bwMode="auto">
            <a:xfrm>
              <a:off x="4546696" y="1375048"/>
              <a:ext cx="12700" cy="0"/>
            </a:xfrm>
            <a:custGeom>
              <a:avLst/>
              <a:gdLst>
                <a:gd name="T0" fmla="*/ 9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w 8"/>
                <a:gd name="T9" fmla="*/ 0 h 1"/>
                <a:gd name="T10" fmla="*/ 0 w 8"/>
                <a:gd name="T11" fmla="*/ 0 h 1"/>
                <a:gd name="T12" fmla="*/ 9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0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2" name="Freeform 546"/>
            <p:cNvSpPr>
              <a:spLocks/>
            </p:cNvSpPr>
            <p:nvPr/>
          </p:nvSpPr>
          <p:spPr bwMode="auto">
            <a:xfrm>
              <a:off x="4546696" y="1375048"/>
              <a:ext cx="12700" cy="0"/>
            </a:xfrm>
            <a:custGeom>
              <a:avLst/>
              <a:gdLst>
                <a:gd name="T0" fmla="*/ 9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w 8"/>
                <a:gd name="T9" fmla="*/ 0 h 1"/>
                <a:gd name="T10" fmla="*/ 0 w 8"/>
                <a:gd name="T11" fmla="*/ 0 h 1"/>
                <a:gd name="T12" fmla="*/ 9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0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3" name="Freeform 547"/>
            <p:cNvSpPr>
              <a:spLocks/>
            </p:cNvSpPr>
            <p:nvPr/>
          </p:nvSpPr>
          <p:spPr bwMode="auto">
            <a:xfrm>
              <a:off x="6881908" y="1986235"/>
              <a:ext cx="0" cy="14287"/>
            </a:xfrm>
            <a:custGeom>
              <a:avLst/>
              <a:gdLst>
                <a:gd name="T0" fmla="*/ 10 h 9"/>
                <a:gd name="T1" fmla="*/ 10 h 9"/>
                <a:gd name="T2" fmla="*/ 10 h 9"/>
                <a:gd name="T3" fmla="*/ 10 h 9"/>
                <a:gd name="T4" fmla="*/ 10 h 9"/>
                <a:gd name="T5" fmla="*/ 0 h 9"/>
                <a:gd name="T6" fmla="*/ 10 h 9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9"/>
                <a:gd name="T15" fmla="*/ 9 h 9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9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4" name="Freeform 548"/>
            <p:cNvSpPr>
              <a:spLocks/>
            </p:cNvSpPr>
            <p:nvPr/>
          </p:nvSpPr>
          <p:spPr bwMode="auto">
            <a:xfrm>
              <a:off x="6881908" y="1986235"/>
              <a:ext cx="0" cy="14287"/>
            </a:xfrm>
            <a:custGeom>
              <a:avLst/>
              <a:gdLst>
                <a:gd name="T0" fmla="*/ 10 h 9"/>
                <a:gd name="T1" fmla="*/ 10 h 9"/>
                <a:gd name="T2" fmla="*/ 10 h 9"/>
                <a:gd name="T3" fmla="*/ 10 h 9"/>
                <a:gd name="T4" fmla="*/ 10 h 9"/>
                <a:gd name="T5" fmla="*/ 0 h 9"/>
                <a:gd name="T6" fmla="*/ 10 h 9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9"/>
                <a:gd name="T15" fmla="*/ 9 h 9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9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5" name="Freeform 549"/>
            <p:cNvSpPr>
              <a:spLocks/>
            </p:cNvSpPr>
            <p:nvPr/>
          </p:nvSpPr>
          <p:spPr bwMode="auto">
            <a:xfrm>
              <a:off x="7045421" y="2040210"/>
              <a:ext cx="12700" cy="1587"/>
            </a:xfrm>
            <a:custGeom>
              <a:avLst/>
              <a:gdLst>
                <a:gd name="T0" fmla="*/ 4 w 9"/>
                <a:gd name="T1" fmla="*/ 0 h 1"/>
                <a:gd name="T2" fmla="*/ 4 w 9"/>
                <a:gd name="T3" fmla="*/ 0 h 1"/>
                <a:gd name="T4" fmla="*/ 4 w 9"/>
                <a:gd name="T5" fmla="*/ 0 h 1"/>
                <a:gd name="T6" fmla="*/ 4 w 9"/>
                <a:gd name="T7" fmla="*/ 0 h 1"/>
                <a:gd name="T8" fmla="*/ 4 w 9"/>
                <a:gd name="T9" fmla="*/ 0 h 1"/>
                <a:gd name="T10" fmla="*/ 0 w 9"/>
                <a:gd name="T11" fmla="*/ 0 h 1"/>
                <a:gd name="T12" fmla="*/ 4 w 9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"/>
                <a:gd name="T23" fmla="*/ 9 w 9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6" name="Freeform 550"/>
            <p:cNvSpPr>
              <a:spLocks/>
            </p:cNvSpPr>
            <p:nvPr/>
          </p:nvSpPr>
          <p:spPr bwMode="auto">
            <a:xfrm>
              <a:off x="6650133" y="2287860"/>
              <a:ext cx="14287" cy="25400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2147483647 h 2"/>
                <a:gd name="T4" fmla="*/ 0 w 1"/>
                <a:gd name="T5" fmla="*/ 2147483647 h 2"/>
                <a:gd name="T6" fmla="*/ 2147483647 w 1"/>
                <a:gd name="T7" fmla="*/ 0 h 2"/>
                <a:gd name="T8" fmla="*/ 0 w 1"/>
                <a:gd name="T9" fmla="*/ 2147483647 h 2"/>
                <a:gd name="T10" fmla="*/ 0 w 1"/>
                <a:gd name="T11" fmla="*/ 2147483647 h 2"/>
                <a:gd name="T12" fmla="*/ 0 w 1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"/>
                <a:gd name="T23" fmla="*/ 1 w 1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">
                  <a:moveTo>
                    <a:pt x="0" y="2"/>
                  </a:moveTo>
                  <a:lnTo>
                    <a:pt x="0" y="1"/>
                  </a:ln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7" name="Freeform 551"/>
            <p:cNvSpPr>
              <a:spLocks/>
            </p:cNvSpPr>
            <p:nvPr/>
          </p:nvSpPr>
          <p:spPr bwMode="auto">
            <a:xfrm>
              <a:off x="6639021" y="2300560"/>
              <a:ext cx="11112" cy="1587"/>
            </a:xfrm>
            <a:custGeom>
              <a:avLst/>
              <a:gdLst>
                <a:gd name="T0" fmla="*/ 0 w 8"/>
                <a:gd name="T1" fmla="*/ 0 h 1"/>
                <a:gd name="T2" fmla="*/ 4 w 8"/>
                <a:gd name="T3" fmla="*/ 0 h 1"/>
                <a:gd name="T4" fmla="*/ 4 w 8"/>
                <a:gd name="T5" fmla="*/ 0 h 1"/>
                <a:gd name="T6" fmla="*/ 4 w 8"/>
                <a:gd name="T7" fmla="*/ 0 h 1"/>
                <a:gd name="T8" fmla="*/ 4 w 8"/>
                <a:gd name="T9" fmla="*/ 0 h 1"/>
                <a:gd name="T10" fmla="*/ 4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8" name="Freeform 552"/>
            <p:cNvSpPr>
              <a:spLocks/>
            </p:cNvSpPr>
            <p:nvPr/>
          </p:nvSpPr>
          <p:spPr bwMode="auto">
            <a:xfrm>
              <a:off x="6421533" y="1830660"/>
              <a:ext cx="12700" cy="12700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9" name="Freeform 553"/>
            <p:cNvSpPr>
              <a:spLocks/>
            </p:cNvSpPr>
            <p:nvPr/>
          </p:nvSpPr>
          <p:spPr bwMode="auto">
            <a:xfrm>
              <a:off x="6421533" y="1830660"/>
              <a:ext cx="1587" cy="12700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0 h 8"/>
                <a:gd name="T4" fmla="*/ 0 w 1"/>
                <a:gd name="T5" fmla="*/ 0 h 8"/>
                <a:gd name="T6" fmla="*/ 0 w 1"/>
                <a:gd name="T7" fmla="*/ 0 h 8"/>
                <a:gd name="T8" fmla="*/ 0 w 1"/>
                <a:gd name="T9" fmla="*/ 0 h 8"/>
                <a:gd name="T10" fmla="*/ 0 w 1"/>
                <a:gd name="T11" fmla="*/ 9 h 8"/>
                <a:gd name="T12" fmla="*/ 0 w 1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8"/>
                <a:gd name="T23" fmla="*/ 1 w 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0" name="Freeform 554"/>
            <p:cNvSpPr>
              <a:spLocks/>
            </p:cNvSpPr>
            <p:nvPr/>
          </p:nvSpPr>
          <p:spPr bwMode="auto">
            <a:xfrm>
              <a:off x="6421533" y="1830660"/>
              <a:ext cx="1587" cy="12700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0 h 8"/>
                <a:gd name="T4" fmla="*/ 0 w 1"/>
                <a:gd name="T5" fmla="*/ 0 h 8"/>
                <a:gd name="T6" fmla="*/ 0 w 1"/>
                <a:gd name="T7" fmla="*/ 0 h 8"/>
                <a:gd name="T8" fmla="*/ 0 w 1"/>
                <a:gd name="T9" fmla="*/ 0 h 8"/>
                <a:gd name="T10" fmla="*/ 0 w 1"/>
                <a:gd name="T11" fmla="*/ 9 h 8"/>
                <a:gd name="T12" fmla="*/ 0 w 1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8"/>
                <a:gd name="T23" fmla="*/ 1 w 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1" name="Freeform 555"/>
            <p:cNvSpPr>
              <a:spLocks/>
            </p:cNvSpPr>
            <p:nvPr/>
          </p:nvSpPr>
          <p:spPr bwMode="auto">
            <a:xfrm>
              <a:off x="6421533" y="2913335"/>
              <a:ext cx="23812" cy="1587"/>
            </a:xfrm>
            <a:custGeom>
              <a:avLst/>
              <a:gdLst>
                <a:gd name="T0" fmla="*/ 4 w 17"/>
                <a:gd name="T1" fmla="*/ 0 h 1"/>
                <a:gd name="T2" fmla="*/ 4 w 17"/>
                <a:gd name="T3" fmla="*/ 0 h 1"/>
                <a:gd name="T4" fmla="*/ 4 w 17"/>
                <a:gd name="T5" fmla="*/ 0 h 1"/>
                <a:gd name="T6" fmla="*/ 4 w 17"/>
                <a:gd name="T7" fmla="*/ 0 h 1"/>
                <a:gd name="T8" fmla="*/ 4 w 17"/>
                <a:gd name="T9" fmla="*/ 0 h 1"/>
                <a:gd name="T10" fmla="*/ 0 w 17"/>
                <a:gd name="T11" fmla="*/ 0 h 1"/>
                <a:gd name="T12" fmla="*/ 4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17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2" name="Freeform 556"/>
            <p:cNvSpPr>
              <a:spLocks/>
            </p:cNvSpPr>
            <p:nvPr/>
          </p:nvSpPr>
          <p:spPr bwMode="auto">
            <a:xfrm>
              <a:off x="6421533" y="2913335"/>
              <a:ext cx="23812" cy="1587"/>
            </a:xfrm>
            <a:custGeom>
              <a:avLst/>
              <a:gdLst>
                <a:gd name="T0" fmla="*/ 4 w 17"/>
                <a:gd name="T1" fmla="*/ 0 h 1"/>
                <a:gd name="T2" fmla="*/ 4 w 17"/>
                <a:gd name="T3" fmla="*/ 0 h 1"/>
                <a:gd name="T4" fmla="*/ 4 w 17"/>
                <a:gd name="T5" fmla="*/ 0 h 1"/>
                <a:gd name="T6" fmla="*/ 4 w 17"/>
                <a:gd name="T7" fmla="*/ 0 h 1"/>
                <a:gd name="T8" fmla="*/ 4 w 17"/>
                <a:gd name="T9" fmla="*/ 0 h 1"/>
                <a:gd name="T10" fmla="*/ 0 w 17"/>
                <a:gd name="T11" fmla="*/ 0 h 1"/>
                <a:gd name="T12" fmla="*/ 4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17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3" name="Freeform 557"/>
            <p:cNvSpPr>
              <a:spLocks/>
            </p:cNvSpPr>
            <p:nvPr/>
          </p:nvSpPr>
          <p:spPr bwMode="auto">
            <a:xfrm>
              <a:off x="6434233" y="2860948"/>
              <a:ext cx="25400" cy="0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8 w 17"/>
                <a:gd name="T5" fmla="*/ 0 h 1"/>
                <a:gd name="T6" fmla="*/ 8 w 17"/>
                <a:gd name="T7" fmla="*/ 0 h 1"/>
                <a:gd name="T8" fmla="*/ 8 w 17"/>
                <a:gd name="T9" fmla="*/ 0 h 1"/>
                <a:gd name="T10" fmla="*/ 8 w 17"/>
                <a:gd name="T11" fmla="*/ 0 h 1"/>
                <a:gd name="T12" fmla="*/ 0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0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4" name="Freeform 558"/>
            <p:cNvSpPr>
              <a:spLocks/>
            </p:cNvSpPr>
            <p:nvPr/>
          </p:nvSpPr>
          <p:spPr bwMode="auto">
            <a:xfrm>
              <a:off x="6445346" y="2860948"/>
              <a:ext cx="14287" cy="14287"/>
            </a:xfrm>
            <a:custGeom>
              <a:avLst/>
              <a:gdLst>
                <a:gd name="T0" fmla="*/ 0 w 9"/>
                <a:gd name="T1" fmla="*/ 11 h 9"/>
                <a:gd name="T2" fmla="*/ 0 w 9"/>
                <a:gd name="T3" fmla="*/ 11 h 9"/>
                <a:gd name="T4" fmla="*/ 0 w 9"/>
                <a:gd name="T5" fmla="*/ 11 h 9"/>
                <a:gd name="T6" fmla="*/ 0 w 9"/>
                <a:gd name="T7" fmla="*/ 11 h 9"/>
                <a:gd name="T8" fmla="*/ 0 w 9"/>
                <a:gd name="T9" fmla="*/ 11 h 9"/>
                <a:gd name="T10" fmla="*/ 9 w 9"/>
                <a:gd name="T11" fmla="*/ 0 h 9"/>
                <a:gd name="T12" fmla="*/ 0 w 9"/>
                <a:gd name="T13" fmla="*/ 11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9"/>
                <a:gd name="T23" fmla="*/ 9 w 9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9">
                  <a:moveTo>
                    <a:pt x="0" y="9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5" name="Freeform 559"/>
            <p:cNvSpPr>
              <a:spLocks/>
            </p:cNvSpPr>
            <p:nvPr/>
          </p:nvSpPr>
          <p:spPr bwMode="auto">
            <a:xfrm>
              <a:off x="6445346" y="2860948"/>
              <a:ext cx="14287" cy="14287"/>
            </a:xfrm>
            <a:custGeom>
              <a:avLst/>
              <a:gdLst>
                <a:gd name="T0" fmla="*/ 0 w 9"/>
                <a:gd name="T1" fmla="*/ 11 h 9"/>
                <a:gd name="T2" fmla="*/ 0 w 9"/>
                <a:gd name="T3" fmla="*/ 11 h 9"/>
                <a:gd name="T4" fmla="*/ 0 w 9"/>
                <a:gd name="T5" fmla="*/ 11 h 9"/>
                <a:gd name="T6" fmla="*/ 0 w 9"/>
                <a:gd name="T7" fmla="*/ 11 h 9"/>
                <a:gd name="T8" fmla="*/ 0 w 9"/>
                <a:gd name="T9" fmla="*/ 11 h 9"/>
                <a:gd name="T10" fmla="*/ 9 w 9"/>
                <a:gd name="T11" fmla="*/ 0 h 9"/>
                <a:gd name="T12" fmla="*/ 0 w 9"/>
                <a:gd name="T13" fmla="*/ 11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9"/>
                <a:gd name="T23" fmla="*/ 9 w 9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9">
                  <a:moveTo>
                    <a:pt x="0" y="9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6" name="Freeform 560"/>
            <p:cNvSpPr>
              <a:spLocks/>
            </p:cNvSpPr>
            <p:nvPr/>
          </p:nvSpPr>
          <p:spPr bwMode="auto">
            <a:xfrm>
              <a:off x="2902046" y="1765573"/>
              <a:ext cx="14287" cy="1428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2147483647 w 1"/>
                <a:gd name="T5" fmla="*/ 0 h 1"/>
                <a:gd name="T6" fmla="*/ 2147483647 w 1"/>
                <a:gd name="T7" fmla="*/ 2147483647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7" name="Freeform 561"/>
            <p:cNvSpPr>
              <a:spLocks/>
            </p:cNvSpPr>
            <p:nvPr/>
          </p:nvSpPr>
          <p:spPr bwMode="auto">
            <a:xfrm>
              <a:off x="2916333" y="1752873"/>
              <a:ext cx="0" cy="26987"/>
            </a:xfrm>
            <a:custGeom>
              <a:avLst/>
              <a:gdLst>
                <a:gd name="T0" fmla="*/ 0 h 17"/>
                <a:gd name="T1" fmla="*/ 11 h 17"/>
                <a:gd name="T2" fmla="*/ 11 h 17"/>
                <a:gd name="T3" fmla="*/ 11 h 17"/>
                <a:gd name="T4" fmla="*/ 11 h 17"/>
                <a:gd name="T5" fmla="*/ 20 h 17"/>
                <a:gd name="T6" fmla="*/ 0 h 17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h 17"/>
                <a:gd name="T15" fmla="*/ 17 h 17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T14" r="0" b="T15"/>
              <a:pathLst>
                <a:path h="17">
                  <a:moveTo>
                    <a:pt x="0" y="0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8" name="Freeform 562"/>
            <p:cNvSpPr>
              <a:spLocks/>
            </p:cNvSpPr>
            <p:nvPr/>
          </p:nvSpPr>
          <p:spPr bwMode="auto">
            <a:xfrm>
              <a:off x="2902046" y="1765573"/>
              <a:ext cx="1587" cy="14287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0 h 8"/>
                <a:gd name="T4" fmla="*/ 0 w 1"/>
                <a:gd name="T5" fmla="*/ 0 h 8"/>
                <a:gd name="T6" fmla="*/ 0 w 1"/>
                <a:gd name="T7" fmla="*/ 0 h 8"/>
                <a:gd name="T8" fmla="*/ 0 w 1"/>
                <a:gd name="T9" fmla="*/ 0 h 8"/>
                <a:gd name="T10" fmla="*/ 0 w 1"/>
                <a:gd name="T11" fmla="*/ 457 h 8"/>
                <a:gd name="T12" fmla="*/ 0 w 1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8"/>
                <a:gd name="T23" fmla="*/ 1 w 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9" name="Freeform 563"/>
            <p:cNvSpPr>
              <a:spLocks/>
            </p:cNvSpPr>
            <p:nvPr/>
          </p:nvSpPr>
          <p:spPr bwMode="auto">
            <a:xfrm>
              <a:off x="2902046" y="1765573"/>
              <a:ext cx="1587" cy="14287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0 h 8"/>
                <a:gd name="T4" fmla="*/ 0 w 1"/>
                <a:gd name="T5" fmla="*/ 0 h 8"/>
                <a:gd name="T6" fmla="*/ 0 w 1"/>
                <a:gd name="T7" fmla="*/ 0 h 8"/>
                <a:gd name="T8" fmla="*/ 0 w 1"/>
                <a:gd name="T9" fmla="*/ 0 h 8"/>
                <a:gd name="T10" fmla="*/ 0 w 1"/>
                <a:gd name="T11" fmla="*/ 457 h 8"/>
                <a:gd name="T12" fmla="*/ 0 w 1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8"/>
                <a:gd name="T23" fmla="*/ 1 w 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40" name="Freeform 578"/>
            <p:cNvSpPr>
              <a:spLocks/>
            </p:cNvSpPr>
            <p:nvPr/>
          </p:nvSpPr>
          <p:spPr bwMode="auto">
            <a:xfrm>
              <a:off x="3652933" y="2638698"/>
              <a:ext cx="15875" cy="1587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0 w 9"/>
                <a:gd name="T7" fmla="*/ 0 h 1"/>
                <a:gd name="T8" fmla="*/ 0 w 9"/>
                <a:gd name="T9" fmla="*/ 0 h 1"/>
                <a:gd name="T10" fmla="*/ 277 w 9"/>
                <a:gd name="T11" fmla="*/ 0 h 1"/>
                <a:gd name="T12" fmla="*/ 0 w 9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"/>
                <a:gd name="T23" fmla="*/ 9 w 9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41" name="Freeform 579"/>
            <p:cNvSpPr>
              <a:spLocks/>
            </p:cNvSpPr>
            <p:nvPr/>
          </p:nvSpPr>
          <p:spPr bwMode="auto">
            <a:xfrm>
              <a:off x="3652933" y="2627585"/>
              <a:ext cx="15875" cy="11112"/>
            </a:xfrm>
            <a:custGeom>
              <a:avLst/>
              <a:gdLst>
                <a:gd name="T0" fmla="*/ 0 w 9"/>
                <a:gd name="T1" fmla="*/ 0 h 8"/>
                <a:gd name="T2" fmla="*/ 0 w 9"/>
                <a:gd name="T3" fmla="*/ 4 h 8"/>
                <a:gd name="T4" fmla="*/ 0 w 9"/>
                <a:gd name="T5" fmla="*/ 4 h 8"/>
                <a:gd name="T6" fmla="*/ 277 w 9"/>
                <a:gd name="T7" fmla="*/ 4 h 8"/>
                <a:gd name="T8" fmla="*/ 277 w 9"/>
                <a:gd name="T9" fmla="*/ 4 h 8"/>
                <a:gd name="T10" fmla="*/ 0 w 9"/>
                <a:gd name="T11" fmla="*/ 4 h 8"/>
                <a:gd name="T12" fmla="*/ 0 w 9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0" y="0"/>
                  </a:moveTo>
                  <a:lnTo>
                    <a:pt x="0" y="8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42" name="Freeform 580"/>
            <p:cNvSpPr>
              <a:spLocks/>
            </p:cNvSpPr>
            <p:nvPr/>
          </p:nvSpPr>
          <p:spPr bwMode="auto">
            <a:xfrm>
              <a:off x="3652933" y="2627585"/>
              <a:ext cx="1587" cy="11112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4 h 8"/>
                <a:gd name="T4" fmla="*/ 0 w 1"/>
                <a:gd name="T5" fmla="*/ 4 h 8"/>
                <a:gd name="T6" fmla="*/ 0 w 1"/>
                <a:gd name="T7" fmla="*/ 4 h 8"/>
                <a:gd name="T8" fmla="*/ 0 w 1"/>
                <a:gd name="T9" fmla="*/ 4 h 8"/>
                <a:gd name="T10" fmla="*/ 0 w 1"/>
                <a:gd name="T11" fmla="*/ 4 h 8"/>
                <a:gd name="T12" fmla="*/ 0 w 1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8"/>
                <a:gd name="T23" fmla="*/ 1 w 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43" name="Freeform 622"/>
            <p:cNvSpPr>
              <a:spLocks/>
            </p:cNvSpPr>
            <p:nvPr/>
          </p:nvSpPr>
          <p:spPr bwMode="auto">
            <a:xfrm>
              <a:off x="6178646" y="1973535"/>
              <a:ext cx="15875" cy="26987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0 h 2"/>
                <a:gd name="T4" fmla="*/ 0 w 1"/>
                <a:gd name="T5" fmla="*/ 0 h 2"/>
                <a:gd name="T6" fmla="*/ 2147483647 w 1"/>
                <a:gd name="T7" fmla="*/ 0 h 2"/>
                <a:gd name="T8" fmla="*/ 2147483647 w 1"/>
                <a:gd name="T9" fmla="*/ 2147483647 h 2"/>
                <a:gd name="T10" fmla="*/ 2147483647 w 1"/>
                <a:gd name="T11" fmla="*/ 2147483647 h 2"/>
                <a:gd name="T12" fmla="*/ 0 w 1"/>
                <a:gd name="T13" fmla="*/ 2147483647 h 2"/>
                <a:gd name="T14" fmla="*/ 0 w 1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"/>
                <a:gd name="T26" fmla="*/ 1 w 1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lnTo>
                    <a:pt x="0" y="2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44" name="Freeform 623"/>
            <p:cNvSpPr>
              <a:spLocks/>
            </p:cNvSpPr>
            <p:nvPr/>
          </p:nvSpPr>
          <p:spPr bwMode="auto">
            <a:xfrm>
              <a:off x="6497733" y="1465535"/>
              <a:ext cx="65087" cy="38100"/>
            </a:xfrm>
            <a:custGeom>
              <a:avLst/>
              <a:gdLst>
                <a:gd name="T0" fmla="*/ 0 w 5"/>
                <a:gd name="T1" fmla="*/ 2147483647 h 3"/>
                <a:gd name="T2" fmla="*/ 0 w 5"/>
                <a:gd name="T3" fmla="*/ 2147483647 h 3"/>
                <a:gd name="T4" fmla="*/ 2147483647 w 5"/>
                <a:gd name="T5" fmla="*/ 0 h 3"/>
                <a:gd name="T6" fmla="*/ 2147483647 w 5"/>
                <a:gd name="T7" fmla="*/ 2147483647 h 3"/>
                <a:gd name="T8" fmla="*/ 2147483647 w 5"/>
                <a:gd name="T9" fmla="*/ 2147483647 h 3"/>
                <a:gd name="T10" fmla="*/ 0 w 5"/>
                <a:gd name="T11" fmla="*/ 2147483647 h 3"/>
                <a:gd name="T12" fmla="*/ 0 w 5"/>
                <a:gd name="T13" fmla="*/ 2147483647 h 3"/>
                <a:gd name="T14" fmla="*/ 0 w 5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3"/>
                <a:gd name="T26" fmla="*/ 5 w 5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3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3" y="2"/>
                    <a:pt x="4" y="1"/>
                    <a:pt x="5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45" name="Freeform 624"/>
            <p:cNvSpPr>
              <a:spLocks/>
            </p:cNvSpPr>
            <p:nvPr/>
          </p:nvSpPr>
          <p:spPr bwMode="auto">
            <a:xfrm>
              <a:off x="6802533" y="1962423"/>
              <a:ext cx="39687" cy="23812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0 w 3"/>
                <a:gd name="T11" fmla="*/ 0 h 2"/>
                <a:gd name="T12" fmla="*/ 2147483647 w 3"/>
                <a:gd name="T13" fmla="*/ 0 h 2"/>
                <a:gd name="T14" fmla="*/ 2147483647 w 3"/>
                <a:gd name="T15" fmla="*/ 0 h 2"/>
                <a:gd name="T16" fmla="*/ 2147483647 w 3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2" y="0"/>
                  </a:moveTo>
                  <a:cubicBezTo>
                    <a:pt x="2" y="1"/>
                    <a:pt x="3" y="2"/>
                    <a:pt x="3" y="2"/>
                  </a:cubicBezTo>
                  <a:lnTo>
                    <a:pt x="2" y="2"/>
                  </a:lnTo>
                  <a:cubicBezTo>
                    <a:pt x="1" y="2"/>
                    <a:pt x="1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46" name="Freeform 625"/>
            <p:cNvSpPr>
              <a:spLocks/>
            </p:cNvSpPr>
            <p:nvPr/>
          </p:nvSpPr>
          <p:spPr bwMode="auto">
            <a:xfrm>
              <a:off x="6867621" y="1986235"/>
              <a:ext cx="14287" cy="14287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2147483647 h 1"/>
                <a:gd name="T4" fmla="*/ 0 w 1"/>
                <a:gd name="T5" fmla="*/ 2147483647 h 1"/>
                <a:gd name="T6" fmla="*/ 0 w 1"/>
                <a:gd name="T7" fmla="*/ 0 h 1"/>
                <a:gd name="T8" fmla="*/ 2147483647 w 1"/>
                <a:gd name="T9" fmla="*/ 2147483647 h 1"/>
                <a:gd name="T10" fmla="*/ 2147483647 w 1"/>
                <a:gd name="T11" fmla="*/ 2147483647 h 1"/>
                <a:gd name="T12" fmla="*/ 2147483647 w 1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47" name="Freeform 626"/>
            <p:cNvSpPr>
              <a:spLocks/>
            </p:cNvSpPr>
            <p:nvPr/>
          </p:nvSpPr>
          <p:spPr bwMode="auto">
            <a:xfrm>
              <a:off x="7032721" y="2040210"/>
              <a:ext cx="25400" cy="11112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2147483647 w 2"/>
                <a:gd name="T7" fmla="*/ 0 h 1"/>
                <a:gd name="T8" fmla="*/ 2147483647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0"/>
                  </a:cubicBezTo>
                  <a:lnTo>
                    <a:pt x="2" y="0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48" name="Freeform 627"/>
            <p:cNvSpPr>
              <a:spLocks/>
            </p:cNvSpPr>
            <p:nvPr/>
          </p:nvSpPr>
          <p:spPr bwMode="auto">
            <a:xfrm>
              <a:off x="6715221" y="2117998"/>
              <a:ext cx="12700" cy="25400"/>
            </a:xfrm>
            <a:custGeom>
              <a:avLst/>
              <a:gdLst>
                <a:gd name="T0" fmla="*/ 0 w 1"/>
                <a:gd name="T1" fmla="*/ 2147483647 h 2"/>
                <a:gd name="T2" fmla="*/ 2147483647 w 1"/>
                <a:gd name="T3" fmla="*/ 0 h 2"/>
                <a:gd name="T4" fmla="*/ 2147483647 w 1"/>
                <a:gd name="T5" fmla="*/ 2147483647 h 2"/>
                <a:gd name="T6" fmla="*/ 0 w 1"/>
                <a:gd name="T7" fmla="*/ 2147483647 h 2"/>
                <a:gd name="T8" fmla="*/ 0 w 1"/>
                <a:gd name="T9" fmla="*/ 2147483647 h 2"/>
                <a:gd name="T10" fmla="*/ 0 w 1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0" y="2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49" name="Oval 628"/>
            <p:cNvSpPr>
              <a:spLocks noChangeArrowheads="1"/>
            </p:cNvSpPr>
            <p:nvPr/>
          </p:nvSpPr>
          <p:spPr bwMode="auto">
            <a:xfrm>
              <a:off x="6715221" y="2233885"/>
              <a:ext cx="12700" cy="14287"/>
            </a:xfrm>
            <a:prstGeom prst="ellipse">
              <a:avLst/>
            </a:pr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650" name="Freeform 629"/>
            <p:cNvSpPr>
              <a:spLocks/>
            </p:cNvSpPr>
            <p:nvPr/>
          </p:nvSpPr>
          <p:spPr bwMode="auto">
            <a:xfrm>
              <a:off x="6305646" y="2000523"/>
              <a:ext cx="217487" cy="273050"/>
            </a:xfrm>
            <a:custGeom>
              <a:avLst/>
              <a:gdLst>
                <a:gd name="T0" fmla="*/ 2147483647 w 17"/>
                <a:gd name="T1" fmla="*/ 2147483647 h 21"/>
                <a:gd name="T2" fmla="*/ 0 w 17"/>
                <a:gd name="T3" fmla="*/ 0 h 21"/>
                <a:gd name="T4" fmla="*/ 2147483647 w 17"/>
                <a:gd name="T5" fmla="*/ 0 h 21"/>
                <a:gd name="T6" fmla="*/ 2147483647 w 17"/>
                <a:gd name="T7" fmla="*/ 2147483647 h 21"/>
                <a:gd name="T8" fmla="*/ 2147483647 w 17"/>
                <a:gd name="T9" fmla="*/ 2147483647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2147483647 w 17"/>
                <a:gd name="T15" fmla="*/ 2147483647 h 21"/>
                <a:gd name="T16" fmla="*/ 2147483647 w 17"/>
                <a:gd name="T17" fmla="*/ 2147483647 h 21"/>
                <a:gd name="T18" fmla="*/ 2147483647 w 17"/>
                <a:gd name="T19" fmla="*/ 2147483647 h 21"/>
                <a:gd name="T20" fmla="*/ 2147483647 w 17"/>
                <a:gd name="T21" fmla="*/ 2147483647 h 21"/>
                <a:gd name="T22" fmla="*/ 2147483647 w 17"/>
                <a:gd name="T23" fmla="*/ 2147483647 h 21"/>
                <a:gd name="T24" fmla="*/ 2147483647 w 17"/>
                <a:gd name="T25" fmla="*/ 2147483647 h 21"/>
                <a:gd name="T26" fmla="*/ 2147483647 w 17"/>
                <a:gd name="T27" fmla="*/ 2147483647 h 21"/>
                <a:gd name="T28" fmla="*/ 2147483647 w 17"/>
                <a:gd name="T29" fmla="*/ 2147483647 h 21"/>
                <a:gd name="T30" fmla="*/ 2147483647 w 17"/>
                <a:gd name="T31" fmla="*/ 2147483647 h 21"/>
                <a:gd name="T32" fmla="*/ 2147483647 w 17"/>
                <a:gd name="T33" fmla="*/ 2147483647 h 21"/>
                <a:gd name="T34" fmla="*/ 2147483647 w 17"/>
                <a:gd name="T35" fmla="*/ 2147483647 h 21"/>
                <a:gd name="T36" fmla="*/ 2147483647 w 17"/>
                <a:gd name="T37" fmla="*/ 2147483647 h 21"/>
                <a:gd name="T38" fmla="*/ 2147483647 w 17"/>
                <a:gd name="T39" fmla="*/ 2147483647 h 21"/>
                <a:gd name="T40" fmla="*/ 2147483647 w 17"/>
                <a:gd name="T41" fmla="*/ 2147483647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21"/>
                <a:gd name="T65" fmla="*/ 17 w 17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21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3"/>
                    <a:pt x="4" y="3"/>
                    <a:pt x="6" y="5"/>
                  </a:cubicBezTo>
                  <a:cubicBezTo>
                    <a:pt x="7" y="6"/>
                    <a:pt x="8" y="8"/>
                    <a:pt x="9" y="9"/>
                  </a:cubicBezTo>
                  <a:cubicBezTo>
                    <a:pt x="11" y="11"/>
                    <a:pt x="14" y="12"/>
                    <a:pt x="15" y="14"/>
                  </a:cubicBezTo>
                  <a:cubicBezTo>
                    <a:pt x="14" y="14"/>
                    <a:pt x="13" y="13"/>
                    <a:pt x="12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1" y="17"/>
                    <a:pt x="16" y="17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15" y="19"/>
                  </a:lnTo>
                  <a:cubicBezTo>
                    <a:pt x="15" y="20"/>
                    <a:pt x="15" y="21"/>
                    <a:pt x="15" y="21"/>
                  </a:cubicBezTo>
                  <a:cubicBezTo>
                    <a:pt x="14" y="20"/>
                    <a:pt x="12" y="19"/>
                    <a:pt x="12" y="18"/>
                  </a:cubicBezTo>
                  <a:cubicBezTo>
                    <a:pt x="12" y="17"/>
                    <a:pt x="11" y="16"/>
                    <a:pt x="11" y="15"/>
                  </a:cubicBezTo>
                  <a:cubicBezTo>
                    <a:pt x="10" y="15"/>
                    <a:pt x="9" y="13"/>
                    <a:pt x="9" y="12"/>
                  </a:cubicBezTo>
                  <a:cubicBezTo>
                    <a:pt x="9" y="12"/>
                    <a:pt x="7" y="9"/>
                    <a:pt x="6" y="8"/>
                  </a:cubicBezTo>
                  <a:cubicBezTo>
                    <a:pt x="5" y="5"/>
                    <a:pt x="1" y="6"/>
                    <a:pt x="1" y="2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51" name="Freeform 630"/>
            <p:cNvSpPr>
              <a:spLocks/>
            </p:cNvSpPr>
            <p:nvPr/>
          </p:nvSpPr>
          <p:spPr bwMode="auto">
            <a:xfrm>
              <a:off x="6497733" y="2287860"/>
              <a:ext cx="141287" cy="128587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2147483647 h 10"/>
                <a:gd name="T16" fmla="*/ 2147483647 w 11"/>
                <a:gd name="T17" fmla="*/ 2147483647 h 10"/>
                <a:gd name="T18" fmla="*/ 0 w 11"/>
                <a:gd name="T19" fmla="*/ 0 h 10"/>
                <a:gd name="T20" fmla="*/ 2147483647 w 11"/>
                <a:gd name="T21" fmla="*/ 0 h 10"/>
                <a:gd name="T22" fmla="*/ 2147483647 w 11"/>
                <a:gd name="T23" fmla="*/ 2147483647 h 10"/>
                <a:gd name="T24" fmla="*/ 2147483647 w 11"/>
                <a:gd name="T25" fmla="*/ 2147483647 h 10"/>
                <a:gd name="T26" fmla="*/ 2147483647 w 11"/>
                <a:gd name="T27" fmla="*/ 2147483647 h 10"/>
                <a:gd name="T28" fmla="*/ 2147483647 w 11"/>
                <a:gd name="T29" fmla="*/ 2147483647 h 10"/>
                <a:gd name="T30" fmla="*/ 2147483647 w 11"/>
                <a:gd name="T31" fmla="*/ 2147483647 h 10"/>
                <a:gd name="T32" fmla="*/ 2147483647 w 11"/>
                <a:gd name="T33" fmla="*/ 2147483647 h 10"/>
                <a:gd name="T34" fmla="*/ 2147483647 w 11"/>
                <a:gd name="T35" fmla="*/ 2147483647 h 10"/>
                <a:gd name="T36" fmla="*/ 2147483647 w 11"/>
                <a:gd name="T37" fmla="*/ 2147483647 h 10"/>
                <a:gd name="T38" fmla="*/ 2147483647 w 11"/>
                <a:gd name="T39" fmla="*/ 2147483647 h 10"/>
                <a:gd name="T40" fmla="*/ 2147483647 w 11"/>
                <a:gd name="T41" fmla="*/ 2147483647 h 10"/>
                <a:gd name="T42" fmla="*/ 2147483647 w 11"/>
                <a:gd name="T43" fmla="*/ 2147483647 h 10"/>
                <a:gd name="T44" fmla="*/ 2147483647 w 11"/>
                <a:gd name="T45" fmla="*/ 2147483647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"/>
                <a:gd name="T70" fmla="*/ 0 h 10"/>
                <a:gd name="T71" fmla="*/ 11 w 11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" h="10">
                  <a:moveTo>
                    <a:pt x="3" y="10"/>
                  </a:move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1" y="7"/>
                    <a:pt x="2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3" y="2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4"/>
                    <a:pt x="10" y="5"/>
                    <a:pt x="11" y="6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4" y="7"/>
                    <a:pt x="4" y="8"/>
                    <a:pt x="3" y="8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4" y="10"/>
                    <a:pt x="4" y="10"/>
                    <a:pt x="3" y="1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52" name="Freeform 631"/>
            <p:cNvSpPr>
              <a:spLocks/>
            </p:cNvSpPr>
            <p:nvPr/>
          </p:nvSpPr>
          <p:spPr bwMode="auto">
            <a:xfrm>
              <a:off x="6459633" y="2665685"/>
              <a:ext cx="63500" cy="52387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0 h 4"/>
                <a:gd name="T6" fmla="*/ 2147483647 w 5"/>
                <a:gd name="T7" fmla="*/ 0 h 4"/>
                <a:gd name="T8" fmla="*/ 2147483647 w 5"/>
                <a:gd name="T9" fmla="*/ 0 h 4"/>
                <a:gd name="T10" fmla="*/ 2147483647 w 5"/>
                <a:gd name="T11" fmla="*/ 0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2147483647 h 4"/>
                <a:gd name="T18" fmla="*/ 0 w 5"/>
                <a:gd name="T19" fmla="*/ 2147483647 h 4"/>
                <a:gd name="T20" fmla="*/ 2147483647 w 5"/>
                <a:gd name="T21" fmla="*/ 2147483647 h 4"/>
                <a:gd name="T22" fmla="*/ 2147483647 w 5"/>
                <a:gd name="T23" fmla="*/ 2147483647 h 4"/>
                <a:gd name="T24" fmla="*/ 2147483647 w 5"/>
                <a:gd name="T25" fmla="*/ 2147483647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lnTo>
                    <a:pt x="5" y="0"/>
                  </a:lnTo>
                  <a:cubicBezTo>
                    <a:pt x="5" y="0"/>
                    <a:pt x="5" y="1"/>
                    <a:pt x="5" y="1"/>
                  </a:cubicBezTo>
                  <a:cubicBezTo>
                    <a:pt x="4" y="2"/>
                    <a:pt x="3" y="1"/>
                    <a:pt x="3" y="2"/>
                  </a:cubicBezTo>
                  <a:cubicBezTo>
                    <a:pt x="2" y="2"/>
                    <a:pt x="2" y="4"/>
                    <a:pt x="2" y="4"/>
                  </a:cubicBezTo>
                  <a:cubicBezTo>
                    <a:pt x="2" y="4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53" name="Freeform 632"/>
            <p:cNvSpPr>
              <a:spLocks/>
            </p:cNvSpPr>
            <p:nvPr/>
          </p:nvSpPr>
          <p:spPr bwMode="auto">
            <a:xfrm>
              <a:off x="6408833" y="2678385"/>
              <a:ext cx="63500" cy="93662"/>
            </a:xfrm>
            <a:custGeom>
              <a:avLst/>
              <a:gdLst>
                <a:gd name="T0" fmla="*/ 0 w 5"/>
                <a:gd name="T1" fmla="*/ 2147483647 h 7"/>
                <a:gd name="T2" fmla="*/ 2147483647 w 5"/>
                <a:gd name="T3" fmla="*/ 0 h 7"/>
                <a:gd name="T4" fmla="*/ 2147483647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0 w 5"/>
                <a:gd name="T13" fmla="*/ 2147483647 h 7"/>
                <a:gd name="T14" fmla="*/ 0 w 5"/>
                <a:gd name="T15" fmla="*/ 2147483647 h 7"/>
                <a:gd name="T16" fmla="*/ 0 w 5"/>
                <a:gd name="T17" fmla="*/ 2147483647 h 7"/>
                <a:gd name="T18" fmla="*/ 0 w 5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7"/>
                <a:gd name="T32" fmla="*/ 5 w 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7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4" y="0"/>
                    <a:pt x="5" y="4"/>
                    <a:pt x="5" y="6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3" y="7"/>
                    <a:pt x="1" y="5"/>
                    <a:pt x="1" y="5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54" name="Freeform 633"/>
            <p:cNvSpPr>
              <a:spLocks/>
            </p:cNvSpPr>
            <p:nvPr/>
          </p:nvSpPr>
          <p:spPr bwMode="auto">
            <a:xfrm>
              <a:off x="6408833" y="2678385"/>
              <a:ext cx="12700" cy="25400"/>
            </a:xfrm>
            <a:custGeom>
              <a:avLst/>
              <a:gdLst>
                <a:gd name="T0" fmla="*/ 0 w 9"/>
                <a:gd name="T1" fmla="*/ 0 h 17"/>
                <a:gd name="T2" fmla="*/ 0 w 9"/>
                <a:gd name="T3" fmla="*/ 0 h 17"/>
                <a:gd name="T4" fmla="*/ 0 w 9"/>
                <a:gd name="T5" fmla="*/ 0 h 17"/>
                <a:gd name="T6" fmla="*/ 0 w 9"/>
                <a:gd name="T7" fmla="*/ 0 h 17"/>
                <a:gd name="T8" fmla="*/ 0 w 9"/>
                <a:gd name="T9" fmla="*/ 0 h 17"/>
                <a:gd name="T10" fmla="*/ 0 w 9"/>
                <a:gd name="T11" fmla="*/ 0 h 17"/>
                <a:gd name="T12" fmla="*/ 0 w 9"/>
                <a:gd name="T13" fmla="*/ 0 h 17"/>
                <a:gd name="T14" fmla="*/ 0 w 9"/>
                <a:gd name="T15" fmla="*/ 0 h 17"/>
                <a:gd name="T16" fmla="*/ 0 w 9"/>
                <a:gd name="T17" fmla="*/ 0 h 17"/>
                <a:gd name="T18" fmla="*/ 0 w 9"/>
                <a:gd name="T19" fmla="*/ 0 h 17"/>
                <a:gd name="T20" fmla="*/ 0 w 9"/>
                <a:gd name="T21" fmla="*/ 8 h 17"/>
                <a:gd name="T22" fmla="*/ 0 w 9"/>
                <a:gd name="T23" fmla="*/ 8 h 17"/>
                <a:gd name="T24" fmla="*/ 0 w 9"/>
                <a:gd name="T25" fmla="*/ 8 h 17"/>
                <a:gd name="T26" fmla="*/ 0 w 9"/>
                <a:gd name="T27" fmla="*/ 8 h 17"/>
                <a:gd name="T28" fmla="*/ 0 w 9"/>
                <a:gd name="T29" fmla="*/ 8 h 17"/>
                <a:gd name="T30" fmla="*/ 0 w 9"/>
                <a:gd name="T31" fmla="*/ 8 h 17"/>
                <a:gd name="T32" fmla="*/ 0 w 9"/>
                <a:gd name="T33" fmla="*/ 8 h 17"/>
                <a:gd name="T34" fmla="*/ 4 w 9"/>
                <a:gd name="T35" fmla="*/ 8 h 17"/>
                <a:gd name="T36" fmla="*/ 4 w 9"/>
                <a:gd name="T37" fmla="*/ 8 h 17"/>
                <a:gd name="T38" fmla="*/ 0 w 9"/>
                <a:gd name="T39" fmla="*/ 8 h 17"/>
                <a:gd name="T40" fmla="*/ 0 w 9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17"/>
                <a:gd name="T65" fmla="*/ 9 w 9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17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55" name="Freeform 634"/>
            <p:cNvSpPr>
              <a:spLocks/>
            </p:cNvSpPr>
            <p:nvPr/>
          </p:nvSpPr>
          <p:spPr bwMode="auto">
            <a:xfrm>
              <a:off x="6408833" y="2678385"/>
              <a:ext cx="1587" cy="15875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308 h 9"/>
                <a:gd name="T4" fmla="*/ 0 w 1"/>
                <a:gd name="T5" fmla="*/ 308 h 9"/>
                <a:gd name="T6" fmla="*/ 0 w 1"/>
                <a:gd name="T7" fmla="*/ 308 h 9"/>
                <a:gd name="T8" fmla="*/ 0 w 1"/>
                <a:gd name="T9" fmla="*/ 308 h 9"/>
                <a:gd name="T10" fmla="*/ 0 w 1"/>
                <a:gd name="T11" fmla="*/ 308 h 9"/>
                <a:gd name="T12" fmla="*/ 0 w 1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9"/>
                <a:gd name="T23" fmla="*/ 1 w 1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56" name="Freeform 635"/>
            <p:cNvSpPr>
              <a:spLocks/>
            </p:cNvSpPr>
            <p:nvPr/>
          </p:nvSpPr>
          <p:spPr bwMode="auto">
            <a:xfrm>
              <a:off x="6408833" y="2678385"/>
              <a:ext cx="1587" cy="15875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308 h 9"/>
                <a:gd name="T4" fmla="*/ 0 w 1"/>
                <a:gd name="T5" fmla="*/ 308 h 9"/>
                <a:gd name="T6" fmla="*/ 0 w 1"/>
                <a:gd name="T7" fmla="*/ 308 h 9"/>
                <a:gd name="T8" fmla="*/ 0 w 1"/>
                <a:gd name="T9" fmla="*/ 308 h 9"/>
                <a:gd name="T10" fmla="*/ 0 w 1"/>
                <a:gd name="T11" fmla="*/ 308 h 9"/>
                <a:gd name="T12" fmla="*/ 0 w 1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9"/>
                <a:gd name="T23" fmla="*/ 1 w 1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57" name="Freeform 636"/>
            <p:cNvSpPr>
              <a:spLocks/>
            </p:cNvSpPr>
            <p:nvPr/>
          </p:nvSpPr>
          <p:spPr bwMode="auto">
            <a:xfrm>
              <a:off x="6421533" y="2416448"/>
              <a:ext cx="228600" cy="261937"/>
            </a:xfrm>
            <a:custGeom>
              <a:avLst/>
              <a:gdLst>
                <a:gd name="T0" fmla="*/ 2147483647 w 18"/>
                <a:gd name="T1" fmla="*/ 2147483647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2147483647 h 20"/>
                <a:gd name="T18" fmla="*/ 2147483647 w 18"/>
                <a:gd name="T19" fmla="*/ 2147483647 h 20"/>
                <a:gd name="T20" fmla="*/ 2147483647 w 18"/>
                <a:gd name="T21" fmla="*/ 2147483647 h 20"/>
                <a:gd name="T22" fmla="*/ 2147483647 w 18"/>
                <a:gd name="T23" fmla="*/ 2147483647 h 20"/>
                <a:gd name="T24" fmla="*/ 2147483647 w 18"/>
                <a:gd name="T25" fmla="*/ 2147483647 h 20"/>
                <a:gd name="T26" fmla="*/ 2147483647 w 18"/>
                <a:gd name="T27" fmla="*/ 2147483647 h 20"/>
                <a:gd name="T28" fmla="*/ 2147483647 w 18"/>
                <a:gd name="T29" fmla="*/ 0 h 20"/>
                <a:gd name="T30" fmla="*/ 2147483647 w 18"/>
                <a:gd name="T31" fmla="*/ 2147483647 h 20"/>
                <a:gd name="T32" fmla="*/ 2147483647 w 18"/>
                <a:gd name="T33" fmla="*/ 2147483647 h 20"/>
                <a:gd name="T34" fmla="*/ 2147483647 w 18"/>
                <a:gd name="T35" fmla="*/ 2147483647 h 20"/>
                <a:gd name="T36" fmla="*/ 2147483647 w 18"/>
                <a:gd name="T37" fmla="*/ 2147483647 h 20"/>
                <a:gd name="T38" fmla="*/ 2147483647 w 18"/>
                <a:gd name="T39" fmla="*/ 2147483647 h 20"/>
                <a:gd name="T40" fmla="*/ 2147483647 w 18"/>
                <a:gd name="T41" fmla="*/ 2147483647 h 20"/>
                <a:gd name="T42" fmla="*/ 2147483647 w 18"/>
                <a:gd name="T43" fmla="*/ 2147483647 h 20"/>
                <a:gd name="T44" fmla="*/ 2147483647 w 18"/>
                <a:gd name="T45" fmla="*/ 2147483647 h 20"/>
                <a:gd name="T46" fmla="*/ 2147483647 w 18"/>
                <a:gd name="T47" fmla="*/ 2147483647 h 20"/>
                <a:gd name="T48" fmla="*/ 2147483647 w 18"/>
                <a:gd name="T49" fmla="*/ 2147483647 h 20"/>
                <a:gd name="T50" fmla="*/ 2147483647 w 18"/>
                <a:gd name="T51" fmla="*/ 2147483647 h 20"/>
                <a:gd name="T52" fmla="*/ 2147483647 w 18"/>
                <a:gd name="T53" fmla="*/ 2147483647 h 20"/>
                <a:gd name="T54" fmla="*/ 2147483647 w 18"/>
                <a:gd name="T55" fmla="*/ 2147483647 h 20"/>
                <a:gd name="T56" fmla="*/ 2147483647 w 18"/>
                <a:gd name="T57" fmla="*/ 2147483647 h 20"/>
                <a:gd name="T58" fmla="*/ 2147483647 w 18"/>
                <a:gd name="T59" fmla="*/ 2147483647 h 20"/>
                <a:gd name="T60" fmla="*/ 2147483647 w 18"/>
                <a:gd name="T61" fmla="*/ 2147483647 h 20"/>
                <a:gd name="T62" fmla="*/ 2147483647 w 18"/>
                <a:gd name="T63" fmla="*/ 2147483647 h 20"/>
                <a:gd name="T64" fmla="*/ 2147483647 w 18"/>
                <a:gd name="T65" fmla="*/ 2147483647 h 20"/>
                <a:gd name="T66" fmla="*/ 2147483647 w 18"/>
                <a:gd name="T67" fmla="*/ 2147483647 h 20"/>
                <a:gd name="T68" fmla="*/ 2147483647 w 18"/>
                <a:gd name="T69" fmla="*/ 2147483647 h 20"/>
                <a:gd name="T70" fmla="*/ 2147483647 w 18"/>
                <a:gd name="T71" fmla="*/ 2147483647 h 20"/>
                <a:gd name="T72" fmla="*/ 2147483647 w 18"/>
                <a:gd name="T73" fmla="*/ 2147483647 h 20"/>
                <a:gd name="T74" fmla="*/ 2147483647 w 18"/>
                <a:gd name="T75" fmla="*/ 2147483647 h 20"/>
                <a:gd name="T76" fmla="*/ 2147483647 w 18"/>
                <a:gd name="T77" fmla="*/ 2147483647 h 20"/>
                <a:gd name="T78" fmla="*/ 2147483647 w 18"/>
                <a:gd name="T79" fmla="*/ 2147483647 h 20"/>
                <a:gd name="T80" fmla="*/ 2147483647 w 18"/>
                <a:gd name="T81" fmla="*/ 2147483647 h 20"/>
                <a:gd name="T82" fmla="*/ 2147483647 w 18"/>
                <a:gd name="T83" fmla="*/ 2147483647 h 20"/>
                <a:gd name="T84" fmla="*/ 2147483647 w 18"/>
                <a:gd name="T85" fmla="*/ 2147483647 h 20"/>
                <a:gd name="T86" fmla="*/ 2147483647 w 18"/>
                <a:gd name="T87" fmla="*/ 2147483647 h 20"/>
                <a:gd name="T88" fmla="*/ 2147483647 w 18"/>
                <a:gd name="T89" fmla="*/ 2147483647 h 20"/>
                <a:gd name="T90" fmla="*/ 2147483647 w 18"/>
                <a:gd name="T91" fmla="*/ 2147483647 h 20"/>
                <a:gd name="T92" fmla="*/ 0 w 18"/>
                <a:gd name="T93" fmla="*/ 2147483647 h 20"/>
                <a:gd name="T94" fmla="*/ 2147483647 w 18"/>
                <a:gd name="T95" fmla="*/ 2147483647 h 20"/>
                <a:gd name="T96" fmla="*/ 2147483647 w 18"/>
                <a:gd name="T97" fmla="*/ 2147483647 h 20"/>
                <a:gd name="T98" fmla="*/ 2147483647 w 18"/>
                <a:gd name="T99" fmla="*/ 2147483647 h 20"/>
                <a:gd name="T100" fmla="*/ 2147483647 w 18"/>
                <a:gd name="T101" fmla="*/ 2147483647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"/>
                <a:gd name="T154" fmla="*/ 0 h 20"/>
                <a:gd name="T155" fmla="*/ 18 w 18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" h="20"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5"/>
                    <a:pt x="7" y="14"/>
                  </a:cubicBezTo>
                  <a:cubicBezTo>
                    <a:pt x="7" y="15"/>
                    <a:pt x="8" y="15"/>
                    <a:pt x="8" y="16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10" y="10"/>
                    <a:pt x="11" y="11"/>
                    <a:pt x="12" y="10"/>
                  </a:cubicBezTo>
                  <a:cubicBezTo>
                    <a:pt x="11" y="9"/>
                    <a:pt x="11" y="9"/>
                    <a:pt x="10" y="8"/>
                  </a:cubicBezTo>
                  <a:cubicBezTo>
                    <a:pt x="11" y="9"/>
                    <a:pt x="12" y="9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2" y="6"/>
                    <a:pt x="11" y="4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13" y="2"/>
                    <a:pt x="14" y="2"/>
                    <a:pt x="15" y="3"/>
                  </a:cubicBezTo>
                  <a:cubicBezTo>
                    <a:pt x="16" y="4"/>
                    <a:pt x="16" y="6"/>
                    <a:pt x="16" y="7"/>
                  </a:cubicBezTo>
                  <a:lnTo>
                    <a:pt x="16" y="8"/>
                  </a:lnTo>
                  <a:cubicBezTo>
                    <a:pt x="16" y="8"/>
                    <a:pt x="16" y="8"/>
                    <a:pt x="15" y="8"/>
                  </a:cubicBezTo>
                  <a:cubicBezTo>
                    <a:pt x="15" y="9"/>
                    <a:pt x="16" y="9"/>
                    <a:pt x="16" y="9"/>
                  </a:cubicBezTo>
                  <a:cubicBezTo>
                    <a:pt x="16" y="10"/>
                    <a:pt x="17" y="14"/>
                    <a:pt x="18" y="14"/>
                  </a:cubicBezTo>
                  <a:lnTo>
                    <a:pt x="18" y="17"/>
                  </a:lnTo>
                  <a:cubicBezTo>
                    <a:pt x="17" y="17"/>
                    <a:pt x="17" y="16"/>
                    <a:pt x="17" y="15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8"/>
                  </a:cubicBezTo>
                  <a:cubicBezTo>
                    <a:pt x="15" y="18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lnTo>
                    <a:pt x="13" y="18"/>
                  </a:lnTo>
                  <a:cubicBezTo>
                    <a:pt x="12" y="18"/>
                    <a:pt x="12" y="17"/>
                    <a:pt x="12" y="17"/>
                  </a:cubicBezTo>
                  <a:lnTo>
                    <a:pt x="11" y="17"/>
                  </a:lnTo>
                  <a:cubicBezTo>
                    <a:pt x="11" y="18"/>
                    <a:pt x="11" y="18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9" y="20"/>
                    <a:pt x="9" y="19"/>
                    <a:pt x="9" y="18"/>
                  </a:cubicBezTo>
                  <a:cubicBezTo>
                    <a:pt x="8" y="18"/>
                    <a:pt x="7" y="18"/>
                    <a:pt x="7" y="17"/>
                  </a:cubicBezTo>
                  <a:cubicBezTo>
                    <a:pt x="6" y="18"/>
                    <a:pt x="4" y="19"/>
                    <a:pt x="3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2" y="18"/>
                    <a:pt x="2" y="15"/>
                    <a:pt x="4" y="15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58" name="Freeform 637"/>
            <p:cNvSpPr>
              <a:spLocks/>
            </p:cNvSpPr>
            <p:nvPr/>
          </p:nvSpPr>
          <p:spPr bwMode="auto">
            <a:xfrm>
              <a:off x="5056283" y="2627585"/>
              <a:ext cx="63500" cy="66675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0 h 5"/>
                <a:gd name="T4" fmla="*/ 2147483647 w 5"/>
                <a:gd name="T5" fmla="*/ 0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0 w 5"/>
                <a:gd name="T11" fmla="*/ 2147483647 h 5"/>
                <a:gd name="T12" fmla="*/ 0 w 5"/>
                <a:gd name="T13" fmla="*/ 2147483647 h 5"/>
                <a:gd name="T14" fmla="*/ 0 w 5"/>
                <a:gd name="T15" fmla="*/ 214748364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5"/>
                <a:gd name="T26" fmla="*/ 5 w 5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5">
                  <a:moveTo>
                    <a:pt x="0" y="1"/>
                  </a:moveTo>
                  <a:lnTo>
                    <a:pt x="3" y="0"/>
                  </a:ln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3"/>
                    <a:pt x="1" y="2"/>
                    <a:pt x="0" y="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59" name="Freeform 696"/>
            <p:cNvSpPr>
              <a:spLocks/>
            </p:cNvSpPr>
            <p:nvPr/>
          </p:nvSpPr>
          <p:spPr bwMode="auto">
            <a:xfrm>
              <a:off x="2570258" y="166079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0" name="Freeform 697"/>
            <p:cNvSpPr>
              <a:spLocks/>
            </p:cNvSpPr>
            <p:nvPr/>
          </p:nvSpPr>
          <p:spPr bwMode="auto">
            <a:xfrm>
              <a:off x="2902046" y="176557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1" name="Freeform 698"/>
            <p:cNvSpPr>
              <a:spLocks/>
            </p:cNvSpPr>
            <p:nvPr/>
          </p:nvSpPr>
          <p:spPr bwMode="auto">
            <a:xfrm>
              <a:off x="3613246" y="1268685"/>
              <a:ext cx="3175" cy="1587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0 w 3"/>
                <a:gd name="T9" fmla="*/ 0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2" name="Freeform 699"/>
            <p:cNvSpPr>
              <a:spLocks/>
            </p:cNvSpPr>
            <p:nvPr/>
          </p:nvSpPr>
          <p:spPr bwMode="auto">
            <a:xfrm>
              <a:off x="3997421" y="1232173"/>
              <a:ext cx="1587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0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3" name="Freeform 700"/>
            <p:cNvSpPr>
              <a:spLocks/>
            </p:cNvSpPr>
            <p:nvPr/>
          </p:nvSpPr>
          <p:spPr bwMode="auto">
            <a:xfrm>
              <a:off x="4368896" y="129567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4" name="Freeform 701"/>
            <p:cNvSpPr>
              <a:spLocks/>
            </p:cNvSpPr>
            <p:nvPr/>
          </p:nvSpPr>
          <p:spPr bwMode="auto">
            <a:xfrm>
              <a:off x="4380008" y="1255985"/>
              <a:ext cx="1587" cy="31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5" name="Freeform 702"/>
            <p:cNvSpPr>
              <a:spLocks/>
            </p:cNvSpPr>
            <p:nvPr/>
          </p:nvSpPr>
          <p:spPr bwMode="auto">
            <a:xfrm>
              <a:off x="4546696" y="1375048"/>
              <a:ext cx="1587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0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6" name="Freeform 703"/>
            <p:cNvSpPr>
              <a:spLocks/>
            </p:cNvSpPr>
            <p:nvPr/>
          </p:nvSpPr>
          <p:spPr bwMode="auto">
            <a:xfrm>
              <a:off x="6881908" y="200052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1"/>
                <a:gd name="T13" fmla="*/ 1 h 1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7" name="Freeform 704"/>
            <p:cNvSpPr>
              <a:spLocks/>
            </p:cNvSpPr>
            <p:nvPr/>
          </p:nvSpPr>
          <p:spPr bwMode="auto">
            <a:xfrm>
              <a:off x="6408833" y="2694260"/>
              <a:ext cx="1587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0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8" name="Freeform 705"/>
            <p:cNvSpPr>
              <a:spLocks/>
            </p:cNvSpPr>
            <p:nvPr/>
          </p:nvSpPr>
          <p:spPr bwMode="auto">
            <a:xfrm>
              <a:off x="6434233" y="2913335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9" name="Freeform 706"/>
            <p:cNvSpPr>
              <a:spLocks/>
            </p:cNvSpPr>
            <p:nvPr/>
          </p:nvSpPr>
          <p:spPr bwMode="auto">
            <a:xfrm>
              <a:off x="6421533" y="1830660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0" name="Freeform 817"/>
            <p:cNvSpPr>
              <a:spLocks/>
            </p:cNvSpPr>
            <p:nvPr/>
          </p:nvSpPr>
          <p:spPr bwMode="auto">
            <a:xfrm>
              <a:off x="4149821" y="2440260"/>
              <a:ext cx="79375" cy="79375"/>
            </a:xfrm>
            <a:custGeom>
              <a:avLst/>
              <a:gdLst>
                <a:gd name="T0" fmla="*/ 6 w 54"/>
                <a:gd name="T1" fmla="*/ 2 h 52"/>
                <a:gd name="T2" fmla="*/ 6 w 54"/>
                <a:gd name="T3" fmla="*/ 12 h 52"/>
                <a:gd name="T4" fmla="*/ 6 w 54"/>
                <a:gd name="T5" fmla="*/ 13 h 52"/>
                <a:gd name="T6" fmla="*/ 6 w 54"/>
                <a:gd name="T7" fmla="*/ 13 h 52"/>
                <a:gd name="T8" fmla="*/ 6 w 54"/>
                <a:gd name="T9" fmla="*/ 17 h 52"/>
                <a:gd name="T10" fmla="*/ 6 w 54"/>
                <a:gd name="T11" fmla="*/ 13 h 52"/>
                <a:gd name="T12" fmla="*/ 6 w 54"/>
                <a:gd name="T13" fmla="*/ 13 h 52"/>
                <a:gd name="T14" fmla="*/ 6 w 54"/>
                <a:gd name="T15" fmla="*/ 13 h 52"/>
                <a:gd name="T16" fmla="*/ 6 w 54"/>
                <a:gd name="T17" fmla="*/ 13 h 52"/>
                <a:gd name="T18" fmla="*/ 3 w 54"/>
                <a:gd name="T19" fmla="*/ 0 h 52"/>
                <a:gd name="T20" fmla="*/ 6 w 54"/>
                <a:gd name="T21" fmla="*/ 2 h 52"/>
                <a:gd name="T22" fmla="*/ 6 w 54"/>
                <a:gd name="T23" fmla="*/ 2 h 52"/>
                <a:gd name="T24" fmla="*/ 6 w 54"/>
                <a:gd name="T25" fmla="*/ 2 h 52"/>
                <a:gd name="T26" fmla="*/ 6 w 54"/>
                <a:gd name="T27" fmla="*/ 2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52"/>
                <a:gd name="T44" fmla="*/ 54 w 54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52">
                  <a:moveTo>
                    <a:pt x="19" y="2"/>
                  </a:moveTo>
                  <a:lnTo>
                    <a:pt x="36" y="11"/>
                  </a:lnTo>
                  <a:lnTo>
                    <a:pt x="36" y="28"/>
                  </a:lnTo>
                  <a:lnTo>
                    <a:pt x="44" y="36"/>
                  </a:lnTo>
                  <a:lnTo>
                    <a:pt x="54" y="52"/>
                  </a:lnTo>
                  <a:lnTo>
                    <a:pt x="44" y="45"/>
                  </a:lnTo>
                  <a:cubicBezTo>
                    <a:pt x="36" y="45"/>
                    <a:pt x="27" y="46"/>
                    <a:pt x="27" y="46"/>
                  </a:cubicBezTo>
                  <a:cubicBezTo>
                    <a:pt x="27" y="46"/>
                    <a:pt x="9" y="27"/>
                    <a:pt x="9" y="27"/>
                  </a:cubicBezTo>
                  <a:cubicBezTo>
                    <a:pt x="0" y="27"/>
                    <a:pt x="4" y="4"/>
                    <a:pt x="3" y="0"/>
                  </a:cubicBezTo>
                  <a:lnTo>
                    <a:pt x="10" y="2"/>
                  </a:lnTo>
                  <a:lnTo>
                    <a:pt x="19" y="2"/>
                  </a:ln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1" name="Freeform 818"/>
            <p:cNvSpPr>
              <a:spLocks/>
            </p:cNvSpPr>
            <p:nvPr/>
          </p:nvSpPr>
          <p:spPr bwMode="auto">
            <a:xfrm>
              <a:off x="6178646" y="2376760"/>
              <a:ext cx="127000" cy="173037"/>
            </a:xfrm>
            <a:custGeom>
              <a:avLst/>
              <a:gdLst>
                <a:gd name="T0" fmla="*/ 2147483647 w 10"/>
                <a:gd name="T1" fmla="*/ 0 h 13"/>
                <a:gd name="T2" fmla="*/ 2147483647 w 10"/>
                <a:gd name="T3" fmla="*/ 0 h 13"/>
                <a:gd name="T4" fmla="*/ 2147483647 w 10"/>
                <a:gd name="T5" fmla="*/ 2147483647 h 13"/>
                <a:gd name="T6" fmla="*/ 2147483647 w 10"/>
                <a:gd name="T7" fmla="*/ 2147483647 h 13"/>
                <a:gd name="T8" fmla="*/ 2147483647 w 10"/>
                <a:gd name="T9" fmla="*/ 2147483647 h 13"/>
                <a:gd name="T10" fmla="*/ 2147483647 w 10"/>
                <a:gd name="T11" fmla="*/ 2147483647 h 13"/>
                <a:gd name="T12" fmla="*/ 2147483647 w 10"/>
                <a:gd name="T13" fmla="*/ 2147483647 h 13"/>
                <a:gd name="T14" fmla="*/ 2147483647 w 10"/>
                <a:gd name="T15" fmla="*/ 2147483647 h 13"/>
                <a:gd name="T16" fmla="*/ 2147483647 w 10"/>
                <a:gd name="T17" fmla="*/ 2147483647 h 13"/>
                <a:gd name="T18" fmla="*/ 2147483647 w 10"/>
                <a:gd name="T19" fmla="*/ 2147483647 h 13"/>
                <a:gd name="T20" fmla="*/ 2147483647 w 10"/>
                <a:gd name="T21" fmla="*/ 2147483647 h 13"/>
                <a:gd name="T22" fmla="*/ 2147483647 w 10"/>
                <a:gd name="T23" fmla="*/ 2147483647 h 13"/>
                <a:gd name="T24" fmla="*/ 2147483647 w 10"/>
                <a:gd name="T25" fmla="*/ 2147483647 h 13"/>
                <a:gd name="T26" fmla="*/ 2147483647 w 10"/>
                <a:gd name="T27" fmla="*/ 2147483647 h 13"/>
                <a:gd name="T28" fmla="*/ 2147483647 w 10"/>
                <a:gd name="T29" fmla="*/ 2147483647 h 13"/>
                <a:gd name="T30" fmla="*/ 2147483647 w 10"/>
                <a:gd name="T31" fmla="*/ 2147483647 h 13"/>
                <a:gd name="T32" fmla="*/ 2147483647 w 10"/>
                <a:gd name="T33" fmla="*/ 2147483647 h 13"/>
                <a:gd name="T34" fmla="*/ 2147483647 w 10"/>
                <a:gd name="T35" fmla="*/ 2147483647 h 13"/>
                <a:gd name="T36" fmla="*/ 0 w 10"/>
                <a:gd name="T37" fmla="*/ 2147483647 h 13"/>
                <a:gd name="T38" fmla="*/ 2147483647 w 10"/>
                <a:gd name="T39" fmla="*/ 2147483647 h 13"/>
                <a:gd name="T40" fmla="*/ 2147483647 w 10"/>
                <a:gd name="T41" fmla="*/ 0 h 13"/>
                <a:gd name="T42" fmla="*/ 2147483647 w 10"/>
                <a:gd name="T43" fmla="*/ 0 h 13"/>
                <a:gd name="T44" fmla="*/ 2147483647 w 10"/>
                <a:gd name="T45" fmla="*/ 0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13"/>
                <a:gd name="T71" fmla="*/ 10 w 10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13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10" y="2"/>
                    <a:pt x="10" y="2"/>
                  </a:cubicBezTo>
                  <a:cubicBezTo>
                    <a:pt x="9" y="2"/>
                    <a:pt x="9" y="2"/>
                    <a:pt x="8" y="1"/>
                  </a:cubicBezTo>
                  <a:cubicBezTo>
                    <a:pt x="8" y="2"/>
                    <a:pt x="7" y="2"/>
                    <a:pt x="7" y="3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6" y="8"/>
                    <a:pt x="7" y="9"/>
                    <a:pt x="7" y="9"/>
                  </a:cubicBezTo>
                  <a:cubicBezTo>
                    <a:pt x="8" y="9"/>
                    <a:pt x="9" y="10"/>
                    <a:pt x="10" y="11"/>
                  </a:cubicBezTo>
                  <a:cubicBezTo>
                    <a:pt x="8" y="12"/>
                    <a:pt x="8" y="11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4" y="12"/>
                    <a:pt x="2" y="12"/>
                    <a:pt x="2" y="11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2" y="9"/>
                    <a:pt x="2" y="7"/>
                    <a:pt x="0" y="7"/>
                  </a:cubicBezTo>
                  <a:cubicBezTo>
                    <a:pt x="1" y="5"/>
                    <a:pt x="3" y="5"/>
                    <a:pt x="3" y="3"/>
                  </a:cubicBezTo>
                  <a:cubicBezTo>
                    <a:pt x="7" y="3"/>
                    <a:pt x="6" y="0"/>
                    <a:pt x="9" y="0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2" name="Freeform 819"/>
            <p:cNvSpPr>
              <a:spLocks/>
            </p:cNvSpPr>
            <p:nvPr/>
          </p:nvSpPr>
          <p:spPr bwMode="auto">
            <a:xfrm>
              <a:off x="6254846" y="2522810"/>
              <a:ext cx="103187" cy="142875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0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0 w 8"/>
                <a:gd name="T13" fmla="*/ 2147483647 h 11"/>
                <a:gd name="T14" fmla="*/ 2147483647 w 8"/>
                <a:gd name="T15" fmla="*/ 2147483647 h 11"/>
                <a:gd name="T16" fmla="*/ 2147483647 w 8"/>
                <a:gd name="T17" fmla="*/ 2147483647 h 11"/>
                <a:gd name="T18" fmla="*/ 2147483647 w 8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1"/>
                <a:gd name="T32" fmla="*/ 8 w 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1">
                  <a:moveTo>
                    <a:pt x="1" y="2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2"/>
                    <a:pt x="6" y="3"/>
                    <a:pt x="7" y="3"/>
                  </a:cubicBezTo>
                  <a:cubicBezTo>
                    <a:pt x="7" y="5"/>
                    <a:pt x="8" y="6"/>
                    <a:pt x="8" y="8"/>
                  </a:cubicBezTo>
                  <a:cubicBezTo>
                    <a:pt x="8" y="11"/>
                    <a:pt x="5" y="9"/>
                    <a:pt x="5" y="11"/>
                  </a:cubicBezTo>
                  <a:cubicBezTo>
                    <a:pt x="3" y="11"/>
                    <a:pt x="4" y="8"/>
                    <a:pt x="3" y="7"/>
                  </a:cubicBezTo>
                  <a:cubicBezTo>
                    <a:pt x="2" y="5"/>
                    <a:pt x="0" y="6"/>
                    <a:pt x="0" y="4"/>
                  </a:cubicBezTo>
                  <a:cubicBezTo>
                    <a:pt x="0" y="4"/>
                    <a:pt x="1" y="3"/>
                    <a:pt x="1" y="2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3" name="Freeform 820"/>
            <p:cNvSpPr>
              <a:spLocks/>
            </p:cNvSpPr>
            <p:nvPr/>
          </p:nvSpPr>
          <p:spPr bwMode="auto">
            <a:xfrm>
              <a:off x="3398933" y="2248173"/>
              <a:ext cx="65087" cy="65087"/>
            </a:xfrm>
            <a:custGeom>
              <a:avLst/>
              <a:gdLst>
                <a:gd name="T0" fmla="*/ 2147483647 w 5"/>
                <a:gd name="T1" fmla="*/ 2147483647 h 5"/>
                <a:gd name="T2" fmla="*/ 0 w 5"/>
                <a:gd name="T3" fmla="*/ 2147483647 h 5"/>
                <a:gd name="T4" fmla="*/ 0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5"/>
                <a:gd name="T29" fmla="*/ 5 w 5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5">
                  <a:moveTo>
                    <a:pt x="5" y="1"/>
                  </a:moveTo>
                  <a:cubicBezTo>
                    <a:pt x="3" y="2"/>
                    <a:pt x="4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</a:path>
              </a:pathLst>
            </a:custGeom>
            <a:solidFill>
              <a:srgbClr val="DFEDFD"/>
            </a:solidFill>
            <a:ln w="9525" algn="ctr">
              <a:solidFill>
                <a:srgbClr val="BEBEB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674" name="Овал 673"/>
          <p:cNvSpPr/>
          <p:nvPr/>
        </p:nvSpPr>
        <p:spPr>
          <a:xfrm>
            <a:off x="9529712" y="4180405"/>
            <a:ext cx="59403" cy="65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24" tIns="59962" rIns="119924" bIns="59962" rtlCol="0" anchor="ctr"/>
          <a:lstStyle/>
          <a:p>
            <a:pPr algn="ctr"/>
            <a:endParaRPr lang="ru-RU"/>
          </a:p>
        </p:txBody>
      </p:sp>
      <p:sp>
        <p:nvSpPr>
          <p:cNvPr id="675" name="TextBox 674"/>
          <p:cNvSpPr txBox="1"/>
          <p:nvPr/>
        </p:nvSpPr>
        <p:spPr>
          <a:xfrm>
            <a:off x="9943994" y="4365526"/>
            <a:ext cx="1208217" cy="336539"/>
          </a:xfrm>
          <a:prstGeom prst="rect">
            <a:avLst/>
          </a:prstGeom>
          <a:noFill/>
        </p:spPr>
        <p:txBody>
          <a:bodyPr wrap="square" lIns="119924" tIns="59962" rIns="119924" bIns="59962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Yokohama </a:t>
            </a:r>
            <a:endParaRPr lang="ru-RU" sz="1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9818469" y="4613747"/>
            <a:ext cx="487167" cy="277681"/>
            <a:chOff x="2309" y="1941"/>
            <a:chExt cx="1141" cy="403"/>
          </a:xfrm>
        </p:grpSpPr>
        <p:sp>
          <p:nvSpPr>
            <p:cNvPr id="677" name="Freeform 25"/>
            <p:cNvSpPr>
              <a:spLocks/>
            </p:cNvSpPr>
            <p:nvPr/>
          </p:nvSpPr>
          <p:spPr bwMode="auto">
            <a:xfrm>
              <a:off x="2406" y="2171"/>
              <a:ext cx="182" cy="112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57"/>
                </a:cxn>
                <a:cxn ang="0">
                  <a:pos x="26" y="144"/>
                </a:cxn>
                <a:cxn ang="0">
                  <a:pos x="110" y="226"/>
                </a:cxn>
                <a:cxn ang="0">
                  <a:pos x="365" y="184"/>
                </a:cxn>
                <a:cxn ang="0">
                  <a:pos x="233" y="53"/>
                </a:cxn>
                <a:cxn ang="0">
                  <a:pos x="102" y="0"/>
                </a:cxn>
                <a:cxn ang="0">
                  <a:pos x="2" y="6"/>
                </a:cxn>
              </a:cxnLst>
              <a:rect l="0" t="0" r="r" b="b"/>
              <a:pathLst>
                <a:path w="365" h="226">
                  <a:moveTo>
                    <a:pt x="2" y="6"/>
                  </a:moveTo>
                  <a:lnTo>
                    <a:pt x="0" y="57"/>
                  </a:lnTo>
                  <a:lnTo>
                    <a:pt x="26" y="144"/>
                  </a:lnTo>
                  <a:lnTo>
                    <a:pt x="110" y="226"/>
                  </a:lnTo>
                  <a:lnTo>
                    <a:pt x="365" y="184"/>
                  </a:lnTo>
                  <a:lnTo>
                    <a:pt x="233" y="53"/>
                  </a:lnTo>
                  <a:lnTo>
                    <a:pt x="102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29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" name="Freeform 26"/>
            <p:cNvSpPr>
              <a:spLocks/>
            </p:cNvSpPr>
            <p:nvPr/>
          </p:nvSpPr>
          <p:spPr bwMode="auto">
            <a:xfrm>
              <a:off x="2309" y="2190"/>
              <a:ext cx="111" cy="37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96" y="0"/>
                </a:cxn>
                <a:cxn ang="0">
                  <a:pos x="221" y="75"/>
                </a:cxn>
                <a:cxn ang="0">
                  <a:pos x="0" y="33"/>
                </a:cxn>
              </a:cxnLst>
              <a:rect l="0" t="0" r="r" b="b"/>
              <a:pathLst>
                <a:path w="221" h="75">
                  <a:moveTo>
                    <a:pt x="0" y="33"/>
                  </a:moveTo>
                  <a:lnTo>
                    <a:pt x="196" y="0"/>
                  </a:lnTo>
                  <a:lnTo>
                    <a:pt x="221" y="75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DD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9" name="Freeform 27"/>
            <p:cNvSpPr>
              <a:spLocks/>
            </p:cNvSpPr>
            <p:nvPr/>
          </p:nvSpPr>
          <p:spPr bwMode="auto">
            <a:xfrm>
              <a:off x="2450" y="2113"/>
              <a:ext cx="937" cy="149"/>
            </a:xfrm>
            <a:custGeom>
              <a:avLst/>
              <a:gdLst/>
              <a:ahLst/>
              <a:cxnLst>
                <a:cxn ang="0">
                  <a:pos x="1874" y="12"/>
                </a:cxn>
                <a:cxn ang="0">
                  <a:pos x="1782" y="0"/>
                </a:cxn>
                <a:cxn ang="0">
                  <a:pos x="340" y="200"/>
                </a:cxn>
                <a:cxn ang="0">
                  <a:pos x="251" y="104"/>
                </a:cxn>
                <a:cxn ang="0">
                  <a:pos x="228" y="77"/>
                </a:cxn>
                <a:cxn ang="0">
                  <a:pos x="179" y="54"/>
                </a:cxn>
                <a:cxn ang="0">
                  <a:pos x="175" y="121"/>
                </a:cxn>
                <a:cxn ang="0">
                  <a:pos x="61" y="92"/>
                </a:cxn>
                <a:cxn ang="0">
                  <a:pos x="21" y="92"/>
                </a:cxn>
                <a:cxn ang="0">
                  <a:pos x="0" y="126"/>
                </a:cxn>
                <a:cxn ang="0">
                  <a:pos x="50" y="191"/>
                </a:cxn>
                <a:cxn ang="0">
                  <a:pos x="131" y="212"/>
                </a:cxn>
                <a:cxn ang="0">
                  <a:pos x="142" y="280"/>
                </a:cxn>
                <a:cxn ang="0">
                  <a:pos x="232" y="297"/>
                </a:cxn>
                <a:cxn ang="0">
                  <a:pos x="1623" y="139"/>
                </a:cxn>
                <a:cxn ang="0">
                  <a:pos x="1874" y="12"/>
                </a:cxn>
              </a:cxnLst>
              <a:rect l="0" t="0" r="r" b="b"/>
              <a:pathLst>
                <a:path w="1874" h="297">
                  <a:moveTo>
                    <a:pt x="1874" y="12"/>
                  </a:moveTo>
                  <a:lnTo>
                    <a:pt x="1782" y="0"/>
                  </a:lnTo>
                  <a:lnTo>
                    <a:pt x="340" y="200"/>
                  </a:lnTo>
                  <a:lnTo>
                    <a:pt x="251" y="104"/>
                  </a:lnTo>
                  <a:lnTo>
                    <a:pt x="228" y="77"/>
                  </a:lnTo>
                  <a:lnTo>
                    <a:pt x="179" y="54"/>
                  </a:lnTo>
                  <a:lnTo>
                    <a:pt x="175" y="121"/>
                  </a:lnTo>
                  <a:lnTo>
                    <a:pt x="61" y="92"/>
                  </a:lnTo>
                  <a:lnTo>
                    <a:pt x="21" y="92"/>
                  </a:lnTo>
                  <a:lnTo>
                    <a:pt x="0" y="126"/>
                  </a:lnTo>
                  <a:lnTo>
                    <a:pt x="50" y="191"/>
                  </a:lnTo>
                  <a:lnTo>
                    <a:pt x="131" y="212"/>
                  </a:lnTo>
                  <a:lnTo>
                    <a:pt x="142" y="280"/>
                  </a:lnTo>
                  <a:lnTo>
                    <a:pt x="232" y="297"/>
                  </a:lnTo>
                  <a:lnTo>
                    <a:pt x="1623" y="139"/>
                  </a:lnTo>
                  <a:lnTo>
                    <a:pt x="1874" y="12"/>
                  </a:lnTo>
                  <a:close/>
                </a:path>
              </a:pathLst>
            </a:custGeom>
            <a:solidFill>
              <a:srgbClr val="4C6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0" name="Freeform 28"/>
            <p:cNvSpPr>
              <a:spLocks/>
            </p:cNvSpPr>
            <p:nvPr/>
          </p:nvSpPr>
          <p:spPr bwMode="auto">
            <a:xfrm>
              <a:off x="2928" y="1943"/>
              <a:ext cx="424" cy="197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0" y="222"/>
                </a:cxn>
                <a:cxn ang="0">
                  <a:pos x="252" y="199"/>
                </a:cxn>
                <a:cxn ang="0">
                  <a:pos x="258" y="178"/>
                </a:cxn>
                <a:cxn ang="0">
                  <a:pos x="407" y="161"/>
                </a:cxn>
                <a:cxn ang="0">
                  <a:pos x="424" y="119"/>
                </a:cxn>
                <a:cxn ang="0">
                  <a:pos x="557" y="110"/>
                </a:cxn>
                <a:cxn ang="0">
                  <a:pos x="557" y="2"/>
                </a:cxn>
                <a:cxn ang="0">
                  <a:pos x="595" y="0"/>
                </a:cxn>
                <a:cxn ang="0">
                  <a:pos x="597" y="55"/>
                </a:cxn>
                <a:cxn ang="0">
                  <a:pos x="627" y="61"/>
                </a:cxn>
                <a:cxn ang="0">
                  <a:pos x="635" y="142"/>
                </a:cxn>
                <a:cxn ang="0">
                  <a:pos x="709" y="157"/>
                </a:cxn>
                <a:cxn ang="0">
                  <a:pos x="737" y="225"/>
                </a:cxn>
                <a:cxn ang="0">
                  <a:pos x="747" y="249"/>
                </a:cxn>
                <a:cxn ang="0">
                  <a:pos x="817" y="271"/>
                </a:cxn>
                <a:cxn ang="0">
                  <a:pos x="820" y="324"/>
                </a:cxn>
                <a:cxn ang="0">
                  <a:pos x="849" y="318"/>
                </a:cxn>
                <a:cxn ang="0">
                  <a:pos x="849" y="345"/>
                </a:cxn>
                <a:cxn ang="0">
                  <a:pos x="648" y="393"/>
                </a:cxn>
                <a:cxn ang="0">
                  <a:pos x="0" y="269"/>
                </a:cxn>
              </a:cxnLst>
              <a:rect l="0" t="0" r="r" b="b"/>
              <a:pathLst>
                <a:path w="849" h="393">
                  <a:moveTo>
                    <a:pt x="0" y="269"/>
                  </a:moveTo>
                  <a:lnTo>
                    <a:pt x="0" y="222"/>
                  </a:lnTo>
                  <a:lnTo>
                    <a:pt x="252" y="199"/>
                  </a:lnTo>
                  <a:lnTo>
                    <a:pt x="258" y="178"/>
                  </a:lnTo>
                  <a:lnTo>
                    <a:pt x="407" y="161"/>
                  </a:lnTo>
                  <a:lnTo>
                    <a:pt x="424" y="119"/>
                  </a:lnTo>
                  <a:lnTo>
                    <a:pt x="557" y="110"/>
                  </a:lnTo>
                  <a:lnTo>
                    <a:pt x="557" y="2"/>
                  </a:lnTo>
                  <a:lnTo>
                    <a:pt x="595" y="0"/>
                  </a:lnTo>
                  <a:lnTo>
                    <a:pt x="597" y="55"/>
                  </a:lnTo>
                  <a:lnTo>
                    <a:pt x="627" y="61"/>
                  </a:lnTo>
                  <a:lnTo>
                    <a:pt x="635" y="142"/>
                  </a:lnTo>
                  <a:lnTo>
                    <a:pt x="709" y="157"/>
                  </a:lnTo>
                  <a:lnTo>
                    <a:pt x="737" y="225"/>
                  </a:lnTo>
                  <a:lnTo>
                    <a:pt x="747" y="249"/>
                  </a:lnTo>
                  <a:lnTo>
                    <a:pt x="817" y="271"/>
                  </a:lnTo>
                  <a:lnTo>
                    <a:pt x="820" y="324"/>
                  </a:lnTo>
                  <a:lnTo>
                    <a:pt x="849" y="318"/>
                  </a:lnTo>
                  <a:lnTo>
                    <a:pt x="849" y="345"/>
                  </a:lnTo>
                  <a:lnTo>
                    <a:pt x="648" y="393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BF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1" name="Freeform 29"/>
            <p:cNvSpPr>
              <a:spLocks/>
            </p:cNvSpPr>
            <p:nvPr/>
          </p:nvSpPr>
          <p:spPr bwMode="auto">
            <a:xfrm>
              <a:off x="3135" y="2000"/>
              <a:ext cx="109" cy="2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46" y="39"/>
                </a:cxn>
                <a:cxn ang="0">
                  <a:pos x="219" y="32"/>
                </a:cxn>
                <a:cxn ang="0">
                  <a:pos x="130" y="0"/>
                </a:cxn>
                <a:cxn ang="0">
                  <a:pos x="0" y="11"/>
                </a:cxn>
              </a:cxnLst>
              <a:rect l="0" t="0" r="r" b="b"/>
              <a:pathLst>
                <a:path w="219" h="39">
                  <a:moveTo>
                    <a:pt x="0" y="11"/>
                  </a:moveTo>
                  <a:lnTo>
                    <a:pt x="146" y="39"/>
                  </a:lnTo>
                  <a:lnTo>
                    <a:pt x="219" y="32"/>
                  </a:lnTo>
                  <a:lnTo>
                    <a:pt x="13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E2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2" name="Freeform 30"/>
            <p:cNvSpPr>
              <a:spLocks/>
            </p:cNvSpPr>
            <p:nvPr/>
          </p:nvSpPr>
          <p:spPr bwMode="auto">
            <a:xfrm>
              <a:off x="3057" y="2030"/>
              <a:ext cx="133" cy="1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17" y="35"/>
                </a:cxn>
                <a:cxn ang="0">
                  <a:pos x="266" y="23"/>
                </a:cxn>
                <a:cxn ang="0">
                  <a:pos x="109" y="0"/>
                </a:cxn>
                <a:cxn ang="0">
                  <a:pos x="0" y="6"/>
                </a:cxn>
              </a:cxnLst>
              <a:rect l="0" t="0" r="r" b="b"/>
              <a:pathLst>
                <a:path w="266" h="35">
                  <a:moveTo>
                    <a:pt x="0" y="6"/>
                  </a:moveTo>
                  <a:lnTo>
                    <a:pt x="217" y="35"/>
                  </a:lnTo>
                  <a:lnTo>
                    <a:pt x="266" y="23"/>
                  </a:lnTo>
                  <a:lnTo>
                    <a:pt x="10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E2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3" name="Freeform 31"/>
            <p:cNvSpPr>
              <a:spLocks/>
            </p:cNvSpPr>
            <p:nvPr/>
          </p:nvSpPr>
          <p:spPr bwMode="auto">
            <a:xfrm>
              <a:off x="3251" y="2073"/>
              <a:ext cx="71" cy="2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0" y="23"/>
                </a:cxn>
                <a:cxn ang="0">
                  <a:pos x="27" y="46"/>
                </a:cxn>
                <a:cxn ang="0">
                  <a:pos x="140" y="9"/>
                </a:cxn>
                <a:cxn ang="0">
                  <a:pos x="104" y="0"/>
                </a:cxn>
              </a:cxnLst>
              <a:rect l="0" t="0" r="r" b="b"/>
              <a:pathLst>
                <a:path w="140" h="46">
                  <a:moveTo>
                    <a:pt x="104" y="0"/>
                  </a:moveTo>
                  <a:lnTo>
                    <a:pt x="0" y="23"/>
                  </a:lnTo>
                  <a:lnTo>
                    <a:pt x="27" y="46"/>
                  </a:lnTo>
                  <a:lnTo>
                    <a:pt x="140" y="9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E2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4" name="Freeform 32"/>
            <p:cNvSpPr>
              <a:spLocks/>
            </p:cNvSpPr>
            <p:nvPr/>
          </p:nvSpPr>
          <p:spPr bwMode="auto">
            <a:xfrm>
              <a:off x="2948" y="2043"/>
              <a:ext cx="223" cy="30"/>
            </a:xfrm>
            <a:custGeom>
              <a:avLst/>
              <a:gdLst/>
              <a:ahLst/>
              <a:cxnLst>
                <a:cxn ang="0">
                  <a:pos x="243" y="60"/>
                </a:cxn>
                <a:cxn ang="0">
                  <a:pos x="0" y="23"/>
                </a:cxn>
                <a:cxn ang="0">
                  <a:pos x="210" y="0"/>
                </a:cxn>
                <a:cxn ang="0">
                  <a:pos x="444" y="34"/>
                </a:cxn>
                <a:cxn ang="0">
                  <a:pos x="243" y="60"/>
                </a:cxn>
              </a:cxnLst>
              <a:rect l="0" t="0" r="r" b="b"/>
              <a:pathLst>
                <a:path w="444" h="60">
                  <a:moveTo>
                    <a:pt x="243" y="60"/>
                  </a:moveTo>
                  <a:lnTo>
                    <a:pt x="0" y="23"/>
                  </a:lnTo>
                  <a:lnTo>
                    <a:pt x="210" y="0"/>
                  </a:lnTo>
                  <a:lnTo>
                    <a:pt x="444" y="34"/>
                  </a:lnTo>
                  <a:lnTo>
                    <a:pt x="243" y="60"/>
                  </a:lnTo>
                  <a:close/>
                </a:path>
              </a:pathLst>
            </a:custGeom>
            <a:solidFill>
              <a:srgbClr val="FFE2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5" name="Freeform 33"/>
            <p:cNvSpPr>
              <a:spLocks/>
            </p:cNvSpPr>
            <p:nvPr/>
          </p:nvSpPr>
          <p:spPr bwMode="auto">
            <a:xfrm>
              <a:off x="3210" y="2040"/>
              <a:ext cx="66" cy="22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32" y="17"/>
                </a:cxn>
                <a:cxn ang="0">
                  <a:pos x="0" y="44"/>
                </a:cxn>
                <a:cxn ang="0">
                  <a:pos x="9" y="20"/>
                </a:cxn>
                <a:cxn ang="0">
                  <a:pos x="132" y="0"/>
                </a:cxn>
              </a:cxnLst>
              <a:rect l="0" t="0" r="r" b="b"/>
              <a:pathLst>
                <a:path w="132" h="44">
                  <a:moveTo>
                    <a:pt x="132" y="0"/>
                  </a:moveTo>
                  <a:lnTo>
                    <a:pt x="132" y="17"/>
                  </a:lnTo>
                  <a:lnTo>
                    <a:pt x="0" y="44"/>
                  </a:lnTo>
                  <a:lnTo>
                    <a:pt x="9" y="2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6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" name="Freeform 34"/>
            <p:cNvSpPr>
              <a:spLocks/>
            </p:cNvSpPr>
            <p:nvPr/>
          </p:nvSpPr>
          <p:spPr bwMode="auto">
            <a:xfrm>
              <a:off x="3235" y="2059"/>
              <a:ext cx="57" cy="20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23"/>
                </a:cxn>
                <a:cxn ang="0">
                  <a:pos x="19" y="39"/>
                </a:cxn>
                <a:cxn ang="0">
                  <a:pos x="0" y="23"/>
                </a:cxn>
                <a:cxn ang="0">
                  <a:pos x="115" y="0"/>
                </a:cxn>
              </a:cxnLst>
              <a:rect l="0" t="0" r="r" b="b"/>
              <a:pathLst>
                <a:path w="115" h="39">
                  <a:moveTo>
                    <a:pt x="115" y="0"/>
                  </a:moveTo>
                  <a:lnTo>
                    <a:pt x="115" y="23"/>
                  </a:lnTo>
                  <a:lnTo>
                    <a:pt x="19" y="39"/>
                  </a:lnTo>
                  <a:lnTo>
                    <a:pt x="0" y="2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6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7" name="Freeform 35"/>
            <p:cNvSpPr>
              <a:spLocks/>
            </p:cNvSpPr>
            <p:nvPr/>
          </p:nvSpPr>
          <p:spPr bwMode="auto">
            <a:xfrm>
              <a:off x="3208" y="2018"/>
              <a:ext cx="36" cy="1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21"/>
                </a:cxn>
                <a:cxn ang="0">
                  <a:pos x="2" y="30"/>
                </a:cxn>
                <a:cxn ang="0">
                  <a:pos x="0" y="21"/>
                </a:cxn>
                <a:cxn ang="0">
                  <a:pos x="73" y="0"/>
                </a:cxn>
              </a:cxnLst>
              <a:rect l="0" t="0" r="r" b="b"/>
              <a:pathLst>
                <a:path w="73" h="30">
                  <a:moveTo>
                    <a:pt x="73" y="0"/>
                  </a:moveTo>
                  <a:lnTo>
                    <a:pt x="73" y="21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6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8" name="Freeform 36"/>
            <p:cNvSpPr>
              <a:spLocks/>
            </p:cNvSpPr>
            <p:nvPr/>
          </p:nvSpPr>
          <p:spPr bwMode="auto">
            <a:xfrm>
              <a:off x="2925" y="2068"/>
              <a:ext cx="330" cy="115"/>
            </a:xfrm>
            <a:custGeom>
              <a:avLst/>
              <a:gdLst/>
              <a:ahLst/>
              <a:cxnLst>
                <a:cxn ang="0">
                  <a:pos x="202" y="230"/>
                </a:cxn>
                <a:cxn ang="0">
                  <a:pos x="662" y="144"/>
                </a:cxn>
                <a:cxn ang="0">
                  <a:pos x="654" y="35"/>
                </a:cxn>
                <a:cxn ang="0">
                  <a:pos x="538" y="58"/>
                </a:cxn>
                <a:cxn ang="0">
                  <a:pos x="530" y="15"/>
                </a:cxn>
                <a:cxn ang="0">
                  <a:pos x="305" y="53"/>
                </a:cxn>
                <a:cxn ang="0">
                  <a:pos x="0" y="0"/>
                </a:cxn>
                <a:cxn ang="0">
                  <a:pos x="3" y="38"/>
                </a:cxn>
                <a:cxn ang="0">
                  <a:pos x="202" y="230"/>
                </a:cxn>
              </a:cxnLst>
              <a:rect l="0" t="0" r="r" b="b"/>
              <a:pathLst>
                <a:path w="662" h="230">
                  <a:moveTo>
                    <a:pt x="202" y="230"/>
                  </a:moveTo>
                  <a:lnTo>
                    <a:pt x="662" y="144"/>
                  </a:lnTo>
                  <a:lnTo>
                    <a:pt x="654" y="35"/>
                  </a:lnTo>
                  <a:lnTo>
                    <a:pt x="538" y="58"/>
                  </a:lnTo>
                  <a:lnTo>
                    <a:pt x="530" y="15"/>
                  </a:lnTo>
                  <a:lnTo>
                    <a:pt x="305" y="53"/>
                  </a:lnTo>
                  <a:lnTo>
                    <a:pt x="0" y="0"/>
                  </a:lnTo>
                  <a:lnTo>
                    <a:pt x="3" y="38"/>
                  </a:lnTo>
                  <a:lnTo>
                    <a:pt x="202" y="230"/>
                  </a:lnTo>
                  <a:close/>
                </a:path>
              </a:pathLst>
            </a:custGeom>
            <a:solidFill>
              <a:srgbClr val="F41E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9" name="Freeform 37"/>
            <p:cNvSpPr>
              <a:spLocks/>
            </p:cNvSpPr>
            <p:nvPr/>
          </p:nvSpPr>
          <p:spPr bwMode="auto">
            <a:xfrm>
              <a:off x="2815" y="2082"/>
              <a:ext cx="213" cy="44"/>
            </a:xfrm>
            <a:custGeom>
              <a:avLst/>
              <a:gdLst/>
              <a:ahLst/>
              <a:cxnLst>
                <a:cxn ang="0">
                  <a:pos x="426" y="44"/>
                </a:cxn>
                <a:cxn ang="0">
                  <a:pos x="418" y="33"/>
                </a:cxn>
                <a:cxn ang="0">
                  <a:pos x="200" y="0"/>
                </a:cxn>
                <a:cxn ang="0">
                  <a:pos x="0" y="15"/>
                </a:cxn>
                <a:cxn ang="0">
                  <a:pos x="0" y="32"/>
                </a:cxn>
                <a:cxn ang="0">
                  <a:pos x="145" y="88"/>
                </a:cxn>
                <a:cxn ang="0">
                  <a:pos x="426" y="44"/>
                </a:cxn>
              </a:cxnLst>
              <a:rect l="0" t="0" r="r" b="b"/>
              <a:pathLst>
                <a:path w="426" h="88">
                  <a:moveTo>
                    <a:pt x="426" y="44"/>
                  </a:moveTo>
                  <a:lnTo>
                    <a:pt x="418" y="33"/>
                  </a:lnTo>
                  <a:lnTo>
                    <a:pt x="200" y="0"/>
                  </a:lnTo>
                  <a:lnTo>
                    <a:pt x="0" y="15"/>
                  </a:lnTo>
                  <a:lnTo>
                    <a:pt x="0" y="32"/>
                  </a:lnTo>
                  <a:lnTo>
                    <a:pt x="145" y="88"/>
                  </a:lnTo>
                  <a:lnTo>
                    <a:pt x="426" y="44"/>
                  </a:lnTo>
                  <a:close/>
                </a:path>
              </a:pathLst>
            </a:custGeom>
            <a:solidFill>
              <a:srgbClr val="82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0" name="Freeform 38"/>
            <p:cNvSpPr>
              <a:spLocks/>
            </p:cNvSpPr>
            <p:nvPr/>
          </p:nvSpPr>
          <p:spPr bwMode="auto">
            <a:xfrm>
              <a:off x="2859" y="2081"/>
              <a:ext cx="88" cy="16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32"/>
                </a:cxn>
                <a:cxn ang="0">
                  <a:pos x="175" y="14"/>
                </a:cxn>
                <a:cxn ang="0">
                  <a:pos x="160" y="0"/>
                </a:cxn>
              </a:cxnLst>
              <a:rect l="0" t="0" r="r" b="b"/>
              <a:pathLst>
                <a:path w="175" h="32">
                  <a:moveTo>
                    <a:pt x="160" y="0"/>
                  </a:moveTo>
                  <a:lnTo>
                    <a:pt x="0" y="32"/>
                  </a:lnTo>
                  <a:lnTo>
                    <a:pt x="175" y="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548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1" name="Freeform 39"/>
            <p:cNvSpPr>
              <a:spLocks/>
            </p:cNvSpPr>
            <p:nvPr/>
          </p:nvSpPr>
          <p:spPr bwMode="auto">
            <a:xfrm>
              <a:off x="2903" y="2089"/>
              <a:ext cx="105" cy="17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32"/>
                </a:cxn>
                <a:cxn ang="0">
                  <a:pos x="210" y="9"/>
                </a:cxn>
                <a:cxn ang="0">
                  <a:pos x="161" y="0"/>
                </a:cxn>
              </a:cxnLst>
              <a:rect l="0" t="0" r="r" b="b"/>
              <a:pathLst>
                <a:path w="210" h="32">
                  <a:moveTo>
                    <a:pt x="161" y="0"/>
                  </a:moveTo>
                  <a:lnTo>
                    <a:pt x="0" y="32"/>
                  </a:lnTo>
                  <a:lnTo>
                    <a:pt x="210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548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2" name="Freeform 40"/>
            <p:cNvSpPr>
              <a:spLocks/>
            </p:cNvSpPr>
            <p:nvPr/>
          </p:nvSpPr>
          <p:spPr bwMode="auto">
            <a:xfrm>
              <a:off x="2815" y="2092"/>
              <a:ext cx="88" cy="59"/>
            </a:xfrm>
            <a:custGeom>
              <a:avLst/>
              <a:gdLst/>
              <a:ahLst/>
              <a:cxnLst>
                <a:cxn ang="0">
                  <a:pos x="175" y="67"/>
                </a:cxn>
                <a:cxn ang="0">
                  <a:pos x="4" y="0"/>
                </a:cxn>
                <a:cxn ang="0">
                  <a:pos x="0" y="41"/>
                </a:cxn>
                <a:cxn ang="0">
                  <a:pos x="150" y="116"/>
                </a:cxn>
                <a:cxn ang="0">
                  <a:pos x="175" y="67"/>
                </a:cxn>
              </a:cxnLst>
              <a:rect l="0" t="0" r="r" b="b"/>
              <a:pathLst>
                <a:path w="175" h="116">
                  <a:moveTo>
                    <a:pt x="175" y="67"/>
                  </a:moveTo>
                  <a:lnTo>
                    <a:pt x="4" y="0"/>
                  </a:lnTo>
                  <a:lnTo>
                    <a:pt x="0" y="41"/>
                  </a:lnTo>
                  <a:lnTo>
                    <a:pt x="150" y="116"/>
                  </a:lnTo>
                  <a:lnTo>
                    <a:pt x="175" y="67"/>
                  </a:lnTo>
                  <a:close/>
                </a:path>
              </a:pathLst>
            </a:custGeom>
            <a:solidFill>
              <a:srgbClr val="82A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3" name="Freeform 41"/>
            <p:cNvSpPr>
              <a:spLocks/>
            </p:cNvSpPr>
            <p:nvPr/>
          </p:nvSpPr>
          <p:spPr bwMode="auto">
            <a:xfrm>
              <a:off x="2887" y="2106"/>
              <a:ext cx="143" cy="97"/>
            </a:xfrm>
            <a:custGeom>
              <a:avLst/>
              <a:gdLst/>
              <a:ahLst/>
              <a:cxnLst>
                <a:cxn ang="0">
                  <a:pos x="6" y="195"/>
                </a:cxn>
                <a:cxn ang="0">
                  <a:pos x="287" y="154"/>
                </a:cxn>
                <a:cxn ang="0">
                  <a:pos x="284" y="0"/>
                </a:cxn>
                <a:cxn ang="0">
                  <a:pos x="0" y="31"/>
                </a:cxn>
                <a:cxn ang="0">
                  <a:pos x="6" y="195"/>
                </a:cxn>
              </a:cxnLst>
              <a:rect l="0" t="0" r="r" b="b"/>
              <a:pathLst>
                <a:path w="287" h="195">
                  <a:moveTo>
                    <a:pt x="6" y="195"/>
                  </a:moveTo>
                  <a:lnTo>
                    <a:pt x="287" y="154"/>
                  </a:lnTo>
                  <a:lnTo>
                    <a:pt x="284" y="0"/>
                  </a:lnTo>
                  <a:lnTo>
                    <a:pt x="0" y="31"/>
                  </a:lnTo>
                  <a:lnTo>
                    <a:pt x="6" y="195"/>
                  </a:lnTo>
                  <a:close/>
                </a:path>
              </a:pathLst>
            </a:custGeom>
            <a:solidFill>
              <a:srgbClr val="373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4" name="Freeform 42"/>
            <p:cNvSpPr>
              <a:spLocks/>
            </p:cNvSpPr>
            <p:nvPr/>
          </p:nvSpPr>
          <p:spPr bwMode="auto">
            <a:xfrm>
              <a:off x="2681" y="2107"/>
              <a:ext cx="213" cy="48"/>
            </a:xfrm>
            <a:custGeom>
              <a:avLst/>
              <a:gdLst/>
              <a:ahLst/>
              <a:cxnLst>
                <a:cxn ang="0">
                  <a:pos x="427" y="63"/>
                </a:cxn>
                <a:cxn ang="0">
                  <a:pos x="270" y="0"/>
                </a:cxn>
                <a:cxn ang="0">
                  <a:pos x="0" y="18"/>
                </a:cxn>
                <a:cxn ang="0">
                  <a:pos x="123" y="95"/>
                </a:cxn>
                <a:cxn ang="0">
                  <a:pos x="427" y="63"/>
                </a:cxn>
              </a:cxnLst>
              <a:rect l="0" t="0" r="r" b="b"/>
              <a:pathLst>
                <a:path w="427" h="95">
                  <a:moveTo>
                    <a:pt x="427" y="63"/>
                  </a:moveTo>
                  <a:lnTo>
                    <a:pt x="270" y="0"/>
                  </a:lnTo>
                  <a:lnTo>
                    <a:pt x="0" y="18"/>
                  </a:lnTo>
                  <a:lnTo>
                    <a:pt x="123" y="95"/>
                  </a:lnTo>
                  <a:lnTo>
                    <a:pt x="427" y="63"/>
                  </a:lnTo>
                  <a:close/>
                </a:path>
              </a:pathLst>
            </a:custGeom>
            <a:solidFill>
              <a:srgbClr val="FFBF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5" name="Freeform 43"/>
            <p:cNvSpPr>
              <a:spLocks/>
            </p:cNvSpPr>
            <p:nvPr/>
          </p:nvSpPr>
          <p:spPr bwMode="auto">
            <a:xfrm>
              <a:off x="2742" y="2140"/>
              <a:ext cx="152" cy="84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304" y="130"/>
                </a:cxn>
                <a:cxn ang="0">
                  <a:pos x="300" y="0"/>
                </a:cxn>
                <a:cxn ang="0">
                  <a:pos x="0" y="19"/>
                </a:cxn>
                <a:cxn ang="0">
                  <a:pos x="0" y="168"/>
                </a:cxn>
              </a:cxnLst>
              <a:rect l="0" t="0" r="r" b="b"/>
              <a:pathLst>
                <a:path w="304" h="168">
                  <a:moveTo>
                    <a:pt x="0" y="168"/>
                  </a:moveTo>
                  <a:lnTo>
                    <a:pt x="304" y="130"/>
                  </a:lnTo>
                  <a:lnTo>
                    <a:pt x="300" y="0"/>
                  </a:lnTo>
                  <a:lnTo>
                    <a:pt x="0" y="19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E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" name="Freeform 44"/>
            <p:cNvSpPr>
              <a:spLocks/>
            </p:cNvSpPr>
            <p:nvPr/>
          </p:nvSpPr>
          <p:spPr bwMode="auto">
            <a:xfrm>
              <a:off x="2681" y="2116"/>
              <a:ext cx="86" cy="89"/>
            </a:xfrm>
            <a:custGeom>
              <a:avLst/>
              <a:gdLst/>
              <a:ahLst/>
              <a:cxnLst>
                <a:cxn ang="0">
                  <a:pos x="173" y="75"/>
                </a:cxn>
                <a:cxn ang="0">
                  <a:pos x="0" y="0"/>
                </a:cxn>
                <a:cxn ang="0">
                  <a:pos x="0" y="113"/>
                </a:cxn>
                <a:cxn ang="0">
                  <a:pos x="167" y="177"/>
                </a:cxn>
                <a:cxn ang="0">
                  <a:pos x="173" y="75"/>
                </a:cxn>
              </a:cxnLst>
              <a:rect l="0" t="0" r="r" b="b"/>
              <a:pathLst>
                <a:path w="173" h="177">
                  <a:moveTo>
                    <a:pt x="173" y="75"/>
                  </a:moveTo>
                  <a:lnTo>
                    <a:pt x="0" y="0"/>
                  </a:lnTo>
                  <a:lnTo>
                    <a:pt x="0" y="113"/>
                  </a:lnTo>
                  <a:lnTo>
                    <a:pt x="167" y="177"/>
                  </a:lnTo>
                  <a:lnTo>
                    <a:pt x="173" y="75"/>
                  </a:lnTo>
                  <a:close/>
                </a:path>
              </a:pathLst>
            </a:custGeom>
            <a:solidFill>
              <a:srgbClr val="FF9E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7" name="Freeform 45"/>
            <p:cNvSpPr>
              <a:spLocks/>
            </p:cNvSpPr>
            <p:nvPr/>
          </p:nvSpPr>
          <p:spPr bwMode="auto">
            <a:xfrm>
              <a:off x="2560" y="2143"/>
              <a:ext cx="188" cy="47"/>
            </a:xfrm>
            <a:custGeom>
              <a:avLst/>
              <a:gdLst/>
              <a:ahLst/>
              <a:cxnLst>
                <a:cxn ang="0">
                  <a:pos x="377" y="59"/>
                </a:cxn>
                <a:cxn ang="0">
                  <a:pos x="236" y="0"/>
                </a:cxn>
                <a:cxn ang="0">
                  <a:pos x="0" y="15"/>
                </a:cxn>
                <a:cxn ang="0">
                  <a:pos x="122" y="93"/>
                </a:cxn>
                <a:cxn ang="0">
                  <a:pos x="377" y="59"/>
                </a:cxn>
              </a:cxnLst>
              <a:rect l="0" t="0" r="r" b="b"/>
              <a:pathLst>
                <a:path w="377" h="93">
                  <a:moveTo>
                    <a:pt x="377" y="59"/>
                  </a:moveTo>
                  <a:lnTo>
                    <a:pt x="236" y="0"/>
                  </a:lnTo>
                  <a:lnTo>
                    <a:pt x="0" y="15"/>
                  </a:lnTo>
                  <a:lnTo>
                    <a:pt x="122" y="93"/>
                  </a:lnTo>
                  <a:lnTo>
                    <a:pt x="377" y="59"/>
                  </a:lnTo>
                  <a:close/>
                </a:path>
              </a:pathLst>
            </a:custGeom>
            <a:solidFill>
              <a:srgbClr val="FF63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8" name="Freeform 46"/>
            <p:cNvSpPr>
              <a:spLocks/>
            </p:cNvSpPr>
            <p:nvPr/>
          </p:nvSpPr>
          <p:spPr bwMode="auto">
            <a:xfrm>
              <a:off x="2618" y="2175"/>
              <a:ext cx="144" cy="60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85" y="92"/>
                </a:cxn>
                <a:cxn ang="0">
                  <a:pos x="290" y="0"/>
                </a:cxn>
                <a:cxn ang="0">
                  <a:pos x="6" y="19"/>
                </a:cxn>
                <a:cxn ang="0">
                  <a:pos x="0" y="121"/>
                </a:cxn>
              </a:cxnLst>
              <a:rect l="0" t="0" r="r" b="b"/>
              <a:pathLst>
                <a:path w="290" h="121">
                  <a:moveTo>
                    <a:pt x="0" y="121"/>
                  </a:moveTo>
                  <a:lnTo>
                    <a:pt x="285" y="92"/>
                  </a:lnTo>
                  <a:lnTo>
                    <a:pt x="290" y="0"/>
                  </a:lnTo>
                  <a:lnTo>
                    <a:pt x="6" y="19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41E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9" name="Freeform 47"/>
            <p:cNvSpPr>
              <a:spLocks/>
            </p:cNvSpPr>
            <p:nvPr/>
          </p:nvSpPr>
          <p:spPr bwMode="auto">
            <a:xfrm>
              <a:off x="2560" y="2151"/>
              <a:ext cx="61" cy="84"/>
            </a:xfrm>
            <a:custGeom>
              <a:avLst/>
              <a:gdLst/>
              <a:ahLst/>
              <a:cxnLst>
                <a:cxn ang="0">
                  <a:pos x="122" y="67"/>
                </a:cxn>
                <a:cxn ang="0">
                  <a:pos x="0" y="0"/>
                </a:cxn>
                <a:cxn ang="0">
                  <a:pos x="8" y="84"/>
                </a:cxn>
                <a:cxn ang="0">
                  <a:pos x="116" y="169"/>
                </a:cxn>
                <a:cxn ang="0">
                  <a:pos x="122" y="67"/>
                </a:cxn>
              </a:cxnLst>
              <a:rect l="0" t="0" r="r" b="b"/>
              <a:pathLst>
                <a:path w="122" h="169">
                  <a:moveTo>
                    <a:pt x="122" y="67"/>
                  </a:moveTo>
                  <a:lnTo>
                    <a:pt x="0" y="0"/>
                  </a:lnTo>
                  <a:lnTo>
                    <a:pt x="8" y="84"/>
                  </a:lnTo>
                  <a:lnTo>
                    <a:pt x="116" y="169"/>
                  </a:lnTo>
                  <a:lnTo>
                    <a:pt x="122" y="67"/>
                  </a:lnTo>
                  <a:close/>
                </a:path>
              </a:pathLst>
            </a:custGeom>
            <a:solidFill>
              <a:srgbClr val="F41E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" name="Freeform 48"/>
            <p:cNvSpPr>
              <a:spLocks/>
            </p:cNvSpPr>
            <p:nvPr/>
          </p:nvSpPr>
          <p:spPr bwMode="auto">
            <a:xfrm>
              <a:off x="2438" y="2106"/>
              <a:ext cx="123" cy="14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75"/>
                </a:cxn>
                <a:cxn ang="0">
                  <a:pos x="25" y="84"/>
                </a:cxn>
                <a:cxn ang="0">
                  <a:pos x="23" y="141"/>
                </a:cxn>
                <a:cxn ang="0">
                  <a:pos x="46" y="151"/>
                </a:cxn>
                <a:cxn ang="0">
                  <a:pos x="46" y="116"/>
                </a:cxn>
                <a:cxn ang="0">
                  <a:pos x="128" y="187"/>
                </a:cxn>
                <a:cxn ang="0">
                  <a:pos x="131" y="268"/>
                </a:cxn>
                <a:cxn ang="0">
                  <a:pos x="165" y="295"/>
                </a:cxn>
                <a:cxn ang="0">
                  <a:pos x="245" y="289"/>
                </a:cxn>
                <a:cxn ang="0">
                  <a:pos x="236" y="145"/>
                </a:cxn>
                <a:cxn ang="0">
                  <a:pos x="202" y="113"/>
                </a:cxn>
                <a:cxn ang="0">
                  <a:pos x="195" y="50"/>
                </a:cxn>
                <a:cxn ang="0">
                  <a:pos x="122" y="0"/>
                </a:cxn>
                <a:cxn ang="0">
                  <a:pos x="0" y="15"/>
                </a:cxn>
              </a:cxnLst>
              <a:rect l="0" t="0" r="r" b="b"/>
              <a:pathLst>
                <a:path w="245" h="295">
                  <a:moveTo>
                    <a:pt x="0" y="15"/>
                  </a:moveTo>
                  <a:lnTo>
                    <a:pt x="0" y="75"/>
                  </a:lnTo>
                  <a:lnTo>
                    <a:pt x="25" y="84"/>
                  </a:lnTo>
                  <a:lnTo>
                    <a:pt x="23" y="141"/>
                  </a:lnTo>
                  <a:lnTo>
                    <a:pt x="46" y="151"/>
                  </a:lnTo>
                  <a:lnTo>
                    <a:pt x="46" y="116"/>
                  </a:lnTo>
                  <a:lnTo>
                    <a:pt x="128" y="187"/>
                  </a:lnTo>
                  <a:lnTo>
                    <a:pt x="131" y="268"/>
                  </a:lnTo>
                  <a:lnTo>
                    <a:pt x="165" y="295"/>
                  </a:lnTo>
                  <a:lnTo>
                    <a:pt x="245" y="289"/>
                  </a:lnTo>
                  <a:lnTo>
                    <a:pt x="236" y="145"/>
                  </a:lnTo>
                  <a:lnTo>
                    <a:pt x="202" y="113"/>
                  </a:lnTo>
                  <a:lnTo>
                    <a:pt x="195" y="50"/>
                  </a:lnTo>
                  <a:lnTo>
                    <a:pt x="12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F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" name="Freeform 49"/>
            <p:cNvSpPr>
              <a:spLocks/>
            </p:cNvSpPr>
            <p:nvPr/>
          </p:nvSpPr>
          <p:spPr bwMode="auto">
            <a:xfrm>
              <a:off x="2493" y="2161"/>
              <a:ext cx="63" cy="2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4" y="0"/>
                </a:cxn>
                <a:cxn ang="0">
                  <a:pos x="125" y="34"/>
                </a:cxn>
                <a:cxn ang="0">
                  <a:pos x="81" y="40"/>
                </a:cxn>
                <a:cxn ang="0">
                  <a:pos x="0" y="5"/>
                </a:cxn>
              </a:cxnLst>
              <a:rect l="0" t="0" r="r" b="b"/>
              <a:pathLst>
                <a:path w="125" h="40">
                  <a:moveTo>
                    <a:pt x="0" y="5"/>
                  </a:moveTo>
                  <a:lnTo>
                    <a:pt x="84" y="0"/>
                  </a:lnTo>
                  <a:lnTo>
                    <a:pt x="125" y="34"/>
                  </a:lnTo>
                  <a:lnTo>
                    <a:pt x="81" y="4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EF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2" name="Freeform 50"/>
            <p:cNvSpPr>
              <a:spLocks/>
            </p:cNvSpPr>
            <p:nvPr/>
          </p:nvSpPr>
          <p:spPr bwMode="auto">
            <a:xfrm>
              <a:off x="2464" y="2106"/>
              <a:ext cx="49" cy="16"/>
            </a:xfrm>
            <a:custGeom>
              <a:avLst/>
              <a:gdLst/>
              <a:ahLst/>
              <a:cxnLst>
                <a:cxn ang="0">
                  <a:pos x="47" y="34"/>
                </a:cxn>
                <a:cxn ang="0">
                  <a:pos x="0" y="12"/>
                </a:cxn>
                <a:cxn ang="0">
                  <a:pos x="70" y="0"/>
                </a:cxn>
                <a:cxn ang="0">
                  <a:pos x="98" y="28"/>
                </a:cxn>
                <a:cxn ang="0">
                  <a:pos x="47" y="34"/>
                </a:cxn>
              </a:cxnLst>
              <a:rect l="0" t="0" r="r" b="b"/>
              <a:pathLst>
                <a:path w="98" h="34">
                  <a:moveTo>
                    <a:pt x="47" y="34"/>
                  </a:moveTo>
                  <a:lnTo>
                    <a:pt x="0" y="12"/>
                  </a:lnTo>
                  <a:lnTo>
                    <a:pt x="70" y="0"/>
                  </a:lnTo>
                  <a:lnTo>
                    <a:pt x="98" y="28"/>
                  </a:lnTo>
                  <a:lnTo>
                    <a:pt x="47" y="34"/>
                  </a:lnTo>
                  <a:close/>
                </a:path>
              </a:pathLst>
            </a:custGeom>
            <a:solidFill>
              <a:srgbClr val="FFEF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3" name="Freeform 51"/>
            <p:cNvSpPr>
              <a:spLocks/>
            </p:cNvSpPr>
            <p:nvPr/>
          </p:nvSpPr>
          <p:spPr bwMode="auto">
            <a:xfrm>
              <a:off x="2309" y="2096"/>
              <a:ext cx="1134" cy="244"/>
            </a:xfrm>
            <a:custGeom>
              <a:avLst/>
              <a:gdLst/>
              <a:ahLst/>
              <a:cxnLst>
                <a:cxn ang="0">
                  <a:pos x="157" y="488"/>
                </a:cxn>
                <a:cxn ang="0">
                  <a:pos x="199" y="488"/>
                </a:cxn>
                <a:cxn ang="0">
                  <a:pos x="288" y="486"/>
                </a:cxn>
                <a:cxn ang="0">
                  <a:pos x="419" y="480"/>
                </a:cxn>
                <a:cxn ang="0">
                  <a:pos x="586" y="471"/>
                </a:cxn>
                <a:cxn ang="0">
                  <a:pos x="784" y="454"/>
                </a:cxn>
                <a:cxn ang="0">
                  <a:pos x="1008" y="431"/>
                </a:cxn>
                <a:cxn ang="0">
                  <a:pos x="1252" y="399"/>
                </a:cxn>
                <a:cxn ang="0">
                  <a:pos x="1511" y="358"/>
                </a:cxn>
                <a:cxn ang="0">
                  <a:pos x="1781" y="304"/>
                </a:cxn>
                <a:cxn ang="0">
                  <a:pos x="2055" y="236"/>
                </a:cxn>
                <a:cxn ang="0">
                  <a:pos x="2163" y="195"/>
                </a:cxn>
                <a:cxn ang="0">
                  <a:pos x="2222" y="137"/>
                </a:cxn>
                <a:cxn ang="0">
                  <a:pos x="2267" y="75"/>
                </a:cxn>
                <a:cxn ang="0">
                  <a:pos x="2148" y="48"/>
                </a:cxn>
                <a:cxn ang="0">
                  <a:pos x="2118" y="62"/>
                </a:cxn>
                <a:cxn ang="0">
                  <a:pos x="2068" y="82"/>
                </a:cxn>
                <a:cxn ang="0">
                  <a:pos x="2003" y="102"/>
                </a:cxn>
                <a:cxn ang="0">
                  <a:pos x="1931" y="116"/>
                </a:cxn>
                <a:cxn ang="0">
                  <a:pos x="1880" y="117"/>
                </a:cxn>
                <a:cxn ang="0">
                  <a:pos x="1859" y="80"/>
                </a:cxn>
                <a:cxn ang="0">
                  <a:pos x="1836" y="22"/>
                </a:cxn>
                <a:cxn ang="0">
                  <a:pos x="1771" y="4"/>
                </a:cxn>
                <a:cxn ang="0">
                  <a:pos x="1777" y="56"/>
                </a:cxn>
                <a:cxn ang="0">
                  <a:pos x="1767" y="121"/>
                </a:cxn>
                <a:cxn ang="0">
                  <a:pos x="1695" y="143"/>
                </a:cxn>
                <a:cxn ang="0">
                  <a:pos x="1678" y="114"/>
                </a:cxn>
                <a:cxn ang="0">
                  <a:pos x="1674" y="47"/>
                </a:cxn>
                <a:cxn ang="0">
                  <a:pos x="1599" y="34"/>
                </a:cxn>
                <a:cxn ang="0">
                  <a:pos x="1612" y="80"/>
                </a:cxn>
                <a:cxn ang="0">
                  <a:pos x="1600" y="146"/>
                </a:cxn>
                <a:cxn ang="0">
                  <a:pos x="1579" y="167"/>
                </a:cxn>
                <a:cxn ang="0">
                  <a:pos x="1563" y="172"/>
                </a:cxn>
                <a:cxn ang="0">
                  <a:pos x="1529" y="184"/>
                </a:cxn>
                <a:cxn ang="0">
                  <a:pos x="1474" y="199"/>
                </a:cxn>
                <a:cxn ang="0">
                  <a:pos x="1396" y="216"/>
                </a:cxn>
                <a:cxn ang="0">
                  <a:pos x="1291" y="236"/>
                </a:cxn>
                <a:cxn ang="0">
                  <a:pos x="1158" y="258"/>
                </a:cxn>
                <a:cxn ang="0">
                  <a:pos x="993" y="281"/>
                </a:cxn>
                <a:cxn ang="0">
                  <a:pos x="791" y="304"/>
                </a:cxn>
                <a:cxn ang="0">
                  <a:pos x="553" y="327"/>
                </a:cxn>
                <a:cxn ang="0">
                  <a:pos x="273" y="347"/>
                </a:cxn>
              </a:cxnLst>
              <a:rect l="0" t="0" r="r" b="b"/>
              <a:pathLst>
                <a:path w="2267" h="488">
                  <a:moveTo>
                    <a:pt x="0" y="219"/>
                  </a:moveTo>
                  <a:lnTo>
                    <a:pt x="153" y="488"/>
                  </a:lnTo>
                  <a:lnTo>
                    <a:pt x="157" y="488"/>
                  </a:lnTo>
                  <a:lnTo>
                    <a:pt x="165" y="488"/>
                  </a:lnTo>
                  <a:lnTo>
                    <a:pt x="180" y="488"/>
                  </a:lnTo>
                  <a:lnTo>
                    <a:pt x="199" y="488"/>
                  </a:lnTo>
                  <a:lnTo>
                    <a:pt x="223" y="487"/>
                  </a:lnTo>
                  <a:lnTo>
                    <a:pt x="253" y="487"/>
                  </a:lnTo>
                  <a:lnTo>
                    <a:pt x="288" y="486"/>
                  </a:lnTo>
                  <a:lnTo>
                    <a:pt x="327" y="484"/>
                  </a:lnTo>
                  <a:lnTo>
                    <a:pt x="371" y="482"/>
                  </a:lnTo>
                  <a:lnTo>
                    <a:pt x="419" y="480"/>
                  </a:lnTo>
                  <a:lnTo>
                    <a:pt x="471" y="478"/>
                  </a:lnTo>
                  <a:lnTo>
                    <a:pt x="526" y="474"/>
                  </a:lnTo>
                  <a:lnTo>
                    <a:pt x="586" y="471"/>
                  </a:lnTo>
                  <a:lnTo>
                    <a:pt x="649" y="466"/>
                  </a:lnTo>
                  <a:lnTo>
                    <a:pt x="715" y="461"/>
                  </a:lnTo>
                  <a:lnTo>
                    <a:pt x="784" y="454"/>
                  </a:lnTo>
                  <a:lnTo>
                    <a:pt x="856" y="448"/>
                  </a:lnTo>
                  <a:lnTo>
                    <a:pt x="931" y="441"/>
                  </a:lnTo>
                  <a:lnTo>
                    <a:pt x="1008" y="431"/>
                  </a:lnTo>
                  <a:lnTo>
                    <a:pt x="1087" y="422"/>
                  </a:lnTo>
                  <a:lnTo>
                    <a:pt x="1169" y="412"/>
                  </a:lnTo>
                  <a:lnTo>
                    <a:pt x="1252" y="399"/>
                  </a:lnTo>
                  <a:lnTo>
                    <a:pt x="1337" y="387"/>
                  </a:lnTo>
                  <a:lnTo>
                    <a:pt x="1424" y="373"/>
                  </a:lnTo>
                  <a:lnTo>
                    <a:pt x="1511" y="358"/>
                  </a:lnTo>
                  <a:lnTo>
                    <a:pt x="1600" y="341"/>
                  </a:lnTo>
                  <a:lnTo>
                    <a:pt x="1690" y="323"/>
                  </a:lnTo>
                  <a:lnTo>
                    <a:pt x="1781" y="304"/>
                  </a:lnTo>
                  <a:lnTo>
                    <a:pt x="1872" y="283"/>
                  </a:lnTo>
                  <a:lnTo>
                    <a:pt x="1963" y="260"/>
                  </a:lnTo>
                  <a:lnTo>
                    <a:pt x="2055" y="236"/>
                  </a:lnTo>
                  <a:lnTo>
                    <a:pt x="2146" y="210"/>
                  </a:lnTo>
                  <a:lnTo>
                    <a:pt x="2151" y="207"/>
                  </a:lnTo>
                  <a:lnTo>
                    <a:pt x="2163" y="195"/>
                  </a:lnTo>
                  <a:lnTo>
                    <a:pt x="2181" y="179"/>
                  </a:lnTo>
                  <a:lnTo>
                    <a:pt x="2201" y="160"/>
                  </a:lnTo>
                  <a:lnTo>
                    <a:pt x="2222" y="137"/>
                  </a:lnTo>
                  <a:lnTo>
                    <a:pt x="2242" y="115"/>
                  </a:lnTo>
                  <a:lnTo>
                    <a:pt x="2258" y="93"/>
                  </a:lnTo>
                  <a:lnTo>
                    <a:pt x="2267" y="75"/>
                  </a:lnTo>
                  <a:lnTo>
                    <a:pt x="2155" y="45"/>
                  </a:lnTo>
                  <a:lnTo>
                    <a:pt x="2154" y="46"/>
                  </a:lnTo>
                  <a:lnTo>
                    <a:pt x="2148" y="48"/>
                  </a:lnTo>
                  <a:lnTo>
                    <a:pt x="2141" y="52"/>
                  </a:lnTo>
                  <a:lnTo>
                    <a:pt x="2131" y="56"/>
                  </a:lnTo>
                  <a:lnTo>
                    <a:pt x="2118" y="62"/>
                  </a:lnTo>
                  <a:lnTo>
                    <a:pt x="2103" y="69"/>
                  </a:lnTo>
                  <a:lnTo>
                    <a:pt x="2086" y="75"/>
                  </a:lnTo>
                  <a:lnTo>
                    <a:pt x="2068" y="82"/>
                  </a:lnTo>
                  <a:lnTo>
                    <a:pt x="2047" y="90"/>
                  </a:lnTo>
                  <a:lnTo>
                    <a:pt x="2025" y="95"/>
                  </a:lnTo>
                  <a:lnTo>
                    <a:pt x="2003" y="102"/>
                  </a:lnTo>
                  <a:lnTo>
                    <a:pt x="1979" y="108"/>
                  </a:lnTo>
                  <a:lnTo>
                    <a:pt x="1955" y="113"/>
                  </a:lnTo>
                  <a:lnTo>
                    <a:pt x="1931" y="116"/>
                  </a:lnTo>
                  <a:lnTo>
                    <a:pt x="1906" y="118"/>
                  </a:lnTo>
                  <a:lnTo>
                    <a:pt x="1882" y="120"/>
                  </a:lnTo>
                  <a:lnTo>
                    <a:pt x="1880" y="117"/>
                  </a:lnTo>
                  <a:lnTo>
                    <a:pt x="1875" y="109"/>
                  </a:lnTo>
                  <a:lnTo>
                    <a:pt x="1867" y="96"/>
                  </a:lnTo>
                  <a:lnTo>
                    <a:pt x="1859" y="80"/>
                  </a:lnTo>
                  <a:lnTo>
                    <a:pt x="1850" y="62"/>
                  </a:lnTo>
                  <a:lnTo>
                    <a:pt x="1842" y="42"/>
                  </a:lnTo>
                  <a:lnTo>
                    <a:pt x="1836" y="22"/>
                  </a:lnTo>
                  <a:lnTo>
                    <a:pt x="1833" y="0"/>
                  </a:lnTo>
                  <a:lnTo>
                    <a:pt x="1769" y="0"/>
                  </a:lnTo>
                  <a:lnTo>
                    <a:pt x="1771" y="4"/>
                  </a:lnTo>
                  <a:lnTo>
                    <a:pt x="1773" y="17"/>
                  </a:lnTo>
                  <a:lnTo>
                    <a:pt x="1776" y="34"/>
                  </a:lnTo>
                  <a:lnTo>
                    <a:pt x="1777" y="56"/>
                  </a:lnTo>
                  <a:lnTo>
                    <a:pt x="1777" y="79"/>
                  </a:lnTo>
                  <a:lnTo>
                    <a:pt x="1774" y="101"/>
                  </a:lnTo>
                  <a:lnTo>
                    <a:pt x="1767" y="121"/>
                  </a:lnTo>
                  <a:lnTo>
                    <a:pt x="1753" y="134"/>
                  </a:lnTo>
                  <a:lnTo>
                    <a:pt x="1697" y="145"/>
                  </a:lnTo>
                  <a:lnTo>
                    <a:pt x="1695" y="143"/>
                  </a:lnTo>
                  <a:lnTo>
                    <a:pt x="1691" y="138"/>
                  </a:lnTo>
                  <a:lnTo>
                    <a:pt x="1685" y="128"/>
                  </a:lnTo>
                  <a:lnTo>
                    <a:pt x="1678" y="114"/>
                  </a:lnTo>
                  <a:lnTo>
                    <a:pt x="1674" y="96"/>
                  </a:lnTo>
                  <a:lnTo>
                    <a:pt x="1671" y="73"/>
                  </a:lnTo>
                  <a:lnTo>
                    <a:pt x="1674" y="47"/>
                  </a:lnTo>
                  <a:lnTo>
                    <a:pt x="1681" y="15"/>
                  </a:lnTo>
                  <a:lnTo>
                    <a:pt x="1597" y="31"/>
                  </a:lnTo>
                  <a:lnTo>
                    <a:pt x="1599" y="34"/>
                  </a:lnTo>
                  <a:lnTo>
                    <a:pt x="1602" y="46"/>
                  </a:lnTo>
                  <a:lnTo>
                    <a:pt x="1607" y="61"/>
                  </a:lnTo>
                  <a:lnTo>
                    <a:pt x="1612" y="80"/>
                  </a:lnTo>
                  <a:lnTo>
                    <a:pt x="1613" y="102"/>
                  </a:lnTo>
                  <a:lnTo>
                    <a:pt x="1609" y="125"/>
                  </a:lnTo>
                  <a:lnTo>
                    <a:pt x="1600" y="146"/>
                  </a:lnTo>
                  <a:lnTo>
                    <a:pt x="1583" y="166"/>
                  </a:lnTo>
                  <a:lnTo>
                    <a:pt x="1582" y="166"/>
                  </a:lnTo>
                  <a:lnTo>
                    <a:pt x="1579" y="167"/>
                  </a:lnTo>
                  <a:lnTo>
                    <a:pt x="1576" y="168"/>
                  </a:lnTo>
                  <a:lnTo>
                    <a:pt x="1570" y="170"/>
                  </a:lnTo>
                  <a:lnTo>
                    <a:pt x="1563" y="172"/>
                  </a:lnTo>
                  <a:lnTo>
                    <a:pt x="1554" y="176"/>
                  </a:lnTo>
                  <a:lnTo>
                    <a:pt x="1542" y="179"/>
                  </a:lnTo>
                  <a:lnTo>
                    <a:pt x="1529" y="184"/>
                  </a:lnTo>
                  <a:lnTo>
                    <a:pt x="1513" y="189"/>
                  </a:lnTo>
                  <a:lnTo>
                    <a:pt x="1495" y="193"/>
                  </a:lnTo>
                  <a:lnTo>
                    <a:pt x="1474" y="199"/>
                  </a:lnTo>
                  <a:lnTo>
                    <a:pt x="1450" y="204"/>
                  </a:lnTo>
                  <a:lnTo>
                    <a:pt x="1425" y="210"/>
                  </a:lnTo>
                  <a:lnTo>
                    <a:pt x="1396" y="216"/>
                  </a:lnTo>
                  <a:lnTo>
                    <a:pt x="1364" y="223"/>
                  </a:lnTo>
                  <a:lnTo>
                    <a:pt x="1329" y="229"/>
                  </a:lnTo>
                  <a:lnTo>
                    <a:pt x="1291" y="236"/>
                  </a:lnTo>
                  <a:lnTo>
                    <a:pt x="1251" y="244"/>
                  </a:lnTo>
                  <a:lnTo>
                    <a:pt x="1206" y="251"/>
                  </a:lnTo>
                  <a:lnTo>
                    <a:pt x="1158" y="258"/>
                  </a:lnTo>
                  <a:lnTo>
                    <a:pt x="1107" y="266"/>
                  </a:lnTo>
                  <a:lnTo>
                    <a:pt x="1052" y="273"/>
                  </a:lnTo>
                  <a:lnTo>
                    <a:pt x="993" y="281"/>
                  </a:lnTo>
                  <a:lnTo>
                    <a:pt x="930" y="289"/>
                  </a:lnTo>
                  <a:lnTo>
                    <a:pt x="863" y="296"/>
                  </a:lnTo>
                  <a:lnTo>
                    <a:pt x="791" y="304"/>
                  </a:lnTo>
                  <a:lnTo>
                    <a:pt x="717" y="312"/>
                  </a:lnTo>
                  <a:lnTo>
                    <a:pt x="637" y="319"/>
                  </a:lnTo>
                  <a:lnTo>
                    <a:pt x="553" y="327"/>
                  </a:lnTo>
                  <a:lnTo>
                    <a:pt x="464" y="334"/>
                  </a:lnTo>
                  <a:lnTo>
                    <a:pt x="371" y="341"/>
                  </a:lnTo>
                  <a:lnTo>
                    <a:pt x="273" y="347"/>
                  </a:lnTo>
                  <a:lnTo>
                    <a:pt x="210" y="258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82A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4" name="Freeform 52"/>
            <p:cNvSpPr>
              <a:spLocks/>
            </p:cNvSpPr>
            <p:nvPr/>
          </p:nvSpPr>
          <p:spPr bwMode="auto">
            <a:xfrm>
              <a:off x="2670" y="2178"/>
              <a:ext cx="449" cy="82"/>
            </a:xfrm>
            <a:custGeom>
              <a:avLst/>
              <a:gdLst/>
              <a:ahLst/>
              <a:cxnLst>
                <a:cxn ang="0">
                  <a:pos x="2" y="164"/>
                </a:cxn>
                <a:cxn ang="0">
                  <a:pos x="19" y="161"/>
                </a:cxn>
                <a:cxn ang="0">
                  <a:pos x="50" y="158"/>
                </a:cxn>
                <a:cxn ang="0">
                  <a:pos x="93" y="153"/>
                </a:cxn>
                <a:cxn ang="0">
                  <a:pos x="148" y="148"/>
                </a:cxn>
                <a:cxn ang="0">
                  <a:pos x="211" y="140"/>
                </a:cxn>
                <a:cxn ang="0">
                  <a:pos x="281" y="130"/>
                </a:cxn>
                <a:cxn ang="0">
                  <a:pos x="355" y="120"/>
                </a:cxn>
                <a:cxn ang="0">
                  <a:pos x="432" y="110"/>
                </a:cxn>
                <a:cxn ang="0">
                  <a:pos x="510" y="97"/>
                </a:cxn>
                <a:cxn ang="0">
                  <a:pos x="588" y="84"/>
                </a:cxn>
                <a:cxn ang="0">
                  <a:pos x="661" y="70"/>
                </a:cxn>
                <a:cxn ang="0">
                  <a:pos x="729" y="56"/>
                </a:cxn>
                <a:cxn ang="0">
                  <a:pos x="790" y="41"/>
                </a:cxn>
                <a:cxn ang="0">
                  <a:pos x="843" y="24"/>
                </a:cxn>
                <a:cxn ang="0">
                  <a:pos x="884" y="8"/>
                </a:cxn>
                <a:cxn ang="0">
                  <a:pos x="900" y="0"/>
                </a:cxn>
                <a:cxn ang="0">
                  <a:pos x="896" y="4"/>
                </a:cxn>
                <a:cxn ang="0">
                  <a:pos x="891" y="8"/>
                </a:cxn>
                <a:cxn ang="0">
                  <a:pos x="879" y="16"/>
                </a:cxn>
                <a:cxn ang="0">
                  <a:pos x="863" y="26"/>
                </a:cxn>
                <a:cxn ang="0">
                  <a:pos x="841" y="36"/>
                </a:cxn>
                <a:cxn ang="0">
                  <a:pos x="811" y="49"/>
                </a:cxn>
                <a:cxn ang="0">
                  <a:pos x="773" y="61"/>
                </a:cxn>
                <a:cxn ang="0">
                  <a:pos x="727" y="75"/>
                </a:cxn>
                <a:cxn ang="0">
                  <a:pos x="669" y="89"/>
                </a:cxn>
                <a:cxn ang="0">
                  <a:pos x="603" y="103"/>
                </a:cxn>
                <a:cxn ang="0">
                  <a:pos x="523" y="117"/>
                </a:cxn>
                <a:cxn ang="0">
                  <a:pos x="432" y="129"/>
                </a:cxn>
                <a:cxn ang="0">
                  <a:pos x="327" y="141"/>
                </a:cxn>
                <a:cxn ang="0">
                  <a:pos x="207" y="151"/>
                </a:cxn>
                <a:cxn ang="0">
                  <a:pos x="74" y="160"/>
                </a:cxn>
              </a:cxnLst>
              <a:rect l="0" t="0" r="r" b="b"/>
              <a:pathLst>
                <a:path w="900" h="164">
                  <a:moveTo>
                    <a:pt x="0" y="164"/>
                  </a:moveTo>
                  <a:lnTo>
                    <a:pt x="2" y="164"/>
                  </a:lnTo>
                  <a:lnTo>
                    <a:pt x="8" y="163"/>
                  </a:lnTo>
                  <a:lnTo>
                    <a:pt x="19" y="161"/>
                  </a:lnTo>
                  <a:lnTo>
                    <a:pt x="32" y="160"/>
                  </a:lnTo>
                  <a:lnTo>
                    <a:pt x="50" y="158"/>
                  </a:lnTo>
                  <a:lnTo>
                    <a:pt x="70" y="156"/>
                  </a:lnTo>
                  <a:lnTo>
                    <a:pt x="93" y="153"/>
                  </a:lnTo>
                  <a:lnTo>
                    <a:pt x="120" y="150"/>
                  </a:lnTo>
                  <a:lnTo>
                    <a:pt x="148" y="148"/>
                  </a:lnTo>
                  <a:lnTo>
                    <a:pt x="179" y="143"/>
                  </a:lnTo>
                  <a:lnTo>
                    <a:pt x="211" y="140"/>
                  </a:lnTo>
                  <a:lnTo>
                    <a:pt x="245" y="135"/>
                  </a:lnTo>
                  <a:lnTo>
                    <a:pt x="281" y="130"/>
                  </a:lnTo>
                  <a:lnTo>
                    <a:pt x="318" y="126"/>
                  </a:lnTo>
                  <a:lnTo>
                    <a:pt x="355" y="120"/>
                  </a:lnTo>
                  <a:lnTo>
                    <a:pt x="394" y="114"/>
                  </a:lnTo>
                  <a:lnTo>
                    <a:pt x="432" y="110"/>
                  </a:lnTo>
                  <a:lnTo>
                    <a:pt x="471" y="103"/>
                  </a:lnTo>
                  <a:lnTo>
                    <a:pt x="510" y="97"/>
                  </a:lnTo>
                  <a:lnTo>
                    <a:pt x="550" y="90"/>
                  </a:lnTo>
                  <a:lnTo>
                    <a:pt x="588" y="84"/>
                  </a:lnTo>
                  <a:lnTo>
                    <a:pt x="624" y="77"/>
                  </a:lnTo>
                  <a:lnTo>
                    <a:pt x="661" y="70"/>
                  </a:lnTo>
                  <a:lnTo>
                    <a:pt x="696" y="62"/>
                  </a:lnTo>
                  <a:lnTo>
                    <a:pt x="729" y="56"/>
                  </a:lnTo>
                  <a:lnTo>
                    <a:pt x="762" y="47"/>
                  </a:lnTo>
                  <a:lnTo>
                    <a:pt x="790" y="41"/>
                  </a:lnTo>
                  <a:lnTo>
                    <a:pt x="818" y="32"/>
                  </a:lnTo>
                  <a:lnTo>
                    <a:pt x="843" y="24"/>
                  </a:lnTo>
                  <a:lnTo>
                    <a:pt x="865" y="16"/>
                  </a:lnTo>
                  <a:lnTo>
                    <a:pt x="884" y="8"/>
                  </a:lnTo>
                  <a:lnTo>
                    <a:pt x="900" y="0"/>
                  </a:lnTo>
                  <a:lnTo>
                    <a:pt x="900" y="0"/>
                  </a:lnTo>
                  <a:lnTo>
                    <a:pt x="899" y="1"/>
                  </a:lnTo>
                  <a:lnTo>
                    <a:pt x="896" y="4"/>
                  </a:lnTo>
                  <a:lnTo>
                    <a:pt x="894" y="6"/>
                  </a:lnTo>
                  <a:lnTo>
                    <a:pt x="891" y="8"/>
                  </a:lnTo>
                  <a:lnTo>
                    <a:pt x="886" y="12"/>
                  </a:lnTo>
                  <a:lnTo>
                    <a:pt x="879" y="16"/>
                  </a:lnTo>
                  <a:lnTo>
                    <a:pt x="872" y="21"/>
                  </a:lnTo>
                  <a:lnTo>
                    <a:pt x="863" y="26"/>
                  </a:lnTo>
                  <a:lnTo>
                    <a:pt x="853" y="30"/>
                  </a:lnTo>
                  <a:lnTo>
                    <a:pt x="841" y="36"/>
                  </a:lnTo>
                  <a:lnTo>
                    <a:pt x="827" y="42"/>
                  </a:lnTo>
                  <a:lnTo>
                    <a:pt x="811" y="49"/>
                  </a:lnTo>
                  <a:lnTo>
                    <a:pt x="793" y="54"/>
                  </a:lnTo>
                  <a:lnTo>
                    <a:pt x="773" y="61"/>
                  </a:lnTo>
                  <a:lnTo>
                    <a:pt x="751" y="68"/>
                  </a:lnTo>
                  <a:lnTo>
                    <a:pt x="727" y="75"/>
                  </a:lnTo>
                  <a:lnTo>
                    <a:pt x="699" y="82"/>
                  </a:lnTo>
                  <a:lnTo>
                    <a:pt x="669" y="89"/>
                  </a:lnTo>
                  <a:lnTo>
                    <a:pt x="637" y="96"/>
                  </a:lnTo>
                  <a:lnTo>
                    <a:pt x="603" y="103"/>
                  </a:lnTo>
                  <a:lnTo>
                    <a:pt x="565" y="110"/>
                  </a:lnTo>
                  <a:lnTo>
                    <a:pt x="523" y="117"/>
                  </a:lnTo>
                  <a:lnTo>
                    <a:pt x="479" y="122"/>
                  </a:lnTo>
                  <a:lnTo>
                    <a:pt x="432" y="129"/>
                  </a:lnTo>
                  <a:lnTo>
                    <a:pt x="381" y="135"/>
                  </a:lnTo>
                  <a:lnTo>
                    <a:pt x="327" y="141"/>
                  </a:lnTo>
                  <a:lnTo>
                    <a:pt x="270" y="146"/>
                  </a:lnTo>
                  <a:lnTo>
                    <a:pt x="207" y="151"/>
                  </a:lnTo>
                  <a:lnTo>
                    <a:pt x="143" y="156"/>
                  </a:lnTo>
                  <a:lnTo>
                    <a:pt x="74" y="16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DD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5" name="Freeform 53"/>
            <p:cNvSpPr>
              <a:spLocks/>
            </p:cNvSpPr>
            <p:nvPr/>
          </p:nvSpPr>
          <p:spPr bwMode="auto">
            <a:xfrm>
              <a:off x="2345" y="2159"/>
              <a:ext cx="1079" cy="181"/>
            </a:xfrm>
            <a:custGeom>
              <a:avLst/>
              <a:gdLst/>
              <a:ahLst/>
              <a:cxnLst>
                <a:cxn ang="0">
                  <a:pos x="2155" y="1"/>
                </a:cxn>
                <a:cxn ang="0">
                  <a:pos x="2128" y="11"/>
                </a:cxn>
                <a:cxn ang="0">
                  <a:pos x="2075" y="28"/>
                </a:cxn>
                <a:cxn ang="0">
                  <a:pos x="1998" y="52"/>
                </a:cxn>
                <a:cxn ang="0">
                  <a:pos x="1901" y="80"/>
                </a:cxn>
                <a:cxn ang="0">
                  <a:pos x="1785" y="112"/>
                </a:cxn>
                <a:cxn ang="0">
                  <a:pos x="1652" y="144"/>
                </a:cxn>
                <a:cxn ang="0">
                  <a:pos x="1505" y="176"/>
                </a:cxn>
                <a:cxn ang="0">
                  <a:pos x="1346" y="207"/>
                </a:cxn>
                <a:cxn ang="0">
                  <a:pos x="1177" y="235"/>
                </a:cxn>
                <a:cxn ang="0">
                  <a:pos x="1001" y="258"/>
                </a:cxn>
                <a:cxn ang="0">
                  <a:pos x="819" y="273"/>
                </a:cxn>
                <a:cxn ang="0">
                  <a:pos x="635" y="281"/>
                </a:cxn>
                <a:cxn ang="0">
                  <a:pos x="451" y="279"/>
                </a:cxn>
                <a:cxn ang="0">
                  <a:pos x="267" y="265"/>
                </a:cxn>
                <a:cxn ang="0">
                  <a:pos x="88" y="239"/>
                </a:cxn>
                <a:cxn ang="0">
                  <a:pos x="76" y="363"/>
                </a:cxn>
                <a:cxn ang="0">
                  <a:pos x="82" y="363"/>
                </a:cxn>
                <a:cxn ang="0">
                  <a:pos x="97" y="363"/>
                </a:cxn>
                <a:cxn ang="0">
                  <a:pos x="123" y="363"/>
                </a:cxn>
                <a:cxn ang="0">
                  <a:pos x="158" y="362"/>
                </a:cxn>
                <a:cxn ang="0">
                  <a:pos x="201" y="361"/>
                </a:cxn>
                <a:cxn ang="0">
                  <a:pos x="252" y="359"/>
                </a:cxn>
                <a:cxn ang="0">
                  <a:pos x="310" y="357"/>
                </a:cxn>
                <a:cxn ang="0">
                  <a:pos x="376" y="354"/>
                </a:cxn>
                <a:cxn ang="0">
                  <a:pos x="447" y="349"/>
                </a:cxn>
                <a:cxn ang="0">
                  <a:pos x="523" y="344"/>
                </a:cxn>
                <a:cxn ang="0">
                  <a:pos x="605" y="339"/>
                </a:cxn>
                <a:cxn ang="0">
                  <a:pos x="690" y="332"/>
                </a:cxn>
                <a:cxn ang="0">
                  <a:pos x="780" y="323"/>
                </a:cxn>
                <a:cxn ang="0">
                  <a:pos x="872" y="312"/>
                </a:cxn>
                <a:cxn ang="0">
                  <a:pos x="967" y="301"/>
                </a:cxn>
                <a:cxn ang="0">
                  <a:pos x="1063" y="288"/>
                </a:cxn>
                <a:cxn ang="0">
                  <a:pos x="1071" y="287"/>
                </a:cxn>
                <a:cxn ang="0">
                  <a:pos x="1096" y="283"/>
                </a:cxn>
                <a:cxn ang="0">
                  <a:pos x="1134" y="278"/>
                </a:cxn>
                <a:cxn ang="0">
                  <a:pos x="1183" y="271"/>
                </a:cxn>
                <a:cxn ang="0">
                  <a:pos x="1243" y="262"/>
                </a:cxn>
                <a:cxn ang="0">
                  <a:pos x="1312" y="251"/>
                </a:cxn>
                <a:cxn ang="0">
                  <a:pos x="1387" y="240"/>
                </a:cxn>
                <a:cxn ang="0">
                  <a:pos x="1468" y="226"/>
                </a:cxn>
                <a:cxn ang="0">
                  <a:pos x="1551" y="212"/>
                </a:cxn>
                <a:cxn ang="0">
                  <a:pos x="1636" y="196"/>
                </a:cxn>
                <a:cxn ang="0">
                  <a:pos x="1720" y="180"/>
                </a:cxn>
                <a:cxn ang="0">
                  <a:pos x="1803" y="163"/>
                </a:cxn>
                <a:cxn ang="0">
                  <a:pos x="1881" y="145"/>
                </a:cxn>
                <a:cxn ang="0">
                  <a:pos x="1954" y="127"/>
                </a:cxn>
                <a:cxn ang="0">
                  <a:pos x="2020" y="108"/>
                </a:cxn>
                <a:cxn ang="0">
                  <a:pos x="2076" y="90"/>
                </a:cxn>
              </a:cxnLst>
              <a:rect l="0" t="0" r="r" b="b"/>
              <a:pathLst>
                <a:path w="2159" h="363">
                  <a:moveTo>
                    <a:pt x="2159" y="0"/>
                  </a:moveTo>
                  <a:lnTo>
                    <a:pt x="2155" y="1"/>
                  </a:lnTo>
                  <a:lnTo>
                    <a:pt x="2145" y="5"/>
                  </a:lnTo>
                  <a:lnTo>
                    <a:pt x="2128" y="11"/>
                  </a:lnTo>
                  <a:lnTo>
                    <a:pt x="2104" y="19"/>
                  </a:lnTo>
                  <a:lnTo>
                    <a:pt x="2075" y="28"/>
                  </a:lnTo>
                  <a:lnTo>
                    <a:pt x="2039" y="39"/>
                  </a:lnTo>
                  <a:lnTo>
                    <a:pt x="1998" y="52"/>
                  </a:lnTo>
                  <a:lnTo>
                    <a:pt x="1952" y="66"/>
                  </a:lnTo>
                  <a:lnTo>
                    <a:pt x="1901" y="80"/>
                  </a:lnTo>
                  <a:lnTo>
                    <a:pt x="1844" y="96"/>
                  </a:lnTo>
                  <a:lnTo>
                    <a:pt x="1785" y="112"/>
                  </a:lnTo>
                  <a:lnTo>
                    <a:pt x="1720" y="128"/>
                  </a:lnTo>
                  <a:lnTo>
                    <a:pt x="1652" y="144"/>
                  </a:lnTo>
                  <a:lnTo>
                    <a:pt x="1579" y="160"/>
                  </a:lnTo>
                  <a:lnTo>
                    <a:pt x="1505" y="176"/>
                  </a:lnTo>
                  <a:lnTo>
                    <a:pt x="1426" y="193"/>
                  </a:lnTo>
                  <a:lnTo>
                    <a:pt x="1346" y="207"/>
                  </a:lnTo>
                  <a:lnTo>
                    <a:pt x="1263" y="222"/>
                  </a:lnTo>
                  <a:lnTo>
                    <a:pt x="1177" y="235"/>
                  </a:lnTo>
                  <a:lnTo>
                    <a:pt x="1090" y="248"/>
                  </a:lnTo>
                  <a:lnTo>
                    <a:pt x="1001" y="258"/>
                  </a:lnTo>
                  <a:lnTo>
                    <a:pt x="910" y="266"/>
                  </a:lnTo>
                  <a:lnTo>
                    <a:pt x="819" y="273"/>
                  </a:lnTo>
                  <a:lnTo>
                    <a:pt x="728" y="279"/>
                  </a:lnTo>
                  <a:lnTo>
                    <a:pt x="635" y="281"/>
                  </a:lnTo>
                  <a:lnTo>
                    <a:pt x="543" y="281"/>
                  </a:lnTo>
                  <a:lnTo>
                    <a:pt x="451" y="279"/>
                  </a:lnTo>
                  <a:lnTo>
                    <a:pt x="358" y="274"/>
                  </a:lnTo>
                  <a:lnTo>
                    <a:pt x="267" y="265"/>
                  </a:lnTo>
                  <a:lnTo>
                    <a:pt x="176" y="254"/>
                  </a:lnTo>
                  <a:lnTo>
                    <a:pt x="88" y="239"/>
                  </a:lnTo>
                  <a:lnTo>
                    <a:pt x="0" y="220"/>
                  </a:lnTo>
                  <a:lnTo>
                    <a:pt x="76" y="363"/>
                  </a:lnTo>
                  <a:lnTo>
                    <a:pt x="77" y="363"/>
                  </a:lnTo>
                  <a:lnTo>
                    <a:pt x="82" y="363"/>
                  </a:lnTo>
                  <a:lnTo>
                    <a:pt x="88" y="363"/>
                  </a:lnTo>
                  <a:lnTo>
                    <a:pt x="97" y="363"/>
                  </a:lnTo>
                  <a:lnTo>
                    <a:pt x="108" y="363"/>
                  </a:lnTo>
                  <a:lnTo>
                    <a:pt x="123" y="363"/>
                  </a:lnTo>
                  <a:lnTo>
                    <a:pt x="140" y="362"/>
                  </a:lnTo>
                  <a:lnTo>
                    <a:pt x="158" y="362"/>
                  </a:lnTo>
                  <a:lnTo>
                    <a:pt x="178" y="362"/>
                  </a:lnTo>
                  <a:lnTo>
                    <a:pt x="201" y="361"/>
                  </a:lnTo>
                  <a:lnTo>
                    <a:pt x="225" y="359"/>
                  </a:lnTo>
                  <a:lnTo>
                    <a:pt x="252" y="359"/>
                  </a:lnTo>
                  <a:lnTo>
                    <a:pt x="280" y="358"/>
                  </a:lnTo>
                  <a:lnTo>
                    <a:pt x="310" y="357"/>
                  </a:lnTo>
                  <a:lnTo>
                    <a:pt x="342" y="355"/>
                  </a:lnTo>
                  <a:lnTo>
                    <a:pt x="376" y="354"/>
                  </a:lnTo>
                  <a:lnTo>
                    <a:pt x="410" y="351"/>
                  </a:lnTo>
                  <a:lnTo>
                    <a:pt x="447" y="349"/>
                  </a:lnTo>
                  <a:lnTo>
                    <a:pt x="484" y="347"/>
                  </a:lnTo>
                  <a:lnTo>
                    <a:pt x="523" y="344"/>
                  </a:lnTo>
                  <a:lnTo>
                    <a:pt x="563" y="342"/>
                  </a:lnTo>
                  <a:lnTo>
                    <a:pt x="605" y="339"/>
                  </a:lnTo>
                  <a:lnTo>
                    <a:pt x="648" y="335"/>
                  </a:lnTo>
                  <a:lnTo>
                    <a:pt x="690" y="332"/>
                  </a:lnTo>
                  <a:lnTo>
                    <a:pt x="735" y="327"/>
                  </a:lnTo>
                  <a:lnTo>
                    <a:pt x="780" y="323"/>
                  </a:lnTo>
                  <a:lnTo>
                    <a:pt x="826" y="318"/>
                  </a:lnTo>
                  <a:lnTo>
                    <a:pt x="872" y="312"/>
                  </a:lnTo>
                  <a:lnTo>
                    <a:pt x="919" y="308"/>
                  </a:lnTo>
                  <a:lnTo>
                    <a:pt x="967" y="301"/>
                  </a:lnTo>
                  <a:lnTo>
                    <a:pt x="1015" y="295"/>
                  </a:lnTo>
                  <a:lnTo>
                    <a:pt x="1063" y="288"/>
                  </a:lnTo>
                  <a:lnTo>
                    <a:pt x="1066" y="288"/>
                  </a:lnTo>
                  <a:lnTo>
                    <a:pt x="1071" y="287"/>
                  </a:lnTo>
                  <a:lnTo>
                    <a:pt x="1082" y="286"/>
                  </a:lnTo>
                  <a:lnTo>
                    <a:pt x="1096" y="283"/>
                  </a:lnTo>
                  <a:lnTo>
                    <a:pt x="1113" y="281"/>
                  </a:lnTo>
                  <a:lnTo>
                    <a:pt x="1134" y="278"/>
                  </a:lnTo>
                  <a:lnTo>
                    <a:pt x="1157" y="275"/>
                  </a:lnTo>
                  <a:lnTo>
                    <a:pt x="1183" y="271"/>
                  </a:lnTo>
                  <a:lnTo>
                    <a:pt x="1212" y="267"/>
                  </a:lnTo>
                  <a:lnTo>
                    <a:pt x="1243" y="262"/>
                  </a:lnTo>
                  <a:lnTo>
                    <a:pt x="1277" y="257"/>
                  </a:lnTo>
                  <a:lnTo>
                    <a:pt x="1312" y="251"/>
                  </a:lnTo>
                  <a:lnTo>
                    <a:pt x="1349" y="245"/>
                  </a:lnTo>
                  <a:lnTo>
                    <a:pt x="1387" y="240"/>
                  </a:lnTo>
                  <a:lnTo>
                    <a:pt x="1426" y="233"/>
                  </a:lnTo>
                  <a:lnTo>
                    <a:pt x="1468" y="226"/>
                  </a:lnTo>
                  <a:lnTo>
                    <a:pt x="1509" y="219"/>
                  </a:lnTo>
                  <a:lnTo>
                    <a:pt x="1551" y="212"/>
                  </a:lnTo>
                  <a:lnTo>
                    <a:pt x="1593" y="204"/>
                  </a:lnTo>
                  <a:lnTo>
                    <a:pt x="1636" y="196"/>
                  </a:lnTo>
                  <a:lnTo>
                    <a:pt x="1679" y="188"/>
                  </a:lnTo>
                  <a:lnTo>
                    <a:pt x="1720" y="180"/>
                  </a:lnTo>
                  <a:lnTo>
                    <a:pt x="1762" y="172"/>
                  </a:lnTo>
                  <a:lnTo>
                    <a:pt x="1803" y="163"/>
                  </a:lnTo>
                  <a:lnTo>
                    <a:pt x="1842" y="155"/>
                  </a:lnTo>
                  <a:lnTo>
                    <a:pt x="1881" y="145"/>
                  </a:lnTo>
                  <a:lnTo>
                    <a:pt x="1918" y="136"/>
                  </a:lnTo>
                  <a:lnTo>
                    <a:pt x="1954" y="127"/>
                  </a:lnTo>
                  <a:lnTo>
                    <a:pt x="1988" y="118"/>
                  </a:lnTo>
                  <a:lnTo>
                    <a:pt x="2020" y="108"/>
                  </a:lnTo>
                  <a:lnTo>
                    <a:pt x="2049" y="99"/>
                  </a:lnTo>
                  <a:lnTo>
                    <a:pt x="2076" y="9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" name="Freeform 54"/>
            <p:cNvSpPr>
              <a:spLocks/>
            </p:cNvSpPr>
            <p:nvPr/>
          </p:nvSpPr>
          <p:spPr bwMode="auto">
            <a:xfrm>
              <a:off x="2375" y="2241"/>
              <a:ext cx="27" cy="17"/>
            </a:xfrm>
            <a:custGeom>
              <a:avLst/>
              <a:gdLst/>
              <a:ahLst/>
              <a:cxnLst>
                <a:cxn ang="0">
                  <a:pos x="54" y="6"/>
                </a:cxn>
                <a:cxn ang="0">
                  <a:pos x="54" y="33"/>
                </a:cxn>
                <a:cxn ang="0">
                  <a:pos x="0" y="23"/>
                </a:cxn>
                <a:cxn ang="0">
                  <a:pos x="3" y="0"/>
                </a:cxn>
                <a:cxn ang="0">
                  <a:pos x="54" y="6"/>
                </a:cxn>
              </a:cxnLst>
              <a:rect l="0" t="0" r="r" b="b"/>
              <a:pathLst>
                <a:path w="54" h="33">
                  <a:moveTo>
                    <a:pt x="54" y="6"/>
                  </a:moveTo>
                  <a:lnTo>
                    <a:pt x="54" y="33"/>
                  </a:lnTo>
                  <a:lnTo>
                    <a:pt x="0" y="23"/>
                  </a:lnTo>
                  <a:lnTo>
                    <a:pt x="3" y="0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rgbClr val="0023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7" name="Freeform 55"/>
            <p:cNvSpPr>
              <a:spLocks/>
            </p:cNvSpPr>
            <p:nvPr/>
          </p:nvSpPr>
          <p:spPr bwMode="auto">
            <a:xfrm>
              <a:off x="2314" y="1941"/>
              <a:ext cx="1136" cy="403"/>
            </a:xfrm>
            <a:custGeom>
              <a:avLst/>
              <a:gdLst/>
              <a:ahLst/>
              <a:cxnLst>
                <a:cxn ang="0">
                  <a:pos x="1574" y="160"/>
                </a:cxn>
                <a:cxn ang="0">
                  <a:pos x="1264" y="212"/>
                </a:cxn>
                <a:cxn ang="0">
                  <a:pos x="1686" y="264"/>
                </a:cxn>
                <a:cxn ang="0">
                  <a:pos x="1538" y="294"/>
                </a:cxn>
                <a:cxn ang="0">
                  <a:pos x="1456" y="449"/>
                </a:cxn>
                <a:cxn ang="0">
                  <a:pos x="1225" y="443"/>
                </a:cxn>
                <a:cxn ang="0">
                  <a:pos x="990" y="300"/>
                </a:cxn>
                <a:cxn ang="0">
                  <a:pos x="921" y="433"/>
                </a:cxn>
                <a:cxn ang="0">
                  <a:pos x="1150" y="449"/>
                </a:cxn>
                <a:cxn ang="0">
                  <a:pos x="882" y="550"/>
                </a:cxn>
                <a:cxn ang="0">
                  <a:pos x="621" y="490"/>
                </a:cxn>
                <a:cxn ang="0">
                  <a:pos x="707" y="396"/>
                </a:cxn>
                <a:cxn ang="0">
                  <a:pos x="445" y="380"/>
                </a:cxn>
                <a:cxn ang="0">
                  <a:pos x="436" y="609"/>
                </a:cxn>
                <a:cxn ang="0">
                  <a:pos x="354" y="394"/>
                </a:cxn>
                <a:cxn ang="0">
                  <a:pos x="256" y="447"/>
                </a:cxn>
                <a:cxn ang="0">
                  <a:pos x="38" y="508"/>
                </a:cxn>
                <a:cxn ang="0">
                  <a:pos x="362" y="660"/>
                </a:cxn>
                <a:cxn ang="0">
                  <a:pos x="1466" y="521"/>
                </a:cxn>
                <a:cxn ang="0">
                  <a:pos x="1600" y="359"/>
                </a:cxn>
                <a:cxn ang="0">
                  <a:pos x="1756" y="457"/>
                </a:cxn>
                <a:cxn ang="0">
                  <a:pos x="1843" y="405"/>
                </a:cxn>
                <a:cxn ang="0">
                  <a:pos x="2136" y="366"/>
                </a:cxn>
                <a:cxn ang="0">
                  <a:pos x="1962" y="566"/>
                </a:cxn>
                <a:cxn ang="0">
                  <a:pos x="458" y="778"/>
                </a:cxn>
                <a:cxn ang="0">
                  <a:pos x="63" y="596"/>
                </a:cxn>
                <a:cxn ang="0">
                  <a:pos x="187" y="647"/>
                </a:cxn>
                <a:cxn ang="0">
                  <a:pos x="789" y="769"/>
                </a:cxn>
                <a:cxn ang="0">
                  <a:pos x="2159" y="521"/>
                </a:cxn>
                <a:cxn ang="0">
                  <a:pos x="2013" y="395"/>
                </a:cxn>
                <a:cxn ang="0">
                  <a:pos x="1759" y="386"/>
                </a:cxn>
                <a:cxn ang="0">
                  <a:pos x="1681" y="329"/>
                </a:cxn>
                <a:cxn ang="0">
                  <a:pos x="1482" y="501"/>
                </a:cxn>
                <a:cxn ang="0">
                  <a:pos x="533" y="630"/>
                </a:cxn>
                <a:cxn ang="0">
                  <a:pos x="64" y="538"/>
                </a:cxn>
                <a:cxn ang="0">
                  <a:pos x="249" y="470"/>
                </a:cxn>
                <a:cxn ang="0">
                  <a:pos x="372" y="338"/>
                </a:cxn>
                <a:cxn ang="0">
                  <a:pos x="392" y="489"/>
                </a:cxn>
                <a:cxn ang="0">
                  <a:pos x="466" y="442"/>
                </a:cxn>
                <a:cxn ang="0">
                  <a:pos x="670" y="414"/>
                </a:cxn>
                <a:cxn ang="0">
                  <a:pos x="719" y="466"/>
                </a:cxn>
                <a:cxn ang="0">
                  <a:pos x="967" y="486"/>
                </a:cxn>
                <a:cxn ang="0">
                  <a:pos x="1045" y="402"/>
                </a:cxn>
                <a:cxn ang="0">
                  <a:pos x="824" y="351"/>
                </a:cxn>
                <a:cxn ang="0">
                  <a:pos x="1044" y="299"/>
                </a:cxn>
                <a:cxn ang="0">
                  <a:pos x="1308" y="298"/>
                </a:cxn>
                <a:cxn ang="0">
                  <a:pos x="1309" y="416"/>
                </a:cxn>
                <a:cxn ang="0">
                  <a:pos x="1534" y="353"/>
                </a:cxn>
                <a:cxn ang="0">
                  <a:pos x="1683" y="249"/>
                </a:cxn>
                <a:cxn ang="0">
                  <a:pos x="1407" y="247"/>
                </a:cxn>
                <a:cxn ang="0">
                  <a:pos x="1474" y="214"/>
                </a:cxn>
                <a:cxn ang="0">
                  <a:pos x="1665" y="130"/>
                </a:cxn>
                <a:cxn ang="0">
                  <a:pos x="1818" y="75"/>
                </a:cxn>
                <a:cxn ang="0">
                  <a:pos x="1733" y="147"/>
                </a:cxn>
                <a:cxn ang="0">
                  <a:pos x="1914" y="181"/>
                </a:cxn>
                <a:cxn ang="0">
                  <a:pos x="1873" y="289"/>
                </a:cxn>
                <a:cxn ang="0">
                  <a:pos x="1887" y="315"/>
                </a:cxn>
                <a:cxn ang="0">
                  <a:pos x="2085" y="328"/>
                </a:cxn>
                <a:cxn ang="0">
                  <a:pos x="1906" y="353"/>
                </a:cxn>
                <a:cxn ang="0">
                  <a:pos x="1920" y="265"/>
                </a:cxn>
                <a:cxn ang="0">
                  <a:pos x="1893" y="169"/>
                </a:cxn>
                <a:cxn ang="0">
                  <a:pos x="1729" y="178"/>
                </a:cxn>
                <a:cxn ang="0">
                  <a:pos x="1831" y="59"/>
                </a:cxn>
              </a:cxnLst>
              <a:rect l="0" t="0" r="r" b="b"/>
              <a:pathLst>
                <a:path w="2272" h="807">
                  <a:moveTo>
                    <a:pt x="1772" y="8"/>
                  </a:moveTo>
                  <a:lnTo>
                    <a:pt x="1772" y="22"/>
                  </a:lnTo>
                  <a:lnTo>
                    <a:pt x="1774" y="52"/>
                  </a:lnTo>
                  <a:lnTo>
                    <a:pt x="1776" y="85"/>
                  </a:lnTo>
                  <a:lnTo>
                    <a:pt x="1777" y="106"/>
                  </a:lnTo>
                  <a:lnTo>
                    <a:pt x="1767" y="107"/>
                  </a:lnTo>
                  <a:lnTo>
                    <a:pt x="1750" y="108"/>
                  </a:lnTo>
                  <a:lnTo>
                    <a:pt x="1729" y="109"/>
                  </a:lnTo>
                  <a:lnTo>
                    <a:pt x="1706" y="111"/>
                  </a:lnTo>
                  <a:lnTo>
                    <a:pt x="1683" y="113"/>
                  </a:lnTo>
                  <a:lnTo>
                    <a:pt x="1664" y="114"/>
                  </a:lnTo>
                  <a:lnTo>
                    <a:pt x="1650" y="115"/>
                  </a:lnTo>
                  <a:lnTo>
                    <a:pt x="1645" y="115"/>
                  </a:lnTo>
                  <a:lnTo>
                    <a:pt x="1643" y="121"/>
                  </a:lnTo>
                  <a:lnTo>
                    <a:pt x="1638" y="132"/>
                  </a:lnTo>
                  <a:lnTo>
                    <a:pt x="1633" y="146"/>
                  </a:lnTo>
                  <a:lnTo>
                    <a:pt x="1629" y="155"/>
                  </a:lnTo>
                  <a:lnTo>
                    <a:pt x="1620" y="157"/>
                  </a:lnTo>
                  <a:lnTo>
                    <a:pt x="1600" y="158"/>
                  </a:lnTo>
                  <a:lnTo>
                    <a:pt x="1574" y="160"/>
                  </a:lnTo>
                  <a:lnTo>
                    <a:pt x="1545" y="162"/>
                  </a:lnTo>
                  <a:lnTo>
                    <a:pt x="1516" y="165"/>
                  </a:lnTo>
                  <a:lnTo>
                    <a:pt x="1492" y="166"/>
                  </a:lnTo>
                  <a:lnTo>
                    <a:pt x="1475" y="168"/>
                  </a:lnTo>
                  <a:lnTo>
                    <a:pt x="1468" y="168"/>
                  </a:lnTo>
                  <a:lnTo>
                    <a:pt x="1468" y="172"/>
                  </a:lnTo>
                  <a:lnTo>
                    <a:pt x="1469" y="180"/>
                  </a:lnTo>
                  <a:lnTo>
                    <a:pt x="1469" y="190"/>
                  </a:lnTo>
                  <a:lnTo>
                    <a:pt x="1470" y="198"/>
                  </a:lnTo>
                  <a:lnTo>
                    <a:pt x="1464" y="198"/>
                  </a:lnTo>
                  <a:lnTo>
                    <a:pt x="1454" y="199"/>
                  </a:lnTo>
                  <a:lnTo>
                    <a:pt x="1440" y="200"/>
                  </a:lnTo>
                  <a:lnTo>
                    <a:pt x="1423" y="201"/>
                  </a:lnTo>
                  <a:lnTo>
                    <a:pt x="1402" y="203"/>
                  </a:lnTo>
                  <a:lnTo>
                    <a:pt x="1380" y="205"/>
                  </a:lnTo>
                  <a:lnTo>
                    <a:pt x="1356" y="206"/>
                  </a:lnTo>
                  <a:lnTo>
                    <a:pt x="1332" y="207"/>
                  </a:lnTo>
                  <a:lnTo>
                    <a:pt x="1308" y="210"/>
                  </a:lnTo>
                  <a:lnTo>
                    <a:pt x="1285" y="211"/>
                  </a:lnTo>
                  <a:lnTo>
                    <a:pt x="1264" y="212"/>
                  </a:lnTo>
                  <a:lnTo>
                    <a:pt x="1244" y="214"/>
                  </a:lnTo>
                  <a:lnTo>
                    <a:pt x="1228" y="215"/>
                  </a:lnTo>
                  <a:lnTo>
                    <a:pt x="1216" y="215"/>
                  </a:lnTo>
                  <a:lnTo>
                    <a:pt x="1208" y="216"/>
                  </a:lnTo>
                  <a:lnTo>
                    <a:pt x="1205" y="216"/>
                  </a:lnTo>
                  <a:lnTo>
                    <a:pt x="1205" y="233"/>
                  </a:lnTo>
                  <a:lnTo>
                    <a:pt x="1511" y="280"/>
                  </a:lnTo>
                  <a:lnTo>
                    <a:pt x="1513" y="280"/>
                  </a:lnTo>
                  <a:lnTo>
                    <a:pt x="1519" y="279"/>
                  </a:lnTo>
                  <a:lnTo>
                    <a:pt x="1528" y="279"/>
                  </a:lnTo>
                  <a:lnTo>
                    <a:pt x="1539" y="277"/>
                  </a:lnTo>
                  <a:lnTo>
                    <a:pt x="1553" y="276"/>
                  </a:lnTo>
                  <a:lnTo>
                    <a:pt x="1568" y="274"/>
                  </a:lnTo>
                  <a:lnTo>
                    <a:pt x="1585" y="273"/>
                  </a:lnTo>
                  <a:lnTo>
                    <a:pt x="1603" y="272"/>
                  </a:lnTo>
                  <a:lnTo>
                    <a:pt x="1621" y="269"/>
                  </a:lnTo>
                  <a:lnTo>
                    <a:pt x="1638" y="268"/>
                  </a:lnTo>
                  <a:lnTo>
                    <a:pt x="1656" y="267"/>
                  </a:lnTo>
                  <a:lnTo>
                    <a:pt x="1672" y="265"/>
                  </a:lnTo>
                  <a:lnTo>
                    <a:pt x="1686" y="264"/>
                  </a:lnTo>
                  <a:lnTo>
                    <a:pt x="1697" y="262"/>
                  </a:lnTo>
                  <a:lnTo>
                    <a:pt x="1706" y="262"/>
                  </a:lnTo>
                  <a:lnTo>
                    <a:pt x="1712" y="261"/>
                  </a:lnTo>
                  <a:lnTo>
                    <a:pt x="1711" y="265"/>
                  </a:lnTo>
                  <a:lnTo>
                    <a:pt x="1711" y="267"/>
                  </a:lnTo>
                  <a:lnTo>
                    <a:pt x="1710" y="268"/>
                  </a:lnTo>
                  <a:lnTo>
                    <a:pt x="1709" y="271"/>
                  </a:lnTo>
                  <a:lnTo>
                    <a:pt x="1705" y="271"/>
                  </a:lnTo>
                  <a:lnTo>
                    <a:pt x="1698" y="272"/>
                  </a:lnTo>
                  <a:lnTo>
                    <a:pt x="1688" y="273"/>
                  </a:lnTo>
                  <a:lnTo>
                    <a:pt x="1676" y="275"/>
                  </a:lnTo>
                  <a:lnTo>
                    <a:pt x="1661" y="277"/>
                  </a:lnTo>
                  <a:lnTo>
                    <a:pt x="1646" y="279"/>
                  </a:lnTo>
                  <a:lnTo>
                    <a:pt x="1629" y="281"/>
                  </a:lnTo>
                  <a:lnTo>
                    <a:pt x="1612" y="283"/>
                  </a:lnTo>
                  <a:lnTo>
                    <a:pt x="1596" y="285"/>
                  </a:lnTo>
                  <a:lnTo>
                    <a:pt x="1579" y="288"/>
                  </a:lnTo>
                  <a:lnTo>
                    <a:pt x="1564" y="290"/>
                  </a:lnTo>
                  <a:lnTo>
                    <a:pt x="1550" y="292"/>
                  </a:lnTo>
                  <a:lnTo>
                    <a:pt x="1538" y="294"/>
                  </a:lnTo>
                  <a:lnTo>
                    <a:pt x="1530" y="295"/>
                  </a:lnTo>
                  <a:lnTo>
                    <a:pt x="1524" y="296"/>
                  </a:lnTo>
                  <a:lnTo>
                    <a:pt x="1522" y="296"/>
                  </a:lnTo>
                  <a:lnTo>
                    <a:pt x="1522" y="300"/>
                  </a:lnTo>
                  <a:lnTo>
                    <a:pt x="1523" y="313"/>
                  </a:lnTo>
                  <a:lnTo>
                    <a:pt x="1524" y="327"/>
                  </a:lnTo>
                  <a:lnTo>
                    <a:pt x="1524" y="338"/>
                  </a:lnTo>
                  <a:lnTo>
                    <a:pt x="1519" y="338"/>
                  </a:lnTo>
                  <a:lnTo>
                    <a:pt x="1511" y="338"/>
                  </a:lnTo>
                  <a:lnTo>
                    <a:pt x="1500" y="340"/>
                  </a:lnTo>
                  <a:lnTo>
                    <a:pt x="1491" y="340"/>
                  </a:lnTo>
                  <a:lnTo>
                    <a:pt x="1482" y="340"/>
                  </a:lnTo>
                  <a:lnTo>
                    <a:pt x="1474" y="341"/>
                  </a:lnTo>
                  <a:lnTo>
                    <a:pt x="1468" y="341"/>
                  </a:lnTo>
                  <a:lnTo>
                    <a:pt x="1466" y="341"/>
                  </a:lnTo>
                  <a:lnTo>
                    <a:pt x="1464" y="356"/>
                  </a:lnTo>
                  <a:lnTo>
                    <a:pt x="1463" y="390"/>
                  </a:lnTo>
                  <a:lnTo>
                    <a:pt x="1462" y="426"/>
                  </a:lnTo>
                  <a:lnTo>
                    <a:pt x="1461" y="448"/>
                  </a:lnTo>
                  <a:lnTo>
                    <a:pt x="1456" y="449"/>
                  </a:lnTo>
                  <a:lnTo>
                    <a:pt x="1448" y="450"/>
                  </a:lnTo>
                  <a:lnTo>
                    <a:pt x="1436" y="451"/>
                  </a:lnTo>
                  <a:lnTo>
                    <a:pt x="1421" y="454"/>
                  </a:lnTo>
                  <a:lnTo>
                    <a:pt x="1403" y="457"/>
                  </a:lnTo>
                  <a:lnTo>
                    <a:pt x="1384" y="459"/>
                  </a:lnTo>
                  <a:lnTo>
                    <a:pt x="1363" y="463"/>
                  </a:lnTo>
                  <a:lnTo>
                    <a:pt x="1342" y="465"/>
                  </a:lnTo>
                  <a:lnTo>
                    <a:pt x="1322" y="469"/>
                  </a:lnTo>
                  <a:lnTo>
                    <a:pt x="1301" y="472"/>
                  </a:lnTo>
                  <a:lnTo>
                    <a:pt x="1281" y="474"/>
                  </a:lnTo>
                  <a:lnTo>
                    <a:pt x="1263" y="478"/>
                  </a:lnTo>
                  <a:lnTo>
                    <a:pt x="1248" y="480"/>
                  </a:lnTo>
                  <a:lnTo>
                    <a:pt x="1235" y="481"/>
                  </a:lnTo>
                  <a:lnTo>
                    <a:pt x="1226" y="482"/>
                  </a:lnTo>
                  <a:lnTo>
                    <a:pt x="1220" y="483"/>
                  </a:lnTo>
                  <a:lnTo>
                    <a:pt x="1220" y="474"/>
                  </a:lnTo>
                  <a:lnTo>
                    <a:pt x="1220" y="463"/>
                  </a:lnTo>
                  <a:lnTo>
                    <a:pt x="1220" y="452"/>
                  </a:lnTo>
                  <a:lnTo>
                    <a:pt x="1220" y="444"/>
                  </a:lnTo>
                  <a:lnTo>
                    <a:pt x="1225" y="443"/>
                  </a:lnTo>
                  <a:lnTo>
                    <a:pt x="1233" y="442"/>
                  </a:lnTo>
                  <a:lnTo>
                    <a:pt x="1246" y="441"/>
                  </a:lnTo>
                  <a:lnTo>
                    <a:pt x="1259" y="439"/>
                  </a:lnTo>
                  <a:lnTo>
                    <a:pt x="1277" y="436"/>
                  </a:lnTo>
                  <a:lnTo>
                    <a:pt x="1295" y="434"/>
                  </a:lnTo>
                  <a:lnTo>
                    <a:pt x="1315" y="431"/>
                  </a:lnTo>
                  <a:lnTo>
                    <a:pt x="1335" y="428"/>
                  </a:lnTo>
                  <a:lnTo>
                    <a:pt x="1355" y="425"/>
                  </a:lnTo>
                  <a:lnTo>
                    <a:pt x="1373" y="422"/>
                  </a:lnTo>
                  <a:lnTo>
                    <a:pt x="1392" y="420"/>
                  </a:lnTo>
                  <a:lnTo>
                    <a:pt x="1408" y="418"/>
                  </a:lnTo>
                  <a:lnTo>
                    <a:pt x="1421" y="416"/>
                  </a:lnTo>
                  <a:lnTo>
                    <a:pt x="1431" y="414"/>
                  </a:lnTo>
                  <a:lnTo>
                    <a:pt x="1438" y="413"/>
                  </a:lnTo>
                  <a:lnTo>
                    <a:pt x="1440" y="413"/>
                  </a:lnTo>
                  <a:lnTo>
                    <a:pt x="1436" y="302"/>
                  </a:lnTo>
                  <a:lnTo>
                    <a:pt x="1203" y="266"/>
                  </a:lnTo>
                  <a:lnTo>
                    <a:pt x="988" y="289"/>
                  </a:lnTo>
                  <a:lnTo>
                    <a:pt x="989" y="292"/>
                  </a:lnTo>
                  <a:lnTo>
                    <a:pt x="990" y="300"/>
                  </a:lnTo>
                  <a:lnTo>
                    <a:pt x="992" y="311"/>
                  </a:lnTo>
                  <a:lnTo>
                    <a:pt x="994" y="320"/>
                  </a:lnTo>
                  <a:lnTo>
                    <a:pt x="989" y="320"/>
                  </a:lnTo>
                  <a:lnTo>
                    <a:pt x="978" y="321"/>
                  </a:lnTo>
                  <a:lnTo>
                    <a:pt x="963" y="322"/>
                  </a:lnTo>
                  <a:lnTo>
                    <a:pt x="946" y="325"/>
                  </a:lnTo>
                  <a:lnTo>
                    <a:pt x="925" y="326"/>
                  </a:lnTo>
                  <a:lnTo>
                    <a:pt x="902" y="328"/>
                  </a:lnTo>
                  <a:lnTo>
                    <a:pt x="879" y="330"/>
                  </a:lnTo>
                  <a:lnTo>
                    <a:pt x="855" y="333"/>
                  </a:lnTo>
                  <a:lnTo>
                    <a:pt x="831" y="335"/>
                  </a:lnTo>
                  <a:lnTo>
                    <a:pt x="808" y="337"/>
                  </a:lnTo>
                  <a:lnTo>
                    <a:pt x="786" y="338"/>
                  </a:lnTo>
                  <a:lnTo>
                    <a:pt x="766" y="341"/>
                  </a:lnTo>
                  <a:lnTo>
                    <a:pt x="750" y="342"/>
                  </a:lnTo>
                  <a:lnTo>
                    <a:pt x="738" y="343"/>
                  </a:lnTo>
                  <a:lnTo>
                    <a:pt x="730" y="344"/>
                  </a:lnTo>
                  <a:lnTo>
                    <a:pt x="727" y="344"/>
                  </a:lnTo>
                  <a:lnTo>
                    <a:pt x="725" y="359"/>
                  </a:lnTo>
                  <a:lnTo>
                    <a:pt x="921" y="433"/>
                  </a:lnTo>
                  <a:lnTo>
                    <a:pt x="923" y="433"/>
                  </a:lnTo>
                  <a:lnTo>
                    <a:pt x="930" y="432"/>
                  </a:lnTo>
                  <a:lnTo>
                    <a:pt x="940" y="431"/>
                  </a:lnTo>
                  <a:lnTo>
                    <a:pt x="954" y="429"/>
                  </a:lnTo>
                  <a:lnTo>
                    <a:pt x="970" y="427"/>
                  </a:lnTo>
                  <a:lnTo>
                    <a:pt x="989" y="425"/>
                  </a:lnTo>
                  <a:lnTo>
                    <a:pt x="1008" y="422"/>
                  </a:lnTo>
                  <a:lnTo>
                    <a:pt x="1029" y="420"/>
                  </a:lnTo>
                  <a:lnTo>
                    <a:pt x="1050" y="418"/>
                  </a:lnTo>
                  <a:lnTo>
                    <a:pt x="1071" y="414"/>
                  </a:lnTo>
                  <a:lnTo>
                    <a:pt x="1090" y="412"/>
                  </a:lnTo>
                  <a:lnTo>
                    <a:pt x="1107" y="411"/>
                  </a:lnTo>
                  <a:lnTo>
                    <a:pt x="1122" y="409"/>
                  </a:lnTo>
                  <a:lnTo>
                    <a:pt x="1135" y="407"/>
                  </a:lnTo>
                  <a:lnTo>
                    <a:pt x="1144" y="406"/>
                  </a:lnTo>
                  <a:lnTo>
                    <a:pt x="1150" y="405"/>
                  </a:lnTo>
                  <a:lnTo>
                    <a:pt x="1150" y="416"/>
                  </a:lnTo>
                  <a:lnTo>
                    <a:pt x="1150" y="427"/>
                  </a:lnTo>
                  <a:lnTo>
                    <a:pt x="1150" y="440"/>
                  </a:lnTo>
                  <a:lnTo>
                    <a:pt x="1150" y="449"/>
                  </a:lnTo>
                  <a:lnTo>
                    <a:pt x="1145" y="449"/>
                  </a:lnTo>
                  <a:lnTo>
                    <a:pt x="1135" y="450"/>
                  </a:lnTo>
                  <a:lnTo>
                    <a:pt x="1121" y="452"/>
                  </a:lnTo>
                  <a:lnTo>
                    <a:pt x="1103" y="455"/>
                  </a:lnTo>
                  <a:lnTo>
                    <a:pt x="1083" y="457"/>
                  </a:lnTo>
                  <a:lnTo>
                    <a:pt x="1060" y="459"/>
                  </a:lnTo>
                  <a:lnTo>
                    <a:pt x="1037" y="462"/>
                  </a:lnTo>
                  <a:lnTo>
                    <a:pt x="1013" y="465"/>
                  </a:lnTo>
                  <a:lnTo>
                    <a:pt x="989" y="467"/>
                  </a:lnTo>
                  <a:lnTo>
                    <a:pt x="966" y="471"/>
                  </a:lnTo>
                  <a:lnTo>
                    <a:pt x="944" y="473"/>
                  </a:lnTo>
                  <a:lnTo>
                    <a:pt x="924" y="475"/>
                  </a:lnTo>
                  <a:lnTo>
                    <a:pt x="908" y="478"/>
                  </a:lnTo>
                  <a:lnTo>
                    <a:pt x="895" y="479"/>
                  </a:lnTo>
                  <a:lnTo>
                    <a:pt x="887" y="480"/>
                  </a:lnTo>
                  <a:lnTo>
                    <a:pt x="885" y="480"/>
                  </a:lnTo>
                  <a:lnTo>
                    <a:pt x="885" y="489"/>
                  </a:lnTo>
                  <a:lnTo>
                    <a:pt x="884" y="511"/>
                  </a:lnTo>
                  <a:lnTo>
                    <a:pt x="883" y="535"/>
                  </a:lnTo>
                  <a:lnTo>
                    <a:pt x="882" y="550"/>
                  </a:lnTo>
                  <a:lnTo>
                    <a:pt x="877" y="550"/>
                  </a:lnTo>
                  <a:lnTo>
                    <a:pt x="868" y="551"/>
                  </a:lnTo>
                  <a:lnTo>
                    <a:pt x="854" y="553"/>
                  </a:lnTo>
                  <a:lnTo>
                    <a:pt x="838" y="555"/>
                  </a:lnTo>
                  <a:lnTo>
                    <a:pt x="819" y="557"/>
                  </a:lnTo>
                  <a:lnTo>
                    <a:pt x="798" y="558"/>
                  </a:lnTo>
                  <a:lnTo>
                    <a:pt x="776" y="561"/>
                  </a:lnTo>
                  <a:lnTo>
                    <a:pt x="753" y="563"/>
                  </a:lnTo>
                  <a:lnTo>
                    <a:pt x="730" y="566"/>
                  </a:lnTo>
                  <a:lnTo>
                    <a:pt x="708" y="569"/>
                  </a:lnTo>
                  <a:lnTo>
                    <a:pt x="686" y="570"/>
                  </a:lnTo>
                  <a:lnTo>
                    <a:pt x="667" y="572"/>
                  </a:lnTo>
                  <a:lnTo>
                    <a:pt x="650" y="574"/>
                  </a:lnTo>
                  <a:lnTo>
                    <a:pt x="636" y="576"/>
                  </a:lnTo>
                  <a:lnTo>
                    <a:pt x="627" y="577"/>
                  </a:lnTo>
                  <a:lnTo>
                    <a:pt x="621" y="577"/>
                  </a:lnTo>
                  <a:lnTo>
                    <a:pt x="621" y="559"/>
                  </a:lnTo>
                  <a:lnTo>
                    <a:pt x="621" y="533"/>
                  </a:lnTo>
                  <a:lnTo>
                    <a:pt x="621" y="506"/>
                  </a:lnTo>
                  <a:lnTo>
                    <a:pt x="621" y="490"/>
                  </a:lnTo>
                  <a:lnTo>
                    <a:pt x="627" y="490"/>
                  </a:lnTo>
                  <a:lnTo>
                    <a:pt x="637" y="489"/>
                  </a:lnTo>
                  <a:lnTo>
                    <a:pt x="652" y="488"/>
                  </a:lnTo>
                  <a:lnTo>
                    <a:pt x="670" y="486"/>
                  </a:lnTo>
                  <a:lnTo>
                    <a:pt x="692" y="485"/>
                  </a:lnTo>
                  <a:lnTo>
                    <a:pt x="715" y="482"/>
                  </a:lnTo>
                  <a:lnTo>
                    <a:pt x="739" y="480"/>
                  </a:lnTo>
                  <a:lnTo>
                    <a:pt x="764" y="479"/>
                  </a:lnTo>
                  <a:lnTo>
                    <a:pt x="789" y="477"/>
                  </a:lnTo>
                  <a:lnTo>
                    <a:pt x="814" y="474"/>
                  </a:lnTo>
                  <a:lnTo>
                    <a:pt x="836" y="472"/>
                  </a:lnTo>
                  <a:lnTo>
                    <a:pt x="855" y="471"/>
                  </a:lnTo>
                  <a:lnTo>
                    <a:pt x="872" y="470"/>
                  </a:lnTo>
                  <a:lnTo>
                    <a:pt x="885" y="469"/>
                  </a:lnTo>
                  <a:lnTo>
                    <a:pt x="893" y="467"/>
                  </a:lnTo>
                  <a:lnTo>
                    <a:pt x="897" y="467"/>
                  </a:lnTo>
                  <a:lnTo>
                    <a:pt x="728" y="395"/>
                  </a:lnTo>
                  <a:lnTo>
                    <a:pt x="726" y="395"/>
                  </a:lnTo>
                  <a:lnTo>
                    <a:pt x="718" y="396"/>
                  </a:lnTo>
                  <a:lnTo>
                    <a:pt x="707" y="396"/>
                  </a:lnTo>
                  <a:lnTo>
                    <a:pt x="693" y="397"/>
                  </a:lnTo>
                  <a:lnTo>
                    <a:pt x="674" y="398"/>
                  </a:lnTo>
                  <a:lnTo>
                    <a:pt x="655" y="399"/>
                  </a:lnTo>
                  <a:lnTo>
                    <a:pt x="634" y="401"/>
                  </a:lnTo>
                  <a:lnTo>
                    <a:pt x="612" y="403"/>
                  </a:lnTo>
                  <a:lnTo>
                    <a:pt x="590" y="404"/>
                  </a:lnTo>
                  <a:lnTo>
                    <a:pt x="568" y="405"/>
                  </a:lnTo>
                  <a:lnTo>
                    <a:pt x="549" y="406"/>
                  </a:lnTo>
                  <a:lnTo>
                    <a:pt x="530" y="407"/>
                  </a:lnTo>
                  <a:lnTo>
                    <a:pt x="515" y="409"/>
                  </a:lnTo>
                  <a:lnTo>
                    <a:pt x="503" y="410"/>
                  </a:lnTo>
                  <a:lnTo>
                    <a:pt x="495" y="411"/>
                  </a:lnTo>
                  <a:lnTo>
                    <a:pt x="491" y="411"/>
                  </a:lnTo>
                  <a:lnTo>
                    <a:pt x="488" y="409"/>
                  </a:lnTo>
                  <a:lnTo>
                    <a:pt x="482" y="404"/>
                  </a:lnTo>
                  <a:lnTo>
                    <a:pt x="474" y="399"/>
                  </a:lnTo>
                  <a:lnTo>
                    <a:pt x="466" y="394"/>
                  </a:lnTo>
                  <a:lnTo>
                    <a:pt x="457" y="388"/>
                  </a:lnTo>
                  <a:lnTo>
                    <a:pt x="450" y="383"/>
                  </a:lnTo>
                  <a:lnTo>
                    <a:pt x="445" y="380"/>
                  </a:lnTo>
                  <a:lnTo>
                    <a:pt x="443" y="379"/>
                  </a:lnTo>
                  <a:lnTo>
                    <a:pt x="443" y="440"/>
                  </a:lnTo>
                  <a:lnTo>
                    <a:pt x="447" y="445"/>
                  </a:lnTo>
                  <a:lnTo>
                    <a:pt x="458" y="457"/>
                  </a:lnTo>
                  <a:lnTo>
                    <a:pt x="469" y="471"/>
                  </a:lnTo>
                  <a:lnTo>
                    <a:pt x="475" y="478"/>
                  </a:lnTo>
                  <a:lnTo>
                    <a:pt x="477" y="497"/>
                  </a:lnTo>
                  <a:lnTo>
                    <a:pt x="480" y="538"/>
                  </a:lnTo>
                  <a:lnTo>
                    <a:pt x="482" y="579"/>
                  </a:lnTo>
                  <a:lnTo>
                    <a:pt x="484" y="603"/>
                  </a:lnTo>
                  <a:lnTo>
                    <a:pt x="478" y="604"/>
                  </a:lnTo>
                  <a:lnTo>
                    <a:pt x="473" y="604"/>
                  </a:lnTo>
                  <a:lnTo>
                    <a:pt x="466" y="605"/>
                  </a:lnTo>
                  <a:lnTo>
                    <a:pt x="458" y="607"/>
                  </a:lnTo>
                  <a:lnTo>
                    <a:pt x="451" y="608"/>
                  </a:lnTo>
                  <a:lnTo>
                    <a:pt x="446" y="608"/>
                  </a:lnTo>
                  <a:lnTo>
                    <a:pt x="442" y="609"/>
                  </a:lnTo>
                  <a:lnTo>
                    <a:pt x="440" y="609"/>
                  </a:lnTo>
                  <a:lnTo>
                    <a:pt x="439" y="609"/>
                  </a:lnTo>
                  <a:lnTo>
                    <a:pt x="436" y="609"/>
                  </a:lnTo>
                  <a:lnTo>
                    <a:pt x="432" y="609"/>
                  </a:lnTo>
                  <a:lnTo>
                    <a:pt x="428" y="609"/>
                  </a:lnTo>
                  <a:lnTo>
                    <a:pt x="425" y="585"/>
                  </a:lnTo>
                  <a:lnTo>
                    <a:pt x="422" y="544"/>
                  </a:lnTo>
                  <a:lnTo>
                    <a:pt x="417" y="506"/>
                  </a:lnTo>
                  <a:lnTo>
                    <a:pt x="416" y="489"/>
                  </a:lnTo>
                  <a:lnTo>
                    <a:pt x="414" y="488"/>
                  </a:lnTo>
                  <a:lnTo>
                    <a:pt x="409" y="483"/>
                  </a:lnTo>
                  <a:lnTo>
                    <a:pt x="401" y="478"/>
                  </a:lnTo>
                  <a:lnTo>
                    <a:pt x="393" y="471"/>
                  </a:lnTo>
                  <a:lnTo>
                    <a:pt x="384" y="463"/>
                  </a:lnTo>
                  <a:lnTo>
                    <a:pt x="376" y="457"/>
                  </a:lnTo>
                  <a:lnTo>
                    <a:pt x="370" y="451"/>
                  </a:lnTo>
                  <a:lnTo>
                    <a:pt x="367" y="449"/>
                  </a:lnTo>
                  <a:lnTo>
                    <a:pt x="364" y="442"/>
                  </a:lnTo>
                  <a:lnTo>
                    <a:pt x="361" y="428"/>
                  </a:lnTo>
                  <a:lnTo>
                    <a:pt x="356" y="416"/>
                  </a:lnTo>
                  <a:lnTo>
                    <a:pt x="354" y="409"/>
                  </a:lnTo>
                  <a:lnTo>
                    <a:pt x="354" y="404"/>
                  </a:lnTo>
                  <a:lnTo>
                    <a:pt x="354" y="394"/>
                  </a:lnTo>
                  <a:lnTo>
                    <a:pt x="354" y="383"/>
                  </a:lnTo>
                  <a:lnTo>
                    <a:pt x="354" y="374"/>
                  </a:lnTo>
                  <a:lnTo>
                    <a:pt x="361" y="374"/>
                  </a:lnTo>
                  <a:lnTo>
                    <a:pt x="374" y="373"/>
                  </a:lnTo>
                  <a:lnTo>
                    <a:pt x="387" y="372"/>
                  </a:lnTo>
                  <a:lnTo>
                    <a:pt x="402" y="372"/>
                  </a:lnTo>
                  <a:lnTo>
                    <a:pt x="417" y="371"/>
                  </a:lnTo>
                  <a:lnTo>
                    <a:pt x="430" y="370"/>
                  </a:lnTo>
                  <a:lnTo>
                    <a:pt x="438" y="370"/>
                  </a:lnTo>
                  <a:lnTo>
                    <a:pt x="442" y="370"/>
                  </a:lnTo>
                  <a:lnTo>
                    <a:pt x="377" y="322"/>
                  </a:lnTo>
                  <a:lnTo>
                    <a:pt x="240" y="332"/>
                  </a:lnTo>
                  <a:lnTo>
                    <a:pt x="239" y="414"/>
                  </a:lnTo>
                  <a:lnTo>
                    <a:pt x="241" y="416"/>
                  </a:lnTo>
                  <a:lnTo>
                    <a:pt x="246" y="418"/>
                  </a:lnTo>
                  <a:lnTo>
                    <a:pt x="251" y="421"/>
                  </a:lnTo>
                  <a:lnTo>
                    <a:pt x="257" y="424"/>
                  </a:lnTo>
                  <a:lnTo>
                    <a:pt x="257" y="429"/>
                  </a:lnTo>
                  <a:lnTo>
                    <a:pt x="257" y="437"/>
                  </a:lnTo>
                  <a:lnTo>
                    <a:pt x="256" y="447"/>
                  </a:lnTo>
                  <a:lnTo>
                    <a:pt x="256" y="454"/>
                  </a:lnTo>
                  <a:lnTo>
                    <a:pt x="249" y="454"/>
                  </a:lnTo>
                  <a:lnTo>
                    <a:pt x="239" y="455"/>
                  </a:lnTo>
                  <a:lnTo>
                    <a:pt x="225" y="455"/>
                  </a:lnTo>
                  <a:lnTo>
                    <a:pt x="211" y="455"/>
                  </a:lnTo>
                  <a:lnTo>
                    <a:pt x="199" y="455"/>
                  </a:lnTo>
                  <a:lnTo>
                    <a:pt x="187" y="455"/>
                  </a:lnTo>
                  <a:lnTo>
                    <a:pt x="180" y="455"/>
                  </a:lnTo>
                  <a:lnTo>
                    <a:pt x="177" y="455"/>
                  </a:lnTo>
                  <a:lnTo>
                    <a:pt x="177" y="459"/>
                  </a:lnTo>
                  <a:lnTo>
                    <a:pt x="177" y="471"/>
                  </a:lnTo>
                  <a:lnTo>
                    <a:pt x="177" y="485"/>
                  </a:lnTo>
                  <a:lnTo>
                    <a:pt x="177" y="495"/>
                  </a:lnTo>
                  <a:lnTo>
                    <a:pt x="166" y="496"/>
                  </a:lnTo>
                  <a:lnTo>
                    <a:pt x="149" y="497"/>
                  </a:lnTo>
                  <a:lnTo>
                    <a:pt x="126" y="500"/>
                  </a:lnTo>
                  <a:lnTo>
                    <a:pt x="99" y="502"/>
                  </a:lnTo>
                  <a:lnTo>
                    <a:pt x="75" y="504"/>
                  </a:lnTo>
                  <a:lnTo>
                    <a:pt x="53" y="505"/>
                  </a:lnTo>
                  <a:lnTo>
                    <a:pt x="38" y="508"/>
                  </a:lnTo>
                  <a:lnTo>
                    <a:pt x="33" y="508"/>
                  </a:lnTo>
                  <a:lnTo>
                    <a:pt x="55" y="556"/>
                  </a:lnTo>
                  <a:lnTo>
                    <a:pt x="60" y="557"/>
                  </a:lnTo>
                  <a:lnTo>
                    <a:pt x="76" y="559"/>
                  </a:lnTo>
                  <a:lnTo>
                    <a:pt x="99" y="563"/>
                  </a:lnTo>
                  <a:lnTo>
                    <a:pt x="126" y="568"/>
                  </a:lnTo>
                  <a:lnTo>
                    <a:pt x="152" y="572"/>
                  </a:lnTo>
                  <a:lnTo>
                    <a:pt x="175" y="576"/>
                  </a:lnTo>
                  <a:lnTo>
                    <a:pt x="194" y="579"/>
                  </a:lnTo>
                  <a:lnTo>
                    <a:pt x="202" y="580"/>
                  </a:lnTo>
                  <a:lnTo>
                    <a:pt x="205" y="586"/>
                  </a:lnTo>
                  <a:lnTo>
                    <a:pt x="212" y="596"/>
                  </a:lnTo>
                  <a:lnTo>
                    <a:pt x="222" y="610"/>
                  </a:lnTo>
                  <a:lnTo>
                    <a:pt x="232" y="626"/>
                  </a:lnTo>
                  <a:lnTo>
                    <a:pt x="242" y="641"/>
                  </a:lnTo>
                  <a:lnTo>
                    <a:pt x="251" y="655"/>
                  </a:lnTo>
                  <a:lnTo>
                    <a:pt x="257" y="664"/>
                  </a:lnTo>
                  <a:lnTo>
                    <a:pt x="260" y="668"/>
                  </a:lnTo>
                  <a:lnTo>
                    <a:pt x="264" y="668"/>
                  </a:lnTo>
                  <a:lnTo>
                    <a:pt x="362" y="660"/>
                  </a:lnTo>
                  <a:lnTo>
                    <a:pt x="455" y="652"/>
                  </a:lnTo>
                  <a:lnTo>
                    <a:pt x="544" y="645"/>
                  </a:lnTo>
                  <a:lnTo>
                    <a:pt x="628" y="637"/>
                  </a:lnTo>
                  <a:lnTo>
                    <a:pt x="708" y="629"/>
                  </a:lnTo>
                  <a:lnTo>
                    <a:pt x="783" y="620"/>
                  </a:lnTo>
                  <a:lnTo>
                    <a:pt x="854" y="614"/>
                  </a:lnTo>
                  <a:lnTo>
                    <a:pt x="921" y="605"/>
                  </a:lnTo>
                  <a:lnTo>
                    <a:pt x="983" y="599"/>
                  </a:lnTo>
                  <a:lnTo>
                    <a:pt x="1043" y="591"/>
                  </a:lnTo>
                  <a:lnTo>
                    <a:pt x="1098" y="584"/>
                  </a:lnTo>
                  <a:lnTo>
                    <a:pt x="1149" y="577"/>
                  </a:lnTo>
                  <a:lnTo>
                    <a:pt x="1197" y="570"/>
                  </a:lnTo>
                  <a:lnTo>
                    <a:pt x="1242" y="563"/>
                  </a:lnTo>
                  <a:lnTo>
                    <a:pt x="1282" y="556"/>
                  </a:lnTo>
                  <a:lnTo>
                    <a:pt x="1320" y="549"/>
                  </a:lnTo>
                  <a:lnTo>
                    <a:pt x="1356" y="543"/>
                  </a:lnTo>
                  <a:lnTo>
                    <a:pt x="1387" y="538"/>
                  </a:lnTo>
                  <a:lnTo>
                    <a:pt x="1416" y="532"/>
                  </a:lnTo>
                  <a:lnTo>
                    <a:pt x="1443" y="526"/>
                  </a:lnTo>
                  <a:lnTo>
                    <a:pt x="1466" y="521"/>
                  </a:lnTo>
                  <a:lnTo>
                    <a:pt x="1488" y="517"/>
                  </a:lnTo>
                  <a:lnTo>
                    <a:pt x="1506" y="512"/>
                  </a:lnTo>
                  <a:lnTo>
                    <a:pt x="1522" y="509"/>
                  </a:lnTo>
                  <a:lnTo>
                    <a:pt x="1536" y="504"/>
                  </a:lnTo>
                  <a:lnTo>
                    <a:pt x="1547" y="502"/>
                  </a:lnTo>
                  <a:lnTo>
                    <a:pt x="1558" y="498"/>
                  </a:lnTo>
                  <a:lnTo>
                    <a:pt x="1566" y="496"/>
                  </a:lnTo>
                  <a:lnTo>
                    <a:pt x="1572" y="494"/>
                  </a:lnTo>
                  <a:lnTo>
                    <a:pt x="1576" y="493"/>
                  </a:lnTo>
                  <a:lnTo>
                    <a:pt x="1580" y="492"/>
                  </a:lnTo>
                  <a:lnTo>
                    <a:pt x="1581" y="490"/>
                  </a:lnTo>
                  <a:lnTo>
                    <a:pt x="1583" y="490"/>
                  </a:lnTo>
                  <a:lnTo>
                    <a:pt x="1584" y="488"/>
                  </a:lnTo>
                  <a:lnTo>
                    <a:pt x="1597" y="467"/>
                  </a:lnTo>
                  <a:lnTo>
                    <a:pt x="1606" y="447"/>
                  </a:lnTo>
                  <a:lnTo>
                    <a:pt x="1611" y="426"/>
                  </a:lnTo>
                  <a:lnTo>
                    <a:pt x="1612" y="406"/>
                  </a:lnTo>
                  <a:lnTo>
                    <a:pt x="1611" y="387"/>
                  </a:lnTo>
                  <a:lnTo>
                    <a:pt x="1606" y="371"/>
                  </a:lnTo>
                  <a:lnTo>
                    <a:pt x="1600" y="359"/>
                  </a:lnTo>
                  <a:lnTo>
                    <a:pt x="1596" y="350"/>
                  </a:lnTo>
                  <a:lnTo>
                    <a:pt x="1603" y="349"/>
                  </a:lnTo>
                  <a:lnTo>
                    <a:pt x="1611" y="348"/>
                  </a:lnTo>
                  <a:lnTo>
                    <a:pt x="1621" y="346"/>
                  </a:lnTo>
                  <a:lnTo>
                    <a:pt x="1632" y="344"/>
                  </a:lnTo>
                  <a:lnTo>
                    <a:pt x="1641" y="343"/>
                  </a:lnTo>
                  <a:lnTo>
                    <a:pt x="1650" y="342"/>
                  </a:lnTo>
                  <a:lnTo>
                    <a:pt x="1656" y="341"/>
                  </a:lnTo>
                  <a:lnTo>
                    <a:pt x="1660" y="340"/>
                  </a:lnTo>
                  <a:lnTo>
                    <a:pt x="1657" y="353"/>
                  </a:lnTo>
                  <a:lnTo>
                    <a:pt x="1655" y="366"/>
                  </a:lnTo>
                  <a:lnTo>
                    <a:pt x="1653" y="378"/>
                  </a:lnTo>
                  <a:lnTo>
                    <a:pt x="1653" y="389"/>
                  </a:lnTo>
                  <a:lnTo>
                    <a:pt x="1657" y="422"/>
                  </a:lnTo>
                  <a:lnTo>
                    <a:pt x="1665" y="447"/>
                  </a:lnTo>
                  <a:lnTo>
                    <a:pt x="1672" y="464"/>
                  </a:lnTo>
                  <a:lnTo>
                    <a:pt x="1676" y="470"/>
                  </a:lnTo>
                  <a:lnTo>
                    <a:pt x="1679" y="473"/>
                  </a:lnTo>
                  <a:lnTo>
                    <a:pt x="1755" y="459"/>
                  </a:lnTo>
                  <a:lnTo>
                    <a:pt x="1756" y="457"/>
                  </a:lnTo>
                  <a:lnTo>
                    <a:pt x="1765" y="439"/>
                  </a:lnTo>
                  <a:lnTo>
                    <a:pt x="1771" y="419"/>
                  </a:lnTo>
                  <a:lnTo>
                    <a:pt x="1774" y="402"/>
                  </a:lnTo>
                  <a:lnTo>
                    <a:pt x="1776" y="386"/>
                  </a:lnTo>
                  <a:lnTo>
                    <a:pt x="1774" y="366"/>
                  </a:lnTo>
                  <a:lnTo>
                    <a:pt x="1773" y="346"/>
                  </a:lnTo>
                  <a:lnTo>
                    <a:pt x="1770" y="330"/>
                  </a:lnTo>
                  <a:lnTo>
                    <a:pt x="1766" y="319"/>
                  </a:lnTo>
                  <a:lnTo>
                    <a:pt x="1772" y="319"/>
                  </a:lnTo>
                  <a:lnTo>
                    <a:pt x="1779" y="318"/>
                  </a:lnTo>
                  <a:lnTo>
                    <a:pt x="1785" y="318"/>
                  </a:lnTo>
                  <a:lnTo>
                    <a:pt x="1793" y="317"/>
                  </a:lnTo>
                  <a:lnTo>
                    <a:pt x="1799" y="317"/>
                  </a:lnTo>
                  <a:lnTo>
                    <a:pt x="1805" y="317"/>
                  </a:lnTo>
                  <a:lnTo>
                    <a:pt x="1810" y="315"/>
                  </a:lnTo>
                  <a:lnTo>
                    <a:pt x="1815" y="315"/>
                  </a:lnTo>
                  <a:lnTo>
                    <a:pt x="1818" y="343"/>
                  </a:lnTo>
                  <a:lnTo>
                    <a:pt x="1825" y="367"/>
                  </a:lnTo>
                  <a:lnTo>
                    <a:pt x="1834" y="388"/>
                  </a:lnTo>
                  <a:lnTo>
                    <a:pt x="1843" y="405"/>
                  </a:lnTo>
                  <a:lnTo>
                    <a:pt x="1853" y="419"/>
                  </a:lnTo>
                  <a:lnTo>
                    <a:pt x="1861" y="429"/>
                  </a:lnTo>
                  <a:lnTo>
                    <a:pt x="1867" y="435"/>
                  </a:lnTo>
                  <a:lnTo>
                    <a:pt x="1869" y="437"/>
                  </a:lnTo>
                  <a:lnTo>
                    <a:pt x="1871" y="440"/>
                  </a:lnTo>
                  <a:lnTo>
                    <a:pt x="1875" y="439"/>
                  </a:lnTo>
                  <a:lnTo>
                    <a:pt x="1905" y="434"/>
                  </a:lnTo>
                  <a:lnTo>
                    <a:pt x="1933" y="429"/>
                  </a:lnTo>
                  <a:lnTo>
                    <a:pt x="1960" y="424"/>
                  </a:lnTo>
                  <a:lnTo>
                    <a:pt x="1985" y="418"/>
                  </a:lnTo>
                  <a:lnTo>
                    <a:pt x="2008" y="412"/>
                  </a:lnTo>
                  <a:lnTo>
                    <a:pt x="2029" y="406"/>
                  </a:lnTo>
                  <a:lnTo>
                    <a:pt x="2050" y="401"/>
                  </a:lnTo>
                  <a:lnTo>
                    <a:pt x="2067" y="395"/>
                  </a:lnTo>
                  <a:lnTo>
                    <a:pt x="2083" y="389"/>
                  </a:lnTo>
                  <a:lnTo>
                    <a:pt x="2097" y="383"/>
                  </a:lnTo>
                  <a:lnTo>
                    <a:pt x="2110" y="379"/>
                  </a:lnTo>
                  <a:lnTo>
                    <a:pt x="2120" y="374"/>
                  </a:lnTo>
                  <a:lnTo>
                    <a:pt x="2129" y="370"/>
                  </a:lnTo>
                  <a:lnTo>
                    <a:pt x="2136" y="366"/>
                  </a:lnTo>
                  <a:lnTo>
                    <a:pt x="2142" y="364"/>
                  </a:lnTo>
                  <a:lnTo>
                    <a:pt x="2145" y="361"/>
                  </a:lnTo>
                  <a:lnTo>
                    <a:pt x="2150" y="363"/>
                  </a:lnTo>
                  <a:lnTo>
                    <a:pt x="2161" y="365"/>
                  </a:lnTo>
                  <a:lnTo>
                    <a:pt x="2176" y="368"/>
                  </a:lnTo>
                  <a:lnTo>
                    <a:pt x="2193" y="373"/>
                  </a:lnTo>
                  <a:lnTo>
                    <a:pt x="2210" y="378"/>
                  </a:lnTo>
                  <a:lnTo>
                    <a:pt x="2227" y="381"/>
                  </a:lnTo>
                  <a:lnTo>
                    <a:pt x="2240" y="384"/>
                  </a:lnTo>
                  <a:lnTo>
                    <a:pt x="2249" y="387"/>
                  </a:lnTo>
                  <a:lnTo>
                    <a:pt x="2234" y="412"/>
                  </a:lnTo>
                  <a:lnTo>
                    <a:pt x="2217" y="436"/>
                  </a:lnTo>
                  <a:lnTo>
                    <a:pt x="2198" y="459"/>
                  </a:lnTo>
                  <a:lnTo>
                    <a:pt x="2181" y="478"/>
                  </a:lnTo>
                  <a:lnTo>
                    <a:pt x="2165" y="495"/>
                  </a:lnTo>
                  <a:lnTo>
                    <a:pt x="2151" y="508"/>
                  </a:lnTo>
                  <a:lnTo>
                    <a:pt x="2141" y="517"/>
                  </a:lnTo>
                  <a:lnTo>
                    <a:pt x="2136" y="521"/>
                  </a:lnTo>
                  <a:lnTo>
                    <a:pt x="2050" y="544"/>
                  </a:lnTo>
                  <a:lnTo>
                    <a:pt x="1962" y="566"/>
                  </a:lnTo>
                  <a:lnTo>
                    <a:pt x="1876" y="586"/>
                  </a:lnTo>
                  <a:lnTo>
                    <a:pt x="1789" y="605"/>
                  </a:lnTo>
                  <a:lnTo>
                    <a:pt x="1703" y="623"/>
                  </a:lnTo>
                  <a:lnTo>
                    <a:pt x="1617" y="639"/>
                  </a:lnTo>
                  <a:lnTo>
                    <a:pt x="1531" y="655"/>
                  </a:lnTo>
                  <a:lnTo>
                    <a:pt x="1447" y="669"/>
                  </a:lnTo>
                  <a:lnTo>
                    <a:pt x="1364" y="683"/>
                  </a:lnTo>
                  <a:lnTo>
                    <a:pt x="1281" y="695"/>
                  </a:lnTo>
                  <a:lnTo>
                    <a:pt x="1201" y="707"/>
                  </a:lnTo>
                  <a:lnTo>
                    <a:pt x="1122" y="717"/>
                  </a:lnTo>
                  <a:lnTo>
                    <a:pt x="1045" y="726"/>
                  </a:lnTo>
                  <a:lnTo>
                    <a:pt x="969" y="734"/>
                  </a:lnTo>
                  <a:lnTo>
                    <a:pt x="897" y="742"/>
                  </a:lnTo>
                  <a:lnTo>
                    <a:pt x="825" y="749"/>
                  </a:lnTo>
                  <a:lnTo>
                    <a:pt x="757" y="756"/>
                  </a:lnTo>
                  <a:lnTo>
                    <a:pt x="690" y="762"/>
                  </a:lnTo>
                  <a:lnTo>
                    <a:pt x="628" y="767"/>
                  </a:lnTo>
                  <a:lnTo>
                    <a:pt x="568" y="771"/>
                  </a:lnTo>
                  <a:lnTo>
                    <a:pt x="512" y="775"/>
                  </a:lnTo>
                  <a:lnTo>
                    <a:pt x="458" y="778"/>
                  </a:lnTo>
                  <a:lnTo>
                    <a:pt x="408" y="782"/>
                  </a:lnTo>
                  <a:lnTo>
                    <a:pt x="362" y="784"/>
                  </a:lnTo>
                  <a:lnTo>
                    <a:pt x="321" y="785"/>
                  </a:lnTo>
                  <a:lnTo>
                    <a:pt x="283" y="787"/>
                  </a:lnTo>
                  <a:lnTo>
                    <a:pt x="248" y="789"/>
                  </a:lnTo>
                  <a:lnTo>
                    <a:pt x="219" y="790"/>
                  </a:lnTo>
                  <a:lnTo>
                    <a:pt x="194" y="790"/>
                  </a:lnTo>
                  <a:lnTo>
                    <a:pt x="174" y="791"/>
                  </a:lnTo>
                  <a:lnTo>
                    <a:pt x="159" y="791"/>
                  </a:lnTo>
                  <a:lnTo>
                    <a:pt x="150" y="791"/>
                  </a:lnTo>
                  <a:lnTo>
                    <a:pt x="144" y="782"/>
                  </a:lnTo>
                  <a:lnTo>
                    <a:pt x="132" y="760"/>
                  </a:lnTo>
                  <a:lnTo>
                    <a:pt x="116" y="731"/>
                  </a:lnTo>
                  <a:lnTo>
                    <a:pt x="95" y="698"/>
                  </a:lnTo>
                  <a:lnTo>
                    <a:pt x="75" y="663"/>
                  </a:lnTo>
                  <a:lnTo>
                    <a:pt x="56" y="632"/>
                  </a:lnTo>
                  <a:lnTo>
                    <a:pt x="41" y="607"/>
                  </a:lnTo>
                  <a:lnTo>
                    <a:pt x="31" y="591"/>
                  </a:lnTo>
                  <a:lnTo>
                    <a:pt x="44" y="593"/>
                  </a:lnTo>
                  <a:lnTo>
                    <a:pt x="63" y="596"/>
                  </a:lnTo>
                  <a:lnTo>
                    <a:pt x="83" y="600"/>
                  </a:lnTo>
                  <a:lnTo>
                    <a:pt x="106" y="603"/>
                  </a:lnTo>
                  <a:lnTo>
                    <a:pt x="127" y="607"/>
                  </a:lnTo>
                  <a:lnTo>
                    <a:pt x="146" y="610"/>
                  </a:lnTo>
                  <a:lnTo>
                    <a:pt x="160" y="612"/>
                  </a:lnTo>
                  <a:lnTo>
                    <a:pt x="167" y="614"/>
                  </a:lnTo>
                  <a:lnTo>
                    <a:pt x="169" y="617"/>
                  </a:lnTo>
                  <a:lnTo>
                    <a:pt x="169" y="622"/>
                  </a:lnTo>
                  <a:lnTo>
                    <a:pt x="169" y="625"/>
                  </a:lnTo>
                  <a:lnTo>
                    <a:pt x="169" y="630"/>
                  </a:lnTo>
                  <a:lnTo>
                    <a:pt x="163" y="629"/>
                  </a:lnTo>
                  <a:lnTo>
                    <a:pt x="156" y="627"/>
                  </a:lnTo>
                  <a:lnTo>
                    <a:pt x="148" y="627"/>
                  </a:lnTo>
                  <a:lnTo>
                    <a:pt x="140" y="626"/>
                  </a:lnTo>
                  <a:lnTo>
                    <a:pt x="133" y="625"/>
                  </a:lnTo>
                  <a:lnTo>
                    <a:pt x="127" y="624"/>
                  </a:lnTo>
                  <a:lnTo>
                    <a:pt x="122" y="624"/>
                  </a:lnTo>
                  <a:lnTo>
                    <a:pt x="121" y="624"/>
                  </a:lnTo>
                  <a:lnTo>
                    <a:pt x="120" y="640"/>
                  </a:lnTo>
                  <a:lnTo>
                    <a:pt x="187" y="647"/>
                  </a:lnTo>
                  <a:lnTo>
                    <a:pt x="182" y="601"/>
                  </a:lnTo>
                  <a:lnTo>
                    <a:pt x="0" y="569"/>
                  </a:lnTo>
                  <a:lnTo>
                    <a:pt x="142" y="807"/>
                  </a:lnTo>
                  <a:lnTo>
                    <a:pt x="147" y="807"/>
                  </a:lnTo>
                  <a:lnTo>
                    <a:pt x="150" y="807"/>
                  </a:lnTo>
                  <a:lnTo>
                    <a:pt x="160" y="807"/>
                  </a:lnTo>
                  <a:lnTo>
                    <a:pt x="175" y="807"/>
                  </a:lnTo>
                  <a:lnTo>
                    <a:pt x="196" y="806"/>
                  </a:lnTo>
                  <a:lnTo>
                    <a:pt x="222" y="806"/>
                  </a:lnTo>
                  <a:lnTo>
                    <a:pt x="253" y="805"/>
                  </a:lnTo>
                  <a:lnTo>
                    <a:pt x="288" y="803"/>
                  </a:lnTo>
                  <a:lnTo>
                    <a:pt x="329" y="801"/>
                  </a:lnTo>
                  <a:lnTo>
                    <a:pt x="372" y="799"/>
                  </a:lnTo>
                  <a:lnTo>
                    <a:pt x="422" y="797"/>
                  </a:lnTo>
                  <a:lnTo>
                    <a:pt x="474" y="794"/>
                  </a:lnTo>
                  <a:lnTo>
                    <a:pt x="530" y="790"/>
                  </a:lnTo>
                  <a:lnTo>
                    <a:pt x="590" y="786"/>
                  </a:lnTo>
                  <a:lnTo>
                    <a:pt x="654" y="782"/>
                  </a:lnTo>
                  <a:lnTo>
                    <a:pt x="720" y="776"/>
                  </a:lnTo>
                  <a:lnTo>
                    <a:pt x="789" y="769"/>
                  </a:lnTo>
                  <a:lnTo>
                    <a:pt x="862" y="762"/>
                  </a:lnTo>
                  <a:lnTo>
                    <a:pt x="937" y="755"/>
                  </a:lnTo>
                  <a:lnTo>
                    <a:pt x="1014" y="746"/>
                  </a:lnTo>
                  <a:lnTo>
                    <a:pt x="1094" y="737"/>
                  </a:lnTo>
                  <a:lnTo>
                    <a:pt x="1174" y="726"/>
                  </a:lnTo>
                  <a:lnTo>
                    <a:pt x="1257" y="715"/>
                  </a:lnTo>
                  <a:lnTo>
                    <a:pt x="1342" y="702"/>
                  </a:lnTo>
                  <a:lnTo>
                    <a:pt x="1428" y="688"/>
                  </a:lnTo>
                  <a:lnTo>
                    <a:pt x="1515" y="673"/>
                  </a:lnTo>
                  <a:lnTo>
                    <a:pt x="1604" y="657"/>
                  </a:lnTo>
                  <a:lnTo>
                    <a:pt x="1693" y="641"/>
                  </a:lnTo>
                  <a:lnTo>
                    <a:pt x="1782" y="623"/>
                  </a:lnTo>
                  <a:lnTo>
                    <a:pt x="1872" y="602"/>
                  </a:lnTo>
                  <a:lnTo>
                    <a:pt x="1962" y="581"/>
                  </a:lnTo>
                  <a:lnTo>
                    <a:pt x="2052" y="559"/>
                  </a:lnTo>
                  <a:lnTo>
                    <a:pt x="2142" y="535"/>
                  </a:lnTo>
                  <a:lnTo>
                    <a:pt x="2143" y="535"/>
                  </a:lnTo>
                  <a:lnTo>
                    <a:pt x="2144" y="534"/>
                  </a:lnTo>
                  <a:lnTo>
                    <a:pt x="2149" y="531"/>
                  </a:lnTo>
                  <a:lnTo>
                    <a:pt x="2159" y="521"/>
                  </a:lnTo>
                  <a:lnTo>
                    <a:pt x="2175" y="508"/>
                  </a:lnTo>
                  <a:lnTo>
                    <a:pt x="2193" y="489"/>
                  </a:lnTo>
                  <a:lnTo>
                    <a:pt x="2213" y="467"/>
                  </a:lnTo>
                  <a:lnTo>
                    <a:pt x="2233" y="442"/>
                  </a:lnTo>
                  <a:lnTo>
                    <a:pt x="2252" y="414"/>
                  </a:lnTo>
                  <a:lnTo>
                    <a:pt x="2269" y="384"/>
                  </a:lnTo>
                  <a:lnTo>
                    <a:pt x="2272" y="376"/>
                  </a:lnTo>
                  <a:lnTo>
                    <a:pt x="2143" y="345"/>
                  </a:lnTo>
                  <a:lnTo>
                    <a:pt x="2141" y="348"/>
                  </a:lnTo>
                  <a:lnTo>
                    <a:pt x="2140" y="348"/>
                  </a:lnTo>
                  <a:lnTo>
                    <a:pt x="2136" y="350"/>
                  </a:lnTo>
                  <a:lnTo>
                    <a:pt x="2130" y="352"/>
                  </a:lnTo>
                  <a:lnTo>
                    <a:pt x="2123" y="356"/>
                  </a:lnTo>
                  <a:lnTo>
                    <a:pt x="2113" y="360"/>
                  </a:lnTo>
                  <a:lnTo>
                    <a:pt x="2102" y="365"/>
                  </a:lnTo>
                  <a:lnTo>
                    <a:pt x="2088" y="371"/>
                  </a:lnTo>
                  <a:lnTo>
                    <a:pt x="2073" y="376"/>
                  </a:lnTo>
                  <a:lnTo>
                    <a:pt x="2054" y="382"/>
                  </a:lnTo>
                  <a:lnTo>
                    <a:pt x="2035" y="388"/>
                  </a:lnTo>
                  <a:lnTo>
                    <a:pt x="2013" y="395"/>
                  </a:lnTo>
                  <a:lnTo>
                    <a:pt x="1990" y="401"/>
                  </a:lnTo>
                  <a:lnTo>
                    <a:pt x="1963" y="406"/>
                  </a:lnTo>
                  <a:lnTo>
                    <a:pt x="1937" y="412"/>
                  </a:lnTo>
                  <a:lnTo>
                    <a:pt x="1907" y="418"/>
                  </a:lnTo>
                  <a:lnTo>
                    <a:pt x="1876" y="422"/>
                  </a:lnTo>
                  <a:lnTo>
                    <a:pt x="1871" y="418"/>
                  </a:lnTo>
                  <a:lnTo>
                    <a:pt x="1864" y="411"/>
                  </a:lnTo>
                  <a:lnTo>
                    <a:pt x="1857" y="401"/>
                  </a:lnTo>
                  <a:lnTo>
                    <a:pt x="1849" y="387"/>
                  </a:lnTo>
                  <a:lnTo>
                    <a:pt x="1842" y="372"/>
                  </a:lnTo>
                  <a:lnTo>
                    <a:pt x="1837" y="352"/>
                  </a:lnTo>
                  <a:lnTo>
                    <a:pt x="1832" y="332"/>
                  </a:lnTo>
                  <a:lnTo>
                    <a:pt x="1830" y="307"/>
                  </a:lnTo>
                  <a:lnTo>
                    <a:pt x="1830" y="299"/>
                  </a:lnTo>
                  <a:lnTo>
                    <a:pt x="1742" y="305"/>
                  </a:lnTo>
                  <a:lnTo>
                    <a:pt x="1748" y="315"/>
                  </a:lnTo>
                  <a:lnTo>
                    <a:pt x="1750" y="322"/>
                  </a:lnTo>
                  <a:lnTo>
                    <a:pt x="1754" y="338"/>
                  </a:lnTo>
                  <a:lnTo>
                    <a:pt x="1757" y="361"/>
                  </a:lnTo>
                  <a:lnTo>
                    <a:pt x="1759" y="386"/>
                  </a:lnTo>
                  <a:lnTo>
                    <a:pt x="1758" y="399"/>
                  </a:lnTo>
                  <a:lnTo>
                    <a:pt x="1756" y="414"/>
                  </a:lnTo>
                  <a:lnTo>
                    <a:pt x="1750" y="431"/>
                  </a:lnTo>
                  <a:lnTo>
                    <a:pt x="1743" y="445"/>
                  </a:lnTo>
                  <a:lnTo>
                    <a:pt x="1740" y="447"/>
                  </a:lnTo>
                  <a:lnTo>
                    <a:pt x="1733" y="448"/>
                  </a:lnTo>
                  <a:lnTo>
                    <a:pt x="1725" y="449"/>
                  </a:lnTo>
                  <a:lnTo>
                    <a:pt x="1716" y="450"/>
                  </a:lnTo>
                  <a:lnTo>
                    <a:pt x="1706" y="452"/>
                  </a:lnTo>
                  <a:lnTo>
                    <a:pt x="1698" y="454"/>
                  </a:lnTo>
                  <a:lnTo>
                    <a:pt x="1691" y="455"/>
                  </a:lnTo>
                  <a:lnTo>
                    <a:pt x="1687" y="456"/>
                  </a:lnTo>
                  <a:lnTo>
                    <a:pt x="1682" y="447"/>
                  </a:lnTo>
                  <a:lnTo>
                    <a:pt x="1676" y="433"/>
                  </a:lnTo>
                  <a:lnTo>
                    <a:pt x="1672" y="413"/>
                  </a:lnTo>
                  <a:lnTo>
                    <a:pt x="1670" y="389"/>
                  </a:lnTo>
                  <a:lnTo>
                    <a:pt x="1670" y="375"/>
                  </a:lnTo>
                  <a:lnTo>
                    <a:pt x="1672" y="361"/>
                  </a:lnTo>
                  <a:lnTo>
                    <a:pt x="1675" y="345"/>
                  </a:lnTo>
                  <a:lnTo>
                    <a:pt x="1681" y="329"/>
                  </a:lnTo>
                  <a:lnTo>
                    <a:pt x="1685" y="318"/>
                  </a:lnTo>
                  <a:lnTo>
                    <a:pt x="1570" y="336"/>
                  </a:lnTo>
                  <a:lnTo>
                    <a:pt x="1577" y="346"/>
                  </a:lnTo>
                  <a:lnTo>
                    <a:pt x="1581" y="351"/>
                  </a:lnTo>
                  <a:lnTo>
                    <a:pt x="1587" y="363"/>
                  </a:lnTo>
                  <a:lnTo>
                    <a:pt x="1594" y="380"/>
                  </a:lnTo>
                  <a:lnTo>
                    <a:pt x="1596" y="405"/>
                  </a:lnTo>
                  <a:lnTo>
                    <a:pt x="1595" y="422"/>
                  </a:lnTo>
                  <a:lnTo>
                    <a:pt x="1591" y="440"/>
                  </a:lnTo>
                  <a:lnTo>
                    <a:pt x="1583" y="458"/>
                  </a:lnTo>
                  <a:lnTo>
                    <a:pt x="1573" y="477"/>
                  </a:lnTo>
                  <a:lnTo>
                    <a:pt x="1569" y="478"/>
                  </a:lnTo>
                  <a:lnTo>
                    <a:pt x="1565" y="479"/>
                  </a:lnTo>
                  <a:lnTo>
                    <a:pt x="1559" y="481"/>
                  </a:lnTo>
                  <a:lnTo>
                    <a:pt x="1551" y="483"/>
                  </a:lnTo>
                  <a:lnTo>
                    <a:pt x="1541" y="486"/>
                  </a:lnTo>
                  <a:lnTo>
                    <a:pt x="1529" y="489"/>
                  </a:lnTo>
                  <a:lnTo>
                    <a:pt x="1515" y="493"/>
                  </a:lnTo>
                  <a:lnTo>
                    <a:pt x="1500" y="497"/>
                  </a:lnTo>
                  <a:lnTo>
                    <a:pt x="1482" y="501"/>
                  </a:lnTo>
                  <a:lnTo>
                    <a:pt x="1462" y="505"/>
                  </a:lnTo>
                  <a:lnTo>
                    <a:pt x="1439" y="510"/>
                  </a:lnTo>
                  <a:lnTo>
                    <a:pt x="1415" y="516"/>
                  </a:lnTo>
                  <a:lnTo>
                    <a:pt x="1387" y="520"/>
                  </a:lnTo>
                  <a:lnTo>
                    <a:pt x="1357" y="526"/>
                  </a:lnTo>
                  <a:lnTo>
                    <a:pt x="1325" y="532"/>
                  </a:lnTo>
                  <a:lnTo>
                    <a:pt x="1289" y="538"/>
                  </a:lnTo>
                  <a:lnTo>
                    <a:pt x="1250" y="544"/>
                  </a:lnTo>
                  <a:lnTo>
                    <a:pt x="1210" y="551"/>
                  </a:lnTo>
                  <a:lnTo>
                    <a:pt x="1165" y="557"/>
                  </a:lnTo>
                  <a:lnTo>
                    <a:pt x="1118" y="564"/>
                  </a:lnTo>
                  <a:lnTo>
                    <a:pt x="1067" y="571"/>
                  </a:lnTo>
                  <a:lnTo>
                    <a:pt x="1013" y="578"/>
                  </a:lnTo>
                  <a:lnTo>
                    <a:pt x="955" y="585"/>
                  </a:lnTo>
                  <a:lnTo>
                    <a:pt x="894" y="593"/>
                  </a:lnTo>
                  <a:lnTo>
                    <a:pt x="830" y="600"/>
                  </a:lnTo>
                  <a:lnTo>
                    <a:pt x="761" y="607"/>
                  </a:lnTo>
                  <a:lnTo>
                    <a:pt x="689" y="615"/>
                  </a:lnTo>
                  <a:lnTo>
                    <a:pt x="613" y="622"/>
                  </a:lnTo>
                  <a:lnTo>
                    <a:pt x="533" y="630"/>
                  </a:lnTo>
                  <a:lnTo>
                    <a:pt x="448" y="637"/>
                  </a:lnTo>
                  <a:lnTo>
                    <a:pt x="360" y="645"/>
                  </a:lnTo>
                  <a:lnTo>
                    <a:pt x="268" y="652"/>
                  </a:lnTo>
                  <a:lnTo>
                    <a:pt x="264" y="646"/>
                  </a:lnTo>
                  <a:lnTo>
                    <a:pt x="257" y="635"/>
                  </a:lnTo>
                  <a:lnTo>
                    <a:pt x="248" y="622"/>
                  </a:lnTo>
                  <a:lnTo>
                    <a:pt x="238" y="607"/>
                  </a:lnTo>
                  <a:lnTo>
                    <a:pt x="227" y="592"/>
                  </a:lnTo>
                  <a:lnTo>
                    <a:pt x="219" y="579"/>
                  </a:lnTo>
                  <a:lnTo>
                    <a:pt x="213" y="570"/>
                  </a:lnTo>
                  <a:lnTo>
                    <a:pt x="211" y="566"/>
                  </a:lnTo>
                  <a:lnTo>
                    <a:pt x="205" y="565"/>
                  </a:lnTo>
                  <a:lnTo>
                    <a:pt x="189" y="563"/>
                  </a:lnTo>
                  <a:lnTo>
                    <a:pt x="167" y="558"/>
                  </a:lnTo>
                  <a:lnTo>
                    <a:pt x="142" y="554"/>
                  </a:lnTo>
                  <a:lnTo>
                    <a:pt x="116" y="549"/>
                  </a:lnTo>
                  <a:lnTo>
                    <a:pt x="93" y="546"/>
                  </a:lnTo>
                  <a:lnTo>
                    <a:pt x="74" y="542"/>
                  </a:lnTo>
                  <a:lnTo>
                    <a:pt x="66" y="541"/>
                  </a:lnTo>
                  <a:lnTo>
                    <a:pt x="64" y="538"/>
                  </a:lnTo>
                  <a:lnTo>
                    <a:pt x="61" y="533"/>
                  </a:lnTo>
                  <a:lnTo>
                    <a:pt x="59" y="527"/>
                  </a:lnTo>
                  <a:lnTo>
                    <a:pt x="57" y="521"/>
                  </a:lnTo>
                  <a:lnTo>
                    <a:pt x="68" y="520"/>
                  </a:lnTo>
                  <a:lnTo>
                    <a:pt x="86" y="518"/>
                  </a:lnTo>
                  <a:lnTo>
                    <a:pt x="107" y="517"/>
                  </a:lnTo>
                  <a:lnTo>
                    <a:pt x="132" y="515"/>
                  </a:lnTo>
                  <a:lnTo>
                    <a:pt x="155" y="512"/>
                  </a:lnTo>
                  <a:lnTo>
                    <a:pt x="174" y="510"/>
                  </a:lnTo>
                  <a:lnTo>
                    <a:pt x="188" y="509"/>
                  </a:lnTo>
                  <a:lnTo>
                    <a:pt x="193" y="509"/>
                  </a:lnTo>
                  <a:lnTo>
                    <a:pt x="193" y="504"/>
                  </a:lnTo>
                  <a:lnTo>
                    <a:pt x="193" y="493"/>
                  </a:lnTo>
                  <a:lnTo>
                    <a:pt x="193" y="481"/>
                  </a:lnTo>
                  <a:lnTo>
                    <a:pt x="193" y="471"/>
                  </a:lnTo>
                  <a:lnTo>
                    <a:pt x="200" y="471"/>
                  </a:lnTo>
                  <a:lnTo>
                    <a:pt x="210" y="471"/>
                  </a:lnTo>
                  <a:lnTo>
                    <a:pt x="223" y="471"/>
                  </a:lnTo>
                  <a:lnTo>
                    <a:pt x="237" y="470"/>
                  </a:lnTo>
                  <a:lnTo>
                    <a:pt x="249" y="470"/>
                  </a:lnTo>
                  <a:lnTo>
                    <a:pt x="261" y="470"/>
                  </a:lnTo>
                  <a:lnTo>
                    <a:pt x="269" y="470"/>
                  </a:lnTo>
                  <a:lnTo>
                    <a:pt x="271" y="470"/>
                  </a:lnTo>
                  <a:lnTo>
                    <a:pt x="273" y="413"/>
                  </a:lnTo>
                  <a:lnTo>
                    <a:pt x="271" y="412"/>
                  </a:lnTo>
                  <a:lnTo>
                    <a:pt x="266" y="410"/>
                  </a:lnTo>
                  <a:lnTo>
                    <a:pt x="261" y="407"/>
                  </a:lnTo>
                  <a:lnTo>
                    <a:pt x="255" y="405"/>
                  </a:lnTo>
                  <a:lnTo>
                    <a:pt x="255" y="394"/>
                  </a:lnTo>
                  <a:lnTo>
                    <a:pt x="256" y="378"/>
                  </a:lnTo>
                  <a:lnTo>
                    <a:pt x="256" y="359"/>
                  </a:lnTo>
                  <a:lnTo>
                    <a:pt x="256" y="346"/>
                  </a:lnTo>
                  <a:lnTo>
                    <a:pt x="264" y="345"/>
                  </a:lnTo>
                  <a:lnTo>
                    <a:pt x="279" y="344"/>
                  </a:lnTo>
                  <a:lnTo>
                    <a:pt x="296" y="343"/>
                  </a:lnTo>
                  <a:lnTo>
                    <a:pt x="317" y="342"/>
                  </a:lnTo>
                  <a:lnTo>
                    <a:pt x="337" y="341"/>
                  </a:lnTo>
                  <a:lnTo>
                    <a:pt x="354" y="340"/>
                  </a:lnTo>
                  <a:lnTo>
                    <a:pt x="367" y="338"/>
                  </a:lnTo>
                  <a:lnTo>
                    <a:pt x="372" y="338"/>
                  </a:lnTo>
                  <a:lnTo>
                    <a:pt x="376" y="341"/>
                  </a:lnTo>
                  <a:lnTo>
                    <a:pt x="382" y="344"/>
                  </a:lnTo>
                  <a:lnTo>
                    <a:pt x="389" y="350"/>
                  </a:lnTo>
                  <a:lnTo>
                    <a:pt x="398" y="357"/>
                  </a:lnTo>
                  <a:lnTo>
                    <a:pt x="389" y="357"/>
                  </a:lnTo>
                  <a:lnTo>
                    <a:pt x="379" y="358"/>
                  </a:lnTo>
                  <a:lnTo>
                    <a:pt x="370" y="358"/>
                  </a:lnTo>
                  <a:lnTo>
                    <a:pt x="360" y="358"/>
                  </a:lnTo>
                  <a:lnTo>
                    <a:pt x="352" y="359"/>
                  </a:lnTo>
                  <a:lnTo>
                    <a:pt x="345" y="359"/>
                  </a:lnTo>
                  <a:lnTo>
                    <a:pt x="340" y="359"/>
                  </a:lnTo>
                  <a:lnTo>
                    <a:pt x="339" y="359"/>
                  </a:lnTo>
                  <a:lnTo>
                    <a:pt x="338" y="411"/>
                  </a:lnTo>
                  <a:lnTo>
                    <a:pt x="353" y="458"/>
                  </a:lnTo>
                  <a:lnTo>
                    <a:pt x="355" y="459"/>
                  </a:lnTo>
                  <a:lnTo>
                    <a:pt x="360" y="464"/>
                  </a:lnTo>
                  <a:lnTo>
                    <a:pt x="367" y="470"/>
                  </a:lnTo>
                  <a:lnTo>
                    <a:pt x="376" y="477"/>
                  </a:lnTo>
                  <a:lnTo>
                    <a:pt x="384" y="483"/>
                  </a:lnTo>
                  <a:lnTo>
                    <a:pt x="392" y="489"/>
                  </a:lnTo>
                  <a:lnTo>
                    <a:pt x="398" y="495"/>
                  </a:lnTo>
                  <a:lnTo>
                    <a:pt x="401" y="497"/>
                  </a:lnTo>
                  <a:lnTo>
                    <a:pt x="404" y="519"/>
                  </a:lnTo>
                  <a:lnTo>
                    <a:pt x="407" y="563"/>
                  </a:lnTo>
                  <a:lnTo>
                    <a:pt x="412" y="605"/>
                  </a:lnTo>
                  <a:lnTo>
                    <a:pt x="413" y="624"/>
                  </a:lnTo>
                  <a:lnTo>
                    <a:pt x="442" y="624"/>
                  </a:lnTo>
                  <a:lnTo>
                    <a:pt x="444" y="624"/>
                  </a:lnTo>
                  <a:lnTo>
                    <a:pt x="450" y="623"/>
                  </a:lnTo>
                  <a:lnTo>
                    <a:pt x="459" y="622"/>
                  </a:lnTo>
                  <a:lnTo>
                    <a:pt x="468" y="620"/>
                  </a:lnTo>
                  <a:lnTo>
                    <a:pt x="477" y="620"/>
                  </a:lnTo>
                  <a:lnTo>
                    <a:pt x="485" y="619"/>
                  </a:lnTo>
                  <a:lnTo>
                    <a:pt x="491" y="618"/>
                  </a:lnTo>
                  <a:lnTo>
                    <a:pt x="493" y="618"/>
                  </a:lnTo>
                  <a:lnTo>
                    <a:pt x="501" y="617"/>
                  </a:lnTo>
                  <a:lnTo>
                    <a:pt x="491" y="471"/>
                  </a:lnTo>
                  <a:lnTo>
                    <a:pt x="486" y="466"/>
                  </a:lnTo>
                  <a:lnTo>
                    <a:pt x="476" y="454"/>
                  </a:lnTo>
                  <a:lnTo>
                    <a:pt x="466" y="442"/>
                  </a:lnTo>
                  <a:lnTo>
                    <a:pt x="459" y="434"/>
                  </a:lnTo>
                  <a:lnTo>
                    <a:pt x="459" y="431"/>
                  </a:lnTo>
                  <a:lnTo>
                    <a:pt x="459" y="425"/>
                  </a:lnTo>
                  <a:lnTo>
                    <a:pt x="459" y="417"/>
                  </a:lnTo>
                  <a:lnTo>
                    <a:pt x="459" y="409"/>
                  </a:lnTo>
                  <a:lnTo>
                    <a:pt x="468" y="414"/>
                  </a:lnTo>
                  <a:lnTo>
                    <a:pt x="477" y="420"/>
                  </a:lnTo>
                  <a:lnTo>
                    <a:pt x="485" y="425"/>
                  </a:lnTo>
                  <a:lnTo>
                    <a:pt x="488" y="427"/>
                  </a:lnTo>
                  <a:lnTo>
                    <a:pt x="490" y="427"/>
                  </a:lnTo>
                  <a:lnTo>
                    <a:pt x="498" y="426"/>
                  </a:lnTo>
                  <a:lnTo>
                    <a:pt x="510" y="426"/>
                  </a:lnTo>
                  <a:lnTo>
                    <a:pt x="525" y="425"/>
                  </a:lnTo>
                  <a:lnTo>
                    <a:pt x="542" y="424"/>
                  </a:lnTo>
                  <a:lnTo>
                    <a:pt x="563" y="422"/>
                  </a:lnTo>
                  <a:lnTo>
                    <a:pt x="583" y="420"/>
                  </a:lnTo>
                  <a:lnTo>
                    <a:pt x="605" y="419"/>
                  </a:lnTo>
                  <a:lnTo>
                    <a:pt x="628" y="418"/>
                  </a:lnTo>
                  <a:lnTo>
                    <a:pt x="649" y="416"/>
                  </a:lnTo>
                  <a:lnTo>
                    <a:pt x="670" y="414"/>
                  </a:lnTo>
                  <a:lnTo>
                    <a:pt x="687" y="413"/>
                  </a:lnTo>
                  <a:lnTo>
                    <a:pt x="703" y="412"/>
                  </a:lnTo>
                  <a:lnTo>
                    <a:pt x="715" y="412"/>
                  </a:lnTo>
                  <a:lnTo>
                    <a:pt x="723" y="411"/>
                  </a:lnTo>
                  <a:lnTo>
                    <a:pt x="726" y="411"/>
                  </a:lnTo>
                  <a:lnTo>
                    <a:pt x="730" y="412"/>
                  </a:lnTo>
                  <a:lnTo>
                    <a:pt x="739" y="417"/>
                  </a:lnTo>
                  <a:lnTo>
                    <a:pt x="751" y="422"/>
                  </a:lnTo>
                  <a:lnTo>
                    <a:pt x="766" y="428"/>
                  </a:lnTo>
                  <a:lnTo>
                    <a:pt x="784" y="436"/>
                  </a:lnTo>
                  <a:lnTo>
                    <a:pt x="801" y="443"/>
                  </a:lnTo>
                  <a:lnTo>
                    <a:pt x="817" y="451"/>
                  </a:lnTo>
                  <a:lnTo>
                    <a:pt x="832" y="457"/>
                  </a:lnTo>
                  <a:lnTo>
                    <a:pt x="822" y="458"/>
                  </a:lnTo>
                  <a:lnTo>
                    <a:pt x="808" y="459"/>
                  </a:lnTo>
                  <a:lnTo>
                    <a:pt x="793" y="460"/>
                  </a:lnTo>
                  <a:lnTo>
                    <a:pt x="777" y="462"/>
                  </a:lnTo>
                  <a:lnTo>
                    <a:pt x="758" y="463"/>
                  </a:lnTo>
                  <a:lnTo>
                    <a:pt x="739" y="465"/>
                  </a:lnTo>
                  <a:lnTo>
                    <a:pt x="719" y="466"/>
                  </a:lnTo>
                  <a:lnTo>
                    <a:pt x="701" y="469"/>
                  </a:lnTo>
                  <a:lnTo>
                    <a:pt x="682" y="470"/>
                  </a:lnTo>
                  <a:lnTo>
                    <a:pt x="664" y="471"/>
                  </a:lnTo>
                  <a:lnTo>
                    <a:pt x="648" y="473"/>
                  </a:lnTo>
                  <a:lnTo>
                    <a:pt x="634" y="474"/>
                  </a:lnTo>
                  <a:lnTo>
                    <a:pt x="622" y="475"/>
                  </a:lnTo>
                  <a:lnTo>
                    <a:pt x="613" y="475"/>
                  </a:lnTo>
                  <a:lnTo>
                    <a:pt x="607" y="477"/>
                  </a:lnTo>
                  <a:lnTo>
                    <a:pt x="605" y="477"/>
                  </a:lnTo>
                  <a:lnTo>
                    <a:pt x="605" y="594"/>
                  </a:lnTo>
                  <a:lnTo>
                    <a:pt x="898" y="565"/>
                  </a:lnTo>
                  <a:lnTo>
                    <a:pt x="898" y="556"/>
                  </a:lnTo>
                  <a:lnTo>
                    <a:pt x="899" y="534"/>
                  </a:lnTo>
                  <a:lnTo>
                    <a:pt x="900" y="510"/>
                  </a:lnTo>
                  <a:lnTo>
                    <a:pt x="900" y="494"/>
                  </a:lnTo>
                  <a:lnTo>
                    <a:pt x="905" y="494"/>
                  </a:lnTo>
                  <a:lnTo>
                    <a:pt x="915" y="493"/>
                  </a:lnTo>
                  <a:lnTo>
                    <a:pt x="929" y="490"/>
                  </a:lnTo>
                  <a:lnTo>
                    <a:pt x="947" y="488"/>
                  </a:lnTo>
                  <a:lnTo>
                    <a:pt x="967" y="486"/>
                  </a:lnTo>
                  <a:lnTo>
                    <a:pt x="990" y="483"/>
                  </a:lnTo>
                  <a:lnTo>
                    <a:pt x="1014" y="481"/>
                  </a:lnTo>
                  <a:lnTo>
                    <a:pt x="1038" y="478"/>
                  </a:lnTo>
                  <a:lnTo>
                    <a:pt x="1062" y="475"/>
                  </a:lnTo>
                  <a:lnTo>
                    <a:pt x="1085" y="472"/>
                  </a:lnTo>
                  <a:lnTo>
                    <a:pt x="1107" y="470"/>
                  </a:lnTo>
                  <a:lnTo>
                    <a:pt x="1126" y="467"/>
                  </a:lnTo>
                  <a:lnTo>
                    <a:pt x="1143" y="465"/>
                  </a:lnTo>
                  <a:lnTo>
                    <a:pt x="1156" y="464"/>
                  </a:lnTo>
                  <a:lnTo>
                    <a:pt x="1164" y="463"/>
                  </a:lnTo>
                  <a:lnTo>
                    <a:pt x="1166" y="463"/>
                  </a:lnTo>
                  <a:lnTo>
                    <a:pt x="1165" y="387"/>
                  </a:lnTo>
                  <a:lnTo>
                    <a:pt x="1163" y="387"/>
                  </a:lnTo>
                  <a:lnTo>
                    <a:pt x="1155" y="388"/>
                  </a:lnTo>
                  <a:lnTo>
                    <a:pt x="1143" y="389"/>
                  </a:lnTo>
                  <a:lnTo>
                    <a:pt x="1128" y="391"/>
                  </a:lnTo>
                  <a:lnTo>
                    <a:pt x="1110" y="394"/>
                  </a:lnTo>
                  <a:lnTo>
                    <a:pt x="1089" y="396"/>
                  </a:lnTo>
                  <a:lnTo>
                    <a:pt x="1067" y="399"/>
                  </a:lnTo>
                  <a:lnTo>
                    <a:pt x="1045" y="402"/>
                  </a:lnTo>
                  <a:lnTo>
                    <a:pt x="1022" y="404"/>
                  </a:lnTo>
                  <a:lnTo>
                    <a:pt x="1001" y="407"/>
                  </a:lnTo>
                  <a:lnTo>
                    <a:pt x="981" y="410"/>
                  </a:lnTo>
                  <a:lnTo>
                    <a:pt x="962" y="412"/>
                  </a:lnTo>
                  <a:lnTo>
                    <a:pt x="946" y="414"/>
                  </a:lnTo>
                  <a:lnTo>
                    <a:pt x="933" y="416"/>
                  </a:lnTo>
                  <a:lnTo>
                    <a:pt x="925" y="417"/>
                  </a:lnTo>
                  <a:lnTo>
                    <a:pt x="922" y="417"/>
                  </a:lnTo>
                  <a:lnTo>
                    <a:pt x="916" y="414"/>
                  </a:lnTo>
                  <a:lnTo>
                    <a:pt x="902" y="409"/>
                  </a:lnTo>
                  <a:lnTo>
                    <a:pt x="882" y="402"/>
                  </a:lnTo>
                  <a:lnTo>
                    <a:pt x="857" y="391"/>
                  </a:lnTo>
                  <a:lnTo>
                    <a:pt x="832" y="382"/>
                  </a:lnTo>
                  <a:lnTo>
                    <a:pt x="806" y="372"/>
                  </a:lnTo>
                  <a:lnTo>
                    <a:pt x="781" y="364"/>
                  </a:lnTo>
                  <a:lnTo>
                    <a:pt x="762" y="357"/>
                  </a:lnTo>
                  <a:lnTo>
                    <a:pt x="773" y="356"/>
                  </a:lnTo>
                  <a:lnTo>
                    <a:pt x="788" y="355"/>
                  </a:lnTo>
                  <a:lnTo>
                    <a:pt x="804" y="353"/>
                  </a:lnTo>
                  <a:lnTo>
                    <a:pt x="824" y="351"/>
                  </a:lnTo>
                  <a:lnTo>
                    <a:pt x="844" y="350"/>
                  </a:lnTo>
                  <a:lnTo>
                    <a:pt x="865" y="348"/>
                  </a:lnTo>
                  <a:lnTo>
                    <a:pt x="886" y="345"/>
                  </a:lnTo>
                  <a:lnTo>
                    <a:pt x="908" y="343"/>
                  </a:lnTo>
                  <a:lnTo>
                    <a:pt x="929" y="342"/>
                  </a:lnTo>
                  <a:lnTo>
                    <a:pt x="948" y="340"/>
                  </a:lnTo>
                  <a:lnTo>
                    <a:pt x="966" y="338"/>
                  </a:lnTo>
                  <a:lnTo>
                    <a:pt x="982" y="337"/>
                  </a:lnTo>
                  <a:lnTo>
                    <a:pt x="996" y="336"/>
                  </a:lnTo>
                  <a:lnTo>
                    <a:pt x="1005" y="335"/>
                  </a:lnTo>
                  <a:lnTo>
                    <a:pt x="1012" y="334"/>
                  </a:lnTo>
                  <a:lnTo>
                    <a:pt x="1014" y="334"/>
                  </a:lnTo>
                  <a:lnTo>
                    <a:pt x="1013" y="330"/>
                  </a:lnTo>
                  <a:lnTo>
                    <a:pt x="1012" y="321"/>
                  </a:lnTo>
                  <a:lnTo>
                    <a:pt x="1009" y="312"/>
                  </a:lnTo>
                  <a:lnTo>
                    <a:pt x="1007" y="303"/>
                  </a:lnTo>
                  <a:lnTo>
                    <a:pt x="1012" y="303"/>
                  </a:lnTo>
                  <a:lnTo>
                    <a:pt x="1020" y="302"/>
                  </a:lnTo>
                  <a:lnTo>
                    <a:pt x="1031" y="300"/>
                  </a:lnTo>
                  <a:lnTo>
                    <a:pt x="1044" y="299"/>
                  </a:lnTo>
                  <a:lnTo>
                    <a:pt x="1059" y="297"/>
                  </a:lnTo>
                  <a:lnTo>
                    <a:pt x="1075" y="296"/>
                  </a:lnTo>
                  <a:lnTo>
                    <a:pt x="1092" y="294"/>
                  </a:lnTo>
                  <a:lnTo>
                    <a:pt x="1111" y="292"/>
                  </a:lnTo>
                  <a:lnTo>
                    <a:pt x="1128" y="290"/>
                  </a:lnTo>
                  <a:lnTo>
                    <a:pt x="1144" y="288"/>
                  </a:lnTo>
                  <a:lnTo>
                    <a:pt x="1160" y="287"/>
                  </a:lnTo>
                  <a:lnTo>
                    <a:pt x="1174" y="285"/>
                  </a:lnTo>
                  <a:lnTo>
                    <a:pt x="1186" y="284"/>
                  </a:lnTo>
                  <a:lnTo>
                    <a:pt x="1195" y="283"/>
                  </a:lnTo>
                  <a:lnTo>
                    <a:pt x="1201" y="282"/>
                  </a:lnTo>
                  <a:lnTo>
                    <a:pt x="1203" y="282"/>
                  </a:lnTo>
                  <a:lnTo>
                    <a:pt x="1205" y="282"/>
                  </a:lnTo>
                  <a:lnTo>
                    <a:pt x="1212" y="283"/>
                  </a:lnTo>
                  <a:lnTo>
                    <a:pt x="1223" y="285"/>
                  </a:lnTo>
                  <a:lnTo>
                    <a:pt x="1236" y="288"/>
                  </a:lnTo>
                  <a:lnTo>
                    <a:pt x="1253" y="290"/>
                  </a:lnTo>
                  <a:lnTo>
                    <a:pt x="1270" y="292"/>
                  </a:lnTo>
                  <a:lnTo>
                    <a:pt x="1288" y="296"/>
                  </a:lnTo>
                  <a:lnTo>
                    <a:pt x="1308" y="298"/>
                  </a:lnTo>
                  <a:lnTo>
                    <a:pt x="1327" y="302"/>
                  </a:lnTo>
                  <a:lnTo>
                    <a:pt x="1347" y="304"/>
                  </a:lnTo>
                  <a:lnTo>
                    <a:pt x="1365" y="307"/>
                  </a:lnTo>
                  <a:lnTo>
                    <a:pt x="1382" y="310"/>
                  </a:lnTo>
                  <a:lnTo>
                    <a:pt x="1397" y="312"/>
                  </a:lnTo>
                  <a:lnTo>
                    <a:pt x="1408" y="313"/>
                  </a:lnTo>
                  <a:lnTo>
                    <a:pt x="1416" y="314"/>
                  </a:lnTo>
                  <a:lnTo>
                    <a:pt x="1421" y="315"/>
                  </a:lnTo>
                  <a:lnTo>
                    <a:pt x="1421" y="332"/>
                  </a:lnTo>
                  <a:lnTo>
                    <a:pt x="1422" y="357"/>
                  </a:lnTo>
                  <a:lnTo>
                    <a:pt x="1423" y="383"/>
                  </a:lnTo>
                  <a:lnTo>
                    <a:pt x="1424" y="399"/>
                  </a:lnTo>
                  <a:lnTo>
                    <a:pt x="1420" y="401"/>
                  </a:lnTo>
                  <a:lnTo>
                    <a:pt x="1410" y="402"/>
                  </a:lnTo>
                  <a:lnTo>
                    <a:pt x="1399" y="403"/>
                  </a:lnTo>
                  <a:lnTo>
                    <a:pt x="1384" y="405"/>
                  </a:lnTo>
                  <a:lnTo>
                    <a:pt x="1367" y="407"/>
                  </a:lnTo>
                  <a:lnTo>
                    <a:pt x="1348" y="410"/>
                  </a:lnTo>
                  <a:lnTo>
                    <a:pt x="1329" y="413"/>
                  </a:lnTo>
                  <a:lnTo>
                    <a:pt x="1309" y="416"/>
                  </a:lnTo>
                  <a:lnTo>
                    <a:pt x="1289" y="419"/>
                  </a:lnTo>
                  <a:lnTo>
                    <a:pt x="1270" y="421"/>
                  </a:lnTo>
                  <a:lnTo>
                    <a:pt x="1253" y="424"/>
                  </a:lnTo>
                  <a:lnTo>
                    <a:pt x="1236" y="426"/>
                  </a:lnTo>
                  <a:lnTo>
                    <a:pt x="1224" y="428"/>
                  </a:lnTo>
                  <a:lnTo>
                    <a:pt x="1213" y="429"/>
                  </a:lnTo>
                  <a:lnTo>
                    <a:pt x="1206" y="431"/>
                  </a:lnTo>
                  <a:lnTo>
                    <a:pt x="1204" y="431"/>
                  </a:lnTo>
                  <a:lnTo>
                    <a:pt x="1204" y="502"/>
                  </a:lnTo>
                  <a:lnTo>
                    <a:pt x="1476" y="462"/>
                  </a:lnTo>
                  <a:lnTo>
                    <a:pt x="1477" y="447"/>
                  </a:lnTo>
                  <a:lnTo>
                    <a:pt x="1478" y="413"/>
                  </a:lnTo>
                  <a:lnTo>
                    <a:pt x="1479" y="378"/>
                  </a:lnTo>
                  <a:lnTo>
                    <a:pt x="1481" y="356"/>
                  </a:lnTo>
                  <a:lnTo>
                    <a:pt x="1486" y="356"/>
                  </a:lnTo>
                  <a:lnTo>
                    <a:pt x="1496" y="356"/>
                  </a:lnTo>
                  <a:lnTo>
                    <a:pt x="1505" y="355"/>
                  </a:lnTo>
                  <a:lnTo>
                    <a:pt x="1515" y="355"/>
                  </a:lnTo>
                  <a:lnTo>
                    <a:pt x="1526" y="355"/>
                  </a:lnTo>
                  <a:lnTo>
                    <a:pt x="1534" y="353"/>
                  </a:lnTo>
                  <a:lnTo>
                    <a:pt x="1539" y="353"/>
                  </a:lnTo>
                  <a:lnTo>
                    <a:pt x="1542" y="353"/>
                  </a:lnTo>
                  <a:lnTo>
                    <a:pt x="1542" y="348"/>
                  </a:lnTo>
                  <a:lnTo>
                    <a:pt x="1541" y="335"/>
                  </a:lnTo>
                  <a:lnTo>
                    <a:pt x="1539" y="320"/>
                  </a:lnTo>
                  <a:lnTo>
                    <a:pt x="1538" y="308"/>
                  </a:lnTo>
                  <a:lnTo>
                    <a:pt x="1550" y="307"/>
                  </a:lnTo>
                  <a:lnTo>
                    <a:pt x="1573" y="304"/>
                  </a:lnTo>
                  <a:lnTo>
                    <a:pt x="1603" y="300"/>
                  </a:lnTo>
                  <a:lnTo>
                    <a:pt x="1635" y="297"/>
                  </a:lnTo>
                  <a:lnTo>
                    <a:pt x="1667" y="292"/>
                  </a:lnTo>
                  <a:lnTo>
                    <a:pt x="1695" y="289"/>
                  </a:lnTo>
                  <a:lnTo>
                    <a:pt x="1714" y="287"/>
                  </a:lnTo>
                  <a:lnTo>
                    <a:pt x="1721" y="285"/>
                  </a:lnTo>
                  <a:lnTo>
                    <a:pt x="1735" y="244"/>
                  </a:lnTo>
                  <a:lnTo>
                    <a:pt x="1733" y="244"/>
                  </a:lnTo>
                  <a:lnTo>
                    <a:pt x="1726" y="245"/>
                  </a:lnTo>
                  <a:lnTo>
                    <a:pt x="1714" y="246"/>
                  </a:lnTo>
                  <a:lnTo>
                    <a:pt x="1701" y="247"/>
                  </a:lnTo>
                  <a:lnTo>
                    <a:pt x="1683" y="249"/>
                  </a:lnTo>
                  <a:lnTo>
                    <a:pt x="1665" y="250"/>
                  </a:lnTo>
                  <a:lnTo>
                    <a:pt x="1644" y="252"/>
                  </a:lnTo>
                  <a:lnTo>
                    <a:pt x="1623" y="253"/>
                  </a:lnTo>
                  <a:lnTo>
                    <a:pt x="1603" y="256"/>
                  </a:lnTo>
                  <a:lnTo>
                    <a:pt x="1583" y="258"/>
                  </a:lnTo>
                  <a:lnTo>
                    <a:pt x="1564" y="259"/>
                  </a:lnTo>
                  <a:lnTo>
                    <a:pt x="1547" y="260"/>
                  </a:lnTo>
                  <a:lnTo>
                    <a:pt x="1532" y="261"/>
                  </a:lnTo>
                  <a:lnTo>
                    <a:pt x="1522" y="262"/>
                  </a:lnTo>
                  <a:lnTo>
                    <a:pt x="1514" y="264"/>
                  </a:lnTo>
                  <a:lnTo>
                    <a:pt x="1512" y="264"/>
                  </a:lnTo>
                  <a:lnTo>
                    <a:pt x="1509" y="264"/>
                  </a:lnTo>
                  <a:lnTo>
                    <a:pt x="1505" y="262"/>
                  </a:lnTo>
                  <a:lnTo>
                    <a:pt x="1497" y="261"/>
                  </a:lnTo>
                  <a:lnTo>
                    <a:pt x="1486" y="260"/>
                  </a:lnTo>
                  <a:lnTo>
                    <a:pt x="1474" y="258"/>
                  </a:lnTo>
                  <a:lnTo>
                    <a:pt x="1459" y="256"/>
                  </a:lnTo>
                  <a:lnTo>
                    <a:pt x="1443" y="253"/>
                  </a:lnTo>
                  <a:lnTo>
                    <a:pt x="1425" y="251"/>
                  </a:lnTo>
                  <a:lnTo>
                    <a:pt x="1407" y="247"/>
                  </a:lnTo>
                  <a:lnTo>
                    <a:pt x="1387" y="245"/>
                  </a:lnTo>
                  <a:lnTo>
                    <a:pt x="1368" y="242"/>
                  </a:lnTo>
                  <a:lnTo>
                    <a:pt x="1348" y="238"/>
                  </a:lnTo>
                  <a:lnTo>
                    <a:pt x="1329" y="236"/>
                  </a:lnTo>
                  <a:lnTo>
                    <a:pt x="1310" y="233"/>
                  </a:lnTo>
                  <a:lnTo>
                    <a:pt x="1293" y="230"/>
                  </a:lnTo>
                  <a:lnTo>
                    <a:pt x="1277" y="228"/>
                  </a:lnTo>
                  <a:lnTo>
                    <a:pt x="1292" y="227"/>
                  </a:lnTo>
                  <a:lnTo>
                    <a:pt x="1308" y="226"/>
                  </a:lnTo>
                  <a:lnTo>
                    <a:pt x="1325" y="224"/>
                  </a:lnTo>
                  <a:lnTo>
                    <a:pt x="1342" y="223"/>
                  </a:lnTo>
                  <a:lnTo>
                    <a:pt x="1360" y="222"/>
                  </a:lnTo>
                  <a:lnTo>
                    <a:pt x="1377" y="221"/>
                  </a:lnTo>
                  <a:lnTo>
                    <a:pt x="1394" y="220"/>
                  </a:lnTo>
                  <a:lnTo>
                    <a:pt x="1411" y="219"/>
                  </a:lnTo>
                  <a:lnTo>
                    <a:pt x="1426" y="218"/>
                  </a:lnTo>
                  <a:lnTo>
                    <a:pt x="1440" y="216"/>
                  </a:lnTo>
                  <a:lnTo>
                    <a:pt x="1453" y="215"/>
                  </a:lnTo>
                  <a:lnTo>
                    <a:pt x="1464" y="214"/>
                  </a:lnTo>
                  <a:lnTo>
                    <a:pt x="1474" y="214"/>
                  </a:lnTo>
                  <a:lnTo>
                    <a:pt x="1481" y="213"/>
                  </a:lnTo>
                  <a:lnTo>
                    <a:pt x="1485" y="213"/>
                  </a:lnTo>
                  <a:lnTo>
                    <a:pt x="1486" y="213"/>
                  </a:lnTo>
                  <a:lnTo>
                    <a:pt x="1486" y="210"/>
                  </a:lnTo>
                  <a:lnTo>
                    <a:pt x="1486" y="201"/>
                  </a:lnTo>
                  <a:lnTo>
                    <a:pt x="1485" y="191"/>
                  </a:lnTo>
                  <a:lnTo>
                    <a:pt x="1485" y="183"/>
                  </a:lnTo>
                  <a:lnTo>
                    <a:pt x="1496" y="182"/>
                  </a:lnTo>
                  <a:lnTo>
                    <a:pt x="1515" y="181"/>
                  </a:lnTo>
                  <a:lnTo>
                    <a:pt x="1541" y="178"/>
                  </a:lnTo>
                  <a:lnTo>
                    <a:pt x="1568" y="176"/>
                  </a:lnTo>
                  <a:lnTo>
                    <a:pt x="1595" y="174"/>
                  </a:lnTo>
                  <a:lnTo>
                    <a:pt x="1619" y="173"/>
                  </a:lnTo>
                  <a:lnTo>
                    <a:pt x="1635" y="170"/>
                  </a:lnTo>
                  <a:lnTo>
                    <a:pt x="1641" y="170"/>
                  </a:lnTo>
                  <a:lnTo>
                    <a:pt x="1643" y="166"/>
                  </a:lnTo>
                  <a:lnTo>
                    <a:pt x="1648" y="153"/>
                  </a:lnTo>
                  <a:lnTo>
                    <a:pt x="1653" y="139"/>
                  </a:lnTo>
                  <a:lnTo>
                    <a:pt x="1657" y="130"/>
                  </a:lnTo>
                  <a:lnTo>
                    <a:pt x="1665" y="130"/>
                  </a:lnTo>
                  <a:lnTo>
                    <a:pt x="1682" y="129"/>
                  </a:lnTo>
                  <a:lnTo>
                    <a:pt x="1704" y="127"/>
                  </a:lnTo>
                  <a:lnTo>
                    <a:pt x="1728" y="125"/>
                  </a:lnTo>
                  <a:lnTo>
                    <a:pt x="1752" y="124"/>
                  </a:lnTo>
                  <a:lnTo>
                    <a:pt x="1773" y="122"/>
                  </a:lnTo>
                  <a:lnTo>
                    <a:pt x="1787" y="121"/>
                  </a:lnTo>
                  <a:lnTo>
                    <a:pt x="1793" y="121"/>
                  </a:lnTo>
                  <a:lnTo>
                    <a:pt x="1792" y="106"/>
                  </a:lnTo>
                  <a:lnTo>
                    <a:pt x="1790" y="74"/>
                  </a:lnTo>
                  <a:lnTo>
                    <a:pt x="1789" y="38"/>
                  </a:lnTo>
                  <a:lnTo>
                    <a:pt x="1788" y="16"/>
                  </a:lnTo>
                  <a:lnTo>
                    <a:pt x="1795" y="16"/>
                  </a:lnTo>
                  <a:lnTo>
                    <a:pt x="1802" y="16"/>
                  </a:lnTo>
                  <a:lnTo>
                    <a:pt x="1808" y="16"/>
                  </a:lnTo>
                  <a:lnTo>
                    <a:pt x="1815" y="16"/>
                  </a:lnTo>
                  <a:lnTo>
                    <a:pt x="1815" y="30"/>
                  </a:lnTo>
                  <a:lnTo>
                    <a:pt x="1815" y="49"/>
                  </a:lnTo>
                  <a:lnTo>
                    <a:pt x="1815" y="67"/>
                  </a:lnTo>
                  <a:lnTo>
                    <a:pt x="1815" y="75"/>
                  </a:lnTo>
                  <a:lnTo>
                    <a:pt x="1818" y="75"/>
                  </a:lnTo>
                  <a:lnTo>
                    <a:pt x="1827" y="75"/>
                  </a:lnTo>
                  <a:lnTo>
                    <a:pt x="1838" y="75"/>
                  </a:lnTo>
                  <a:lnTo>
                    <a:pt x="1847" y="75"/>
                  </a:lnTo>
                  <a:lnTo>
                    <a:pt x="1848" y="90"/>
                  </a:lnTo>
                  <a:lnTo>
                    <a:pt x="1850" y="112"/>
                  </a:lnTo>
                  <a:lnTo>
                    <a:pt x="1852" y="135"/>
                  </a:lnTo>
                  <a:lnTo>
                    <a:pt x="1853" y="150"/>
                  </a:lnTo>
                  <a:lnTo>
                    <a:pt x="1846" y="151"/>
                  </a:lnTo>
                  <a:lnTo>
                    <a:pt x="1838" y="152"/>
                  </a:lnTo>
                  <a:lnTo>
                    <a:pt x="1827" y="153"/>
                  </a:lnTo>
                  <a:lnTo>
                    <a:pt x="1816" y="154"/>
                  </a:lnTo>
                  <a:lnTo>
                    <a:pt x="1805" y="155"/>
                  </a:lnTo>
                  <a:lnTo>
                    <a:pt x="1797" y="157"/>
                  </a:lnTo>
                  <a:lnTo>
                    <a:pt x="1790" y="158"/>
                  </a:lnTo>
                  <a:lnTo>
                    <a:pt x="1788" y="158"/>
                  </a:lnTo>
                  <a:lnTo>
                    <a:pt x="1784" y="157"/>
                  </a:lnTo>
                  <a:lnTo>
                    <a:pt x="1774" y="155"/>
                  </a:lnTo>
                  <a:lnTo>
                    <a:pt x="1762" y="153"/>
                  </a:lnTo>
                  <a:lnTo>
                    <a:pt x="1747" y="150"/>
                  </a:lnTo>
                  <a:lnTo>
                    <a:pt x="1733" y="147"/>
                  </a:lnTo>
                  <a:lnTo>
                    <a:pt x="1720" y="145"/>
                  </a:lnTo>
                  <a:lnTo>
                    <a:pt x="1711" y="144"/>
                  </a:lnTo>
                  <a:lnTo>
                    <a:pt x="1708" y="143"/>
                  </a:lnTo>
                  <a:lnTo>
                    <a:pt x="1699" y="183"/>
                  </a:lnTo>
                  <a:lnTo>
                    <a:pt x="1702" y="184"/>
                  </a:lnTo>
                  <a:lnTo>
                    <a:pt x="1706" y="186"/>
                  </a:lnTo>
                  <a:lnTo>
                    <a:pt x="1714" y="189"/>
                  </a:lnTo>
                  <a:lnTo>
                    <a:pt x="1724" y="192"/>
                  </a:lnTo>
                  <a:lnTo>
                    <a:pt x="1733" y="196"/>
                  </a:lnTo>
                  <a:lnTo>
                    <a:pt x="1741" y="199"/>
                  </a:lnTo>
                  <a:lnTo>
                    <a:pt x="1748" y="203"/>
                  </a:lnTo>
                  <a:lnTo>
                    <a:pt x="1752" y="204"/>
                  </a:lnTo>
                  <a:lnTo>
                    <a:pt x="1754" y="210"/>
                  </a:lnTo>
                  <a:lnTo>
                    <a:pt x="1754" y="218"/>
                  </a:lnTo>
                  <a:lnTo>
                    <a:pt x="1755" y="224"/>
                  </a:lnTo>
                  <a:lnTo>
                    <a:pt x="1755" y="228"/>
                  </a:lnTo>
                  <a:lnTo>
                    <a:pt x="1922" y="204"/>
                  </a:lnTo>
                  <a:lnTo>
                    <a:pt x="1921" y="200"/>
                  </a:lnTo>
                  <a:lnTo>
                    <a:pt x="1917" y="191"/>
                  </a:lnTo>
                  <a:lnTo>
                    <a:pt x="1914" y="181"/>
                  </a:lnTo>
                  <a:lnTo>
                    <a:pt x="1910" y="172"/>
                  </a:lnTo>
                  <a:lnTo>
                    <a:pt x="1917" y="173"/>
                  </a:lnTo>
                  <a:lnTo>
                    <a:pt x="1923" y="173"/>
                  </a:lnTo>
                  <a:lnTo>
                    <a:pt x="1928" y="173"/>
                  </a:lnTo>
                  <a:lnTo>
                    <a:pt x="1931" y="174"/>
                  </a:lnTo>
                  <a:lnTo>
                    <a:pt x="1934" y="183"/>
                  </a:lnTo>
                  <a:lnTo>
                    <a:pt x="1940" y="197"/>
                  </a:lnTo>
                  <a:lnTo>
                    <a:pt x="1947" y="213"/>
                  </a:lnTo>
                  <a:lnTo>
                    <a:pt x="1952" y="224"/>
                  </a:lnTo>
                  <a:lnTo>
                    <a:pt x="1940" y="227"/>
                  </a:lnTo>
                  <a:lnTo>
                    <a:pt x="1922" y="230"/>
                  </a:lnTo>
                  <a:lnTo>
                    <a:pt x="1899" y="234"/>
                  </a:lnTo>
                  <a:lnTo>
                    <a:pt x="1872" y="238"/>
                  </a:lnTo>
                  <a:lnTo>
                    <a:pt x="1848" y="242"/>
                  </a:lnTo>
                  <a:lnTo>
                    <a:pt x="1827" y="245"/>
                  </a:lnTo>
                  <a:lnTo>
                    <a:pt x="1812" y="247"/>
                  </a:lnTo>
                  <a:lnTo>
                    <a:pt x="1807" y="249"/>
                  </a:lnTo>
                  <a:lnTo>
                    <a:pt x="1855" y="292"/>
                  </a:lnTo>
                  <a:lnTo>
                    <a:pt x="1860" y="291"/>
                  </a:lnTo>
                  <a:lnTo>
                    <a:pt x="1873" y="289"/>
                  </a:lnTo>
                  <a:lnTo>
                    <a:pt x="1892" y="285"/>
                  </a:lnTo>
                  <a:lnTo>
                    <a:pt x="1913" y="281"/>
                  </a:lnTo>
                  <a:lnTo>
                    <a:pt x="1934" y="277"/>
                  </a:lnTo>
                  <a:lnTo>
                    <a:pt x="1954" y="274"/>
                  </a:lnTo>
                  <a:lnTo>
                    <a:pt x="1968" y="272"/>
                  </a:lnTo>
                  <a:lnTo>
                    <a:pt x="1974" y="271"/>
                  </a:lnTo>
                  <a:lnTo>
                    <a:pt x="1977" y="271"/>
                  </a:lnTo>
                  <a:lnTo>
                    <a:pt x="1983" y="272"/>
                  </a:lnTo>
                  <a:lnTo>
                    <a:pt x="1992" y="274"/>
                  </a:lnTo>
                  <a:lnTo>
                    <a:pt x="2002" y="275"/>
                  </a:lnTo>
                  <a:lnTo>
                    <a:pt x="1985" y="279"/>
                  </a:lnTo>
                  <a:lnTo>
                    <a:pt x="1966" y="283"/>
                  </a:lnTo>
                  <a:lnTo>
                    <a:pt x="1945" y="287"/>
                  </a:lnTo>
                  <a:lnTo>
                    <a:pt x="1926" y="290"/>
                  </a:lnTo>
                  <a:lnTo>
                    <a:pt x="1909" y="294"/>
                  </a:lnTo>
                  <a:lnTo>
                    <a:pt x="1895" y="297"/>
                  </a:lnTo>
                  <a:lnTo>
                    <a:pt x="1886" y="298"/>
                  </a:lnTo>
                  <a:lnTo>
                    <a:pt x="1883" y="299"/>
                  </a:lnTo>
                  <a:lnTo>
                    <a:pt x="1884" y="304"/>
                  </a:lnTo>
                  <a:lnTo>
                    <a:pt x="1887" y="315"/>
                  </a:lnTo>
                  <a:lnTo>
                    <a:pt x="1892" y="329"/>
                  </a:lnTo>
                  <a:lnTo>
                    <a:pt x="1895" y="340"/>
                  </a:lnTo>
                  <a:lnTo>
                    <a:pt x="1890" y="342"/>
                  </a:lnTo>
                  <a:lnTo>
                    <a:pt x="1881" y="344"/>
                  </a:lnTo>
                  <a:lnTo>
                    <a:pt x="1876" y="345"/>
                  </a:lnTo>
                  <a:lnTo>
                    <a:pt x="1873" y="346"/>
                  </a:lnTo>
                  <a:lnTo>
                    <a:pt x="1883" y="397"/>
                  </a:lnTo>
                  <a:lnTo>
                    <a:pt x="2043" y="363"/>
                  </a:lnTo>
                  <a:lnTo>
                    <a:pt x="2043" y="360"/>
                  </a:lnTo>
                  <a:lnTo>
                    <a:pt x="2043" y="353"/>
                  </a:lnTo>
                  <a:lnTo>
                    <a:pt x="2043" y="346"/>
                  </a:lnTo>
                  <a:lnTo>
                    <a:pt x="2043" y="340"/>
                  </a:lnTo>
                  <a:lnTo>
                    <a:pt x="2047" y="338"/>
                  </a:lnTo>
                  <a:lnTo>
                    <a:pt x="2053" y="337"/>
                  </a:lnTo>
                  <a:lnTo>
                    <a:pt x="2060" y="335"/>
                  </a:lnTo>
                  <a:lnTo>
                    <a:pt x="2068" y="333"/>
                  </a:lnTo>
                  <a:lnTo>
                    <a:pt x="2074" y="332"/>
                  </a:lnTo>
                  <a:lnTo>
                    <a:pt x="2080" y="329"/>
                  </a:lnTo>
                  <a:lnTo>
                    <a:pt x="2084" y="328"/>
                  </a:lnTo>
                  <a:lnTo>
                    <a:pt x="2085" y="328"/>
                  </a:lnTo>
                  <a:lnTo>
                    <a:pt x="2081" y="313"/>
                  </a:lnTo>
                  <a:lnTo>
                    <a:pt x="2028" y="327"/>
                  </a:lnTo>
                  <a:lnTo>
                    <a:pt x="2028" y="329"/>
                  </a:lnTo>
                  <a:lnTo>
                    <a:pt x="2028" y="336"/>
                  </a:lnTo>
                  <a:lnTo>
                    <a:pt x="2028" y="344"/>
                  </a:lnTo>
                  <a:lnTo>
                    <a:pt x="2028" y="351"/>
                  </a:lnTo>
                  <a:lnTo>
                    <a:pt x="2020" y="352"/>
                  </a:lnTo>
                  <a:lnTo>
                    <a:pt x="2005" y="356"/>
                  </a:lnTo>
                  <a:lnTo>
                    <a:pt x="1984" y="360"/>
                  </a:lnTo>
                  <a:lnTo>
                    <a:pt x="1962" y="365"/>
                  </a:lnTo>
                  <a:lnTo>
                    <a:pt x="1940" y="370"/>
                  </a:lnTo>
                  <a:lnTo>
                    <a:pt x="1921" y="373"/>
                  </a:lnTo>
                  <a:lnTo>
                    <a:pt x="1905" y="376"/>
                  </a:lnTo>
                  <a:lnTo>
                    <a:pt x="1895" y="379"/>
                  </a:lnTo>
                  <a:lnTo>
                    <a:pt x="1894" y="373"/>
                  </a:lnTo>
                  <a:lnTo>
                    <a:pt x="1894" y="367"/>
                  </a:lnTo>
                  <a:lnTo>
                    <a:pt x="1893" y="361"/>
                  </a:lnTo>
                  <a:lnTo>
                    <a:pt x="1892" y="357"/>
                  </a:lnTo>
                  <a:lnTo>
                    <a:pt x="1899" y="356"/>
                  </a:lnTo>
                  <a:lnTo>
                    <a:pt x="1906" y="353"/>
                  </a:lnTo>
                  <a:lnTo>
                    <a:pt x="1913" y="352"/>
                  </a:lnTo>
                  <a:lnTo>
                    <a:pt x="1915" y="351"/>
                  </a:lnTo>
                  <a:lnTo>
                    <a:pt x="1914" y="346"/>
                  </a:lnTo>
                  <a:lnTo>
                    <a:pt x="1910" y="335"/>
                  </a:lnTo>
                  <a:lnTo>
                    <a:pt x="1906" y="322"/>
                  </a:lnTo>
                  <a:lnTo>
                    <a:pt x="1902" y="311"/>
                  </a:lnTo>
                  <a:lnTo>
                    <a:pt x="1913" y="308"/>
                  </a:lnTo>
                  <a:lnTo>
                    <a:pt x="1931" y="305"/>
                  </a:lnTo>
                  <a:lnTo>
                    <a:pt x="1955" y="302"/>
                  </a:lnTo>
                  <a:lnTo>
                    <a:pt x="1981" y="296"/>
                  </a:lnTo>
                  <a:lnTo>
                    <a:pt x="2005" y="291"/>
                  </a:lnTo>
                  <a:lnTo>
                    <a:pt x="2025" y="287"/>
                  </a:lnTo>
                  <a:lnTo>
                    <a:pt x="2040" y="284"/>
                  </a:lnTo>
                  <a:lnTo>
                    <a:pt x="2046" y="283"/>
                  </a:lnTo>
                  <a:lnTo>
                    <a:pt x="2046" y="267"/>
                  </a:lnTo>
                  <a:lnTo>
                    <a:pt x="1974" y="254"/>
                  </a:lnTo>
                  <a:lnTo>
                    <a:pt x="1969" y="256"/>
                  </a:lnTo>
                  <a:lnTo>
                    <a:pt x="1956" y="258"/>
                  </a:lnTo>
                  <a:lnTo>
                    <a:pt x="1939" y="260"/>
                  </a:lnTo>
                  <a:lnTo>
                    <a:pt x="1920" y="265"/>
                  </a:lnTo>
                  <a:lnTo>
                    <a:pt x="1899" y="268"/>
                  </a:lnTo>
                  <a:lnTo>
                    <a:pt x="1880" y="272"/>
                  </a:lnTo>
                  <a:lnTo>
                    <a:pt x="1867" y="274"/>
                  </a:lnTo>
                  <a:lnTo>
                    <a:pt x="1860" y="275"/>
                  </a:lnTo>
                  <a:lnTo>
                    <a:pt x="1857" y="273"/>
                  </a:lnTo>
                  <a:lnTo>
                    <a:pt x="1853" y="268"/>
                  </a:lnTo>
                  <a:lnTo>
                    <a:pt x="1848" y="264"/>
                  </a:lnTo>
                  <a:lnTo>
                    <a:pt x="1841" y="259"/>
                  </a:lnTo>
                  <a:lnTo>
                    <a:pt x="1854" y="257"/>
                  </a:lnTo>
                  <a:lnTo>
                    <a:pt x="1872" y="253"/>
                  </a:lnTo>
                  <a:lnTo>
                    <a:pt x="1894" y="250"/>
                  </a:lnTo>
                  <a:lnTo>
                    <a:pt x="1917" y="246"/>
                  </a:lnTo>
                  <a:lnTo>
                    <a:pt x="1938" y="243"/>
                  </a:lnTo>
                  <a:lnTo>
                    <a:pt x="1956" y="239"/>
                  </a:lnTo>
                  <a:lnTo>
                    <a:pt x="1969" y="238"/>
                  </a:lnTo>
                  <a:lnTo>
                    <a:pt x="1974" y="237"/>
                  </a:lnTo>
                  <a:lnTo>
                    <a:pt x="1943" y="159"/>
                  </a:lnTo>
                  <a:lnTo>
                    <a:pt x="1887" y="154"/>
                  </a:lnTo>
                  <a:lnTo>
                    <a:pt x="1888" y="159"/>
                  </a:lnTo>
                  <a:lnTo>
                    <a:pt x="1893" y="169"/>
                  </a:lnTo>
                  <a:lnTo>
                    <a:pt x="1896" y="181"/>
                  </a:lnTo>
                  <a:lnTo>
                    <a:pt x="1901" y="191"/>
                  </a:lnTo>
                  <a:lnTo>
                    <a:pt x="1892" y="192"/>
                  </a:lnTo>
                  <a:lnTo>
                    <a:pt x="1876" y="195"/>
                  </a:lnTo>
                  <a:lnTo>
                    <a:pt x="1856" y="197"/>
                  </a:lnTo>
                  <a:lnTo>
                    <a:pt x="1834" y="200"/>
                  </a:lnTo>
                  <a:lnTo>
                    <a:pt x="1812" y="204"/>
                  </a:lnTo>
                  <a:lnTo>
                    <a:pt x="1793" y="206"/>
                  </a:lnTo>
                  <a:lnTo>
                    <a:pt x="1778" y="208"/>
                  </a:lnTo>
                  <a:lnTo>
                    <a:pt x="1770" y="210"/>
                  </a:lnTo>
                  <a:lnTo>
                    <a:pt x="1769" y="205"/>
                  </a:lnTo>
                  <a:lnTo>
                    <a:pt x="1769" y="199"/>
                  </a:lnTo>
                  <a:lnTo>
                    <a:pt x="1767" y="195"/>
                  </a:lnTo>
                  <a:lnTo>
                    <a:pt x="1767" y="192"/>
                  </a:lnTo>
                  <a:lnTo>
                    <a:pt x="1765" y="191"/>
                  </a:lnTo>
                  <a:lnTo>
                    <a:pt x="1761" y="190"/>
                  </a:lnTo>
                  <a:lnTo>
                    <a:pt x="1754" y="188"/>
                  </a:lnTo>
                  <a:lnTo>
                    <a:pt x="1746" y="184"/>
                  </a:lnTo>
                  <a:lnTo>
                    <a:pt x="1737" y="181"/>
                  </a:lnTo>
                  <a:lnTo>
                    <a:pt x="1729" y="178"/>
                  </a:lnTo>
                  <a:lnTo>
                    <a:pt x="1721" y="176"/>
                  </a:lnTo>
                  <a:lnTo>
                    <a:pt x="1717" y="174"/>
                  </a:lnTo>
                  <a:lnTo>
                    <a:pt x="1718" y="170"/>
                  </a:lnTo>
                  <a:lnTo>
                    <a:pt x="1719" y="168"/>
                  </a:lnTo>
                  <a:lnTo>
                    <a:pt x="1719" y="166"/>
                  </a:lnTo>
                  <a:lnTo>
                    <a:pt x="1720" y="162"/>
                  </a:lnTo>
                  <a:lnTo>
                    <a:pt x="1726" y="163"/>
                  </a:lnTo>
                  <a:lnTo>
                    <a:pt x="1735" y="165"/>
                  </a:lnTo>
                  <a:lnTo>
                    <a:pt x="1747" y="167"/>
                  </a:lnTo>
                  <a:lnTo>
                    <a:pt x="1758" y="169"/>
                  </a:lnTo>
                  <a:lnTo>
                    <a:pt x="1769" y="170"/>
                  </a:lnTo>
                  <a:lnTo>
                    <a:pt x="1778" y="173"/>
                  </a:lnTo>
                  <a:lnTo>
                    <a:pt x="1785" y="174"/>
                  </a:lnTo>
                  <a:lnTo>
                    <a:pt x="1787" y="174"/>
                  </a:lnTo>
                  <a:lnTo>
                    <a:pt x="1869" y="163"/>
                  </a:lnTo>
                  <a:lnTo>
                    <a:pt x="1862" y="59"/>
                  </a:lnTo>
                  <a:lnTo>
                    <a:pt x="1858" y="59"/>
                  </a:lnTo>
                  <a:lnTo>
                    <a:pt x="1849" y="59"/>
                  </a:lnTo>
                  <a:lnTo>
                    <a:pt x="1839" y="59"/>
                  </a:lnTo>
                  <a:lnTo>
                    <a:pt x="1831" y="59"/>
                  </a:lnTo>
                  <a:lnTo>
                    <a:pt x="1831" y="45"/>
                  </a:lnTo>
                  <a:lnTo>
                    <a:pt x="1831" y="25"/>
                  </a:lnTo>
                  <a:lnTo>
                    <a:pt x="1831" y="8"/>
                  </a:lnTo>
                  <a:lnTo>
                    <a:pt x="1831" y="0"/>
                  </a:lnTo>
                  <a:lnTo>
                    <a:pt x="1772" y="0"/>
                  </a:lnTo>
                  <a:lnTo>
                    <a:pt x="177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8" name="Freeform 56"/>
            <p:cNvSpPr>
              <a:spLocks/>
            </p:cNvSpPr>
            <p:nvPr/>
          </p:nvSpPr>
          <p:spPr bwMode="auto">
            <a:xfrm>
              <a:off x="2584" y="2151"/>
              <a:ext cx="103" cy="13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205" y="14"/>
                </a:cxn>
                <a:cxn ang="0">
                  <a:pos x="0" y="26"/>
                </a:cxn>
                <a:cxn ang="0">
                  <a:pos x="184" y="0"/>
                </a:cxn>
              </a:cxnLst>
              <a:rect l="0" t="0" r="r" b="b"/>
              <a:pathLst>
                <a:path w="205" h="26">
                  <a:moveTo>
                    <a:pt x="184" y="0"/>
                  </a:moveTo>
                  <a:lnTo>
                    <a:pt x="205" y="14"/>
                  </a:lnTo>
                  <a:lnTo>
                    <a:pt x="0" y="2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41E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9" name="Freeform 57"/>
            <p:cNvSpPr>
              <a:spLocks/>
            </p:cNvSpPr>
            <p:nvPr/>
          </p:nvSpPr>
          <p:spPr bwMode="auto">
            <a:xfrm>
              <a:off x="2606" y="2161"/>
              <a:ext cx="103" cy="13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205" y="14"/>
                </a:cxn>
                <a:cxn ang="0">
                  <a:pos x="0" y="25"/>
                </a:cxn>
                <a:cxn ang="0">
                  <a:pos x="185" y="0"/>
                </a:cxn>
              </a:cxnLst>
              <a:rect l="0" t="0" r="r" b="b"/>
              <a:pathLst>
                <a:path w="205" h="25">
                  <a:moveTo>
                    <a:pt x="185" y="0"/>
                  </a:moveTo>
                  <a:lnTo>
                    <a:pt x="205" y="14"/>
                  </a:lnTo>
                  <a:lnTo>
                    <a:pt x="0" y="2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41E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0" name="Freeform 58"/>
            <p:cNvSpPr>
              <a:spLocks/>
            </p:cNvSpPr>
            <p:nvPr/>
          </p:nvSpPr>
          <p:spPr bwMode="auto">
            <a:xfrm>
              <a:off x="2741" y="2111"/>
              <a:ext cx="88" cy="16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31"/>
                </a:cxn>
                <a:cxn ang="0">
                  <a:pos x="175" y="15"/>
                </a:cxn>
                <a:cxn ang="0">
                  <a:pos x="160" y="0"/>
                </a:cxn>
              </a:cxnLst>
              <a:rect l="0" t="0" r="r" b="b"/>
              <a:pathLst>
                <a:path w="175" h="31">
                  <a:moveTo>
                    <a:pt x="160" y="0"/>
                  </a:moveTo>
                  <a:lnTo>
                    <a:pt x="0" y="31"/>
                  </a:lnTo>
                  <a:lnTo>
                    <a:pt x="175" y="15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9E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1" name="Freeform 59"/>
            <p:cNvSpPr>
              <a:spLocks/>
            </p:cNvSpPr>
            <p:nvPr/>
          </p:nvSpPr>
          <p:spPr bwMode="auto">
            <a:xfrm>
              <a:off x="2763" y="2122"/>
              <a:ext cx="87" cy="16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32"/>
                </a:cxn>
                <a:cxn ang="0">
                  <a:pos x="174" y="15"/>
                </a:cxn>
                <a:cxn ang="0">
                  <a:pos x="160" y="0"/>
                </a:cxn>
              </a:cxnLst>
              <a:rect l="0" t="0" r="r" b="b"/>
              <a:pathLst>
                <a:path w="174" h="32">
                  <a:moveTo>
                    <a:pt x="160" y="0"/>
                  </a:moveTo>
                  <a:lnTo>
                    <a:pt x="0" y="32"/>
                  </a:lnTo>
                  <a:lnTo>
                    <a:pt x="174" y="15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9E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2" name="Freeform 60"/>
            <p:cNvSpPr>
              <a:spLocks/>
            </p:cNvSpPr>
            <p:nvPr/>
          </p:nvSpPr>
          <p:spPr bwMode="auto">
            <a:xfrm>
              <a:off x="2425" y="2196"/>
              <a:ext cx="77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2"/>
                </a:cxn>
                <a:cxn ang="0">
                  <a:pos x="87" y="49"/>
                </a:cxn>
                <a:cxn ang="0">
                  <a:pos x="125" y="63"/>
                </a:cxn>
                <a:cxn ang="0">
                  <a:pos x="154" y="105"/>
                </a:cxn>
                <a:cxn ang="0">
                  <a:pos x="49" y="105"/>
                </a:cxn>
                <a:cxn ang="0">
                  <a:pos x="0" y="0"/>
                </a:cxn>
              </a:cxnLst>
              <a:rect l="0" t="0" r="r" b="b"/>
              <a:pathLst>
                <a:path w="154" h="105">
                  <a:moveTo>
                    <a:pt x="0" y="0"/>
                  </a:moveTo>
                  <a:lnTo>
                    <a:pt x="58" y="2"/>
                  </a:lnTo>
                  <a:lnTo>
                    <a:pt x="87" y="49"/>
                  </a:lnTo>
                  <a:lnTo>
                    <a:pt x="125" y="63"/>
                  </a:lnTo>
                  <a:lnTo>
                    <a:pt x="154" y="105"/>
                  </a:lnTo>
                  <a:lnTo>
                    <a:pt x="49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3" name="Freeform 61"/>
            <p:cNvSpPr>
              <a:spLocks/>
            </p:cNvSpPr>
            <p:nvPr/>
          </p:nvSpPr>
          <p:spPr bwMode="auto">
            <a:xfrm>
              <a:off x="3176" y="2134"/>
              <a:ext cx="36" cy="6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3"/>
                </a:cxn>
                <a:cxn ang="0">
                  <a:pos x="64" y="15"/>
                </a:cxn>
                <a:cxn ang="0">
                  <a:pos x="62" y="30"/>
                </a:cxn>
                <a:cxn ang="0">
                  <a:pos x="56" y="49"/>
                </a:cxn>
                <a:cxn ang="0">
                  <a:pos x="48" y="70"/>
                </a:cxn>
                <a:cxn ang="0">
                  <a:pos x="36" y="90"/>
                </a:cxn>
                <a:cxn ang="0">
                  <a:pos x="21" y="108"/>
                </a:cxn>
                <a:cxn ang="0">
                  <a:pos x="0" y="123"/>
                </a:cxn>
                <a:cxn ang="0">
                  <a:pos x="3" y="123"/>
                </a:cxn>
                <a:cxn ang="0">
                  <a:pos x="14" y="119"/>
                </a:cxn>
                <a:cxn ang="0">
                  <a:pos x="26" y="115"/>
                </a:cxn>
                <a:cxn ang="0">
                  <a:pos x="41" y="105"/>
                </a:cxn>
                <a:cxn ang="0">
                  <a:pos x="55" y="90"/>
                </a:cxn>
                <a:cxn ang="0">
                  <a:pos x="65" y="68"/>
                </a:cxn>
                <a:cxn ang="0">
                  <a:pos x="70" y="39"/>
                </a:cxn>
                <a:cxn ang="0">
                  <a:pos x="67" y="0"/>
                </a:cxn>
              </a:cxnLst>
              <a:rect l="0" t="0" r="r" b="b"/>
              <a:pathLst>
                <a:path w="70" h="123">
                  <a:moveTo>
                    <a:pt x="67" y="0"/>
                  </a:moveTo>
                  <a:lnTo>
                    <a:pt x="67" y="3"/>
                  </a:lnTo>
                  <a:lnTo>
                    <a:pt x="64" y="15"/>
                  </a:lnTo>
                  <a:lnTo>
                    <a:pt x="62" y="30"/>
                  </a:lnTo>
                  <a:lnTo>
                    <a:pt x="56" y="49"/>
                  </a:lnTo>
                  <a:lnTo>
                    <a:pt x="48" y="70"/>
                  </a:lnTo>
                  <a:lnTo>
                    <a:pt x="36" y="90"/>
                  </a:lnTo>
                  <a:lnTo>
                    <a:pt x="21" y="108"/>
                  </a:lnTo>
                  <a:lnTo>
                    <a:pt x="0" y="123"/>
                  </a:lnTo>
                  <a:lnTo>
                    <a:pt x="3" y="123"/>
                  </a:lnTo>
                  <a:lnTo>
                    <a:pt x="14" y="119"/>
                  </a:lnTo>
                  <a:lnTo>
                    <a:pt x="26" y="115"/>
                  </a:lnTo>
                  <a:lnTo>
                    <a:pt x="41" y="105"/>
                  </a:lnTo>
                  <a:lnTo>
                    <a:pt x="55" y="90"/>
                  </a:lnTo>
                  <a:lnTo>
                    <a:pt x="65" y="68"/>
                  </a:lnTo>
                  <a:lnTo>
                    <a:pt x="70" y="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DD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4" name="Freeform 62"/>
            <p:cNvSpPr>
              <a:spLocks/>
            </p:cNvSpPr>
            <p:nvPr/>
          </p:nvSpPr>
          <p:spPr bwMode="auto">
            <a:xfrm>
              <a:off x="3280" y="2134"/>
              <a:ext cx="123" cy="33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206" y="1"/>
                </a:cxn>
                <a:cxn ang="0">
                  <a:pos x="202" y="2"/>
                </a:cxn>
                <a:cxn ang="0">
                  <a:pos x="193" y="6"/>
                </a:cxn>
                <a:cxn ang="0">
                  <a:pos x="182" y="10"/>
                </a:cxn>
                <a:cxn ang="0">
                  <a:pos x="168" y="15"/>
                </a:cxn>
                <a:cxn ang="0">
                  <a:pos x="153" y="20"/>
                </a:cxn>
                <a:cxn ang="0">
                  <a:pos x="137" y="26"/>
                </a:cxn>
                <a:cxn ang="0">
                  <a:pos x="120" y="32"/>
                </a:cxn>
                <a:cxn ang="0">
                  <a:pos x="103" y="38"/>
                </a:cxn>
                <a:cxn ang="0">
                  <a:pos x="84" y="44"/>
                </a:cxn>
                <a:cxn ang="0">
                  <a:pos x="67" y="49"/>
                </a:cxn>
                <a:cxn ang="0">
                  <a:pos x="50" y="54"/>
                </a:cxn>
                <a:cxn ang="0">
                  <a:pos x="35" y="58"/>
                </a:cxn>
                <a:cxn ang="0">
                  <a:pos x="21" y="62"/>
                </a:cxn>
                <a:cxn ang="0">
                  <a:pos x="9" y="63"/>
                </a:cxn>
                <a:cxn ang="0">
                  <a:pos x="0" y="64"/>
                </a:cxn>
                <a:cxn ang="0">
                  <a:pos x="2" y="64"/>
                </a:cxn>
                <a:cxn ang="0">
                  <a:pos x="8" y="63"/>
                </a:cxn>
                <a:cxn ang="0">
                  <a:pos x="17" y="62"/>
                </a:cxn>
                <a:cxn ang="0">
                  <a:pos x="30" y="60"/>
                </a:cxn>
                <a:cxn ang="0">
                  <a:pos x="45" y="57"/>
                </a:cxn>
                <a:cxn ang="0">
                  <a:pos x="62" y="54"/>
                </a:cxn>
                <a:cxn ang="0">
                  <a:pos x="82" y="50"/>
                </a:cxn>
                <a:cxn ang="0">
                  <a:pos x="102" y="47"/>
                </a:cxn>
                <a:cxn ang="0">
                  <a:pos x="122" y="42"/>
                </a:cxn>
                <a:cxn ang="0">
                  <a:pos x="143" y="38"/>
                </a:cxn>
                <a:cxn ang="0">
                  <a:pos x="164" y="32"/>
                </a:cxn>
                <a:cxn ang="0">
                  <a:pos x="183" y="27"/>
                </a:cxn>
                <a:cxn ang="0">
                  <a:pos x="202" y="20"/>
                </a:cxn>
                <a:cxn ang="0">
                  <a:pos x="219" y="15"/>
                </a:cxn>
                <a:cxn ang="0">
                  <a:pos x="234" y="9"/>
                </a:cxn>
                <a:cxn ang="0">
                  <a:pos x="247" y="2"/>
                </a:cxn>
                <a:cxn ang="0">
                  <a:pos x="209" y="0"/>
                </a:cxn>
              </a:cxnLst>
              <a:rect l="0" t="0" r="r" b="b"/>
              <a:pathLst>
                <a:path w="247" h="64">
                  <a:moveTo>
                    <a:pt x="209" y="0"/>
                  </a:moveTo>
                  <a:lnTo>
                    <a:pt x="206" y="1"/>
                  </a:lnTo>
                  <a:lnTo>
                    <a:pt x="202" y="2"/>
                  </a:lnTo>
                  <a:lnTo>
                    <a:pt x="193" y="6"/>
                  </a:lnTo>
                  <a:lnTo>
                    <a:pt x="182" y="10"/>
                  </a:lnTo>
                  <a:lnTo>
                    <a:pt x="168" y="15"/>
                  </a:lnTo>
                  <a:lnTo>
                    <a:pt x="153" y="20"/>
                  </a:lnTo>
                  <a:lnTo>
                    <a:pt x="137" y="26"/>
                  </a:lnTo>
                  <a:lnTo>
                    <a:pt x="120" y="32"/>
                  </a:lnTo>
                  <a:lnTo>
                    <a:pt x="103" y="38"/>
                  </a:lnTo>
                  <a:lnTo>
                    <a:pt x="84" y="44"/>
                  </a:lnTo>
                  <a:lnTo>
                    <a:pt x="67" y="49"/>
                  </a:lnTo>
                  <a:lnTo>
                    <a:pt x="50" y="54"/>
                  </a:lnTo>
                  <a:lnTo>
                    <a:pt x="35" y="58"/>
                  </a:lnTo>
                  <a:lnTo>
                    <a:pt x="21" y="62"/>
                  </a:lnTo>
                  <a:lnTo>
                    <a:pt x="9" y="63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8" y="63"/>
                  </a:lnTo>
                  <a:lnTo>
                    <a:pt x="17" y="62"/>
                  </a:lnTo>
                  <a:lnTo>
                    <a:pt x="30" y="60"/>
                  </a:lnTo>
                  <a:lnTo>
                    <a:pt x="45" y="57"/>
                  </a:lnTo>
                  <a:lnTo>
                    <a:pt x="62" y="54"/>
                  </a:lnTo>
                  <a:lnTo>
                    <a:pt x="82" y="50"/>
                  </a:lnTo>
                  <a:lnTo>
                    <a:pt x="102" y="47"/>
                  </a:lnTo>
                  <a:lnTo>
                    <a:pt x="122" y="42"/>
                  </a:lnTo>
                  <a:lnTo>
                    <a:pt x="143" y="38"/>
                  </a:lnTo>
                  <a:lnTo>
                    <a:pt x="164" y="32"/>
                  </a:lnTo>
                  <a:lnTo>
                    <a:pt x="183" y="27"/>
                  </a:lnTo>
                  <a:lnTo>
                    <a:pt x="202" y="20"/>
                  </a:lnTo>
                  <a:lnTo>
                    <a:pt x="219" y="15"/>
                  </a:lnTo>
                  <a:lnTo>
                    <a:pt x="234" y="9"/>
                  </a:lnTo>
                  <a:lnTo>
                    <a:pt x="247" y="2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DD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5" name="TextBox 714"/>
          <p:cNvSpPr txBox="1"/>
          <p:nvPr/>
        </p:nvSpPr>
        <p:spPr>
          <a:xfrm>
            <a:off x="7448788" y="4535755"/>
            <a:ext cx="821204" cy="305761"/>
          </a:xfrm>
          <a:prstGeom prst="rect">
            <a:avLst/>
          </a:prstGeom>
          <a:noFill/>
        </p:spPr>
        <p:txBody>
          <a:bodyPr wrap="square" lIns="119924" tIns="59962" rIns="119924" bIns="59962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China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6" name="TextBox 715"/>
          <p:cNvSpPr txBox="1"/>
          <p:nvPr/>
        </p:nvSpPr>
        <p:spPr>
          <a:xfrm>
            <a:off x="7259699" y="3728337"/>
            <a:ext cx="966983" cy="305761"/>
          </a:xfrm>
          <a:prstGeom prst="rect">
            <a:avLst/>
          </a:prstGeom>
          <a:noFill/>
        </p:spPr>
        <p:txBody>
          <a:bodyPr wrap="square" lIns="119924" tIns="59962" rIns="119924" bIns="59962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Mongolia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" name="TextBox 716"/>
          <p:cNvSpPr txBox="1"/>
          <p:nvPr/>
        </p:nvSpPr>
        <p:spPr>
          <a:xfrm>
            <a:off x="6442828" y="2294537"/>
            <a:ext cx="679164" cy="305761"/>
          </a:xfrm>
          <a:prstGeom prst="rect">
            <a:avLst/>
          </a:prstGeom>
          <a:noFill/>
        </p:spPr>
        <p:txBody>
          <a:bodyPr wrap="square" lIns="119924" tIns="59962" rIns="119924" bIns="59962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Russia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Group 333"/>
          <p:cNvGrpSpPr>
            <a:grpSpLocks/>
          </p:cNvGrpSpPr>
          <p:nvPr/>
        </p:nvGrpSpPr>
        <p:grpSpPr bwMode="auto">
          <a:xfrm>
            <a:off x="9093304" y="3650396"/>
            <a:ext cx="818296" cy="621981"/>
            <a:chOff x="4559" y="2208"/>
            <a:chExt cx="298" cy="227"/>
          </a:xfrm>
        </p:grpSpPr>
        <p:sp>
          <p:nvSpPr>
            <p:cNvPr id="719" name="AutoShape 64"/>
            <p:cNvSpPr>
              <a:spLocks noChangeAspect="1" noChangeArrowheads="1" noTextEdit="1"/>
            </p:cNvSpPr>
            <p:nvPr/>
          </p:nvSpPr>
          <p:spPr bwMode="auto">
            <a:xfrm>
              <a:off x="4737" y="2259"/>
              <a:ext cx="11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" name="Group 65"/>
            <p:cNvGrpSpPr>
              <a:grpSpLocks/>
            </p:cNvGrpSpPr>
            <p:nvPr/>
          </p:nvGrpSpPr>
          <p:grpSpPr bwMode="auto">
            <a:xfrm>
              <a:off x="4768" y="2322"/>
              <a:ext cx="89" cy="62"/>
              <a:chOff x="3709" y="3115"/>
              <a:chExt cx="390" cy="333"/>
            </a:xfrm>
          </p:grpSpPr>
          <p:sp>
            <p:nvSpPr>
              <p:cNvPr id="792" name="Freeform 66"/>
              <p:cNvSpPr>
                <a:spLocks noEditPoints="1"/>
              </p:cNvSpPr>
              <p:nvPr/>
            </p:nvSpPr>
            <p:spPr bwMode="auto">
              <a:xfrm>
                <a:off x="3709" y="3115"/>
                <a:ext cx="390" cy="333"/>
              </a:xfrm>
              <a:custGeom>
                <a:avLst/>
                <a:gdLst/>
                <a:ahLst/>
                <a:cxnLst>
                  <a:cxn ang="0">
                    <a:pos x="450" y="3"/>
                  </a:cxn>
                  <a:cxn ang="0">
                    <a:pos x="58" y="74"/>
                  </a:cxn>
                  <a:cxn ang="0">
                    <a:pos x="5" y="564"/>
                  </a:cxn>
                  <a:cxn ang="0">
                    <a:pos x="458" y="706"/>
                  </a:cxn>
                  <a:cxn ang="0">
                    <a:pos x="837" y="517"/>
                  </a:cxn>
                  <a:cxn ang="0">
                    <a:pos x="710" y="180"/>
                  </a:cxn>
                  <a:cxn ang="0">
                    <a:pos x="703" y="199"/>
                  </a:cxn>
                  <a:cxn ang="0">
                    <a:pos x="687" y="274"/>
                  </a:cxn>
                  <a:cxn ang="0">
                    <a:pos x="758" y="481"/>
                  </a:cxn>
                  <a:cxn ang="0">
                    <a:pos x="568" y="106"/>
                  </a:cxn>
                  <a:cxn ang="0">
                    <a:pos x="386" y="33"/>
                  </a:cxn>
                  <a:cxn ang="0">
                    <a:pos x="475" y="186"/>
                  </a:cxn>
                  <a:cxn ang="0">
                    <a:pos x="306" y="79"/>
                  </a:cxn>
                  <a:cxn ang="0">
                    <a:pos x="371" y="495"/>
                  </a:cxn>
                  <a:cxn ang="0">
                    <a:pos x="368" y="497"/>
                  </a:cxn>
                  <a:cxn ang="0">
                    <a:pos x="295" y="212"/>
                  </a:cxn>
                  <a:cxn ang="0">
                    <a:pos x="382" y="173"/>
                  </a:cxn>
                  <a:cxn ang="0">
                    <a:pos x="480" y="452"/>
                  </a:cxn>
                  <a:cxn ang="0">
                    <a:pos x="262" y="452"/>
                  </a:cxn>
                  <a:cxn ang="0">
                    <a:pos x="340" y="493"/>
                  </a:cxn>
                  <a:cxn ang="0">
                    <a:pos x="262" y="269"/>
                  </a:cxn>
                  <a:cxn ang="0">
                    <a:pos x="329" y="90"/>
                  </a:cxn>
                  <a:cxn ang="0">
                    <a:pos x="457" y="110"/>
                  </a:cxn>
                  <a:cxn ang="0">
                    <a:pos x="391" y="141"/>
                  </a:cxn>
                  <a:cxn ang="0">
                    <a:pos x="170" y="33"/>
                  </a:cxn>
                  <a:cxn ang="0">
                    <a:pos x="241" y="74"/>
                  </a:cxn>
                  <a:cxn ang="0">
                    <a:pos x="90" y="119"/>
                  </a:cxn>
                  <a:cxn ang="0">
                    <a:pos x="221" y="249"/>
                  </a:cxn>
                  <a:cxn ang="0">
                    <a:pos x="241" y="215"/>
                  </a:cxn>
                  <a:cxn ang="0">
                    <a:pos x="138" y="141"/>
                  </a:cxn>
                  <a:cxn ang="0">
                    <a:pos x="154" y="90"/>
                  </a:cxn>
                  <a:cxn ang="0">
                    <a:pos x="139" y="177"/>
                  </a:cxn>
                  <a:cxn ang="0">
                    <a:pos x="214" y="203"/>
                  </a:cxn>
                  <a:cxn ang="0">
                    <a:pos x="229" y="452"/>
                  </a:cxn>
                  <a:cxn ang="0">
                    <a:pos x="54" y="452"/>
                  </a:cxn>
                  <a:cxn ang="0">
                    <a:pos x="163" y="539"/>
                  </a:cxn>
                  <a:cxn ang="0">
                    <a:pos x="120" y="538"/>
                  </a:cxn>
                  <a:cxn ang="0">
                    <a:pos x="147" y="712"/>
                  </a:cxn>
                  <a:cxn ang="0">
                    <a:pos x="25" y="683"/>
                  </a:cxn>
                  <a:cxn ang="0">
                    <a:pos x="150" y="624"/>
                  </a:cxn>
                  <a:cxn ang="0">
                    <a:pos x="422" y="712"/>
                  </a:cxn>
                  <a:cxn ang="0">
                    <a:pos x="221" y="712"/>
                  </a:cxn>
                  <a:cxn ang="0">
                    <a:pos x="408" y="588"/>
                  </a:cxn>
                  <a:cxn ang="0">
                    <a:pos x="308" y="564"/>
                  </a:cxn>
                  <a:cxn ang="0">
                    <a:pos x="166" y="589"/>
                  </a:cxn>
                  <a:cxn ang="0">
                    <a:pos x="122" y="556"/>
                  </a:cxn>
                  <a:cxn ang="0">
                    <a:pos x="303" y="485"/>
                  </a:cxn>
                  <a:cxn ang="0">
                    <a:pos x="385" y="543"/>
                  </a:cxn>
                  <a:cxn ang="0">
                    <a:pos x="484" y="621"/>
                  </a:cxn>
                  <a:cxn ang="0">
                    <a:pos x="480" y="645"/>
                  </a:cxn>
                  <a:cxn ang="0">
                    <a:pos x="620" y="568"/>
                  </a:cxn>
                  <a:cxn ang="0">
                    <a:pos x="620" y="659"/>
                  </a:cxn>
                  <a:cxn ang="0">
                    <a:pos x="651" y="642"/>
                  </a:cxn>
                  <a:cxn ang="0">
                    <a:pos x="686" y="569"/>
                  </a:cxn>
                  <a:cxn ang="0">
                    <a:pos x="761" y="591"/>
                  </a:cxn>
                  <a:cxn ang="0">
                    <a:pos x="772" y="572"/>
                  </a:cxn>
                  <a:cxn ang="0">
                    <a:pos x="805" y="565"/>
                  </a:cxn>
                  <a:cxn ang="0">
                    <a:pos x="800" y="532"/>
                  </a:cxn>
                  <a:cxn ang="0">
                    <a:pos x="510" y="506"/>
                  </a:cxn>
                  <a:cxn ang="0">
                    <a:pos x="636" y="500"/>
                  </a:cxn>
                  <a:cxn ang="0">
                    <a:pos x="815" y="531"/>
                  </a:cxn>
                </a:cxnLst>
                <a:rect l="0" t="0" r="r" b="b"/>
                <a:pathLst>
                  <a:path w="841" h="736">
                    <a:moveTo>
                      <a:pt x="834" y="218"/>
                    </a:moveTo>
                    <a:lnTo>
                      <a:pt x="833" y="214"/>
                    </a:lnTo>
                    <a:lnTo>
                      <a:pt x="832" y="210"/>
                    </a:lnTo>
                    <a:lnTo>
                      <a:pt x="830" y="207"/>
                    </a:lnTo>
                    <a:lnTo>
                      <a:pt x="826" y="204"/>
                    </a:lnTo>
                    <a:lnTo>
                      <a:pt x="601" y="89"/>
                    </a:lnTo>
                    <a:lnTo>
                      <a:pt x="595" y="86"/>
                    </a:lnTo>
                    <a:lnTo>
                      <a:pt x="578" y="75"/>
                    </a:lnTo>
                    <a:lnTo>
                      <a:pt x="553" y="61"/>
                    </a:lnTo>
                    <a:lnTo>
                      <a:pt x="526" y="45"/>
                    </a:lnTo>
                    <a:lnTo>
                      <a:pt x="498" y="30"/>
                    </a:lnTo>
                    <a:lnTo>
                      <a:pt x="474" y="16"/>
                    </a:lnTo>
                    <a:lnTo>
                      <a:pt x="457" y="6"/>
                    </a:lnTo>
                    <a:lnTo>
                      <a:pt x="450" y="3"/>
                    </a:lnTo>
                    <a:lnTo>
                      <a:pt x="447" y="1"/>
                    </a:lnTo>
                    <a:lnTo>
                      <a:pt x="446" y="1"/>
                    </a:lnTo>
                    <a:lnTo>
                      <a:pt x="444" y="0"/>
                    </a:lnTo>
                    <a:lnTo>
                      <a:pt x="442" y="0"/>
                    </a:lnTo>
                    <a:lnTo>
                      <a:pt x="162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6" y="3"/>
                    </a:lnTo>
                    <a:lnTo>
                      <a:pt x="154" y="4"/>
                    </a:lnTo>
                    <a:lnTo>
                      <a:pt x="66" y="61"/>
                    </a:lnTo>
                    <a:lnTo>
                      <a:pt x="63" y="64"/>
                    </a:lnTo>
                    <a:lnTo>
                      <a:pt x="61" y="67"/>
                    </a:lnTo>
                    <a:lnTo>
                      <a:pt x="59" y="71"/>
                    </a:lnTo>
                    <a:lnTo>
                      <a:pt x="58" y="74"/>
                    </a:lnTo>
                    <a:lnTo>
                      <a:pt x="58" y="194"/>
                    </a:lnTo>
                    <a:lnTo>
                      <a:pt x="25" y="218"/>
                    </a:lnTo>
                    <a:lnTo>
                      <a:pt x="21" y="220"/>
                    </a:lnTo>
                    <a:lnTo>
                      <a:pt x="20" y="224"/>
                    </a:lnTo>
                    <a:lnTo>
                      <a:pt x="18" y="227"/>
                    </a:lnTo>
                    <a:lnTo>
                      <a:pt x="18" y="231"/>
                    </a:lnTo>
                    <a:lnTo>
                      <a:pt x="18" y="468"/>
                    </a:lnTo>
                    <a:lnTo>
                      <a:pt x="19" y="475"/>
                    </a:lnTo>
                    <a:lnTo>
                      <a:pt x="23" y="480"/>
                    </a:lnTo>
                    <a:lnTo>
                      <a:pt x="27" y="483"/>
                    </a:lnTo>
                    <a:lnTo>
                      <a:pt x="34" y="485"/>
                    </a:lnTo>
                    <a:lnTo>
                      <a:pt x="46" y="485"/>
                    </a:lnTo>
                    <a:lnTo>
                      <a:pt x="46" y="564"/>
                    </a:lnTo>
                    <a:lnTo>
                      <a:pt x="5" y="564"/>
                    </a:lnTo>
                    <a:lnTo>
                      <a:pt x="0" y="705"/>
                    </a:lnTo>
                    <a:lnTo>
                      <a:pt x="2" y="705"/>
                    </a:lnTo>
                    <a:lnTo>
                      <a:pt x="9" y="706"/>
                    </a:lnTo>
                    <a:lnTo>
                      <a:pt x="17" y="706"/>
                    </a:lnTo>
                    <a:lnTo>
                      <a:pt x="23" y="707"/>
                    </a:lnTo>
                    <a:lnTo>
                      <a:pt x="25" y="715"/>
                    </a:lnTo>
                    <a:lnTo>
                      <a:pt x="27" y="724"/>
                    </a:lnTo>
                    <a:lnTo>
                      <a:pt x="29" y="732"/>
                    </a:lnTo>
                    <a:lnTo>
                      <a:pt x="31" y="736"/>
                    </a:lnTo>
                    <a:lnTo>
                      <a:pt x="447" y="736"/>
                    </a:lnTo>
                    <a:lnTo>
                      <a:pt x="449" y="732"/>
                    </a:lnTo>
                    <a:lnTo>
                      <a:pt x="451" y="724"/>
                    </a:lnTo>
                    <a:lnTo>
                      <a:pt x="454" y="714"/>
                    </a:lnTo>
                    <a:lnTo>
                      <a:pt x="458" y="706"/>
                    </a:lnTo>
                    <a:lnTo>
                      <a:pt x="465" y="706"/>
                    </a:lnTo>
                    <a:lnTo>
                      <a:pt x="474" y="706"/>
                    </a:lnTo>
                    <a:lnTo>
                      <a:pt x="482" y="706"/>
                    </a:lnTo>
                    <a:lnTo>
                      <a:pt x="485" y="706"/>
                    </a:lnTo>
                    <a:lnTo>
                      <a:pt x="483" y="691"/>
                    </a:lnTo>
                    <a:lnTo>
                      <a:pt x="778" y="672"/>
                    </a:lnTo>
                    <a:lnTo>
                      <a:pt x="831" y="629"/>
                    </a:lnTo>
                    <a:lnTo>
                      <a:pt x="830" y="541"/>
                    </a:lnTo>
                    <a:lnTo>
                      <a:pt x="830" y="541"/>
                    </a:lnTo>
                    <a:lnTo>
                      <a:pt x="832" y="520"/>
                    </a:lnTo>
                    <a:lnTo>
                      <a:pt x="833" y="519"/>
                    </a:lnTo>
                    <a:lnTo>
                      <a:pt x="834" y="518"/>
                    </a:lnTo>
                    <a:lnTo>
                      <a:pt x="835" y="518"/>
                    </a:lnTo>
                    <a:lnTo>
                      <a:pt x="837" y="517"/>
                    </a:lnTo>
                    <a:lnTo>
                      <a:pt x="839" y="514"/>
                    </a:lnTo>
                    <a:lnTo>
                      <a:pt x="840" y="512"/>
                    </a:lnTo>
                    <a:lnTo>
                      <a:pt x="841" y="509"/>
                    </a:lnTo>
                    <a:lnTo>
                      <a:pt x="841" y="505"/>
                    </a:lnTo>
                    <a:lnTo>
                      <a:pt x="834" y="218"/>
                    </a:lnTo>
                    <a:close/>
                    <a:moveTo>
                      <a:pt x="606" y="127"/>
                    </a:moveTo>
                    <a:lnTo>
                      <a:pt x="616" y="132"/>
                    </a:lnTo>
                    <a:lnTo>
                      <a:pt x="627" y="137"/>
                    </a:lnTo>
                    <a:lnTo>
                      <a:pt x="640" y="144"/>
                    </a:lnTo>
                    <a:lnTo>
                      <a:pt x="652" y="150"/>
                    </a:lnTo>
                    <a:lnTo>
                      <a:pt x="666" y="158"/>
                    </a:lnTo>
                    <a:lnTo>
                      <a:pt x="681" y="165"/>
                    </a:lnTo>
                    <a:lnTo>
                      <a:pt x="696" y="173"/>
                    </a:lnTo>
                    <a:lnTo>
                      <a:pt x="710" y="180"/>
                    </a:lnTo>
                    <a:lnTo>
                      <a:pt x="725" y="188"/>
                    </a:lnTo>
                    <a:lnTo>
                      <a:pt x="739" y="195"/>
                    </a:lnTo>
                    <a:lnTo>
                      <a:pt x="753" y="202"/>
                    </a:lnTo>
                    <a:lnTo>
                      <a:pt x="765" y="209"/>
                    </a:lnTo>
                    <a:lnTo>
                      <a:pt x="777" y="215"/>
                    </a:lnTo>
                    <a:lnTo>
                      <a:pt x="787" y="220"/>
                    </a:lnTo>
                    <a:lnTo>
                      <a:pt x="796" y="225"/>
                    </a:lnTo>
                    <a:lnTo>
                      <a:pt x="803" y="229"/>
                    </a:lnTo>
                    <a:lnTo>
                      <a:pt x="803" y="240"/>
                    </a:lnTo>
                    <a:lnTo>
                      <a:pt x="804" y="263"/>
                    </a:lnTo>
                    <a:lnTo>
                      <a:pt x="804" y="294"/>
                    </a:lnTo>
                    <a:lnTo>
                      <a:pt x="805" y="331"/>
                    </a:lnTo>
                    <a:lnTo>
                      <a:pt x="703" y="300"/>
                    </a:lnTo>
                    <a:lnTo>
                      <a:pt x="703" y="199"/>
                    </a:lnTo>
                    <a:lnTo>
                      <a:pt x="606" y="151"/>
                    </a:lnTo>
                    <a:lnTo>
                      <a:pt x="606" y="127"/>
                    </a:lnTo>
                    <a:close/>
                    <a:moveTo>
                      <a:pt x="606" y="169"/>
                    </a:moveTo>
                    <a:lnTo>
                      <a:pt x="617" y="174"/>
                    </a:lnTo>
                    <a:lnTo>
                      <a:pt x="628" y="180"/>
                    </a:lnTo>
                    <a:lnTo>
                      <a:pt x="640" y="186"/>
                    </a:lnTo>
                    <a:lnTo>
                      <a:pt x="652" y="192"/>
                    </a:lnTo>
                    <a:lnTo>
                      <a:pt x="664" y="199"/>
                    </a:lnTo>
                    <a:lnTo>
                      <a:pt x="674" y="203"/>
                    </a:lnTo>
                    <a:lnTo>
                      <a:pt x="682" y="207"/>
                    </a:lnTo>
                    <a:lnTo>
                      <a:pt x="687" y="209"/>
                    </a:lnTo>
                    <a:lnTo>
                      <a:pt x="687" y="223"/>
                    </a:lnTo>
                    <a:lnTo>
                      <a:pt x="687" y="247"/>
                    </a:lnTo>
                    <a:lnTo>
                      <a:pt x="687" y="274"/>
                    </a:lnTo>
                    <a:lnTo>
                      <a:pt x="687" y="295"/>
                    </a:lnTo>
                    <a:lnTo>
                      <a:pt x="606" y="271"/>
                    </a:lnTo>
                    <a:lnTo>
                      <a:pt x="606" y="169"/>
                    </a:lnTo>
                    <a:close/>
                    <a:moveTo>
                      <a:pt x="606" y="297"/>
                    </a:moveTo>
                    <a:lnTo>
                      <a:pt x="805" y="355"/>
                    </a:lnTo>
                    <a:lnTo>
                      <a:pt x="807" y="398"/>
                    </a:lnTo>
                    <a:lnTo>
                      <a:pt x="808" y="437"/>
                    </a:lnTo>
                    <a:lnTo>
                      <a:pt x="809" y="468"/>
                    </a:lnTo>
                    <a:lnTo>
                      <a:pt x="809" y="487"/>
                    </a:lnTo>
                    <a:lnTo>
                      <a:pt x="803" y="486"/>
                    </a:lnTo>
                    <a:lnTo>
                      <a:pt x="794" y="486"/>
                    </a:lnTo>
                    <a:lnTo>
                      <a:pt x="784" y="485"/>
                    </a:lnTo>
                    <a:lnTo>
                      <a:pt x="771" y="483"/>
                    </a:lnTo>
                    <a:lnTo>
                      <a:pt x="758" y="481"/>
                    </a:lnTo>
                    <a:lnTo>
                      <a:pt x="743" y="480"/>
                    </a:lnTo>
                    <a:lnTo>
                      <a:pt x="728" y="478"/>
                    </a:lnTo>
                    <a:lnTo>
                      <a:pt x="712" y="476"/>
                    </a:lnTo>
                    <a:lnTo>
                      <a:pt x="696" y="474"/>
                    </a:lnTo>
                    <a:lnTo>
                      <a:pt x="680" y="473"/>
                    </a:lnTo>
                    <a:lnTo>
                      <a:pt x="665" y="471"/>
                    </a:lnTo>
                    <a:lnTo>
                      <a:pt x="650" y="470"/>
                    </a:lnTo>
                    <a:lnTo>
                      <a:pt x="637" y="467"/>
                    </a:lnTo>
                    <a:lnTo>
                      <a:pt x="625" y="466"/>
                    </a:lnTo>
                    <a:lnTo>
                      <a:pt x="614" y="465"/>
                    </a:lnTo>
                    <a:lnTo>
                      <a:pt x="606" y="464"/>
                    </a:lnTo>
                    <a:lnTo>
                      <a:pt x="606" y="297"/>
                    </a:lnTo>
                    <a:close/>
                    <a:moveTo>
                      <a:pt x="561" y="103"/>
                    </a:moveTo>
                    <a:lnTo>
                      <a:pt x="568" y="106"/>
                    </a:lnTo>
                    <a:lnTo>
                      <a:pt x="574" y="110"/>
                    </a:lnTo>
                    <a:lnTo>
                      <a:pt x="579" y="112"/>
                    </a:lnTo>
                    <a:lnTo>
                      <a:pt x="582" y="114"/>
                    </a:lnTo>
                    <a:lnTo>
                      <a:pt x="582" y="463"/>
                    </a:lnTo>
                    <a:lnTo>
                      <a:pt x="578" y="461"/>
                    </a:lnTo>
                    <a:lnTo>
                      <a:pt x="572" y="461"/>
                    </a:lnTo>
                    <a:lnTo>
                      <a:pt x="567" y="461"/>
                    </a:lnTo>
                    <a:lnTo>
                      <a:pt x="561" y="460"/>
                    </a:lnTo>
                    <a:lnTo>
                      <a:pt x="561" y="103"/>
                    </a:lnTo>
                    <a:close/>
                    <a:moveTo>
                      <a:pt x="286" y="33"/>
                    </a:moveTo>
                    <a:lnTo>
                      <a:pt x="313" y="33"/>
                    </a:lnTo>
                    <a:lnTo>
                      <a:pt x="339" y="33"/>
                    </a:lnTo>
                    <a:lnTo>
                      <a:pt x="365" y="33"/>
                    </a:lnTo>
                    <a:lnTo>
                      <a:pt x="386" y="33"/>
                    </a:lnTo>
                    <a:lnTo>
                      <a:pt x="407" y="33"/>
                    </a:lnTo>
                    <a:lnTo>
                      <a:pt x="422" y="33"/>
                    </a:lnTo>
                    <a:lnTo>
                      <a:pt x="434" y="33"/>
                    </a:lnTo>
                    <a:lnTo>
                      <a:pt x="438" y="33"/>
                    </a:lnTo>
                    <a:lnTo>
                      <a:pt x="442" y="35"/>
                    </a:lnTo>
                    <a:lnTo>
                      <a:pt x="450" y="39"/>
                    </a:lnTo>
                    <a:lnTo>
                      <a:pt x="460" y="45"/>
                    </a:lnTo>
                    <a:lnTo>
                      <a:pt x="474" y="53"/>
                    </a:lnTo>
                    <a:lnTo>
                      <a:pt x="489" y="61"/>
                    </a:lnTo>
                    <a:lnTo>
                      <a:pt x="505" y="71"/>
                    </a:lnTo>
                    <a:lnTo>
                      <a:pt x="521" y="80"/>
                    </a:lnTo>
                    <a:lnTo>
                      <a:pt x="537" y="89"/>
                    </a:lnTo>
                    <a:lnTo>
                      <a:pt x="537" y="218"/>
                    </a:lnTo>
                    <a:lnTo>
                      <a:pt x="475" y="186"/>
                    </a:lnTo>
                    <a:lnTo>
                      <a:pt x="475" y="107"/>
                    </a:lnTo>
                    <a:lnTo>
                      <a:pt x="475" y="105"/>
                    </a:lnTo>
                    <a:lnTo>
                      <a:pt x="474" y="103"/>
                    </a:lnTo>
                    <a:lnTo>
                      <a:pt x="473" y="102"/>
                    </a:lnTo>
                    <a:lnTo>
                      <a:pt x="472" y="101"/>
                    </a:lnTo>
                    <a:lnTo>
                      <a:pt x="423" y="75"/>
                    </a:lnTo>
                    <a:lnTo>
                      <a:pt x="422" y="74"/>
                    </a:lnTo>
                    <a:lnTo>
                      <a:pt x="422" y="74"/>
                    </a:lnTo>
                    <a:lnTo>
                      <a:pt x="421" y="74"/>
                    </a:lnTo>
                    <a:lnTo>
                      <a:pt x="420" y="74"/>
                    </a:lnTo>
                    <a:lnTo>
                      <a:pt x="313" y="74"/>
                    </a:lnTo>
                    <a:lnTo>
                      <a:pt x="309" y="75"/>
                    </a:lnTo>
                    <a:lnTo>
                      <a:pt x="307" y="76"/>
                    </a:lnTo>
                    <a:lnTo>
                      <a:pt x="306" y="79"/>
                    </a:lnTo>
                    <a:lnTo>
                      <a:pt x="305" y="82"/>
                    </a:lnTo>
                    <a:lnTo>
                      <a:pt x="305" y="141"/>
                    </a:lnTo>
                    <a:lnTo>
                      <a:pt x="286" y="141"/>
                    </a:lnTo>
                    <a:lnTo>
                      <a:pt x="286" y="33"/>
                    </a:lnTo>
                    <a:close/>
                    <a:moveTo>
                      <a:pt x="537" y="246"/>
                    </a:moveTo>
                    <a:lnTo>
                      <a:pt x="537" y="459"/>
                    </a:lnTo>
                    <a:lnTo>
                      <a:pt x="533" y="459"/>
                    </a:lnTo>
                    <a:lnTo>
                      <a:pt x="529" y="458"/>
                    </a:lnTo>
                    <a:lnTo>
                      <a:pt x="526" y="458"/>
                    </a:lnTo>
                    <a:lnTo>
                      <a:pt x="522" y="458"/>
                    </a:lnTo>
                    <a:lnTo>
                      <a:pt x="522" y="238"/>
                    </a:lnTo>
                    <a:lnTo>
                      <a:pt x="537" y="246"/>
                    </a:lnTo>
                    <a:close/>
                    <a:moveTo>
                      <a:pt x="365" y="491"/>
                    </a:moveTo>
                    <a:lnTo>
                      <a:pt x="371" y="495"/>
                    </a:lnTo>
                    <a:lnTo>
                      <a:pt x="377" y="501"/>
                    </a:lnTo>
                    <a:lnTo>
                      <a:pt x="381" y="506"/>
                    </a:lnTo>
                    <a:lnTo>
                      <a:pt x="382" y="514"/>
                    </a:lnTo>
                    <a:lnTo>
                      <a:pt x="381" y="523"/>
                    </a:lnTo>
                    <a:lnTo>
                      <a:pt x="377" y="529"/>
                    </a:lnTo>
                    <a:lnTo>
                      <a:pt x="371" y="535"/>
                    </a:lnTo>
                    <a:lnTo>
                      <a:pt x="365" y="539"/>
                    </a:lnTo>
                    <a:lnTo>
                      <a:pt x="368" y="533"/>
                    </a:lnTo>
                    <a:lnTo>
                      <a:pt x="370" y="527"/>
                    </a:lnTo>
                    <a:lnTo>
                      <a:pt x="371" y="521"/>
                    </a:lnTo>
                    <a:lnTo>
                      <a:pt x="371" y="514"/>
                    </a:lnTo>
                    <a:lnTo>
                      <a:pt x="371" y="509"/>
                    </a:lnTo>
                    <a:lnTo>
                      <a:pt x="370" y="503"/>
                    </a:lnTo>
                    <a:lnTo>
                      <a:pt x="368" y="497"/>
                    </a:lnTo>
                    <a:lnTo>
                      <a:pt x="365" y="491"/>
                    </a:lnTo>
                    <a:close/>
                    <a:moveTo>
                      <a:pt x="262" y="452"/>
                    </a:moveTo>
                    <a:lnTo>
                      <a:pt x="262" y="287"/>
                    </a:lnTo>
                    <a:lnTo>
                      <a:pt x="270" y="285"/>
                    </a:lnTo>
                    <a:lnTo>
                      <a:pt x="278" y="282"/>
                    </a:lnTo>
                    <a:lnTo>
                      <a:pt x="285" y="276"/>
                    </a:lnTo>
                    <a:lnTo>
                      <a:pt x="291" y="270"/>
                    </a:lnTo>
                    <a:lnTo>
                      <a:pt x="295" y="263"/>
                    </a:lnTo>
                    <a:lnTo>
                      <a:pt x="299" y="255"/>
                    </a:lnTo>
                    <a:lnTo>
                      <a:pt x="301" y="247"/>
                    </a:lnTo>
                    <a:lnTo>
                      <a:pt x="302" y="238"/>
                    </a:lnTo>
                    <a:lnTo>
                      <a:pt x="301" y="229"/>
                    </a:lnTo>
                    <a:lnTo>
                      <a:pt x="299" y="220"/>
                    </a:lnTo>
                    <a:lnTo>
                      <a:pt x="295" y="212"/>
                    </a:lnTo>
                    <a:lnTo>
                      <a:pt x="291" y="205"/>
                    </a:lnTo>
                    <a:lnTo>
                      <a:pt x="285" y="200"/>
                    </a:lnTo>
                    <a:lnTo>
                      <a:pt x="278" y="194"/>
                    </a:lnTo>
                    <a:lnTo>
                      <a:pt x="270" y="190"/>
                    </a:lnTo>
                    <a:lnTo>
                      <a:pt x="262" y="188"/>
                    </a:lnTo>
                    <a:lnTo>
                      <a:pt x="262" y="173"/>
                    </a:lnTo>
                    <a:lnTo>
                      <a:pt x="284" y="173"/>
                    </a:lnTo>
                    <a:lnTo>
                      <a:pt x="305" y="173"/>
                    </a:lnTo>
                    <a:lnTo>
                      <a:pt x="324" y="173"/>
                    </a:lnTo>
                    <a:lnTo>
                      <a:pt x="341" y="173"/>
                    </a:lnTo>
                    <a:lnTo>
                      <a:pt x="358" y="173"/>
                    </a:lnTo>
                    <a:lnTo>
                      <a:pt x="369" y="173"/>
                    </a:lnTo>
                    <a:lnTo>
                      <a:pt x="377" y="173"/>
                    </a:lnTo>
                    <a:lnTo>
                      <a:pt x="382" y="173"/>
                    </a:lnTo>
                    <a:lnTo>
                      <a:pt x="388" y="177"/>
                    </a:lnTo>
                    <a:lnTo>
                      <a:pt x="399" y="184"/>
                    </a:lnTo>
                    <a:lnTo>
                      <a:pt x="415" y="194"/>
                    </a:lnTo>
                    <a:lnTo>
                      <a:pt x="434" y="204"/>
                    </a:lnTo>
                    <a:lnTo>
                      <a:pt x="452" y="216"/>
                    </a:lnTo>
                    <a:lnTo>
                      <a:pt x="468" y="226"/>
                    </a:lnTo>
                    <a:lnTo>
                      <a:pt x="482" y="234"/>
                    </a:lnTo>
                    <a:lnTo>
                      <a:pt x="490" y="239"/>
                    </a:lnTo>
                    <a:lnTo>
                      <a:pt x="490" y="275"/>
                    </a:lnTo>
                    <a:lnTo>
                      <a:pt x="490" y="342"/>
                    </a:lnTo>
                    <a:lnTo>
                      <a:pt x="490" y="410"/>
                    </a:lnTo>
                    <a:lnTo>
                      <a:pt x="490" y="452"/>
                    </a:lnTo>
                    <a:lnTo>
                      <a:pt x="487" y="452"/>
                    </a:lnTo>
                    <a:lnTo>
                      <a:pt x="480" y="452"/>
                    </a:lnTo>
                    <a:lnTo>
                      <a:pt x="473" y="452"/>
                    </a:lnTo>
                    <a:lnTo>
                      <a:pt x="462" y="452"/>
                    </a:lnTo>
                    <a:lnTo>
                      <a:pt x="452" y="452"/>
                    </a:lnTo>
                    <a:lnTo>
                      <a:pt x="439" y="452"/>
                    </a:lnTo>
                    <a:lnTo>
                      <a:pt x="424" y="452"/>
                    </a:lnTo>
                    <a:lnTo>
                      <a:pt x="409" y="452"/>
                    </a:lnTo>
                    <a:lnTo>
                      <a:pt x="393" y="452"/>
                    </a:lnTo>
                    <a:lnTo>
                      <a:pt x="376" y="452"/>
                    </a:lnTo>
                    <a:lnTo>
                      <a:pt x="359" y="452"/>
                    </a:lnTo>
                    <a:lnTo>
                      <a:pt x="340" y="452"/>
                    </a:lnTo>
                    <a:lnTo>
                      <a:pt x="321" y="452"/>
                    </a:lnTo>
                    <a:lnTo>
                      <a:pt x="301" y="452"/>
                    </a:lnTo>
                    <a:lnTo>
                      <a:pt x="282" y="452"/>
                    </a:lnTo>
                    <a:lnTo>
                      <a:pt x="262" y="452"/>
                    </a:lnTo>
                    <a:close/>
                    <a:moveTo>
                      <a:pt x="355" y="514"/>
                    </a:moveTo>
                    <a:lnTo>
                      <a:pt x="353" y="524"/>
                    </a:lnTo>
                    <a:lnTo>
                      <a:pt x="348" y="532"/>
                    </a:lnTo>
                    <a:lnTo>
                      <a:pt x="340" y="538"/>
                    </a:lnTo>
                    <a:lnTo>
                      <a:pt x="331" y="540"/>
                    </a:lnTo>
                    <a:lnTo>
                      <a:pt x="322" y="538"/>
                    </a:lnTo>
                    <a:lnTo>
                      <a:pt x="314" y="532"/>
                    </a:lnTo>
                    <a:lnTo>
                      <a:pt x="308" y="524"/>
                    </a:lnTo>
                    <a:lnTo>
                      <a:pt x="306" y="514"/>
                    </a:lnTo>
                    <a:lnTo>
                      <a:pt x="308" y="505"/>
                    </a:lnTo>
                    <a:lnTo>
                      <a:pt x="314" y="497"/>
                    </a:lnTo>
                    <a:lnTo>
                      <a:pt x="322" y="493"/>
                    </a:lnTo>
                    <a:lnTo>
                      <a:pt x="331" y="490"/>
                    </a:lnTo>
                    <a:lnTo>
                      <a:pt x="340" y="493"/>
                    </a:lnTo>
                    <a:lnTo>
                      <a:pt x="348" y="497"/>
                    </a:lnTo>
                    <a:lnTo>
                      <a:pt x="353" y="505"/>
                    </a:lnTo>
                    <a:lnTo>
                      <a:pt x="355" y="514"/>
                    </a:lnTo>
                    <a:close/>
                    <a:moveTo>
                      <a:pt x="262" y="207"/>
                    </a:moveTo>
                    <a:lnTo>
                      <a:pt x="262" y="204"/>
                    </a:lnTo>
                    <a:lnTo>
                      <a:pt x="271" y="209"/>
                    </a:lnTo>
                    <a:lnTo>
                      <a:pt x="279" y="217"/>
                    </a:lnTo>
                    <a:lnTo>
                      <a:pt x="284" y="226"/>
                    </a:lnTo>
                    <a:lnTo>
                      <a:pt x="286" y="238"/>
                    </a:lnTo>
                    <a:lnTo>
                      <a:pt x="284" y="249"/>
                    </a:lnTo>
                    <a:lnTo>
                      <a:pt x="279" y="259"/>
                    </a:lnTo>
                    <a:lnTo>
                      <a:pt x="271" y="267"/>
                    </a:lnTo>
                    <a:lnTo>
                      <a:pt x="262" y="271"/>
                    </a:lnTo>
                    <a:lnTo>
                      <a:pt x="262" y="269"/>
                    </a:lnTo>
                    <a:lnTo>
                      <a:pt x="269" y="263"/>
                    </a:lnTo>
                    <a:lnTo>
                      <a:pt x="274" y="255"/>
                    </a:lnTo>
                    <a:lnTo>
                      <a:pt x="277" y="247"/>
                    </a:lnTo>
                    <a:lnTo>
                      <a:pt x="278" y="238"/>
                    </a:lnTo>
                    <a:lnTo>
                      <a:pt x="277" y="229"/>
                    </a:lnTo>
                    <a:lnTo>
                      <a:pt x="274" y="220"/>
                    </a:lnTo>
                    <a:lnTo>
                      <a:pt x="269" y="212"/>
                    </a:lnTo>
                    <a:lnTo>
                      <a:pt x="262" y="207"/>
                    </a:lnTo>
                    <a:close/>
                    <a:moveTo>
                      <a:pt x="321" y="141"/>
                    </a:moveTo>
                    <a:lnTo>
                      <a:pt x="321" y="129"/>
                    </a:lnTo>
                    <a:lnTo>
                      <a:pt x="321" y="114"/>
                    </a:lnTo>
                    <a:lnTo>
                      <a:pt x="321" y="101"/>
                    </a:lnTo>
                    <a:lnTo>
                      <a:pt x="321" y="90"/>
                    </a:lnTo>
                    <a:lnTo>
                      <a:pt x="329" y="90"/>
                    </a:lnTo>
                    <a:lnTo>
                      <a:pt x="340" y="90"/>
                    </a:lnTo>
                    <a:lnTo>
                      <a:pt x="356" y="90"/>
                    </a:lnTo>
                    <a:lnTo>
                      <a:pt x="373" y="90"/>
                    </a:lnTo>
                    <a:lnTo>
                      <a:pt x="389" y="90"/>
                    </a:lnTo>
                    <a:lnTo>
                      <a:pt x="403" y="90"/>
                    </a:lnTo>
                    <a:lnTo>
                      <a:pt x="413" y="90"/>
                    </a:lnTo>
                    <a:lnTo>
                      <a:pt x="417" y="90"/>
                    </a:lnTo>
                    <a:lnTo>
                      <a:pt x="420" y="91"/>
                    </a:lnTo>
                    <a:lnTo>
                      <a:pt x="424" y="94"/>
                    </a:lnTo>
                    <a:lnTo>
                      <a:pt x="430" y="97"/>
                    </a:lnTo>
                    <a:lnTo>
                      <a:pt x="437" y="101"/>
                    </a:lnTo>
                    <a:lnTo>
                      <a:pt x="444" y="104"/>
                    </a:lnTo>
                    <a:lnTo>
                      <a:pt x="451" y="107"/>
                    </a:lnTo>
                    <a:lnTo>
                      <a:pt x="457" y="110"/>
                    </a:lnTo>
                    <a:lnTo>
                      <a:pt x="460" y="112"/>
                    </a:lnTo>
                    <a:lnTo>
                      <a:pt x="460" y="121"/>
                    </a:lnTo>
                    <a:lnTo>
                      <a:pt x="460" y="139"/>
                    </a:lnTo>
                    <a:lnTo>
                      <a:pt x="460" y="159"/>
                    </a:lnTo>
                    <a:lnTo>
                      <a:pt x="460" y="178"/>
                    </a:lnTo>
                    <a:lnTo>
                      <a:pt x="397" y="144"/>
                    </a:lnTo>
                    <a:lnTo>
                      <a:pt x="394" y="143"/>
                    </a:lnTo>
                    <a:lnTo>
                      <a:pt x="393" y="143"/>
                    </a:lnTo>
                    <a:lnTo>
                      <a:pt x="393" y="143"/>
                    </a:lnTo>
                    <a:lnTo>
                      <a:pt x="393" y="143"/>
                    </a:lnTo>
                    <a:lnTo>
                      <a:pt x="392" y="142"/>
                    </a:lnTo>
                    <a:lnTo>
                      <a:pt x="392" y="142"/>
                    </a:lnTo>
                    <a:lnTo>
                      <a:pt x="392" y="142"/>
                    </a:lnTo>
                    <a:lnTo>
                      <a:pt x="391" y="141"/>
                    </a:lnTo>
                    <a:lnTo>
                      <a:pt x="389" y="141"/>
                    </a:lnTo>
                    <a:lnTo>
                      <a:pt x="388" y="141"/>
                    </a:lnTo>
                    <a:lnTo>
                      <a:pt x="386" y="141"/>
                    </a:lnTo>
                    <a:lnTo>
                      <a:pt x="321" y="141"/>
                    </a:lnTo>
                    <a:close/>
                    <a:moveTo>
                      <a:pt x="90" y="83"/>
                    </a:moveTo>
                    <a:lnTo>
                      <a:pt x="97" y="79"/>
                    </a:lnTo>
                    <a:lnTo>
                      <a:pt x="107" y="73"/>
                    </a:lnTo>
                    <a:lnTo>
                      <a:pt x="118" y="65"/>
                    </a:lnTo>
                    <a:lnTo>
                      <a:pt x="131" y="57"/>
                    </a:lnTo>
                    <a:lnTo>
                      <a:pt x="143" y="49"/>
                    </a:lnTo>
                    <a:lnTo>
                      <a:pt x="154" y="42"/>
                    </a:lnTo>
                    <a:lnTo>
                      <a:pt x="162" y="36"/>
                    </a:lnTo>
                    <a:lnTo>
                      <a:pt x="166" y="33"/>
                    </a:lnTo>
                    <a:lnTo>
                      <a:pt x="170" y="33"/>
                    </a:lnTo>
                    <a:lnTo>
                      <a:pt x="177" y="33"/>
                    </a:lnTo>
                    <a:lnTo>
                      <a:pt x="187" y="33"/>
                    </a:lnTo>
                    <a:lnTo>
                      <a:pt x="200" y="33"/>
                    </a:lnTo>
                    <a:lnTo>
                      <a:pt x="215" y="33"/>
                    </a:lnTo>
                    <a:lnTo>
                      <a:pt x="232" y="33"/>
                    </a:lnTo>
                    <a:lnTo>
                      <a:pt x="251" y="33"/>
                    </a:lnTo>
                    <a:lnTo>
                      <a:pt x="270" y="33"/>
                    </a:lnTo>
                    <a:lnTo>
                      <a:pt x="270" y="141"/>
                    </a:lnTo>
                    <a:lnTo>
                      <a:pt x="249" y="141"/>
                    </a:lnTo>
                    <a:lnTo>
                      <a:pt x="249" y="82"/>
                    </a:lnTo>
                    <a:lnTo>
                      <a:pt x="248" y="79"/>
                    </a:lnTo>
                    <a:lnTo>
                      <a:pt x="247" y="76"/>
                    </a:lnTo>
                    <a:lnTo>
                      <a:pt x="245" y="75"/>
                    </a:lnTo>
                    <a:lnTo>
                      <a:pt x="241" y="74"/>
                    </a:lnTo>
                    <a:lnTo>
                      <a:pt x="137" y="74"/>
                    </a:lnTo>
                    <a:lnTo>
                      <a:pt x="135" y="74"/>
                    </a:lnTo>
                    <a:lnTo>
                      <a:pt x="134" y="74"/>
                    </a:lnTo>
                    <a:lnTo>
                      <a:pt x="133" y="74"/>
                    </a:lnTo>
                    <a:lnTo>
                      <a:pt x="132" y="75"/>
                    </a:lnTo>
                    <a:lnTo>
                      <a:pt x="108" y="91"/>
                    </a:lnTo>
                    <a:lnTo>
                      <a:pt x="107" y="92"/>
                    </a:lnTo>
                    <a:lnTo>
                      <a:pt x="105" y="95"/>
                    </a:lnTo>
                    <a:lnTo>
                      <a:pt x="104" y="96"/>
                    </a:lnTo>
                    <a:lnTo>
                      <a:pt x="104" y="98"/>
                    </a:lnTo>
                    <a:lnTo>
                      <a:pt x="104" y="162"/>
                    </a:lnTo>
                    <a:lnTo>
                      <a:pt x="90" y="172"/>
                    </a:lnTo>
                    <a:lnTo>
                      <a:pt x="90" y="147"/>
                    </a:lnTo>
                    <a:lnTo>
                      <a:pt x="90" y="119"/>
                    </a:lnTo>
                    <a:lnTo>
                      <a:pt x="90" y="97"/>
                    </a:lnTo>
                    <a:lnTo>
                      <a:pt x="90" y="83"/>
                    </a:lnTo>
                    <a:close/>
                    <a:moveTo>
                      <a:pt x="262" y="238"/>
                    </a:moveTo>
                    <a:lnTo>
                      <a:pt x="261" y="245"/>
                    </a:lnTo>
                    <a:lnTo>
                      <a:pt x="257" y="252"/>
                    </a:lnTo>
                    <a:lnTo>
                      <a:pt x="253" y="256"/>
                    </a:lnTo>
                    <a:lnTo>
                      <a:pt x="246" y="260"/>
                    </a:lnTo>
                    <a:lnTo>
                      <a:pt x="245" y="260"/>
                    </a:lnTo>
                    <a:lnTo>
                      <a:pt x="242" y="260"/>
                    </a:lnTo>
                    <a:lnTo>
                      <a:pt x="241" y="261"/>
                    </a:lnTo>
                    <a:lnTo>
                      <a:pt x="239" y="261"/>
                    </a:lnTo>
                    <a:lnTo>
                      <a:pt x="232" y="260"/>
                    </a:lnTo>
                    <a:lnTo>
                      <a:pt x="225" y="255"/>
                    </a:lnTo>
                    <a:lnTo>
                      <a:pt x="221" y="249"/>
                    </a:lnTo>
                    <a:lnTo>
                      <a:pt x="217" y="242"/>
                    </a:lnTo>
                    <a:lnTo>
                      <a:pt x="217" y="241"/>
                    </a:lnTo>
                    <a:lnTo>
                      <a:pt x="217" y="240"/>
                    </a:lnTo>
                    <a:lnTo>
                      <a:pt x="217" y="239"/>
                    </a:lnTo>
                    <a:lnTo>
                      <a:pt x="217" y="238"/>
                    </a:lnTo>
                    <a:lnTo>
                      <a:pt x="217" y="237"/>
                    </a:lnTo>
                    <a:lnTo>
                      <a:pt x="217" y="235"/>
                    </a:lnTo>
                    <a:lnTo>
                      <a:pt x="217" y="234"/>
                    </a:lnTo>
                    <a:lnTo>
                      <a:pt x="217" y="233"/>
                    </a:lnTo>
                    <a:lnTo>
                      <a:pt x="221" y="226"/>
                    </a:lnTo>
                    <a:lnTo>
                      <a:pt x="225" y="220"/>
                    </a:lnTo>
                    <a:lnTo>
                      <a:pt x="232" y="216"/>
                    </a:lnTo>
                    <a:lnTo>
                      <a:pt x="239" y="215"/>
                    </a:lnTo>
                    <a:lnTo>
                      <a:pt x="241" y="215"/>
                    </a:lnTo>
                    <a:lnTo>
                      <a:pt x="242" y="215"/>
                    </a:lnTo>
                    <a:lnTo>
                      <a:pt x="245" y="216"/>
                    </a:lnTo>
                    <a:lnTo>
                      <a:pt x="246" y="216"/>
                    </a:lnTo>
                    <a:lnTo>
                      <a:pt x="253" y="219"/>
                    </a:lnTo>
                    <a:lnTo>
                      <a:pt x="257" y="224"/>
                    </a:lnTo>
                    <a:lnTo>
                      <a:pt x="261" y="231"/>
                    </a:lnTo>
                    <a:lnTo>
                      <a:pt x="262" y="238"/>
                    </a:lnTo>
                    <a:close/>
                    <a:moveTo>
                      <a:pt x="233" y="90"/>
                    </a:moveTo>
                    <a:lnTo>
                      <a:pt x="233" y="101"/>
                    </a:lnTo>
                    <a:lnTo>
                      <a:pt x="233" y="114"/>
                    </a:lnTo>
                    <a:lnTo>
                      <a:pt x="233" y="129"/>
                    </a:lnTo>
                    <a:lnTo>
                      <a:pt x="233" y="141"/>
                    </a:lnTo>
                    <a:lnTo>
                      <a:pt x="140" y="141"/>
                    </a:lnTo>
                    <a:lnTo>
                      <a:pt x="138" y="141"/>
                    </a:lnTo>
                    <a:lnTo>
                      <a:pt x="135" y="142"/>
                    </a:lnTo>
                    <a:lnTo>
                      <a:pt x="133" y="142"/>
                    </a:lnTo>
                    <a:lnTo>
                      <a:pt x="131" y="143"/>
                    </a:lnTo>
                    <a:lnTo>
                      <a:pt x="120" y="151"/>
                    </a:lnTo>
                    <a:lnTo>
                      <a:pt x="120" y="135"/>
                    </a:lnTo>
                    <a:lnTo>
                      <a:pt x="120" y="121"/>
                    </a:lnTo>
                    <a:lnTo>
                      <a:pt x="120" y="110"/>
                    </a:lnTo>
                    <a:lnTo>
                      <a:pt x="120" y="103"/>
                    </a:lnTo>
                    <a:lnTo>
                      <a:pt x="125" y="99"/>
                    </a:lnTo>
                    <a:lnTo>
                      <a:pt x="131" y="96"/>
                    </a:lnTo>
                    <a:lnTo>
                      <a:pt x="135" y="92"/>
                    </a:lnTo>
                    <a:lnTo>
                      <a:pt x="139" y="90"/>
                    </a:lnTo>
                    <a:lnTo>
                      <a:pt x="143" y="90"/>
                    </a:lnTo>
                    <a:lnTo>
                      <a:pt x="154" y="90"/>
                    </a:lnTo>
                    <a:lnTo>
                      <a:pt x="168" y="90"/>
                    </a:lnTo>
                    <a:lnTo>
                      <a:pt x="183" y="90"/>
                    </a:lnTo>
                    <a:lnTo>
                      <a:pt x="199" y="90"/>
                    </a:lnTo>
                    <a:lnTo>
                      <a:pt x="214" y="90"/>
                    </a:lnTo>
                    <a:lnTo>
                      <a:pt x="225" y="90"/>
                    </a:lnTo>
                    <a:lnTo>
                      <a:pt x="233" y="90"/>
                    </a:lnTo>
                    <a:close/>
                    <a:moveTo>
                      <a:pt x="50" y="239"/>
                    </a:moveTo>
                    <a:lnTo>
                      <a:pt x="57" y="234"/>
                    </a:lnTo>
                    <a:lnTo>
                      <a:pt x="69" y="226"/>
                    </a:lnTo>
                    <a:lnTo>
                      <a:pt x="84" y="216"/>
                    </a:lnTo>
                    <a:lnTo>
                      <a:pt x="100" y="204"/>
                    </a:lnTo>
                    <a:lnTo>
                      <a:pt x="115" y="194"/>
                    </a:lnTo>
                    <a:lnTo>
                      <a:pt x="128" y="185"/>
                    </a:lnTo>
                    <a:lnTo>
                      <a:pt x="139" y="177"/>
                    </a:lnTo>
                    <a:lnTo>
                      <a:pt x="145" y="173"/>
                    </a:lnTo>
                    <a:lnTo>
                      <a:pt x="148" y="173"/>
                    </a:lnTo>
                    <a:lnTo>
                      <a:pt x="155" y="173"/>
                    </a:lnTo>
                    <a:lnTo>
                      <a:pt x="165" y="173"/>
                    </a:lnTo>
                    <a:lnTo>
                      <a:pt x="178" y="173"/>
                    </a:lnTo>
                    <a:lnTo>
                      <a:pt x="193" y="173"/>
                    </a:lnTo>
                    <a:lnTo>
                      <a:pt x="209" y="173"/>
                    </a:lnTo>
                    <a:lnTo>
                      <a:pt x="227" y="173"/>
                    </a:lnTo>
                    <a:lnTo>
                      <a:pt x="246" y="173"/>
                    </a:lnTo>
                    <a:lnTo>
                      <a:pt x="246" y="187"/>
                    </a:lnTo>
                    <a:lnTo>
                      <a:pt x="237" y="189"/>
                    </a:lnTo>
                    <a:lnTo>
                      <a:pt x="229" y="193"/>
                    </a:lnTo>
                    <a:lnTo>
                      <a:pt x="221" y="197"/>
                    </a:lnTo>
                    <a:lnTo>
                      <a:pt x="214" y="203"/>
                    </a:lnTo>
                    <a:lnTo>
                      <a:pt x="209" y="211"/>
                    </a:lnTo>
                    <a:lnTo>
                      <a:pt x="204" y="219"/>
                    </a:lnTo>
                    <a:lnTo>
                      <a:pt x="202" y="229"/>
                    </a:lnTo>
                    <a:lnTo>
                      <a:pt x="201" y="238"/>
                    </a:lnTo>
                    <a:lnTo>
                      <a:pt x="202" y="247"/>
                    </a:lnTo>
                    <a:lnTo>
                      <a:pt x="204" y="256"/>
                    </a:lnTo>
                    <a:lnTo>
                      <a:pt x="209" y="264"/>
                    </a:lnTo>
                    <a:lnTo>
                      <a:pt x="214" y="271"/>
                    </a:lnTo>
                    <a:lnTo>
                      <a:pt x="221" y="278"/>
                    </a:lnTo>
                    <a:lnTo>
                      <a:pt x="229" y="283"/>
                    </a:lnTo>
                    <a:lnTo>
                      <a:pt x="237" y="286"/>
                    </a:lnTo>
                    <a:lnTo>
                      <a:pt x="246" y="289"/>
                    </a:lnTo>
                    <a:lnTo>
                      <a:pt x="246" y="452"/>
                    </a:lnTo>
                    <a:lnTo>
                      <a:pt x="229" y="452"/>
                    </a:lnTo>
                    <a:lnTo>
                      <a:pt x="211" y="452"/>
                    </a:lnTo>
                    <a:lnTo>
                      <a:pt x="194" y="452"/>
                    </a:lnTo>
                    <a:lnTo>
                      <a:pt x="177" y="452"/>
                    </a:lnTo>
                    <a:lnTo>
                      <a:pt x="161" y="452"/>
                    </a:lnTo>
                    <a:lnTo>
                      <a:pt x="146" y="452"/>
                    </a:lnTo>
                    <a:lnTo>
                      <a:pt x="131" y="452"/>
                    </a:lnTo>
                    <a:lnTo>
                      <a:pt x="117" y="452"/>
                    </a:lnTo>
                    <a:lnTo>
                      <a:pt x="104" y="452"/>
                    </a:lnTo>
                    <a:lnTo>
                      <a:pt x="93" y="452"/>
                    </a:lnTo>
                    <a:lnTo>
                      <a:pt x="82" y="452"/>
                    </a:lnTo>
                    <a:lnTo>
                      <a:pt x="73" y="452"/>
                    </a:lnTo>
                    <a:lnTo>
                      <a:pt x="65" y="452"/>
                    </a:lnTo>
                    <a:lnTo>
                      <a:pt x="58" y="452"/>
                    </a:lnTo>
                    <a:lnTo>
                      <a:pt x="54" y="452"/>
                    </a:lnTo>
                    <a:lnTo>
                      <a:pt x="50" y="452"/>
                    </a:lnTo>
                    <a:lnTo>
                      <a:pt x="50" y="410"/>
                    </a:lnTo>
                    <a:lnTo>
                      <a:pt x="50" y="342"/>
                    </a:lnTo>
                    <a:lnTo>
                      <a:pt x="50" y="275"/>
                    </a:lnTo>
                    <a:lnTo>
                      <a:pt x="50" y="239"/>
                    </a:lnTo>
                    <a:close/>
                    <a:moveTo>
                      <a:pt x="163" y="491"/>
                    </a:moveTo>
                    <a:lnTo>
                      <a:pt x="170" y="495"/>
                    </a:lnTo>
                    <a:lnTo>
                      <a:pt x="176" y="501"/>
                    </a:lnTo>
                    <a:lnTo>
                      <a:pt x="179" y="506"/>
                    </a:lnTo>
                    <a:lnTo>
                      <a:pt x="180" y="514"/>
                    </a:lnTo>
                    <a:lnTo>
                      <a:pt x="179" y="523"/>
                    </a:lnTo>
                    <a:lnTo>
                      <a:pt x="176" y="529"/>
                    </a:lnTo>
                    <a:lnTo>
                      <a:pt x="170" y="535"/>
                    </a:lnTo>
                    <a:lnTo>
                      <a:pt x="163" y="539"/>
                    </a:lnTo>
                    <a:lnTo>
                      <a:pt x="166" y="533"/>
                    </a:lnTo>
                    <a:lnTo>
                      <a:pt x="169" y="527"/>
                    </a:lnTo>
                    <a:lnTo>
                      <a:pt x="170" y="521"/>
                    </a:lnTo>
                    <a:lnTo>
                      <a:pt x="170" y="514"/>
                    </a:lnTo>
                    <a:lnTo>
                      <a:pt x="170" y="509"/>
                    </a:lnTo>
                    <a:lnTo>
                      <a:pt x="169" y="503"/>
                    </a:lnTo>
                    <a:lnTo>
                      <a:pt x="166" y="497"/>
                    </a:lnTo>
                    <a:lnTo>
                      <a:pt x="163" y="491"/>
                    </a:lnTo>
                    <a:close/>
                    <a:moveTo>
                      <a:pt x="154" y="514"/>
                    </a:moveTo>
                    <a:lnTo>
                      <a:pt x="152" y="524"/>
                    </a:lnTo>
                    <a:lnTo>
                      <a:pt x="147" y="532"/>
                    </a:lnTo>
                    <a:lnTo>
                      <a:pt x="139" y="538"/>
                    </a:lnTo>
                    <a:lnTo>
                      <a:pt x="130" y="540"/>
                    </a:lnTo>
                    <a:lnTo>
                      <a:pt x="120" y="538"/>
                    </a:lnTo>
                    <a:lnTo>
                      <a:pt x="112" y="532"/>
                    </a:lnTo>
                    <a:lnTo>
                      <a:pt x="107" y="524"/>
                    </a:lnTo>
                    <a:lnTo>
                      <a:pt x="104" y="514"/>
                    </a:lnTo>
                    <a:lnTo>
                      <a:pt x="107" y="505"/>
                    </a:lnTo>
                    <a:lnTo>
                      <a:pt x="112" y="497"/>
                    </a:lnTo>
                    <a:lnTo>
                      <a:pt x="120" y="493"/>
                    </a:lnTo>
                    <a:lnTo>
                      <a:pt x="130" y="490"/>
                    </a:lnTo>
                    <a:lnTo>
                      <a:pt x="139" y="493"/>
                    </a:lnTo>
                    <a:lnTo>
                      <a:pt x="147" y="497"/>
                    </a:lnTo>
                    <a:lnTo>
                      <a:pt x="152" y="505"/>
                    </a:lnTo>
                    <a:lnTo>
                      <a:pt x="154" y="514"/>
                    </a:lnTo>
                    <a:close/>
                    <a:moveTo>
                      <a:pt x="203" y="712"/>
                    </a:moveTo>
                    <a:lnTo>
                      <a:pt x="175" y="712"/>
                    </a:lnTo>
                    <a:lnTo>
                      <a:pt x="147" y="712"/>
                    </a:lnTo>
                    <a:lnTo>
                      <a:pt x="122" y="712"/>
                    </a:lnTo>
                    <a:lnTo>
                      <a:pt x="100" y="712"/>
                    </a:lnTo>
                    <a:lnTo>
                      <a:pt x="80" y="712"/>
                    </a:lnTo>
                    <a:lnTo>
                      <a:pt x="64" y="712"/>
                    </a:lnTo>
                    <a:lnTo>
                      <a:pt x="54" y="712"/>
                    </a:lnTo>
                    <a:lnTo>
                      <a:pt x="48" y="712"/>
                    </a:lnTo>
                    <a:lnTo>
                      <a:pt x="46" y="704"/>
                    </a:lnTo>
                    <a:lnTo>
                      <a:pt x="43" y="694"/>
                    </a:lnTo>
                    <a:lnTo>
                      <a:pt x="42" y="687"/>
                    </a:lnTo>
                    <a:lnTo>
                      <a:pt x="41" y="684"/>
                    </a:lnTo>
                    <a:lnTo>
                      <a:pt x="39" y="684"/>
                    </a:lnTo>
                    <a:lnTo>
                      <a:pt x="34" y="683"/>
                    </a:lnTo>
                    <a:lnTo>
                      <a:pt x="28" y="683"/>
                    </a:lnTo>
                    <a:lnTo>
                      <a:pt x="25" y="683"/>
                    </a:lnTo>
                    <a:lnTo>
                      <a:pt x="25" y="663"/>
                    </a:lnTo>
                    <a:lnTo>
                      <a:pt x="27" y="636"/>
                    </a:lnTo>
                    <a:lnTo>
                      <a:pt x="28" y="608"/>
                    </a:lnTo>
                    <a:lnTo>
                      <a:pt x="28" y="588"/>
                    </a:lnTo>
                    <a:lnTo>
                      <a:pt x="38" y="588"/>
                    </a:lnTo>
                    <a:lnTo>
                      <a:pt x="51" y="588"/>
                    </a:lnTo>
                    <a:lnTo>
                      <a:pt x="69" y="588"/>
                    </a:lnTo>
                    <a:lnTo>
                      <a:pt x="87" y="588"/>
                    </a:lnTo>
                    <a:lnTo>
                      <a:pt x="104" y="588"/>
                    </a:lnTo>
                    <a:lnTo>
                      <a:pt x="120" y="588"/>
                    </a:lnTo>
                    <a:lnTo>
                      <a:pt x="134" y="588"/>
                    </a:lnTo>
                    <a:lnTo>
                      <a:pt x="142" y="588"/>
                    </a:lnTo>
                    <a:lnTo>
                      <a:pt x="146" y="603"/>
                    </a:lnTo>
                    <a:lnTo>
                      <a:pt x="150" y="624"/>
                    </a:lnTo>
                    <a:lnTo>
                      <a:pt x="155" y="641"/>
                    </a:lnTo>
                    <a:lnTo>
                      <a:pt x="156" y="649"/>
                    </a:lnTo>
                    <a:lnTo>
                      <a:pt x="214" y="649"/>
                    </a:lnTo>
                    <a:lnTo>
                      <a:pt x="214" y="660"/>
                    </a:lnTo>
                    <a:lnTo>
                      <a:pt x="214" y="675"/>
                    </a:lnTo>
                    <a:lnTo>
                      <a:pt x="210" y="692"/>
                    </a:lnTo>
                    <a:lnTo>
                      <a:pt x="203" y="712"/>
                    </a:lnTo>
                    <a:close/>
                    <a:moveTo>
                      <a:pt x="441" y="682"/>
                    </a:moveTo>
                    <a:lnTo>
                      <a:pt x="439" y="685"/>
                    </a:lnTo>
                    <a:lnTo>
                      <a:pt x="436" y="693"/>
                    </a:lnTo>
                    <a:lnTo>
                      <a:pt x="432" y="704"/>
                    </a:lnTo>
                    <a:lnTo>
                      <a:pt x="430" y="712"/>
                    </a:lnTo>
                    <a:lnTo>
                      <a:pt x="428" y="712"/>
                    </a:lnTo>
                    <a:lnTo>
                      <a:pt x="422" y="712"/>
                    </a:lnTo>
                    <a:lnTo>
                      <a:pt x="415" y="712"/>
                    </a:lnTo>
                    <a:lnTo>
                      <a:pt x="407" y="712"/>
                    </a:lnTo>
                    <a:lnTo>
                      <a:pt x="397" y="712"/>
                    </a:lnTo>
                    <a:lnTo>
                      <a:pt x="385" y="712"/>
                    </a:lnTo>
                    <a:lnTo>
                      <a:pt x="373" y="712"/>
                    </a:lnTo>
                    <a:lnTo>
                      <a:pt x="359" y="712"/>
                    </a:lnTo>
                    <a:lnTo>
                      <a:pt x="343" y="712"/>
                    </a:lnTo>
                    <a:lnTo>
                      <a:pt x="327" y="712"/>
                    </a:lnTo>
                    <a:lnTo>
                      <a:pt x="310" y="712"/>
                    </a:lnTo>
                    <a:lnTo>
                      <a:pt x="293" y="712"/>
                    </a:lnTo>
                    <a:lnTo>
                      <a:pt x="275" y="712"/>
                    </a:lnTo>
                    <a:lnTo>
                      <a:pt x="257" y="712"/>
                    </a:lnTo>
                    <a:lnTo>
                      <a:pt x="239" y="712"/>
                    </a:lnTo>
                    <a:lnTo>
                      <a:pt x="221" y="712"/>
                    </a:lnTo>
                    <a:lnTo>
                      <a:pt x="226" y="693"/>
                    </a:lnTo>
                    <a:lnTo>
                      <a:pt x="230" y="676"/>
                    </a:lnTo>
                    <a:lnTo>
                      <a:pt x="230" y="661"/>
                    </a:lnTo>
                    <a:lnTo>
                      <a:pt x="230" y="649"/>
                    </a:lnTo>
                    <a:lnTo>
                      <a:pt x="313" y="649"/>
                    </a:lnTo>
                    <a:lnTo>
                      <a:pt x="315" y="641"/>
                    </a:lnTo>
                    <a:lnTo>
                      <a:pt x="318" y="624"/>
                    </a:lnTo>
                    <a:lnTo>
                      <a:pt x="324" y="603"/>
                    </a:lnTo>
                    <a:lnTo>
                      <a:pt x="328" y="588"/>
                    </a:lnTo>
                    <a:lnTo>
                      <a:pt x="337" y="588"/>
                    </a:lnTo>
                    <a:lnTo>
                      <a:pt x="351" y="588"/>
                    </a:lnTo>
                    <a:lnTo>
                      <a:pt x="369" y="588"/>
                    </a:lnTo>
                    <a:lnTo>
                      <a:pt x="389" y="588"/>
                    </a:lnTo>
                    <a:lnTo>
                      <a:pt x="408" y="588"/>
                    </a:lnTo>
                    <a:lnTo>
                      <a:pt x="427" y="588"/>
                    </a:lnTo>
                    <a:lnTo>
                      <a:pt x="442" y="588"/>
                    </a:lnTo>
                    <a:lnTo>
                      <a:pt x="451" y="588"/>
                    </a:lnTo>
                    <a:lnTo>
                      <a:pt x="452" y="607"/>
                    </a:lnTo>
                    <a:lnTo>
                      <a:pt x="454" y="633"/>
                    </a:lnTo>
                    <a:lnTo>
                      <a:pt x="457" y="661"/>
                    </a:lnTo>
                    <a:lnTo>
                      <a:pt x="459" y="682"/>
                    </a:lnTo>
                    <a:lnTo>
                      <a:pt x="454" y="682"/>
                    </a:lnTo>
                    <a:lnTo>
                      <a:pt x="449" y="682"/>
                    </a:lnTo>
                    <a:lnTo>
                      <a:pt x="443" y="682"/>
                    </a:lnTo>
                    <a:lnTo>
                      <a:pt x="441" y="682"/>
                    </a:lnTo>
                    <a:close/>
                    <a:moveTo>
                      <a:pt x="473" y="564"/>
                    </a:moveTo>
                    <a:lnTo>
                      <a:pt x="461" y="564"/>
                    </a:lnTo>
                    <a:lnTo>
                      <a:pt x="308" y="564"/>
                    </a:lnTo>
                    <a:lnTo>
                      <a:pt x="306" y="572"/>
                    </a:lnTo>
                    <a:lnTo>
                      <a:pt x="302" y="589"/>
                    </a:lnTo>
                    <a:lnTo>
                      <a:pt x="298" y="610"/>
                    </a:lnTo>
                    <a:lnTo>
                      <a:pt x="294" y="625"/>
                    </a:lnTo>
                    <a:lnTo>
                      <a:pt x="285" y="625"/>
                    </a:lnTo>
                    <a:lnTo>
                      <a:pt x="271" y="625"/>
                    </a:lnTo>
                    <a:lnTo>
                      <a:pt x="254" y="625"/>
                    </a:lnTo>
                    <a:lnTo>
                      <a:pt x="234" y="625"/>
                    </a:lnTo>
                    <a:lnTo>
                      <a:pt x="216" y="625"/>
                    </a:lnTo>
                    <a:lnTo>
                      <a:pt x="199" y="625"/>
                    </a:lnTo>
                    <a:lnTo>
                      <a:pt x="185" y="625"/>
                    </a:lnTo>
                    <a:lnTo>
                      <a:pt x="176" y="625"/>
                    </a:lnTo>
                    <a:lnTo>
                      <a:pt x="172" y="610"/>
                    </a:lnTo>
                    <a:lnTo>
                      <a:pt x="166" y="589"/>
                    </a:lnTo>
                    <a:lnTo>
                      <a:pt x="163" y="572"/>
                    </a:lnTo>
                    <a:lnTo>
                      <a:pt x="161" y="564"/>
                    </a:lnTo>
                    <a:lnTo>
                      <a:pt x="70" y="564"/>
                    </a:lnTo>
                    <a:lnTo>
                      <a:pt x="70" y="485"/>
                    </a:lnTo>
                    <a:lnTo>
                      <a:pt x="102" y="485"/>
                    </a:lnTo>
                    <a:lnTo>
                      <a:pt x="96" y="491"/>
                    </a:lnTo>
                    <a:lnTo>
                      <a:pt x="92" y="498"/>
                    </a:lnTo>
                    <a:lnTo>
                      <a:pt x="89" y="506"/>
                    </a:lnTo>
                    <a:lnTo>
                      <a:pt x="88" y="514"/>
                    </a:lnTo>
                    <a:lnTo>
                      <a:pt x="90" y="529"/>
                    </a:lnTo>
                    <a:lnTo>
                      <a:pt x="99" y="541"/>
                    </a:lnTo>
                    <a:lnTo>
                      <a:pt x="109" y="550"/>
                    </a:lnTo>
                    <a:lnTo>
                      <a:pt x="122" y="555"/>
                    </a:lnTo>
                    <a:lnTo>
                      <a:pt x="122" y="556"/>
                    </a:lnTo>
                    <a:lnTo>
                      <a:pt x="155" y="556"/>
                    </a:lnTo>
                    <a:lnTo>
                      <a:pt x="163" y="555"/>
                    </a:lnTo>
                    <a:lnTo>
                      <a:pt x="171" y="553"/>
                    </a:lnTo>
                    <a:lnTo>
                      <a:pt x="178" y="549"/>
                    </a:lnTo>
                    <a:lnTo>
                      <a:pt x="185" y="543"/>
                    </a:lnTo>
                    <a:lnTo>
                      <a:pt x="189" y="538"/>
                    </a:lnTo>
                    <a:lnTo>
                      <a:pt x="193" y="531"/>
                    </a:lnTo>
                    <a:lnTo>
                      <a:pt x="195" y="523"/>
                    </a:lnTo>
                    <a:lnTo>
                      <a:pt x="196" y="514"/>
                    </a:lnTo>
                    <a:lnTo>
                      <a:pt x="195" y="506"/>
                    </a:lnTo>
                    <a:lnTo>
                      <a:pt x="193" y="498"/>
                    </a:lnTo>
                    <a:lnTo>
                      <a:pt x="188" y="491"/>
                    </a:lnTo>
                    <a:lnTo>
                      <a:pt x="183" y="485"/>
                    </a:lnTo>
                    <a:lnTo>
                      <a:pt x="303" y="485"/>
                    </a:lnTo>
                    <a:lnTo>
                      <a:pt x="298" y="491"/>
                    </a:lnTo>
                    <a:lnTo>
                      <a:pt x="293" y="498"/>
                    </a:lnTo>
                    <a:lnTo>
                      <a:pt x="291" y="506"/>
                    </a:lnTo>
                    <a:lnTo>
                      <a:pt x="290" y="514"/>
                    </a:lnTo>
                    <a:lnTo>
                      <a:pt x="292" y="529"/>
                    </a:lnTo>
                    <a:lnTo>
                      <a:pt x="300" y="541"/>
                    </a:lnTo>
                    <a:lnTo>
                      <a:pt x="310" y="550"/>
                    </a:lnTo>
                    <a:lnTo>
                      <a:pt x="323" y="555"/>
                    </a:lnTo>
                    <a:lnTo>
                      <a:pt x="323" y="556"/>
                    </a:lnTo>
                    <a:lnTo>
                      <a:pt x="356" y="556"/>
                    </a:lnTo>
                    <a:lnTo>
                      <a:pt x="365" y="555"/>
                    </a:lnTo>
                    <a:lnTo>
                      <a:pt x="373" y="553"/>
                    </a:lnTo>
                    <a:lnTo>
                      <a:pt x="379" y="549"/>
                    </a:lnTo>
                    <a:lnTo>
                      <a:pt x="385" y="543"/>
                    </a:lnTo>
                    <a:lnTo>
                      <a:pt x="390" y="538"/>
                    </a:lnTo>
                    <a:lnTo>
                      <a:pt x="393" y="531"/>
                    </a:lnTo>
                    <a:lnTo>
                      <a:pt x="396" y="523"/>
                    </a:lnTo>
                    <a:lnTo>
                      <a:pt x="397" y="514"/>
                    </a:lnTo>
                    <a:lnTo>
                      <a:pt x="396" y="506"/>
                    </a:lnTo>
                    <a:lnTo>
                      <a:pt x="393" y="498"/>
                    </a:lnTo>
                    <a:lnTo>
                      <a:pt x="390" y="491"/>
                    </a:lnTo>
                    <a:lnTo>
                      <a:pt x="384" y="485"/>
                    </a:lnTo>
                    <a:lnTo>
                      <a:pt x="487" y="485"/>
                    </a:lnTo>
                    <a:lnTo>
                      <a:pt x="487" y="519"/>
                    </a:lnTo>
                    <a:lnTo>
                      <a:pt x="487" y="559"/>
                    </a:lnTo>
                    <a:lnTo>
                      <a:pt x="487" y="598"/>
                    </a:lnTo>
                    <a:lnTo>
                      <a:pt x="487" y="621"/>
                    </a:lnTo>
                    <a:lnTo>
                      <a:pt x="484" y="621"/>
                    </a:lnTo>
                    <a:lnTo>
                      <a:pt x="482" y="621"/>
                    </a:lnTo>
                    <a:lnTo>
                      <a:pt x="480" y="621"/>
                    </a:lnTo>
                    <a:lnTo>
                      <a:pt x="477" y="621"/>
                    </a:lnTo>
                    <a:lnTo>
                      <a:pt x="473" y="564"/>
                    </a:lnTo>
                    <a:close/>
                    <a:moveTo>
                      <a:pt x="589" y="661"/>
                    </a:moveTo>
                    <a:lnTo>
                      <a:pt x="572" y="662"/>
                    </a:lnTo>
                    <a:lnTo>
                      <a:pt x="556" y="663"/>
                    </a:lnTo>
                    <a:lnTo>
                      <a:pt x="540" y="664"/>
                    </a:lnTo>
                    <a:lnTo>
                      <a:pt x="526" y="664"/>
                    </a:lnTo>
                    <a:lnTo>
                      <a:pt x="512" y="666"/>
                    </a:lnTo>
                    <a:lnTo>
                      <a:pt x="500" y="667"/>
                    </a:lnTo>
                    <a:lnTo>
                      <a:pt x="490" y="668"/>
                    </a:lnTo>
                    <a:lnTo>
                      <a:pt x="482" y="668"/>
                    </a:lnTo>
                    <a:lnTo>
                      <a:pt x="480" y="645"/>
                    </a:lnTo>
                    <a:lnTo>
                      <a:pt x="510" y="645"/>
                    </a:lnTo>
                    <a:lnTo>
                      <a:pt x="510" y="523"/>
                    </a:lnTo>
                    <a:lnTo>
                      <a:pt x="604" y="531"/>
                    </a:lnTo>
                    <a:lnTo>
                      <a:pt x="604" y="554"/>
                    </a:lnTo>
                    <a:lnTo>
                      <a:pt x="605" y="585"/>
                    </a:lnTo>
                    <a:lnTo>
                      <a:pt x="605" y="614"/>
                    </a:lnTo>
                    <a:lnTo>
                      <a:pt x="605" y="626"/>
                    </a:lnTo>
                    <a:lnTo>
                      <a:pt x="603" y="631"/>
                    </a:lnTo>
                    <a:lnTo>
                      <a:pt x="599" y="639"/>
                    </a:lnTo>
                    <a:lnTo>
                      <a:pt x="594" y="651"/>
                    </a:lnTo>
                    <a:lnTo>
                      <a:pt x="589" y="661"/>
                    </a:lnTo>
                    <a:close/>
                    <a:moveTo>
                      <a:pt x="607" y="660"/>
                    </a:moveTo>
                    <a:lnTo>
                      <a:pt x="620" y="630"/>
                    </a:lnTo>
                    <a:lnTo>
                      <a:pt x="620" y="568"/>
                    </a:lnTo>
                    <a:lnTo>
                      <a:pt x="643" y="579"/>
                    </a:lnTo>
                    <a:lnTo>
                      <a:pt x="644" y="579"/>
                    </a:lnTo>
                    <a:lnTo>
                      <a:pt x="645" y="580"/>
                    </a:lnTo>
                    <a:lnTo>
                      <a:pt x="648" y="583"/>
                    </a:lnTo>
                    <a:lnTo>
                      <a:pt x="649" y="585"/>
                    </a:lnTo>
                    <a:lnTo>
                      <a:pt x="649" y="589"/>
                    </a:lnTo>
                    <a:lnTo>
                      <a:pt x="649" y="592"/>
                    </a:lnTo>
                    <a:lnTo>
                      <a:pt x="648" y="595"/>
                    </a:lnTo>
                    <a:lnTo>
                      <a:pt x="647" y="600"/>
                    </a:lnTo>
                    <a:lnTo>
                      <a:pt x="647" y="602"/>
                    </a:lnTo>
                    <a:lnTo>
                      <a:pt x="644" y="615"/>
                    </a:lnTo>
                    <a:lnTo>
                      <a:pt x="641" y="629"/>
                    </a:lnTo>
                    <a:lnTo>
                      <a:pt x="633" y="644"/>
                    </a:lnTo>
                    <a:lnTo>
                      <a:pt x="620" y="659"/>
                    </a:lnTo>
                    <a:lnTo>
                      <a:pt x="617" y="659"/>
                    </a:lnTo>
                    <a:lnTo>
                      <a:pt x="613" y="659"/>
                    </a:lnTo>
                    <a:lnTo>
                      <a:pt x="610" y="659"/>
                    </a:lnTo>
                    <a:lnTo>
                      <a:pt x="607" y="660"/>
                    </a:lnTo>
                    <a:close/>
                    <a:moveTo>
                      <a:pt x="728" y="652"/>
                    </a:moveTo>
                    <a:lnTo>
                      <a:pt x="719" y="652"/>
                    </a:lnTo>
                    <a:lnTo>
                      <a:pt x="710" y="653"/>
                    </a:lnTo>
                    <a:lnTo>
                      <a:pt x="700" y="653"/>
                    </a:lnTo>
                    <a:lnTo>
                      <a:pt x="689" y="654"/>
                    </a:lnTo>
                    <a:lnTo>
                      <a:pt x="678" y="655"/>
                    </a:lnTo>
                    <a:lnTo>
                      <a:pt x="666" y="656"/>
                    </a:lnTo>
                    <a:lnTo>
                      <a:pt x="654" y="656"/>
                    </a:lnTo>
                    <a:lnTo>
                      <a:pt x="642" y="657"/>
                    </a:lnTo>
                    <a:lnTo>
                      <a:pt x="651" y="642"/>
                    </a:lnTo>
                    <a:lnTo>
                      <a:pt x="657" y="629"/>
                    </a:lnTo>
                    <a:lnTo>
                      <a:pt x="660" y="616"/>
                    </a:lnTo>
                    <a:lnTo>
                      <a:pt x="663" y="604"/>
                    </a:lnTo>
                    <a:lnTo>
                      <a:pt x="665" y="593"/>
                    </a:lnTo>
                    <a:lnTo>
                      <a:pt x="665" y="592"/>
                    </a:lnTo>
                    <a:lnTo>
                      <a:pt x="665" y="589"/>
                    </a:lnTo>
                    <a:lnTo>
                      <a:pt x="665" y="588"/>
                    </a:lnTo>
                    <a:lnTo>
                      <a:pt x="665" y="587"/>
                    </a:lnTo>
                    <a:lnTo>
                      <a:pt x="664" y="580"/>
                    </a:lnTo>
                    <a:lnTo>
                      <a:pt x="662" y="574"/>
                    </a:lnTo>
                    <a:lnTo>
                      <a:pt x="658" y="570"/>
                    </a:lnTo>
                    <a:lnTo>
                      <a:pt x="654" y="566"/>
                    </a:lnTo>
                    <a:lnTo>
                      <a:pt x="670" y="568"/>
                    </a:lnTo>
                    <a:lnTo>
                      <a:pt x="686" y="569"/>
                    </a:lnTo>
                    <a:lnTo>
                      <a:pt x="702" y="570"/>
                    </a:lnTo>
                    <a:lnTo>
                      <a:pt x="717" y="571"/>
                    </a:lnTo>
                    <a:lnTo>
                      <a:pt x="731" y="572"/>
                    </a:lnTo>
                    <a:lnTo>
                      <a:pt x="741" y="572"/>
                    </a:lnTo>
                    <a:lnTo>
                      <a:pt x="748" y="573"/>
                    </a:lnTo>
                    <a:lnTo>
                      <a:pt x="750" y="573"/>
                    </a:lnTo>
                    <a:lnTo>
                      <a:pt x="754" y="574"/>
                    </a:lnTo>
                    <a:lnTo>
                      <a:pt x="756" y="577"/>
                    </a:lnTo>
                    <a:lnTo>
                      <a:pt x="758" y="580"/>
                    </a:lnTo>
                    <a:lnTo>
                      <a:pt x="759" y="584"/>
                    </a:lnTo>
                    <a:lnTo>
                      <a:pt x="761" y="585"/>
                    </a:lnTo>
                    <a:lnTo>
                      <a:pt x="761" y="587"/>
                    </a:lnTo>
                    <a:lnTo>
                      <a:pt x="761" y="588"/>
                    </a:lnTo>
                    <a:lnTo>
                      <a:pt x="761" y="591"/>
                    </a:lnTo>
                    <a:lnTo>
                      <a:pt x="758" y="604"/>
                    </a:lnTo>
                    <a:lnTo>
                      <a:pt x="753" y="621"/>
                    </a:lnTo>
                    <a:lnTo>
                      <a:pt x="742" y="637"/>
                    </a:lnTo>
                    <a:lnTo>
                      <a:pt x="728" y="652"/>
                    </a:lnTo>
                    <a:close/>
                    <a:moveTo>
                      <a:pt x="769" y="648"/>
                    </a:moveTo>
                    <a:lnTo>
                      <a:pt x="767" y="649"/>
                    </a:lnTo>
                    <a:lnTo>
                      <a:pt x="764" y="649"/>
                    </a:lnTo>
                    <a:lnTo>
                      <a:pt x="758" y="649"/>
                    </a:lnTo>
                    <a:lnTo>
                      <a:pt x="753" y="649"/>
                    </a:lnTo>
                    <a:lnTo>
                      <a:pt x="764" y="631"/>
                    </a:lnTo>
                    <a:lnTo>
                      <a:pt x="773" y="613"/>
                    </a:lnTo>
                    <a:lnTo>
                      <a:pt x="777" y="595"/>
                    </a:lnTo>
                    <a:lnTo>
                      <a:pt x="776" y="580"/>
                    </a:lnTo>
                    <a:lnTo>
                      <a:pt x="772" y="572"/>
                    </a:lnTo>
                    <a:lnTo>
                      <a:pt x="767" y="565"/>
                    </a:lnTo>
                    <a:lnTo>
                      <a:pt x="761" y="559"/>
                    </a:lnTo>
                    <a:lnTo>
                      <a:pt x="751" y="557"/>
                    </a:lnTo>
                    <a:lnTo>
                      <a:pt x="747" y="557"/>
                    </a:lnTo>
                    <a:lnTo>
                      <a:pt x="735" y="556"/>
                    </a:lnTo>
                    <a:lnTo>
                      <a:pt x="717" y="555"/>
                    </a:lnTo>
                    <a:lnTo>
                      <a:pt x="696" y="554"/>
                    </a:lnTo>
                    <a:lnTo>
                      <a:pt x="674" y="551"/>
                    </a:lnTo>
                    <a:lnTo>
                      <a:pt x="652" y="550"/>
                    </a:lnTo>
                    <a:lnTo>
                      <a:pt x="634" y="549"/>
                    </a:lnTo>
                    <a:lnTo>
                      <a:pt x="620" y="548"/>
                    </a:lnTo>
                    <a:lnTo>
                      <a:pt x="620" y="532"/>
                    </a:lnTo>
                    <a:lnTo>
                      <a:pt x="805" y="548"/>
                    </a:lnTo>
                    <a:lnTo>
                      <a:pt x="805" y="565"/>
                    </a:lnTo>
                    <a:lnTo>
                      <a:pt x="807" y="586"/>
                    </a:lnTo>
                    <a:lnTo>
                      <a:pt x="807" y="606"/>
                    </a:lnTo>
                    <a:lnTo>
                      <a:pt x="807" y="617"/>
                    </a:lnTo>
                    <a:lnTo>
                      <a:pt x="803" y="619"/>
                    </a:lnTo>
                    <a:lnTo>
                      <a:pt x="799" y="624"/>
                    </a:lnTo>
                    <a:lnTo>
                      <a:pt x="793" y="629"/>
                    </a:lnTo>
                    <a:lnTo>
                      <a:pt x="787" y="633"/>
                    </a:lnTo>
                    <a:lnTo>
                      <a:pt x="781" y="638"/>
                    </a:lnTo>
                    <a:lnTo>
                      <a:pt x="776" y="642"/>
                    </a:lnTo>
                    <a:lnTo>
                      <a:pt x="771" y="646"/>
                    </a:lnTo>
                    <a:lnTo>
                      <a:pt x="769" y="648"/>
                    </a:lnTo>
                    <a:close/>
                    <a:moveTo>
                      <a:pt x="814" y="533"/>
                    </a:moveTo>
                    <a:lnTo>
                      <a:pt x="809" y="533"/>
                    </a:lnTo>
                    <a:lnTo>
                      <a:pt x="800" y="532"/>
                    </a:lnTo>
                    <a:lnTo>
                      <a:pt x="786" y="531"/>
                    </a:lnTo>
                    <a:lnTo>
                      <a:pt x="770" y="529"/>
                    </a:lnTo>
                    <a:lnTo>
                      <a:pt x="750" y="527"/>
                    </a:lnTo>
                    <a:lnTo>
                      <a:pt x="728" y="525"/>
                    </a:lnTo>
                    <a:lnTo>
                      <a:pt x="704" y="524"/>
                    </a:lnTo>
                    <a:lnTo>
                      <a:pt x="680" y="521"/>
                    </a:lnTo>
                    <a:lnTo>
                      <a:pt x="655" y="519"/>
                    </a:lnTo>
                    <a:lnTo>
                      <a:pt x="629" y="517"/>
                    </a:lnTo>
                    <a:lnTo>
                      <a:pt x="605" y="514"/>
                    </a:lnTo>
                    <a:lnTo>
                      <a:pt x="581" y="512"/>
                    </a:lnTo>
                    <a:lnTo>
                      <a:pt x="559" y="511"/>
                    </a:lnTo>
                    <a:lnTo>
                      <a:pt x="540" y="509"/>
                    </a:lnTo>
                    <a:lnTo>
                      <a:pt x="523" y="508"/>
                    </a:lnTo>
                    <a:lnTo>
                      <a:pt x="510" y="506"/>
                    </a:lnTo>
                    <a:lnTo>
                      <a:pt x="510" y="489"/>
                    </a:lnTo>
                    <a:lnTo>
                      <a:pt x="522" y="490"/>
                    </a:lnTo>
                    <a:lnTo>
                      <a:pt x="535" y="491"/>
                    </a:lnTo>
                    <a:lnTo>
                      <a:pt x="549" y="491"/>
                    </a:lnTo>
                    <a:lnTo>
                      <a:pt x="563" y="493"/>
                    </a:lnTo>
                    <a:lnTo>
                      <a:pt x="574" y="494"/>
                    </a:lnTo>
                    <a:lnTo>
                      <a:pt x="583" y="494"/>
                    </a:lnTo>
                    <a:lnTo>
                      <a:pt x="590" y="495"/>
                    </a:lnTo>
                    <a:lnTo>
                      <a:pt x="592" y="495"/>
                    </a:lnTo>
                    <a:lnTo>
                      <a:pt x="595" y="495"/>
                    </a:lnTo>
                    <a:lnTo>
                      <a:pt x="601" y="496"/>
                    </a:lnTo>
                    <a:lnTo>
                      <a:pt x="610" y="497"/>
                    </a:lnTo>
                    <a:lnTo>
                      <a:pt x="621" y="498"/>
                    </a:lnTo>
                    <a:lnTo>
                      <a:pt x="636" y="500"/>
                    </a:lnTo>
                    <a:lnTo>
                      <a:pt x="652" y="502"/>
                    </a:lnTo>
                    <a:lnTo>
                      <a:pt x="671" y="504"/>
                    </a:lnTo>
                    <a:lnTo>
                      <a:pt x="689" y="505"/>
                    </a:lnTo>
                    <a:lnTo>
                      <a:pt x="709" y="508"/>
                    </a:lnTo>
                    <a:lnTo>
                      <a:pt x="727" y="510"/>
                    </a:lnTo>
                    <a:lnTo>
                      <a:pt x="746" y="512"/>
                    </a:lnTo>
                    <a:lnTo>
                      <a:pt x="764" y="514"/>
                    </a:lnTo>
                    <a:lnTo>
                      <a:pt x="780" y="516"/>
                    </a:lnTo>
                    <a:lnTo>
                      <a:pt x="795" y="518"/>
                    </a:lnTo>
                    <a:lnTo>
                      <a:pt x="807" y="519"/>
                    </a:lnTo>
                    <a:lnTo>
                      <a:pt x="816" y="520"/>
                    </a:lnTo>
                    <a:lnTo>
                      <a:pt x="815" y="524"/>
                    </a:lnTo>
                    <a:lnTo>
                      <a:pt x="815" y="527"/>
                    </a:lnTo>
                    <a:lnTo>
                      <a:pt x="815" y="531"/>
                    </a:lnTo>
                    <a:lnTo>
                      <a:pt x="814" y="533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" name="Freeform 67"/>
              <p:cNvSpPr>
                <a:spLocks/>
              </p:cNvSpPr>
              <p:nvPr/>
            </p:nvSpPr>
            <p:spPr bwMode="auto">
              <a:xfrm>
                <a:off x="3851" y="3338"/>
                <a:ext cx="23" cy="2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5" y="50"/>
                  </a:cxn>
                  <a:cxn ang="0">
                    <a:pos x="34" y="48"/>
                  </a:cxn>
                  <a:cxn ang="0">
                    <a:pos x="42" y="42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7" y="15"/>
                  </a:cxn>
                  <a:cxn ang="0">
                    <a:pos x="42" y="7"/>
                  </a:cxn>
                  <a:cxn ang="0">
                    <a:pos x="34" y="3"/>
                  </a:cxn>
                  <a:cxn ang="0">
                    <a:pos x="25" y="0"/>
                  </a:cxn>
                  <a:cxn ang="0">
                    <a:pos x="16" y="3"/>
                  </a:cxn>
                  <a:cxn ang="0">
                    <a:pos x="8" y="7"/>
                  </a:cxn>
                  <a:cxn ang="0">
                    <a:pos x="2" y="15"/>
                  </a:cxn>
                  <a:cxn ang="0">
                    <a:pos x="0" y="24"/>
                  </a:cxn>
                </a:cxnLst>
                <a:rect l="0" t="0" r="r" b="b"/>
                <a:pathLst>
                  <a:path w="49" h="50">
                    <a:moveTo>
                      <a:pt x="0" y="24"/>
                    </a:move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5" y="50"/>
                    </a:lnTo>
                    <a:lnTo>
                      <a:pt x="34" y="48"/>
                    </a:lnTo>
                    <a:lnTo>
                      <a:pt x="42" y="42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7" y="15"/>
                    </a:lnTo>
                    <a:lnTo>
                      <a:pt x="42" y="7"/>
                    </a:lnTo>
                    <a:lnTo>
                      <a:pt x="34" y="3"/>
                    </a:lnTo>
                    <a:lnTo>
                      <a:pt x="25" y="0"/>
                    </a:lnTo>
                    <a:lnTo>
                      <a:pt x="16" y="3"/>
                    </a:lnTo>
                    <a:lnTo>
                      <a:pt x="8" y="7"/>
                    </a:lnTo>
                    <a:lnTo>
                      <a:pt x="2" y="1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" name="Freeform 68"/>
              <p:cNvSpPr>
                <a:spLocks/>
              </p:cNvSpPr>
              <p:nvPr/>
            </p:nvSpPr>
            <p:spPr bwMode="auto">
              <a:xfrm>
                <a:off x="3879" y="3338"/>
                <a:ext cx="7" cy="22"/>
              </a:xfrm>
              <a:custGeom>
                <a:avLst/>
                <a:gdLst/>
                <a:ahLst/>
                <a:cxnLst>
                  <a:cxn ang="0">
                    <a:pos x="17" y="23"/>
                  </a:cxn>
                  <a:cxn ang="0">
                    <a:pos x="16" y="15"/>
                  </a:cxn>
                  <a:cxn ang="0">
                    <a:pos x="12" y="10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3" y="6"/>
                  </a:cxn>
                  <a:cxn ang="0">
                    <a:pos x="5" y="12"/>
                  </a:cxn>
                  <a:cxn ang="0">
                    <a:pos x="6" y="18"/>
                  </a:cxn>
                  <a:cxn ang="0">
                    <a:pos x="6" y="23"/>
                  </a:cxn>
                  <a:cxn ang="0">
                    <a:pos x="6" y="30"/>
                  </a:cxn>
                  <a:cxn ang="0">
                    <a:pos x="5" y="36"/>
                  </a:cxn>
                  <a:cxn ang="0">
                    <a:pos x="3" y="42"/>
                  </a:cxn>
                  <a:cxn ang="0">
                    <a:pos x="0" y="48"/>
                  </a:cxn>
                  <a:cxn ang="0">
                    <a:pos x="6" y="44"/>
                  </a:cxn>
                  <a:cxn ang="0">
                    <a:pos x="12" y="38"/>
                  </a:cxn>
                  <a:cxn ang="0">
                    <a:pos x="16" y="32"/>
                  </a:cxn>
                  <a:cxn ang="0">
                    <a:pos x="17" y="23"/>
                  </a:cxn>
                </a:cxnLst>
                <a:rect l="0" t="0" r="r" b="b"/>
                <a:pathLst>
                  <a:path w="17" h="48">
                    <a:moveTo>
                      <a:pt x="17" y="23"/>
                    </a:moveTo>
                    <a:lnTo>
                      <a:pt x="16" y="15"/>
                    </a:lnTo>
                    <a:lnTo>
                      <a:pt x="12" y="10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5" y="12"/>
                    </a:lnTo>
                    <a:lnTo>
                      <a:pt x="6" y="18"/>
                    </a:lnTo>
                    <a:lnTo>
                      <a:pt x="6" y="23"/>
                    </a:lnTo>
                    <a:lnTo>
                      <a:pt x="6" y="30"/>
                    </a:lnTo>
                    <a:lnTo>
                      <a:pt x="5" y="36"/>
                    </a:lnTo>
                    <a:lnTo>
                      <a:pt x="3" y="42"/>
                    </a:lnTo>
                    <a:lnTo>
                      <a:pt x="0" y="48"/>
                    </a:lnTo>
                    <a:lnTo>
                      <a:pt x="6" y="44"/>
                    </a:lnTo>
                    <a:lnTo>
                      <a:pt x="12" y="38"/>
                    </a:lnTo>
                    <a:lnTo>
                      <a:pt x="16" y="32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" name="Freeform 69"/>
              <p:cNvSpPr>
                <a:spLocks/>
              </p:cNvSpPr>
              <p:nvPr/>
            </p:nvSpPr>
            <p:spPr bwMode="auto">
              <a:xfrm>
                <a:off x="3810" y="3213"/>
                <a:ext cx="21" cy="2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5" y="1"/>
                  </a:cxn>
                  <a:cxn ang="0">
                    <a:pos x="8" y="5"/>
                  </a:cxn>
                  <a:cxn ang="0">
                    <a:pos x="4" y="11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7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5" y="45"/>
                  </a:cxn>
                  <a:cxn ang="0">
                    <a:pos x="22" y="46"/>
                  </a:cxn>
                  <a:cxn ang="0">
                    <a:pos x="24" y="46"/>
                  </a:cxn>
                  <a:cxn ang="0">
                    <a:pos x="25" y="45"/>
                  </a:cxn>
                  <a:cxn ang="0">
                    <a:pos x="28" y="45"/>
                  </a:cxn>
                  <a:cxn ang="0">
                    <a:pos x="29" y="45"/>
                  </a:cxn>
                  <a:cxn ang="0">
                    <a:pos x="36" y="41"/>
                  </a:cxn>
                  <a:cxn ang="0">
                    <a:pos x="40" y="37"/>
                  </a:cxn>
                  <a:cxn ang="0">
                    <a:pos x="44" y="30"/>
                  </a:cxn>
                  <a:cxn ang="0">
                    <a:pos x="45" y="23"/>
                  </a:cxn>
                  <a:cxn ang="0">
                    <a:pos x="44" y="16"/>
                  </a:cxn>
                  <a:cxn ang="0">
                    <a:pos x="40" y="9"/>
                  </a:cxn>
                  <a:cxn ang="0">
                    <a:pos x="36" y="4"/>
                  </a:cxn>
                  <a:cxn ang="0">
                    <a:pos x="29" y="1"/>
                  </a:cxn>
                  <a:cxn ang="0">
                    <a:pos x="28" y="1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</a:cxnLst>
                <a:rect l="0" t="0" r="r" b="b"/>
                <a:pathLst>
                  <a:path w="45" h="46">
                    <a:moveTo>
                      <a:pt x="22" y="0"/>
                    </a:moveTo>
                    <a:lnTo>
                      <a:pt x="15" y="1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5" y="45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5" y="45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6" y="41"/>
                    </a:lnTo>
                    <a:lnTo>
                      <a:pt x="40" y="37"/>
                    </a:lnTo>
                    <a:lnTo>
                      <a:pt x="44" y="30"/>
                    </a:lnTo>
                    <a:lnTo>
                      <a:pt x="45" y="23"/>
                    </a:lnTo>
                    <a:lnTo>
                      <a:pt x="44" y="16"/>
                    </a:lnTo>
                    <a:lnTo>
                      <a:pt x="40" y="9"/>
                    </a:lnTo>
                    <a:lnTo>
                      <a:pt x="36" y="4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" name="Freeform 70"/>
              <p:cNvSpPr>
                <a:spLocks/>
              </p:cNvSpPr>
              <p:nvPr/>
            </p:nvSpPr>
            <p:spPr bwMode="auto">
              <a:xfrm>
                <a:off x="3952" y="3223"/>
                <a:ext cx="6" cy="100"/>
              </a:xfrm>
              <a:custGeom>
                <a:avLst/>
                <a:gdLst/>
                <a:ahLst/>
                <a:cxnLst>
                  <a:cxn ang="0">
                    <a:pos x="15" y="221"/>
                  </a:cxn>
                  <a:cxn ang="0">
                    <a:pos x="15" y="8"/>
                  </a:cxn>
                  <a:cxn ang="0">
                    <a:pos x="0" y="0"/>
                  </a:cxn>
                  <a:cxn ang="0">
                    <a:pos x="0" y="220"/>
                  </a:cxn>
                  <a:cxn ang="0">
                    <a:pos x="4" y="220"/>
                  </a:cxn>
                  <a:cxn ang="0">
                    <a:pos x="7" y="220"/>
                  </a:cxn>
                  <a:cxn ang="0">
                    <a:pos x="11" y="221"/>
                  </a:cxn>
                  <a:cxn ang="0">
                    <a:pos x="15" y="221"/>
                  </a:cxn>
                </a:cxnLst>
                <a:rect l="0" t="0" r="r" b="b"/>
                <a:pathLst>
                  <a:path w="15" h="221">
                    <a:moveTo>
                      <a:pt x="15" y="221"/>
                    </a:moveTo>
                    <a:lnTo>
                      <a:pt x="15" y="8"/>
                    </a:lnTo>
                    <a:lnTo>
                      <a:pt x="0" y="0"/>
                    </a:lnTo>
                    <a:lnTo>
                      <a:pt x="0" y="220"/>
                    </a:lnTo>
                    <a:lnTo>
                      <a:pt x="4" y="220"/>
                    </a:lnTo>
                    <a:lnTo>
                      <a:pt x="7" y="220"/>
                    </a:lnTo>
                    <a:lnTo>
                      <a:pt x="11" y="221"/>
                    </a:lnTo>
                    <a:lnTo>
                      <a:pt x="15" y="2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" name="Freeform 71"/>
              <p:cNvSpPr>
                <a:spLocks/>
              </p:cNvSpPr>
              <p:nvPr/>
            </p:nvSpPr>
            <p:spPr bwMode="auto">
              <a:xfrm>
                <a:off x="3858" y="3156"/>
                <a:ext cx="65" cy="39"/>
              </a:xfrm>
              <a:custGeom>
                <a:avLst/>
                <a:gdLst/>
                <a:ahLst/>
                <a:cxnLst>
                  <a:cxn ang="0">
                    <a:pos x="71" y="52"/>
                  </a:cxn>
                  <a:cxn ang="0">
                    <a:pos x="71" y="52"/>
                  </a:cxn>
                  <a:cxn ang="0">
                    <a:pos x="71" y="52"/>
                  </a:cxn>
                  <a:cxn ang="0">
                    <a:pos x="72" y="53"/>
                  </a:cxn>
                  <a:cxn ang="0">
                    <a:pos x="72" y="53"/>
                  </a:cxn>
                  <a:cxn ang="0">
                    <a:pos x="72" y="53"/>
                  </a:cxn>
                  <a:cxn ang="0">
                    <a:pos x="73" y="53"/>
                  </a:cxn>
                  <a:cxn ang="0">
                    <a:pos x="76" y="54"/>
                  </a:cxn>
                  <a:cxn ang="0">
                    <a:pos x="139" y="88"/>
                  </a:cxn>
                  <a:cxn ang="0">
                    <a:pos x="139" y="69"/>
                  </a:cxn>
                  <a:cxn ang="0">
                    <a:pos x="139" y="49"/>
                  </a:cxn>
                  <a:cxn ang="0">
                    <a:pos x="139" y="31"/>
                  </a:cxn>
                  <a:cxn ang="0">
                    <a:pos x="139" y="22"/>
                  </a:cxn>
                  <a:cxn ang="0">
                    <a:pos x="136" y="20"/>
                  </a:cxn>
                  <a:cxn ang="0">
                    <a:pos x="130" y="17"/>
                  </a:cxn>
                  <a:cxn ang="0">
                    <a:pos x="123" y="14"/>
                  </a:cxn>
                  <a:cxn ang="0">
                    <a:pos x="116" y="11"/>
                  </a:cxn>
                  <a:cxn ang="0">
                    <a:pos x="109" y="7"/>
                  </a:cxn>
                  <a:cxn ang="0">
                    <a:pos x="103" y="4"/>
                  </a:cxn>
                  <a:cxn ang="0">
                    <a:pos x="99" y="1"/>
                  </a:cxn>
                  <a:cxn ang="0">
                    <a:pos x="96" y="0"/>
                  </a:cxn>
                  <a:cxn ang="0">
                    <a:pos x="92" y="0"/>
                  </a:cxn>
                  <a:cxn ang="0">
                    <a:pos x="82" y="0"/>
                  </a:cxn>
                  <a:cxn ang="0">
                    <a:pos x="68" y="0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65" y="51"/>
                  </a:cxn>
                  <a:cxn ang="0">
                    <a:pos x="67" y="51"/>
                  </a:cxn>
                  <a:cxn ang="0">
                    <a:pos x="68" y="51"/>
                  </a:cxn>
                  <a:cxn ang="0">
                    <a:pos x="70" y="51"/>
                  </a:cxn>
                  <a:cxn ang="0">
                    <a:pos x="71" y="52"/>
                  </a:cxn>
                </a:cxnLst>
                <a:rect l="0" t="0" r="r" b="b"/>
                <a:pathLst>
                  <a:path w="139" h="88">
                    <a:moveTo>
                      <a:pt x="71" y="52"/>
                    </a:moveTo>
                    <a:lnTo>
                      <a:pt x="71" y="52"/>
                    </a:lnTo>
                    <a:lnTo>
                      <a:pt x="71" y="52"/>
                    </a:lnTo>
                    <a:lnTo>
                      <a:pt x="72" y="53"/>
                    </a:lnTo>
                    <a:lnTo>
                      <a:pt x="72" y="53"/>
                    </a:lnTo>
                    <a:lnTo>
                      <a:pt x="72" y="53"/>
                    </a:lnTo>
                    <a:lnTo>
                      <a:pt x="73" y="53"/>
                    </a:lnTo>
                    <a:lnTo>
                      <a:pt x="76" y="54"/>
                    </a:lnTo>
                    <a:lnTo>
                      <a:pt x="139" y="88"/>
                    </a:lnTo>
                    <a:lnTo>
                      <a:pt x="139" y="69"/>
                    </a:lnTo>
                    <a:lnTo>
                      <a:pt x="139" y="49"/>
                    </a:lnTo>
                    <a:lnTo>
                      <a:pt x="139" y="31"/>
                    </a:lnTo>
                    <a:lnTo>
                      <a:pt x="139" y="22"/>
                    </a:lnTo>
                    <a:lnTo>
                      <a:pt x="136" y="20"/>
                    </a:lnTo>
                    <a:lnTo>
                      <a:pt x="130" y="17"/>
                    </a:lnTo>
                    <a:lnTo>
                      <a:pt x="123" y="14"/>
                    </a:lnTo>
                    <a:lnTo>
                      <a:pt x="116" y="11"/>
                    </a:lnTo>
                    <a:lnTo>
                      <a:pt x="109" y="7"/>
                    </a:lnTo>
                    <a:lnTo>
                      <a:pt x="103" y="4"/>
                    </a:lnTo>
                    <a:lnTo>
                      <a:pt x="99" y="1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68" y="0"/>
                    </a:lnTo>
                    <a:lnTo>
                      <a:pt x="52" y="0"/>
                    </a:lnTo>
                    <a:lnTo>
                      <a:pt x="35" y="0"/>
                    </a:lnTo>
                    <a:lnTo>
                      <a:pt x="19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65" y="51"/>
                    </a:lnTo>
                    <a:lnTo>
                      <a:pt x="67" y="51"/>
                    </a:lnTo>
                    <a:lnTo>
                      <a:pt x="68" y="51"/>
                    </a:lnTo>
                    <a:lnTo>
                      <a:pt x="70" y="51"/>
                    </a:lnTo>
                    <a:lnTo>
                      <a:pt x="71" y="52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" name="Freeform 72"/>
              <p:cNvSpPr>
                <a:spLocks/>
              </p:cNvSpPr>
              <p:nvPr/>
            </p:nvSpPr>
            <p:spPr bwMode="auto">
              <a:xfrm>
                <a:off x="3831" y="3208"/>
                <a:ext cx="12" cy="30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67"/>
                  </a:cxn>
                  <a:cxn ang="0">
                    <a:pos x="9" y="63"/>
                  </a:cxn>
                  <a:cxn ang="0">
                    <a:pos x="17" y="55"/>
                  </a:cxn>
                  <a:cxn ang="0">
                    <a:pos x="22" y="45"/>
                  </a:cxn>
                  <a:cxn ang="0">
                    <a:pos x="24" y="34"/>
                  </a:cxn>
                  <a:cxn ang="0">
                    <a:pos x="22" y="22"/>
                  </a:cxn>
                  <a:cxn ang="0">
                    <a:pos x="17" y="13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7" y="8"/>
                  </a:cxn>
                  <a:cxn ang="0">
                    <a:pos x="12" y="16"/>
                  </a:cxn>
                  <a:cxn ang="0">
                    <a:pos x="15" y="25"/>
                  </a:cxn>
                  <a:cxn ang="0">
                    <a:pos x="16" y="34"/>
                  </a:cxn>
                  <a:cxn ang="0">
                    <a:pos x="15" y="43"/>
                  </a:cxn>
                  <a:cxn ang="0">
                    <a:pos x="12" y="51"/>
                  </a:cxn>
                  <a:cxn ang="0">
                    <a:pos x="7" y="59"/>
                  </a:cxn>
                  <a:cxn ang="0">
                    <a:pos x="0" y="65"/>
                  </a:cxn>
                </a:cxnLst>
                <a:rect l="0" t="0" r="r" b="b"/>
                <a:pathLst>
                  <a:path w="24" h="67">
                    <a:moveTo>
                      <a:pt x="0" y="65"/>
                    </a:moveTo>
                    <a:lnTo>
                      <a:pt x="0" y="67"/>
                    </a:lnTo>
                    <a:lnTo>
                      <a:pt x="9" y="63"/>
                    </a:lnTo>
                    <a:lnTo>
                      <a:pt x="17" y="55"/>
                    </a:lnTo>
                    <a:lnTo>
                      <a:pt x="22" y="45"/>
                    </a:lnTo>
                    <a:lnTo>
                      <a:pt x="24" y="34"/>
                    </a:lnTo>
                    <a:lnTo>
                      <a:pt x="22" y="22"/>
                    </a:lnTo>
                    <a:lnTo>
                      <a:pt x="17" y="13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" y="8"/>
                    </a:lnTo>
                    <a:lnTo>
                      <a:pt x="12" y="16"/>
                    </a:lnTo>
                    <a:lnTo>
                      <a:pt x="15" y="25"/>
                    </a:lnTo>
                    <a:lnTo>
                      <a:pt x="16" y="34"/>
                    </a:lnTo>
                    <a:lnTo>
                      <a:pt x="15" y="43"/>
                    </a:lnTo>
                    <a:lnTo>
                      <a:pt x="12" y="51"/>
                    </a:lnTo>
                    <a:lnTo>
                      <a:pt x="7" y="59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" name="Freeform 73"/>
              <p:cNvSpPr>
                <a:spLocks/>
              </p:cNvSpPr>
              <p:nvPr/>
            </p:nvSpPr>
            <p:spPr bwMode="auto">
              <a:xfrm>
                <a:off x="3990" y="3173"/>
                <a:ext cx="92" cy="92"/>
              </a:xfrm>
              <a:custGeom>
                <a:avLst/>
                <a:gdLst/>
                <a:ahLst/>
                <a:cxnLst>
                  <a:cxn ang="0">
                    <a:pos x="199" y="203"/>
                  </a:cxn>
                  <a:cxn ang="0">
                    <a:pos x="199" y="204"/>
                  </a:cxn>
                  <a:cxn ang="0">
                    <a:pos x="198" y="167"/>
                  </a:cxn>
                  <a:cxn ang="0">
                    <a:pos x="198" y="136"/>
                  </a:cxn>
                  <a:cxn ang="0">
                    <a:pos x="197" y="113"/>
                  </a:cxn>
                  <a:cxn ang="0">
                    <a:pos x="197" y="102"/>
                  </a:cxn>
                  <a:cxn ang="0">
                    <a:pos x="190" y="98"/>
                  </a:cxn>
                  <a:cxn ang="0">
                    <a:pos x="181" y="93"/>
                  </a:cxn>
                  <a:cxn ang="0">
                    <a:pos x="171" y="88"/>
                  </a:cxn>
                  <a:cxn ang="0">
                    <a:pos x="159" y="82"/>
                  </a:cxn>
                  <a:cxn ang="0">
                    <a:pos x="147" y="75"/>
                  </a:cxn>
                  <a:cxn ang="0">
                    <a:pos x="133" y="68"/>
                  </a:cxn>
                  <a:cxn ang="0">
                    <a:pos x="119" y="61"/>
                  </a:cxn>
                  <a:cxn ang="0">
                    <a:pos x="104" y="53"/>
                  </a:cxn>
                  <a:cxn ang="0">
                    <a:pos x="90" y="46"/>
                  </a:cxn>
                  <a:cxn ang="0">
                    <a:pos x="75" y="38"/>
                  </a:cxn>
                  <a:cxn ang="0">
                    <a:pos x="60" y="31"/>
                  </a:cxn>
                  <a:cxn ang="0">
                    <a:pos x="46" y="23"/>
                  </a:cxn>
                  <a:cxn ang="0">
                    <a:pos x="34" y="17"/>
                  </a:cxn>
                  <a:cxn ang="0">
                    <a:pos x="21" y="10"/>
                  </a:cxn>
                  <a:cxn ang="0">
                    <a:pos x="10" y="5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0" y="16"/>
                  </a:cxn>
                  <a:cxn ang="0">
                    <a:pos x="21" y="22"/>
                  </a:cxn>
                  <a:cxn ang="0">
                    <a:pos x="34" y="29"/>
                  </a:cxn>
                  <a:cxn ang="0">
                    <a:pos x="46" y="35"/>
                  </a:cxn>
                  <a:cxn ang="0">
                    <a:pos x="60" y="43"/>
                  </a:cxn>
                  <a:cxn ang="0">
                    <a:pos x="75" y="50"/>
                  </a:cxn>
                  <a:cxn ang="0">
                    <a:pos x="90" y="58"/>
                  </a:cxn>
                  <a:cxn ang="0">
                    <a:pos x="104" y="65"/>
                  </a:cxn>
                  <a:cxn ang="0">
                    <a:pos x="119" y="73"/>
                  </a:cxn>
                  <a:cxn ang="0">
                    <a:pos x="133" y="80"/>
                  </a:cxn>
                  <a:cxn ang="0">
                    <a:pos x="147" y="87"/>
                  </a:cxn>
                  <a:cxn ang="0">
                    <a:pos x="159" y="93"/>
                  </a:cxn>
                  <a:cxn ang="0">
                    <a:pos x="171" y="99"/>
                  </a:cxn>
                  <a:cxn ang="0">
                    <a:pos x="181" y="105"/>
                  </a:cxn>
                  <a:cxn ang="0">
                    <a:pos x="190" y="110"/>
                  </a:cxn>
                  <a:cxn ang="0">
                    <a:pos x="197" y="113"/>
                  </a:cxn>
                  <a:cxn ang="0">
                    <a:pos x="197" y="123"/>
                  </a:cxn>
                  <a:cxn ang="0">
                    <a:pos x="198" y="144"/>
                  </a:cxn>
                  <a:cxn ang="0">
                    <a:pos x="198" y="171"/>
                  </a:cxn>
                  <a:cxn ang="0">
                    <a:pos x="199" y="203"/>
                  </a:cxn>
                </a:cxnLst>
                <a:rect l="0" t="0" r="r" b="b"/>
                <a:pathLst>
                  <a:path w="199" h="204">
                    <a:moveTo>
                      <a:pt x="199" y="203"/>
                    </a:moveTo>
                    <a:lnTo>
                      <a:pt x="199" y="204"/>
                    </a:lnTo>
                    <a:lnTo>
                      <a:pt x="198" y="167"/>
                    </a:lnTo>
                    <a:lnTo>
                      <a:pt x="198" y="136"/>
                    </a:lnTo>
                    <a:lnTo>
                      <a:pt x="197" y="113"/>
                    </a:lnTo>
                    <a:lnTo>
                      <a:pt x="197" y="102"/>
                    </a:lnTo>
                    <a:lnTo>
                      <a:pt x="190" y="98"/>
                    </a:lnTo>
                    <a:lnTo>
                      <a:pt x="181" y="93"/>
                    </a:lnTo>
                    <a:lnTo>
                      <a:pt x="171" y="88"/>
                    </a:lnTo>
                    <a:lnTo>
                      <a:pt x="159" y="82"/>
                    </a:lnTo>
                    <a:lnTo>
                      <a:pt x="147" y="75"/>
                    </a:lnTo>
                    <a:lnTo>
                      <a:pt x="133" y="68"/>
                    </a:lnTo>
                    <a:lnTo>
                      <a:pt x="119" y="61"/>
                    </a:lnTo>
                    <a:lnTo>
                      <a:pt x="104" y="53"/>
                    </a:lnTo>
                    <a:lnTo>
                      <a:pt x="90" y="46"/>
                    </a:lnTo>
                    <a:lnTo>
                      <a:pt x="75" y="38"/>
                    </a:lnTo>
                    <a:lnTo>
                      <a:pt x="60" y="31"/>
                    </a:lnTo>
                    <a:lnTo>
                      <a:pt x="46" y="23"/>
                    </a:lnTo>
                    <a:lnTo>
                      <a:pt x="34" y="17"/>
                    </a:lnTo>
                    <a:lnTo>
                      <a:pt x="21" y="10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6"/>
                    </a:lnTo>
                    <a:lnTo>
                      <a:pt x="21" y="22"/>
                    </a:lnTo>
                    <a:lnTo>
                      <a:pt x="34" y="29"/>
                    </a:lnTo>
                    <a:lnTo>
                      <a:pt x="46" y="35"/>
                    </a:lnTo>
                    <a:lnTo>
                      <a:pt x="60" y="43"/>
                    </a:lnTo>
                    <a:lnTo>
                      <a:pt x="75" y="50"/>
                    </a:lnTo>
                    <a:lnTo>
                      <a:pt x="90" y="58"/>
                    </a:lnTo>
                    <a:lnTo>
                      <a:pt x="104" y="65"/>
                    </a:lnTo>
                    <a:lnTo>
                      <a:pt x="119" y="73"/>
                    </a:lnTo>
                    <a:lnTo>
                      <a:pt x="133" y="80"/>
                    </a:lnTo>
                    <a:lnTo>
                      <a:pt x="147" y="87"/>
                    </a:lnTo>
                    <a:lnTo>
                      <a:pt x="159" y="93"/>
                    </a:lnTo>
                    <a:lnTo>
                      <a:pt x="171" y="99"/>
                    </a:lnTo>
                    <a:lnTo>
                      <a:pt x="181" y="105"/>
                    </a:lnTo>
                    <a:lnTo>
                      <a:pt x="190" y="110"/>
                    </a:lnTo>
                    <a:lnTo>
                      <a:pt x="197" y="113"/>
                    </a:lnTo>
                    <a:lnTo>
                      <a:pt x="197" y="123"/>
                    </a:lnTo>
                    <a:lnTo>
                      <a:pt x="198" y="144"/>
                    </a:lnTo>
                    <a:lnTo>
                      <a:pt x="198" y="171"/>
                    </a:lnTo>
                    <a:lnTo>
                      <a:pt x="199" y="2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" name="Freeform 74"/>
              <p:cNvSpPr>
                <a:spLocks/>
              </p:cNvSpPr>
              <p:nvPr/>
            </p:nvSpPr>
            <p:spPr bwMode="auto">
              <a:xfrm>
                <a:off x="3990" y="3178"/>
                <a:ext cx="92" cy="87"/>
              </a:xfrm>
              <a:custGeom>
                <a:avLst/>
                <a:gdLst/>
                <a:ahLst/>
                <a:cxnLst>
                  <a:cxn ang="0">
                    <a:pos x="197" y="101"/>
                  </a:cxn>
                  <a:cxn ang="0">
                    <a:pos x="190" y="98"/>
                  </a:cxn>
                  <a:cxn ang="0">
                    <a:pos x="181" y="93"/>
                  </a:cxn>
                  <a:cxn ang="0">
                    <a:pos x="171" y="87"/>
                  </a:cxn>
                  <a:cxn ang="0">
                    <a:pos x="159" y="81"/>
                  </a:cxn>
                  <a:cxn ang="0">
                    <a:pos x="147" y="75"/>
                  </a:cxn>
                  <a:cxn ang="0">
                    <a:pos x="133" y="68"/>
                  </a:cxn>
                  <a:cxn ang="0">
                    <a:pos x="119" y="61"/>
                  </a:cxn>
                  <a:cxn ang="0">
                    <a:pos x="104" y="53"/>
                  </a:cxn>
                  <a:cxn ang="0">
                    <a:pos x="90" y="46"/>
                  </a:cxn>
                  <a:cxn ang="0">
                    <a:pos x="75" y="38"/>
                  </a:cxn>
                  <a:cxn ang="0">
                    <a:pos x="60" y="31"/>
                  </a:cxn>
                  <a:cxn ang="0">
                    <a:pos x="46" y="23"/>
                  </a:cxn>
                  <a:cxn ang="0">
                    <a:pos x="34" y="17"/>
                  </a:cxn>
                  <a:cxn ang="0">
                    <a:pos x="21" y="10"/>
                  </a:cxn>
                  <a:cxn ang="0">
                    <a:pos x="10" y="4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97" y="60"/>
                  </a:cxn>
                  <a:cxn ang="0">
                    <a:pos x="97" y="71"/>
                  </a:cxn>
                  <a:cxn ang="0">
                    <a:pos x="97" y="161"/>
                  </a:cxn>
                  <a:cxn ang="0">
                    <a:pos x="199" y="191"/>
                  </a:cxn>
                  <a:cxn ang="0">
                    <a:pos x="198" y="159"/>
                  </a:cxn>
                  <a:cxn ang="0">
                    <a:pos x="198" y="132"/>
                  </a:cxn>
                  <a:cxn ang="0">
                    <a:pos x="197" y="111"/>
                  </a:cxn>
                  <a:cxn ang="0">
                    <a:pos x="197" y="101"/>
                  </a:cxn>
                </a:cxnLst>
                <a:rect l="0" t="0" r="r" b="b"/>
                <a:pathLst>
                  <a:path w="199" h="191">
                    <a:moveTo>
                      <a:pt x="197" y="101"/>
                    </a:moveTo>
                    <a:lnTo>
                      <a:pt x="190" y="98"/>
                    </a:lnTo>
                    <a:lnTo>
                      <a:pt x="181" y="93"/>
                    </a:lnTo>
                    <a:lnTo>
                      <a:pt x="171" y="87"/>
                    </a:lnTo>
                    <a:lnTo>
                      <a:pt x="159" y="81"/>
                    </a:lnTo>
                    <a:lnTo>
                      <a:pt x="147" y="75"/>
                    </a:lnTo>
                    <a:lnTo>
                      <a:pt x="133" y="68"/>
                    </a:lnTo>
                    <a:lnTo>
                      <a:pt x="119" y="61"/>
                    </a:lnTo>
                    <a:lnTo>
                      <a:pt x="104" y="53"/>
                    </a:lnTo>
                    <a:lnTo>
                      <a:pt x="90" y="46"/>
                    </a:lnTo>
                    <a:lnTo>
                      <a:pt x="75" y="38"/>
                    </a:lnTo>
                    <a:lnTo>
                      <a:pt x="60" y="31"/>
                    </a:lnTo>
                    <a:lnTo>
                      <a:pt x="46" y="23"/>
                    </a:lnTo>
                    <a:lnTo>
                      <a:pt x="34" y="17"/>
                    </a:lnTo>
                    <a:lnTo>
                      <a:pt x="21" y="10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7" y="60"/>
                    </a:lnTo>
                    <a:lnTo>
                      <a:pt x="97" y="71"/>
                    </a:lnTo>
                    <a:lnTo>
                      <a:pt x="97" y="161"/>
                    </a:lnTo>
                    <a:lnTo>
                      <a:pt x="199" y="191"/>
                    </a:lnTo>
                    <a:lnTo>
                      <a:pt x="198" y="159"/>
                    </a:lnTo>
                    <a:lnTo>
                      <a:pt x="198" y="132"/>
                    </a:lnTo>
                    <a:lnTo>
                      <a:pt x="197" y="111"/>
                    </a:lnTo>
                    <a:lnTo>
                      <a:pt x="197" y="101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" name="Freeform 75"/>
              <p:cNvSpPr>
                <a:spLocks/>
              </p:cNvSpPr>
              <p:nvPr/>
            </p:nvSpPr>
            <p:spPr bwMode="auto">
              <a:xfrm>
                <a:off x="3990" y="3192"/>
                <a:ext cx="37" cy="57"/>
              </a:xfrm>
              <a:custGeom>
                <a:avLst/>
                <a:gdLst/>
                <a:ahLst/>
                <a:cxnLst>
                  <a:cxn ang="0">
                    <a:pos x="81" y="40"/>
                  </a:cxn>
                  <a:cxn ang="0">
                    <a:pos x="76" y="38"/>
                  </a:cxn>
                  <a:cxn ang="0">
                    <a:pos x="68" y="34"/>
                  </a:cxn>
                  <a:cxn ang="0">
                    <a:pos x="58" y="30"/>
                  </a:cxn>
                  <a:cxn ang="0">
                    <a:pos x="46" y="23"/>
                  </a:cxn>
                  <a:cxn ang="0">
                    <a:pos x="34" y="17"/>
                  </a:cxn>
                  <a:cxn ang="0">
                    <a:pos x="22" y="11"/>
                  </a:cxn>
                  <a:cxn ang="0">
                    <a:pos x="11" y="5"/>
                  </a:cxn>
                  <a:cxn ang="0">
                    <a:pos x="0" y="0"/>
                  </a:cxn>
                  <a:cxn ang="0">
                    <a:pos x="0" y="102"/>
                  </a:cxn>
                  <a:cxn ang="0">
                    <a:pos x="81" y="126"/>
                  </a:cxn>
                  <a:cxn ang="0">
                    <a:pos x="81" y="105"/>
                  </a:cxn>
                  <a:cxn ang="0">
                    <a:pos x="81" y="78"/>
                  </a:cxn>
                  <a:cxn ang="0">
                    <a:pos x="81" y="54"/>
                  </a:cxn>
                  <a:cxn ang="0">
                    <a:pos x="81" y="40"/>
                  </a:cxn>
                </a:cxnLst>
                <a:rect l="0" t="0" r="r" b="b"/>
                <a:pathLst>
                  <a:path w="81" h="126">
                    <a:moveTo>
                      <a:pt x="81" y="40"/>
                    </a:moveTo>
                    <a:lnTo>
                      <a:pt x="76" y="38"/>
                    </a:lnTo>
                    <a:lnTo>
                      <a:pt x="68" y="34"/>
                    </a:lnTo>
                    <a:lnTo>
                      <a:pt x="58" y="30"/>
                    </a:lnTo>
                    <a:lnTo>
                      <a:pt x="46" y="23"/>
                    </a:lnTo>
                    <a:lnTo>
                      <a:pt x="34" y="17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81" y="126"/>
                    </a:lnTo>
                    <a:lnTo>
                      <a:pt x="81" y="105"/>
                    </a:lnTo>
                    <a:lnTo>
                      <a:pt x="81" y="78"/>
                    </a:lnTo>
                    <a:lnTo>
                      <a:pt x="81" y="54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" name="Freeform 76"/>
              <p:cNvSpPr>
                <a:spLocks/>
              </p:cNvSpPr>
              <p:nvPr/>
            </p:nvSpPr>
            <p:spPr bwMode="auto">
              <a:xfrm>
                <a:off x="3843" y="3130"/>
                <a:ext cx="115" cy="84"/>
              </a:xfrm>
              <a:custGeom>
                <a:avLst/>
                <a:gdLst/>
                <a:ahLst/>
                <a:cxnLst>
                  <a:cxn ang="0">
                    <a:pos x="251" y="56"/>
                  </a:cxn>
                  <a:cxn ang="0">
                    <a:pos x="235" y="47"/>
                  </a:cxn>
                  <a:cxn ang="0">
                    <a:pos x="219" y="38"/>
                  </a:cxn>
                  <a:cxn ang="0">
                    <a:pos x="203" y="28"/>
                  </a:cxn>
                  <a:cxn ang="0">
                    <a:pos x="188" y="20"/>
                  </a:cxn>
                  <a:cxn ang="0">
                    <a:pos x="174" y="12"/>
                  </a:cxn>
                  <a:cxn ang="0">
                    <a:pos x="164" y="6"/>
                  </a:cxn>
                  <a:cxn ang="0">
                    <a:pos x="156" y="2"/>
                  </a:cxn>
                  <a:cxn ang="0">
                    <a:pos x="152" y="0"/>
                  </a:cxn>
                  <a:cxn ang="0">
                    <a:pos x="148" y="0"/>
                  </a:cxn>
                  <a:cxn ang="0">
                    <a:pos x="136" y="0"/>
                  </a:cxn>
                  <a:cxn ang="0">
                    <a:pos x="121" y="0"/>
                  </a:cxn>
                  <a:cxn ang="0">
                    <a:pos x="100" y="0"/>
                  </a:cxn>
                  <a:cxn ang="0">
                    <a:pos x="79" y="0"/>
                  </a:cxn>
                  <a:cxn ang="0">
                    <a:pos x="53" y="0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4" y="8"/>
                  </a:cxn>
                  <a:cxn ang="0">
                    <a:pos x="49" y="8"/>
                  </a:cxn>
                  <a:cxn ang="0">
                    <a:pos x="72" y="8"/>
                  </a:cxn>
                  <a:cxn ang="0">
                    <a:pos x="92" y="8"/>
                  </a:cxn>
                  <a:cxn ang="0">
                    <a:pos x="110" y="8"/>
                  </a:cxn>
                  <a:cxn ang="0">
                    <a:pos x="123" y="8"/>
                  </a:cxn>
                  <a:cxn ang="0">
                    <a:pos x="133" y="8"/>
                  </a:cxn>
                  <a:cxn ang="0">
                    <a:pos x="137" y="8"/>
                  </a:cxn>
                  <a:cxn ang="0">
                    <a:pos x="141" y="10"/>
                  </a:cxn>
                  <a:cxn ang="0">
                    <a:pos x="149" y="15"/>
                  </a:cxn>
                  <a:cxn ang="0">
                    <a:pos x="159" y="20"/>
                  </a:cxn>
                  <a:cxn ang="0">
                    <a:pos x="173" y="28"/>
                  </a:cxn>
                  <a:cxn ang="0">
                    <a:pos x="188" y="36"/>
                  </a:cxn>
                  <a:cxn ang="0">
                    <a:pos x="204" y="46"/>
                  </a:cxn>
                  <a:cxn ang="0">
                    <a:pos x="220" y="55"/>
                  </a:cxn>
                  <a:cxn ang="0">
                    <a:pos x="236" y="64"/>
                  </a:cxn>
                  <a:cxn ang="0">
                    <a:pos x="236" y="178"/>
                  </a:cxn>
                  <a:cxn ang="0">
                    <a:pos x="251" y="185"/>
                  </a:cxn>
                  <a:cxn ang="0">
                    <a:pos x="251" y="56"/>
                  </a:cxn>
                </a:cxnLst>
                <a:rect l="0" t="0" r="r" b="b"/>
                <a:pathLst>
                  <a:path w="251" h="185">
                    <a:moveTo>
                      <a:pt x="251" y="56"/>
                    </a:moveTo>
                    <a:lnTo>
                      <a:pt x="235" y="47"/>
                    </a:lnTo>
                    <a:lnTo>
                      <a:pt x="219" y="38"/>
                    </a:lnTo>
                    <a:lnTo>
                      <a:pt x="203" y="28"/>
                    </a:lnTo>
                    <a:lnTo>
                      <a:pt x="188" y="20"/>
                    </a:lnTo>
                    <a:lnTo>
                      <a:pt x="174" y="12"/>
                    </a:lnTo>
                    <a:lnTo>
                      <a:pt x="164" y="6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36" y="0"/>
                    </a:lnTo>
                    <a:lnTo>
                      <a:pt x="121" y="0"/>
                    </a:lnTo>
                    <a:lnTo>
                      <a:pt x="100" y="0"/>
                    </a:lnTo>
                    <a:lnTo>
                      <a:pt x="79" y="0"/>
                    </a:lnTo>
                    <a:lnTo>
                      <a:pt x="53" y="0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4" y="8"/>
                    </a:lnTo>
                    <a:lnTo>
                      <a:pt x="49" y="8"/>
                    </a:lnTo>
                    <a:lnTo>
                      <a:pt x="72" y="8"/>
                    </a:lnTo>
                    <a:lnTo>
                      <a:pt x="92" y="8"/>
                    </a:lnTo>
                    <a:lnTo>
                      <a:pt x="110" y="8"/>
                    </a:lnTo>
                    <a:lnTo>
                      <a:pt x="123" y="8"/>
                    </a:lnTo>
                    <a:lnTo>
                      <a:pt x="133" y="8"/>
                    </a:lnTo>
                    <a:lnTo>
                      <a:pt x="137" y="8"/>
                    </a:lnTo>
                    <a:lnTo>
                      <a:pt x="141" y="10"/>
                    </a:lnTo>
                    <a:lnTo>
                      <a:pt x="149" y="15"/>
                    </a:lnTo>
                    <a:lnTo>
                      <a:pt x="159" y="20"/>
                    </a:lnTo>
                    <a:lnTo>
                      <a:pt x="173" y="28"/>
                    </a:lnTo>
                    <a:lnTo>
                      <a:pt x="188" y="36"/>
                    </a:lnTo>
                    <a:lnTo>
                      <a:pt x="204" y="46"/>
                    </a:lnTo>
                    <a:lnTo>
                      <a:pt x="220" y="55"/>
                    </a:lnTo>
                    <a:lnTo>
                      <a:pt x="236" y="64"/>
                    </a:lnTo>
                    <a:lnTo>
                      <a:pt x="236" y="178"/>
                    </a:lnTo>
                    <a:lnTo>
                      <a:pt x="251" y="185"/>
                    </a:lnTo>
                    <a:lnTo>
                      <a:pt x="251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" name="Freeform 77"/>
              <p:cNvSpPr>
                <a:spLocks/>
              </p:cNvSpPr>
              <p:nvPr/>
            </p:nvSpPr>
            <p:spPr bwMode="auto">
              <a:xfrm>
                <a:off x="3843" y="3134"/>
                <a:ext cx="109" cy="77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133" y="0"/>
                  </a:cxn>
                  <a:cxn ang="0">
                    <a:pos x="123" y="0"/>
                  </a:cxn>
                  <a:cxn ang="0">
                    <a:pos x="110" y="0"/>
                  </a:cxn>
                  <a:cxn ang="0">
                    <a:pos x="92" y="0"/>
                  </a:cxn>
                  <a:cxn ang="0">
                    <a:pos x="72" y="0"/>
                  </a:cxn>
                  <a:cxn ang="0">
                    <a:pos x="49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100"/>
                  </a:cxn>
                  <a:cxn ang="0">
                    <a:pos x="19" y="100"/>
                  </a:cxn>
                  <a:cxn ang="0">
                    <a:pos x="19" y="41"/>
                  </a:cxn>
                  <a:cxn ang="0">
                    <a:pos x="20" y="38"/>
                  </a:cxn>
                  <a:cxn ang="0">
                    <a:pos x="21" y="35"/>
                  </a:cxn>
                  <a:cxn ang="0">
                    <a:pos x="23" y="34"/>
                  </a:cxn>
                  <a:cxn ang="0">
                    <a:pos x="27" y="33"/>
                  </a:cxn>
                  <a:cxn ang="0">
                    <a:pos x="134" y="33"/>
                  </a:cxn>
                  <a:cxn ang="0">
                    <a:pos x="135" y="33"/>
                  </a:cxn>
                  <a:cxn ang="0">
                    <a:pos x="136" y="33"/>
                  </a:cxn>
                  <a:cxn ang="0">
                    <a:pos x="136" y="33"/>
                  </a:cxn>
                  <a:cxn ang="0">
                    <a:pos x="137" y="34"/>
                  </a:cxn>
                  <a:cxn ang="0">
                    <a:pos x="186" y="60"/>
                  </a:cxn>
                  <a:cxn ang="0">
                    <a:pos x="187" y="61"/>
                  </a:cxn>
                  <a:cxn ang="0">
                    <a:pos x="188" y="62"/>
                  </a:cxn>
                  <a:cxn ang="0">
                    <a:pos x="189" y="64"/>
                  </a:cxn>
                  <a:cxn ang="0">
                    <a:pos x="189" y="66"/>
                  </a:cxn>
                  <a:cxn ang="0">
                    <a:pos x="189" y="145"/>
                  </a:cxn>
                  <a:cxn ang="0">
                    <a:pos x="236" y="170"/>
                  </a:cxn>
                  <a:cxn ang="0">
                    <a:pos x="236" y="56"/>
                  </a:cxn>
                  <a:cxn ang="0">
                    <a:pos x="220" y="47"/>
                  </a:cxn>
                  <a:cxn ang="0">
                    <a:pos x="204" y="38"/>
                  </a:cxn>
                  <a:cxn ang="0">
                    <a:pos x="188" y="28"/>
                  </a:cxn>
                  <a:cxn ang="0">
                    <a:pos x="173" y="20"/>
                  </a:cxn>
                  <a:cxn ang="0">
                    <a:pos x="159" y="12"/>
                  </a:cxn>
                  <a:cxn ang="0">
                    <a:pos x="149" y="7"/>
                  </a:cxn>
                  <a:cxn ang="0">
                    <a:pos x="141" y="2"/>
                  </a:cxn>
                  <a:cxn ang="0">
                    <a:pos x="137" y="0"/>
                  </a:cxn>
                </a:cxnLst>
                <a:rect l="0" t="0" r="r" b="b"/>
                <a:pathLst>
                  <a:path w="236" h="170">
                    <a:moveTo>
                      <a:pt x="137" y="0"/>
                    </a:moveTo>
                    <a:lnTo>
                      <a:pt x="133" y="0"/>
                    </a:lnTo>
                    <a:lnTo>
                      <a:pt x="123" y="0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00"/>
                    </a:lnTo>
                    <a:lnTo>
                      <a:pt x="19" y="100"/>
                    </a:lnTo>
                    <a:lnTo>
                      <a:pt x="19" y="41"/>
                    </a:lnTo>
                    <a:lnTo>
                      <a:pt x="20" y="38"/>
                    </a:lnTo>
                    <a:lnTo>
                      <a:pt x="21" y="35"/>
                    </a:lnTo>
                    <a:lnTo>
                      <a:pt x="23" y="34"/>
                    </a:lnTo>
                    <a:lnTo>
                      <a:pt x="27" y="33"/>
                    </a:lnTo>
                    <a:lnTo>
                      <a:pt x="134" y="33"/>
                    </a:lnTo>
                    <a:lnTo>
                      <a:pt x="135" y="33"/>
                    </a:lnTo>
                    <a:lnTo>
                      <a:pt x="136" y="33"/>
                    </a:lnTo>
                    <a:lnTo>
                      <a:pt x="136" y="33"/>
                    </a:lnTo>
                    <a:lnTo>
                      <a:pt x="137" y="34"/>
                    </a:lnTo>
                    <a:lnTo>
                      <a:pt x="186" y="60"/>
                    </a:lnTo>
                    <a:lnTo>
                      <a:pt x="187" y="61"/>
                    </a:lnTo>
                    <a:lnTo>
                      <a:pt x="188" y="62"/>
                    </a:lnTo>
                    <a:lnTo>
                      <a:pt x="189" y="64"/>
                    </a:lnTo>
                    <a:lnTo>
                      <a:pt x="189" y="66"/>
                    </a:lnTo>
                    <a:lnTo>
                      <a:pt x="189" y="145"/>
                    </a:lnTo>
                    <a:lnTo>
                      <a:pt x="236" y="170"/>
                    </a:lnTo>
                    <a:lnTo>
                      <a:pt x="236" y="56"/>
                    </a:lnTo>
                    <a:lnTo>
                      <a:pt x="220" y="47"/>
                    </a:lnTo>
                    <a:lnTo>
                      <a:pt x="204" y="38"/>
                    </a:lnTo>
                    <a:lnTo>
                      <a:pt x="188" y="28"/>
                    </a:lnTo>
                    <a:lnTo>
                      <a:pt x="173" y="20"/>
                    </a:lnTo>
                    <a:lnTo>
                      <a:pt x="159" y="12"/>
                    </a:lnTo>
                    <a:lnTo>
                      <a:pt x="149" y="7"/>
                    </a:lnTo>
                    <a:lnTo>
                      <a:pt x="141" y="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" name="Freeform 78"/>
              <p:cNvSpPr>
                <a:spLocks/>
              </p:cNvSpPr>
              <p:nvPr/>
            </p:nvSpPr>
            <p:spPr bwMode="auto">
              <a:xfrm>
                <a:off x="3990" y="3250"/>
                <a:ext cx="94" cy="86"/>
              </a:xfrm>
              <a:custGeom>
                <a:avLst/>
                <a:gdLst/>
                <a:ahLst/>
                <a:cxnLst>
                  <a:cxn ang="0">
                    <a:pos x="203" y="190"/>
                  </a:cxn>
                  <a:cxn ang="0">
                    <a:pos x="203" y="190"/>
                  </a:cxn>
                  <a:cxn ang="0">
                    <a:pos x="203" y="190"/>
                  </a:cxn>
                  <a:cxn ang="0">
                    <a:pos x="203" y="190"/>
                  </a:cxn>
                  <a:cxn ang="0">
                    <a:pos x="203" y="190"/>
                  </a:cxn>
                  <a:cxn ang="0">
                    <a:pos x="203" y="171"/>
                  </a:cxn>
                  <a:cxn ang="0">
                    <a:pos x="202" y="140"/>
                  </a:cxn>
                  <a:cxn ang="0">
                    <a:pos x="201" y="101"/>
                  </a:cxn>
                  <a:cxn ang="0">
                    <a:pos x="199" y="58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199" y="75"/>
                  </a:cxn>
                  <a:cxn ang="0">
                    <a:pos x="201" y="108"/>
                  </a:cxn>
                  <a:cxn ang="0">
                    <a:pos x="202" y="140"/>
                  </a:cxn>
                  <a:cxn ang="0">
                    <a:pos x="202" y="168"/>
                  </a:cxn>
                  <a:cxn ang="0">
                    <a:pos x="203" y="190"/>
                  </a:cxn>
                </a:cxnLst>
                <a:rect l="0" t="0" r="r" b="b"/>
                <a:pathLst>
                  <a:path w="203" h="190">
                    <a:moveTo>
                      <a:pt x="203" y="190"/>
                    </a:moveTo>
                    <a:lnTo>
                      <a:pt x="203" y="190"/>
                    </a:lnTo>
                    <a:lnTo>
                      <a:pt x="203" y="190"/>
                    </a:lnTo>
                    <a:lnTo>
                      <a:pt x="203" y="190"/>
                    </a:lnTo>
                    <a:lnTo>
                      <a:pt x="203" y="190"/>
                    </a:lnTo>
                    <a:lnTo>
                      <a:pt x="203" y="171"/>
                    </a:lnTo>
                    <a:lnTo>
                      <a:pt x="202" y="140"/>
                    </a:lnTo>
                    <a:lnTo>
                      <a:pt x="201" y="101"/>
                    </a:lnTo>
                    <a:lnTo>
                      <a:pt x="199" y="58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99" y="75"/>
                    </a:lnTo>
                    <a:lnTo>
                      <a:pt x="201" y="108"/>
                    </a:lnTo>
                    <a:lnTo>
                      <a:pt x="202" y="140"/>
                    </a:lnTo>
                    <a:lnTo>
                      <a:pt x="202" y="168"/>
                    </a:lnTo>
                    <a:lnTo>
                      <a:pt x="203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" name="Freeform 79"/>
              <p:cNvSpPr>
                <a:spLocks/>
              </p:cNvSpPr>
              <p:nvPr/>
            </p:nvSpPr>
            <p:spPr bwMode="auto">
              <a:xfrm>
                <a:off x="3990" y="3257"/>
                <a:ext cx="94" cy="79"/>
              </a:xfrm>
              <a:custGeom>
                <a:avLst/>
                <a:gdLst/>
                <a:ahLst/>
                <a:cxnLst>
                  <a:cxn ang="0">
                    <a:pos x="199" y="59"/>
                  </a:cxn>
                  <a:cxn ang="0">
                    <a:pos x="0" y="0"/>
                  </a:cxn>
                  <a:cxn ang="0">
                    <a:pos x="0" y="151"/>
                  </a:cxn>
                  <a:cxn ang="0">
                    <a:pos x="8" y="152"/>
                  </a:cxn>
                  <a:cxn ang="0">
                    <a:pos x="19" y="153"/>
                  </a:cxn>
                  <a:cxn ang="0">
                    <a:pos x="30" y="154"/>
                  </a:cxn>
                  <a:cxn ang="0">
                    <a:pos x="44" y="157"/>
                  </a:cxn>
                  <a:cxn ang="0">
                    <a:pos x="59" y="158"/>
                  </a:cxn>
                  <a:cxn ang="0">
                    <a:pos x="74" y="160"/>
                  </a:cxn>
                  <a:cxn ang="0">
                    <a:pos x="90" y="161"/>
                  </a:cxn>
                  <a:cxn ang="0">
                    <a:pos x="105" y="163"/>
                  </a:cxn>
                  <a:cxn ang="0">
                    <a:pos x="121" y="165"/>
                  </a:cxn>
                  <a:cxn ang="0">
                    <a:pos x="136" y="167"/>
                  </a:cxn>
                  <a:cxn ang="0">
                    <a:pos x="151" y="168"/>
                  </a:cxn>
                  <a:cxn ang="0">
                    <a:pos x="165" y="170"/>
                  </a:cxn>
                  <a:cxn ang="0">
                    <a:pos x="178" y="172"/>
                  </a:cxn>
                  <a:cxn ang="0">
                    <a:pos x="188" y="173"/>
                  </a:cxn>
                  <a:cxn ang="0">
                    <a:pos x="196" y="173"/>
                  </a:cxn>
                  <a:cxn ang="0">
                    <a:pos x="203" y="174"/>
                  </a:cxn>
                  <a:cxn ang="0">
                    <a:pos x="202" y="152"/>
                  </a:cxn>
                  <a:cxn ang="0">
                    <a:pos x="202" y="124"/>
                  </a:cxn>
                  <a:cxn ang="0">
                    <a:pos x="201" y="92"/>
                  </a:cxn>
                  <a:cxn ang="0">
                    <a:pos x="199" y="59"/>
                  </a:cxn>
                </a:cxnLst>
                <a:rect l="0" t="0" r="r" b="b"/>
                <a:pathLst>
                  <a:path w="203" h="174">
                    <a:moveTo>
                      <a:pt x="199" y="59"/>
                    </a:moveTo>
                    <a:lnTo>
                      <a:pt x="0" y="0"/>
                    </a:lnTo>
                    <a:lnTo>
                      <a:pt x="0" y="151"/>
                    </a:lnTo>
                    <a:lnTo>
                      <a:pt x="8" y="152"/>
                    </a:lnTo>
                    <a:lnTo>
                      <a:pt x="19" y="153"/>
                    </a:lnTo>
                    <a:lnTo>
                      <a:pt x="30" y="154"/>
                    </a:lnTo>
                    <a:lnTo>
                      <a:pt x="44" y="157"/>
                    </a:lnTo>
                    <a:lnTo>
                      <a:pt x="59" y="158"/>
                    </a:lnTo>
                    <a:lnTo>
                      <a:pt x="74" y="160"/>
                    </a:lnTo>
                    <a:lnTo>
                      <a:pt x="90" y="161"/>
                    </a:lnTo>
                    <a:lnTo>
                      <a:pt x="105" y="163"/>
                    </a:lnTo>
                    <a:lnTo>
                      <a:pt x="121" y="165"/>
                    </a:lnTo>
                    <a:lnTo>
                      <a:pt x="136" y="167"/>
                    </a:lnTo>
                    <a:lnTo>
                      <a:pt x="151" y="168"/>
                    </a:lnTo>
                    <a:lnTo>
                      <a:pt x="165" y="170"/>
                    </a:lnTo>
                    <a:lnTo>
                      <a:pt x="178" y="172"/>
                    </a:lnTo>
                    <a:lnTo>
                      <a:pt x="188" y="173"/>
                    </a:lnTo>
                    <a:lnTo>
                      <a:pt x="196" y="173"/>
                    </a:lnTo>
                    <a:lnTo>
                      <a:pt x="203" y="174"/>
                    </a:lnTo>
                    <a:lnTo>
                      <a:pt x="202" y="152"/>
                    </a:lnTo>
                    <a:lnTo>
                      <a:pt x="202" y="124"/>
                    </a:lnTo>
                    <a:lnTo>
                      <a:pt x="201" y="92"/>
                    </a:lnTo>
                    <a:lnTo>
                      <a:pt x="199" y="5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" name="Freeform 80"/>
              <p:cNvSpPr>
                <a:spLocks/>
              </p:cNvSpPr>
              <p:nvPr/>
            </p:nvSpPr>
            <p:spPr bwMode="auto">
              <a:xfrm>
                <a:off x="3969" y="3162"/>
                <a:ext cx="10" cy="163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18" y="9"/>
                  </a:cxn>
                  <a:cxn ang="0">
                    <a:pos x="13" y="7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0" y="357"/>
                  </a:cxn>
                  <a:cxn ang="0">
                    <a:pos x="6" y="358"/>
                  </a:cxn>
                  <a:cxn ang="0">
                    <a:pos x="11" y="358"/>
                  </a:cxn>
                  <a:cxn ang="0">
                    <a:pos x="17" y="358"/>
                  </a:cxn>
                  <a:cxn ang="0">
                    <a:pos x="21" y="360"/>
                  </a:cxn>
                  <a:cxn ang="0">
                    <a:pos x="21" y="11"/>
                  </a:cxn>
                </a:cxnLst>
                <a:rect l="0" t="0" r="r" b="b"/>
                <a:pathLst>
                  <a:path w="21" h="360">
                    <a:moveTo>
                      <a:pt x="21" y="11"/>
                    </a:moveTo>
                    <a:lnTo>
                      <a:pt x="18" y="9"/>
                    </a:lnTo>
                    <a:lnTo>
                      <a:pt x="13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357"/>
                    </a:lnTo>
                    <a:lnTo>
                      <a:pt x="6" y="358"/>
                    </a:lnTo>
                    <a:lnTo>
                      <a:pt x="11" y="358"/>
                    </a:lnTo>
                    <a:lnTo>
                      <a:pt x="17" y="358"/>
                    </a:lnTo>
                    <a:lnTo>
                      <a:pt x="21" y="360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" name="Freeform 81"/>
              <p:cNvSpPr>
                <a:spLocks/>
              </p:cNvSpPr>
              <p:nvPr/>
            </p:nvSpPr>
            <p:spPr bwMode="auto">
              <a:xfrm>
                <a:off x="3931" y="3352"/>
                <a:ext cx="58" cy="6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122"/>
                  </a:cxn>
                  <a:cxn ang="0">
                    <a:pos x="0" y="122"/>
                  </a:cxn>
                  <a:cxn ang="0">
                    <a:pos x="2" y="145"/>
                  </a:cxn>
                  <a:cxn ang="0">
                    <a:pos x="10" y="145"/>
                  </a:cxn>
                  <a:cxn ang="0">
                    <a:pos x="20" y="144"/>
                  </a:cxn>
                  <a:cxn ang="0">
                    <a:pos x="32" y="143"/>
                  </a:cxn>
                  <a:cxn ang="0">
                    <a:pos x="46" y="141"/>
                  </a:cxn>
                  <a:cxn ang="0">
                    <a:pos x="60" y="141"/>
                  </a:cxn>
                  <a:cxn ang="0">
                    <a:pos x="76" y="140"/>
                  </a:cxn>
                  <a:cxn ang="0">
                    <a:pos x="92" y="139"/>
                  </a:cxn>
                  <a:cxn ang="0">
                    <a:pos x="109" y="138"/>
                  </a:cxn>
                  <a:cxn ang="0">
                    <a:pos x="114" y="128"/>
                  </a:cxn>
                  <a:cxn ang="0">
                    <a:pos x="119" y="116"/>
                  </a:cxn>
                  <a:cxn ang="0">
                    <a:pos x="123" y="108"/>
                  </a:cxn>
                  <a:cxn ang="0">
                    <a:pos x="125" y="103"/>
                  </a:cxn>
                  <a:cxn ang="0">
                    <a:pos x="125" y="91"/>
                  </a:cxn>
                  <a:cxn ang="0">
                    <a:pos x="125" y="62"/>
                  </a:cxn>
                  <a:cxn ang="0">
                    <a:pos x="124" y="31"/>
                  </a:cxn>
                  <a:cxn ang="0">
                    <a:pos x="124" y="8"/>
                  </a:cxn>
                  <a:cxn ang="0">
                    <a:pos x="30" y="0"/>
                  </a:cxn>
                </a:cxnLst>
                <a:rect l="0" t="0" r="r" b="b"/>
                <a:pathLst>
                  <a:path w="125" h="145">
                    <a:moveTo>
                      <a:pt x="30" y="0"/>
                    </a:moveTo>
                    <a:lnTo>
                      <a:pt x="30" y="122"/>
                    </a:lnTo>
                    <a:lnTo>
                      <a:pt x="0" y="122"/>
                    </a:lnTo>
                    <a:lnTo>
                      <a:pt x="2" y="145"/>
                    </a:lnTo>
                    <a:lnTo>
                      <a:pt x="10" y="145"/>
                    </a:lnTo>
                    <a:lnTo>
                      <a:pt x="20" y="144"/>
                    </a:lnTo>
                    <a:lnTo>
                      <a:pt x="32" y="143"/>
                    </a:lnTo>
                    <a:lnTo>
                      <a:pt x="46" y="141"/>
                    </a:lnTo>
                    <a:lnTo>
                      <a:pt x="60" y="141"/>
                    </a:lnTo>
                    <a:lnTo>
                      <a:pt x="76" y="140"/>
                    </a:lnTo>
                    <a:lnTo>
                      <a:pt x="92" y="139"/>
                    </a:lnTo>
                    <a:lnTo>
                      <a:pt x="109" y="138"/>
                    </a:lnTo>
                    <a:lnTo>
                      <a:pt x="114" y="128"/>
                    </a:lnTo>
                    <a:lnTo>
                      <a:pt x="119" y="116"/>
                    </a:lnTo>
                    <a:lnTo>
                      <a:pt x="123" y="108"/>
                    </a:lnTo>
                    <a:lnTo>
                      <a:pt x="125" y="103"/>
                    </a:lnTo>
                    <a:lnTo>
                      <a:pt x="125" y="91"/>
                    </a:lnTo>
                    <a:lnTo>
                      <a:pt x="125" y="62"/>
                    </a:lnTo>
                    <a:lnTo>
                      <a:pt x="124" y="31"/>
                    </a:lnTo>
                    <a:lnTo>
                      <a:pt x="124" y="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" name="Freeform 82"/>
              <p:cNvSpPr>
                <a:spLocks/>
              </p:cNvSpPr>
              <p:nvPr/>
            </p:nvSpPr>
            <p:spPr bwMode="auto">
              <a:xfrm>
                <a:off x="4006" y="3372"/>
                <a:ext cx="56" cy="41"/>
              </a:xfrm>
              <a:custGeom>
                <a:avLst/>
                <a:gdLst/>
                <a:ahLst/>
                <a:cxnLst>
                  <a:cxn ang="0">
                    <a:pos x="117" y="18"/>
                  </a:cxn>
                  <a:cxn ang="0">
                    <a:pos x="116" y="14"/>
                  </a:cxn>
                  <a:cxn ang="0">
                    <a:pos x="114" y="11"/>
                  </a:cxn>
                  <a:cxn ang="0">
                    <a:pos x="112" y="8"/>
                  </a:cxn>
                  <a:cxn ang="0">
                    <a:pos x="108" y="7"/>
                  </a:cxn>
                  <a:cxn ang="0">
                    <a:pos x="106" y="7"/>
                  </a:cxn>
                  <a:cxn ang="0">
                    <a:pos x="99" y="6"/>
                  </a:cxn>
                  <a:cxn ang="0">
                    <a:pos x="89" y="6"/>
                  </a:cxn>
                  <a:cxn ang="0">
                    <a:pos x="75" y="5"/>
                  </a:cxn>
                  <a:cxn ang="0">
                    <a:pos x="60" y="4"/>
                  </a:cxn>
                  <a:cxn ang="0">
                    <a:pos x="44" y="3"/>
                  </a:cxn>
                  <a:cxn ang="0">
                    <a:pos x="28" y="2"/>
                  </a:cxn>
                  <a:cxn ang="0">
                    <a:pos x="12" y="0"/>
                  </a:cxn>
                  <a:cxn ang="0">
                    <a:pos x="16" y="4"/>
                  </a:cxn>
                  <a:cxn ang="0">
                    <a:pos x="20" y="8"/>
                  </a:cxn>
                  <a:cxn ang="0">
                    <a:pos x="22" y="14"/>
                  </a:cxn>
                  <a:cxn ang="0">
                    <a:pos x="23" y="21"/>
                  </a:cxn>
                  <a:cxn ang="0">
                    <a:pos x="23" y="22"/>
                  </a:cxn>
                  <a:cxn ang="0">
                    <a:pos x="23" y="23"/>
                  </a:cxn>
                  <a:cxn ang="0">
                    <a:pos x="23" y="26"/>
                  </a:cxn>
                  <a:cxn ang="0">
                    <a:pos x="23" y="27"/>
                  </a:cxn>
                  <a:cxn ang="0">
                    <a:pos x="21" y="38"/>
                  </a:cxn>
                  <a:cxn ang="0">
                    <a:pos x="18" y="50"/>
                  </a:cxn>
                  <a:cxn ang="0">
                    <a:pos x="15" y="63"/>
                  </a:cxn>
                  <a:cxn ang="0">
                    <a:pos x="9" y="76"/>
                  </a:cxn>
                  <a:cxn ang="0">
                    <a:pos x="0" y="91"/>
                  </a:cxn>
                  <a:cxn ang="0">
                    <a:pos x="12" y="90"/>
                  </a:cxn>
                  <a:cxn ang="0">
                    <a:pos x="24" y="90"/>
                  </a:cxn>
                  <a:cxn ang="0">
                    <a:pos x="36" y="89"/>
                  </a:cxn>
                  <a:cxn ang="0">
                    <a:pos x="47" y="88"/>
                  </a:cxn>
                  <a:cxn ang="0">
                    <a:pos x="58" y="87"/>
                  </a:cxn>
                  <a:cxn ang="0">
                    <a:pos x="68" y="87"/>
                  </a:cxn>
                  <a:cxn ang="0">
                    <a:pos x="77" y="86"/>
                  </a:cxn>
                  <a:cxn ang="0">
                    <a:pos x="86" y="86"/>
                  </a:cxn>
                  <a:cxn ang="0">
                    <a:pos x="100" y="71"/>
                  </a:cxn>
                  <a:cxn ang="0">
                    <a:pos x="111" y="55"/>
                  </a:cxn>
                  <a:cxn ang="0">
                    <a:pos x="116" y="38"/>
                  </a:cxn>
                  <a:cxn ang="0">
                    <a:pos x="119" y="25"/>
                  </a:cxn>
                  <a:cxn ang="0">
                    <a:pos x="119" y="22"/>
                  </a:cxn>
                  <a:cxn ang="0">
                    <a:pos x="119" y="21"/>
                  </a:cxn>
                  <a:cxn ang="0">
                    <a:pos x="119" y="19"/>
                  </a:cxn>
                  <a:cxn ang="0">
                    <a:pos x="117" y="18"/>
                  </a:cxn>
                </a:cxnLst>
                <a:rect l="0" t="0" r="r" b="b"/>
                <a:pathLst>
                  <a:path w="119" h="91">
                    <a:moveTo>
                      <a:pt x="117" y="18"/>
                    </a:moveTo>
                    <a:lnTo>
                      <a:pt x="116" y="14"/>
                    </a:lnTo>
                    <a:lnTo>
                      <a:pt x="114" y="11"/>
                    </a:lnTo>
                    <a:lnTo>
                      <a:pt x="112" y="8"/>
                    </a:lnTo>
                    <a:lnTo>
                      <a:pt x="108" y="7"/>
                    </a:lnTo>
                    <a:lnTo>
                      <a:pt x="106" y="7"/>
                    </a:lnTo>
                    <a:lnTo>
                      <a:pt x="99" y="6"/>
                    </a:lnTo>
                    <a:lnTo>
                      <a:pt x="89" y="6"/>
                    </a:lnTo>
                    <a:lnTo>
                      <a:pt x="75" y="5"/>
                    </a:lnTo>
                    <a:lnTo>
                      <a:pt x="60" y="4"/>
                    </a:lnTo>
                    <a:lnTo>
                      <a:pt x="44" y="3"/>
                    </a:lnTo>
                    <a:lnTo>
                      <a:pt x="28" y="2"/>
                    </a:lnTo>
                    <a:lnTo>
                      <a:pt x="12" y="0"/>
                    </a:lnTo>
                    <a:lnTo>
                      <a:pt x="16" y="4"/>
                    </a:lnTo>
                    <a:lnTo>
                      <a:pt x="20" y="8"/>
                    </a:lnTo>
                    <a:lnTo>
                      <a:pt x="22" y="14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1" y="38"/>
                    </a:lnTo>
                    <a:lnTo>
                      <a:pt x="18" y="50"/>
                    </a:lnTo>
                    <a:lnTo>
                      <a:pt x="15" y="63"/>
                    </a:lnTo>
                    <a:lnTo>
                      <a:pt x="9" y="76"/>
                    </a:lnTo>
                    <a:lnTo>
                      <a:pt x="0" y="91"/>
                    </a:lnTo>
                    <a:lnTo>
                      <a:pt x="12" y="90"/>
                    </a:lnTo>
                    <a:lnTo>
                      <a:pt x="24" y="90"/>
                    </a:lnTo>
                    <a:lnTo>
                      <a:pt x="36" y="89"/>
                    </a:lnTo>
                    <a:lnTo>
                      <a:pt x="47" y="88"/>
                    </a:lnTo>
                    <a:lnTo>
                      <a:pt x="58" y="87"/>
                    </a:lnTo>
                    <a:lnTo>
                      <a:pt x="68" y="87"/>
                    </a:lnTo>
                    <a:lnTo>
                      <a:pt x="77" y="86"/>
                    </a:lnTo>
                    <a:lnTo>
                      <a:pt x="86" y="86"/>
                    </a:lnTo>
                    <a:lnTo>
                      <a:pt x="100" y="71"/>
                    </a:lnTo>
                    <a:lnTo>
                      <a:pt x="111" y="55"/>
                    </a:lnTo>
                    <a:lnTo>
                      <a:pt x="116" y="38"/>
                    </a:lnTo>
                    <a:lnTo>
                      <a:pt x="119" y="25"/>
                    </a:lnTo>
                    <a:lnTo>
                      <a:pt x="119" y="22"/>
                    </a:lnTo>
                    <a:lnTo>
                      <a:pt x="119" y="21"/>
                    </a:lnTo>
                    <a:lnTo>
                      <a:pt x="119" y="19"/>
                    </a:lnTo>
                    <a:lnTo>
                      <a:pt x="117" y="18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" name="Freeform 83"/>
              <p:cNvSpPr>
                <a:spLocks/>
              </p:cNvSpPr>
              <p:nvPr/>
            </p:nvSpPr>
            <p:spPr bwMode="auto">
              <a:xfrm>
                <a:off x="3990" y="3372"/>
                <a:ext cx="20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2" y="17"/>
                  </a:cxn>
                  <a:cxn ang="0">
                    <a:pos x="41" y="15"/>
                  </a:cxn>
                  <a:cxn ang="0">
                    <a:pos x="38" y="12"/>
                  </a:cxn>
                  <a:cxn ang="0">
                    <a:pos x="37" y="11"/>
                  </a:cxn>
                  <a:cxn ang="0">
                    <a:pos x="36" y="11"/>
                  </a:cxn>
                  <a:cxn ang="0">
                    <a:pos x="13" y="0"/>
                  </a:cxn>
                  <a:cxn ang="0">
                    <a:pos x="13" y="62"/>
                  </a:cxn>
                  <a:cxn ang="0">
                    <a:pos x="0" y="92"/>
                  </a:cxn>
                  <a:cxn ang="0">
                    <a:pos x="3" y="91"/>
                  </a:cxn>
                  <a:cxn ang="0">
                    <a:pos x="6" y="91"/>
                  </a:cxn>
                  <a:cxn ang="0">
                    <a:pos x="10" y="91"/>
                  </a:cxn>
                  <a:cxn ang="0">
                    <a:pos x="13" y="91"/>
                  </a:cxn>
                  <a:cxn ang="0">
                    <a:pos x="26" y="76"/>
                  </a:cxn>
                  <a:cxn ang="0">
                    <a:pos x="34" y="61"/>
                  </a:cxn>
                  <a:cxn ang="0">
                    <a:pos x="37" y="47"/>
                  </a:cxn>
                  <a:cxn ang="0">
                    <a:pos x="40" y="34"/>
                  </a:cxn>
                  <a:cxn ang="0">
                    <a:pos x="40" y="32"/>
                  </a:cxn>
                  <a:cxn ang="0">
                    <a:pos x="41" y="27"/>
                  </a:cxn>
                  <a:cxn ang="0">
                    <a:pos x="42" y="24"/>
                  </a:cxn>
                  <a:cxn ang="0">
                    <a:pos x="42" y="21"/>
                  </a:cxn>
                </a:cxnLst>
                <a:rect l="0" t="0" r="r" b="b"/>
                <a:pathLst>
                  <a:path w="42" h="92">
                    <a:moveTo>
                      <a:pt x="42" y="21"/>
                    </a:moveTo>
                    <a:lnTo>
                      <a:pt x="42" y="17"/>
                    </a:lnTo>
                    <a:lnTo>
                      <a:pt x="41" y="15"/>
                    </a:lnTo>
                    <a:lnTo>
                      <a:pt x="38" y="12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13" y="0"/>
                    </a:lnTo>
                    <a:lnTo>
                      <a:pt x="13" y="62"/>
                    </a:lnTo>
                    <a:lnTo>
                      <a:pt x="0" y="92"/>
                    </a:lnTo>
                    <a:lnTo>
                      <a:pt x="3" y="91"/>
                    </a:lnTo>
                    <a:lnTo>
                      <a:pt x="6" y="91"/>
                    </a:lnTo>
                    <a:lnTo>
                      <a:pt x="10" y="91"/>
                    </a:lnTo>
                    <a:lnTo>
                      <a:pt x="13" y="91"/>
                    </a:lnTo>
                    <a:lnTo>
                      <a:pt x="26" y="76"/>
                    </a:lnTo>
                    <a:lnTo>
                      <a:pt x="34" y="61"/>
                    </a:lnTo>
                    <a:lnTo>
                      <a:pt x="37" y="47"/>
                    </a:lnTo>
                    <a:lnTo>
                      <a:pt x="40" y="34"/>
                    </a:lnTo>
                    <a:lnTo>
                      <a:pt x="40" y="32"/>
                    </a:lnTo>
                    <a:lnTo>
                      <a:pt x="41" y="27"/>
                    </a:lnTo>
                    <a:lnTo>
                      <a:pt x="42" y="24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" name="Freeform 84"/>
              <p:cNvSpPr>
                <a:spLocks/>
              </p:cNvSpPr>
              <p:nvPr/>
            </p:nvSpPr>
            <p:spPr bwMode="auto">
              <a:xfrm>
                <a:off x="3742" y="3335"/>
                <a:ext cx="193" cy="64"/>
              </a:xfrm>
              <a:custGeom>
                <a:avLst/>
                <a:gdLst/>
                <a:ahLst/>
                <a:cxnLst>
                  <a:cxn ang="0">
                    <a:pos x="314" y="0"/>
                  </a:cxn>
                  <a:cxn ang="0">
                    <a:pos x="323" y="13"/>
                  </a:cxn>
                  <a:cxn ang="0">
                    <a:pos x="327" y="29"/>
                  </a:cxn>
                  <a:cxn ang="0">
                    <a:pos x="323" y="46"/>
                  </a:cxn>
                  <a:cxn ang="0">
                    <a:pos x="315" y="58"/>
                  </a:cxn>
                  <a:cxn ang="0">
                    <a:pos x="303" y="68"/>
                  </a:cxn>
                  <a:cxn ang="0">
                    <a:pos x="286" y="71"/>
                  </a:cxn>
                  <a:cxn ang="0">
                    <a:pos x="253" y="70"/>
                  </a:cxn>
                  <a:cxn ang="0">
                    <a:pos x="230" y="56"/>
                  </a:cxn>
                  <a:cxn ang="0">
                    <a:pos x="220" y="29"/>
                  </a:cxn>
                  <a:cxn ang="0">
                    <a:pos x="223" y="13"/>
                  </a:cxn>
                  <a:cxn ang="0">
                    <a:pos x="233" y="0"/>
                  </a:cxn>
                  <a:cxn ang="0">
                    <a:pos x="118" y="6"/>
                  </a:cxn>
                  <a:cxn ang="0">
                    <a:pos x="125" y="21"/>
                  </a:cxn>
                  <a:cxn ang="0">
                    <a:pos x="125" y="38"/>
                  </a:cxn>
                  <a:cxn ang="0">
                    <a:pos x="119" y="53"/>
                  </a:cxn>
                  <a:cxn ang="0">
                    <a:pos x="108" y="64"/>
                  </a:cxn>
                  <a:cxn ang="0">
                    <a:pos x="93" y="70"/>
                  </a:cxn>
                  <a:cxn ang="0">
                    <a:pos x="52" y="71"/>
                  </a:cxn>
                  <a:cxn ang="0">
                    <a:pos x="39" y="65"/>
                  </a:cxn>
                  <a:cxn ang="0">
                    <a:pos x="20" y="44"/>
                  </a:cxn>
                  <a:cxn ang="0">
                    <a:pos x="19" y="21"/>
                  </a:cxn>
                  <a:cxn ang="0">
                    <a:pos x="26" y="6"/>
                  </a:cxn>
                  <a:cxn ang="0">
                    <a:pos x="0" y="0"/>
                  </a:cxn>
                  <a:cxn ang="0">
                    <a:pos x="91" y="79"/>
                  </a:cxn>
                  <a:cxn ang="0">
                    <a:pos x="96" y="104"/>
                  </a:cxn>
                  <a:cxn ang="0">
                    <a:pos x="106" y="140"/>
                  </a:cxn>
                  <a:cxn ang="0">
                    <a:pos x="129" y="140"/>
                  </a:cxn>
                  <a:cxn ang="0">
                    <a:pos x="164" y="140"/>
                  </a:cxn>
                  <a:cxn ang="0">
                    <a:pos x="201" y="140"/>
                  </a:cxn>
                  <a:cxn ang="0">
                    <a:pos x="224" y="140"/>
                  </a:cxn>
                  <a:cxn ang="0">
                    <a:pos x="232" y="104"/>
                  </a:cxn>
                  <a:cxn ang="0">
                    <a:pos x="238" y="79"/>
                  </a:cxn>
                  <a:cxn ang="0">
                    <a:pos x="403" y="79"/>
                  </a:cxn>
                  <a:cxn ang="0">
                    <a:pos x="410" y="136"/>
                  </a:cxn>
                  <a:cxn ang="0">
                    <a:pos x="414" y="136"/>
                  </a:cxn>
                  <a:cxn ang="0">
                    <a:pos x="417" y="113"/>
                  </a:cxn>
                  <a:cxn ang="0">
                    <a:pos x="417" y="34"/>
                  </a:cxn>
                </a:cxnLst>
                <a:rect l="0" t="0" r="r" b="b"/>
                <a:pathLst>
                  <a:path w="417" h="140">
                    <a:moveTo>
                      <a:pt x="417" y="0"/>
                    </a:moveTo>
                    <a:lnTo>
                      <a:pt x="314" y="0"/>
                    </a:lnTo>
                    <a:lnTo>
                      <a:pt x="320" y="6"/>
                    </a:lnTo>
                    <a:lnTo>
                      <a:pt x="323" y="13"/>
                    </a:lnTo>
                    <a:lnTo>
                      <a:pt x="326" y="21"/>
                    </a:lnTo>
                    <a:lnTo>
                      <a:pt x="327" y="29"/>
                    </a:lnTo>
                    <a:lnTo>
                      <a:pt x="326" y="38"/>
                    </a:lnTo>
                    <a:lnTo>
                      <a:pt x="323" y="46"/>
                    </a:lnTo>
                    <a:lnTo>
                      <a:pt x="320" y="53"/>
                    </a:lnTo>
                    <a:lnTo>
                      <a:pt x="315" y="58"/>
                    </a:lnTo>
                    <a:lnTo>
                      <a:pt x="309" y="64"/>
                    </a:lnTo>
                    <a:lnTo>
                      <a:pt x="303" y="68"/>
                    </a:lnTo>
                    <a:lnTo>
                      <a:pt x="295" y="70"/>
                    </a:lnTo>
                    <a:lnTo>
                      <a:pt x="286" y="71"/>
                    </a:lnTo>
                    <a:lnTo>
                      <a:pt x="253" y="71"/>
                    </a:lnTo>
                    <a:lnTo>
                      <a:pt x="253" y="70"/>
                    </a:lnTo>
                    <a:lnTo>
                      <a:pt x="240" y="65"/>
                    </a:lnTo>
                    <a:lnTo>
                      <a:pt x="230" y="56"/>
                    </a:lnTo>
                    <a:lnTo>
                      <a:pt x="222" y="44"/>
                    </a:lnTo>
                    <a:lnTo>
                      <a:pt x="220" y="29"/>
                    </a:lnTo>
                    <a:lnTo>
                      <a:pt x="221" y="21"/>
                    </a:lnTo>
                    <a:lnTo>
                      <a:pt x="223" y="13"/>
                    </a:lnTo>
                    <a:lnTo>
                      <a:pt x="228" y="6"/>
                    </a:lnTo>
                    <a:lnTo>
                      <a:pt x="233" y="0"/>
                    </a:lnTo>
                    <a:lnTo>
                      <a:pt x="113" y="0"/>
                    </a:lnTo>
                    <a:lnTo>
                      <a:pt x="118" y="6"/>
                    </a:lnTo>
                    <a:lnTo>
                      <a:pt x="123" y="13"/>
                    </a:lnTo>
                    <a:lnTo>
                      <a:pt x="125" y="21"/>
                    </a:lnTo>
                    <a:lnTo>
                      <a:pt x="126" y="29"/>
                    </a:lnTo>
                    <a:lnTo>
                      <a:pt x="125" y="38"/>
                    </a:lnTo>
                    <a:lnTo>
                      <a:pt x="123" y="46"/>
                    </a:lnTo>
                    <a:lnTo>
                      <a:pt x="119" y="53"/>
                    </a:lnTo>
                    <a:lnTo>
                      <a:pt x="115" y="58"/>
                    </a:lnTo>
                    <a:lnTo>
                      <a:pt x="108" y="64"/>
                    </a:lnTo>
                    <a:lnTo>
                      <a:pt x="101" y="68"/>
                    </a:lnTo>
                    <a:lnTo>
                      <a:pt x="93" y="70"/>
                    </a:lnTo>
                    <a:lnTo>
                      <a:pt x="85" y="71"/>
                    </a:lnTo>
                    <a:lnTo>
                      <a:pt x="52" y="71"/>
                    </a:lnTo>
                    <a:lnTo>
                      <a:pt x="52" y="70"/>
                    </a:lnTo>
                    <a:lnTo>
                      <a:pt x="39" y="65"/>
                    </a:lnTo>
                    <a:lnTo>
                      <a:pt x="29" y="56"/>
                    </a:lnTo>
                    <a:lnTo>
                      <a:pt x="20" y="44"/>
                    </a:lnTo>
                    <a:lnTo>
                      <a:pt x="18" y="29"/>
                    </a:lnTo>
                    <a:lnTo>
                      <a:pt x="19" y="21"/>
                    </a:lnTo>
                    <a:lnTo>
                      <a:pt x="22" y="13"/>
                    </a:lnTo>
                    <a:lnTo>
                      <a:pt x="26" y="6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91" y="79"/>
                    </a:lnTo>
                    <a:lnTo>
                      <a:pt x="93" y="87"/>
                    </a:lnTo>
                    <a:lnTo>
                      <a:pt x="96" y="104"/>
                    </a:lnTo>
                    <a:lnTo>
                      <a:pt x="102" y="125"/>
                    </a:lnTo>
                    <a:lnTo>
                      <a:pt x="106" y="140"/>
                    </a:lnTo>
                    <a:lnTo>
                      <a:pt x="115" y="140"/>
                    </a:lnTo>
                    <a:lnTo>
                      <a:pt x="129" y="140"/>
                    </a:lnTo>
                    <a:lnTo>
                      <a:pt x="146" y="140"/>
                    </a:lnTo>
                    <a:lnTo>
                      <a:pt x="164" y="140"/>
                    </a:lnTo>
                    <a:lnTo>
                      <a:pt x="184" y="140"/>
                    </a:lnTo>
                    <a:lnTo>
                      <a:pt x="201" y="140"/>
                    </a:lnTo>
                    <a:lnTo>
                      <a:pt x="215" y="140"/>
                    </a:lnTo>
                    <a:lnTo>
                      <a:pt x="224" y="140"/>
                    </a:lnTo>
                    <a:lnTo>
                      <a:pt x="228" y="125"/>
                    </a:lnTo>
                    <a:lnTo>
                      <a:pt x="232" y="104"/>
                    </a:lnTo>
                    <a:lnTo>
                      <a:pt x="236" y="87"/>
                    </a:lnTo>
                    <a:lnTo>
                      <a:pt x="238" y="79"/>
                    </a:lnTo>
                    <a:lnTo>
                      <a:pt x="391" y="79"/>
                    </a:lnTo>
                    <a:lnTo>
                      <a:pt x="403" y="79"/>
                    </a:lnTo>
                    <a:lnTo>
                      <a:pt x="407" y="136"/>
                    </a:lnTo>
                    <a:lnTo>
                      <a:pt x="410" y="136"/>
                    </a:lnTo>
                    <a:lnTo>
                      <a:pt x="412" y="136"/>
                    </a:lnTo>
                    <a:lnTo>
                      <a:pt x="414" y="136"/>
                    </a:lnTo>
                    <a:lnTo>
                      <a:pt x="417" y="136"/>
                    </a:lnTo>
                    <a:lnTo>
                      <a:pt x="417" y="113"/>
                    </a:lnTo>
                    <a:lnTo>
                      <a:pt x="417" y="74"/>
                    </a:lnTo>
                    <a:lnTo>
                      <a:pt x="417" y="34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" name="Freeform 85"/>
              <p:cNvSpPr>
                <a:spLocks/>
              </p:cNvSpPr>
              <p:nvPr/>
            </p:nvSpPr>
            <p:spPr bwMode="auto">
              <a:xfrm>
                <a:off x="3945" y="3337"/>
                <a:ext cx="142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3" y="19"/>
                  </a:cxn>
                  <a:cxn ang="0">
                    <a:pos x="30" y="20"/>
                  </a:cxn>
                  <a:cxn ang="0">
                    <a:pos x="49" y="22"/>
                  </a:cxn>
                  <a:cxn ang="0">
                    <a:pos x="71" y="23"/>
                  </a:cxn>
                  <a:cxn ang="0">
                    <a:pos x="95" y="25"/>
                  </a:cxn>
                  <a:cxn ang="0">
                    <a:pos x="119" y="28"/>
                  </a:cxn>
                  <a:cxn ang="0">
                    <a:pos x="145" y="30"/>
                  </a:cxn>
                  <a:cxn ang="0">
                    <a:pos x="170" y="32"/>
                  </a:cxn>
                  <a:cxn ang="0">
                    <a:pos x="194" y="35"/>
                  </a:cxn>
                  <a:cxn ang="0">
                    <a:pos x="218" y="36"/>
                  </a:cxn>
                  <a:cxn ang="0">
                    <a:pos x="240" y="38"/>
                  </a:cxn>
                  <a:cxn ang="0">
                    <a:pos x="260" y="40"/>
                  </a:cxn>
                  <a:cxn ang="0">
                    <a:pos x="276" y="42"/>
                  </a:cxn>
                  <a:cxn ang="0">
                    <a:pos x="290" y="43"/>
                  </a:cxn>
                  <a:cxn ang="0">
                    <a:pos x="299" y="44"/>
                  </a:cxn>
                  <a:cxn ang="0">
                    <a:pos x="304" y="44"/>
                  </a:cxn>
                  <a:cxn ang="0">
                    <a:pos x="305" y="42"/>
                  </a:cxn>
                  <a:cxn ang="0">
                    <a:pos x="305" y="38"/>
                  </a:cxn>
                  <a:cxn ang="0">
                    <a:pos x="305" y="35"/>
                  </a:cxn>
                  <a:cxn ang="0">
                    <a:pos x="306" y="31"/>
                  </a:cxn>
                  <a:cxn ang="0">
                    <a:pos x="297" y="30"/>
                  </a:cxn>
                  <a:cxn ang="0">
                    <a:pos x="285" y="29"/>
                  </a:cxn>
                  <a:cxn ang="0">
                    <a:pos x="270" y="27"/>
                  </a:cxn>
                  <a:cxn ang="0">
                    <a:pos x="254" y="25"/>
                  </a:cxn>
                  <a:cxn ang="0">
                    <a:pos x="236" y="23"/>
                  </a:cxn>
                  <a:cxn ang="0">
                    <a:pos x="217" y="21"/>
                  </a:cxn>
                  <a:cxn ang="0">
                    <a:pos x="199" y="19"/>
                  </a:cxn>
                  <a:cxn ang="0">
                    <a:pos x="179" y="16"/>
                  </a:cxn>
                  <a:cxn ang="0">
                    <a:pos x="161" y="15"/>
                  </a:cxn>
                  <a:cxn ang="0">
                    <a:pos x="142" y="13"/>
                  </a:cxn>
                  <a:cxn ang="0">
                    <a:pos x="126" y="11"/>
                  </a:cxn>
                  <a:cxn ang="0">
                    <a:pos x="111" y="9"/>
                  </a:cxn>
                  <a:cxn ang="0">
                    <a:pos x="100" y="8"/>
                  </a:cxn>
                  <a:cxn ang="0">
                    <a:pos x="91" y="7"/>
                  </a:cxn>
                  <a:cxn ang="0">
                    <a:pos x="85" y="6"/>
                  </a:cxn>
                  <a:cxn ang="0">
                    <a:pos x="82" y="6"/>
                  </a:cxn>
                  <a:cxn ang="0">
                    <a:pos x="80" y="6"/>
                  </a:cxn>
                  <a:cxn ang="0">
                    <a:pos x="73" y="5"/>
                  </a:cxn>
                  <a:cxn ang="0">
                    <a:pos x="64" y="5"/>
                  </a:cxn>
                  <a:cxn ang="0">
                    <a:pos x="53" y="4"/>
                  </a:cxn>
                  <a:cxn ang="0">
                    <a:pos x="39" y="2"/>
                  </a:cxn>
                  <a:cxn ang="0">
                    <a:pos x="25" y="2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306" h="44">
                    <a:moveTo>
                      <a:pt x="0" y="0"/>
                    </a:moveTo>
                    <a:lnTo>
                      <a:pt x="0" y="17"/>
                    </a:lnTo>
                    <a:lnTo>
                      <a:pt x="13" y="19"/>
                    </a:lnTo>
                    <a:lnTo>
                      <a:pt x="30" y="20"/>
                    </a:lnTo>
                    <a:lnTo>
                      <a:pt x="49" y="22"/>
                    </a:lnTo>
                    <a:lnTo>
                      <a:pt x="71" y="23"/>
                    </a:lnTo>
                    <a:lnTo>
                      <a:pt x="95" y="25"/>
                    </a:lnTo>
                    <a:lnTo>
                      <a:pt x="119" y="28"/>
                    </a:lnTo>
                    <a:lnTo>
                      <a:pt x="145" y="30"/>
                    </a:lnTo>
                    <a:lnTo>
                      <a:pt x="170" y="32"/>
                    </a:lnTo>
                    <a:lnTo>
                      <a:pt x="194" y="35"/>
                    </a:lnTo>
                    <a:lnTo>
                      <a:pt x="218" y="36"/>
                    </a:lnTo>
                    <a:lnTo>
                      <a:pt x="240" y="38"/>
                    </a:lnTo>
                    <a:lnTo>
                      <a:pt x="260" y="40"/>
                    </a:lnTo>
                    <a:lnTo>
                      <a:pt x="276" y="42"/>
                    </a:lnTo>
                    <a:lnTo>
                      <a:pt x="290" y="43"/>
                    </a:lnTo>
                    <a:lnTo>
                      <a:pt x="299" y="44"/>
                    </a:lnTo>
                    <a:lnTo>
                      <a:pt x="304" y="44"/>
                    </a:lnTo>
                    <a:lnTo>
                      <a:pt x="305" y="42"/>
                    </a:lnTo>
                    <a:lnTo>
                      <a:pt x="305" y="38"/>
                    </a:lnTo>
                    <a:lnTo>
                      <a:pt x="305" y="35"/>
                    </a:lnTo>
                    <a:lnTo>
                      <a:pt x="306" y="31"/>
                    </a:lnTo>
                    <a:lnTo>
                      <a:pt x="297" y="30"/>
                    </a:lnTo>
                    <a:lnTo>
                      <a:pt x="285" y="29"/>
                    </a:lnTo>
                    <a:lnTo>
                      <a:pt x="270" y="27"/>
                    </a:lnTo>
                    <a:lnTo>
                      <a:pt x="254" y="25"/>
                    </a:lnTo>
                    <a:lnTo>
                      <a:pt x="236" y="23"/>
                    </a:lnTo>
                    <a:lnTo>
                      <a:pt x="217" y="21"/>
                    </a:lnTo>
                    <a:lnTo>
                      <a:pt x="199" y="19"/>
                    </a:lnTo>
                    <a:lnTo>
                      <a:pt x="179" y="16"/>
                    </a:lnTo>
                    <a:lnTo>
                      <a:pt x="161" y="15"/>
                    </a:lnTo>
                    <a:lnTo>
                      <a:pt x="142" y="13"/>
                    </a:lnTo>
                    <a:lnTo>
                      <a:pt x="126" y="11"/>
                    </a:lnTo>
                    <a:lnTo>
                      <a:pt x="111" y="9"/>
                    </a:lnTo>
                    <a:lnTo>
                      <a:pt x="100" y="8"/>
                    </a:lnTo>
                    <a:lnTo>
                      <a:pt x="91" y="7"/>
                    </a:lnTo>
                    <a:lnTo>
                      <a:pt x="85" y="6"/>
                    </a:lnTo>
                    <a:lnTo>
                      <a:pt x="82" y="6"/>
                    </a:lnTo>
                    <a:lnTo>
                      <a:pt x="80" y="6"/>
                    </a:lnTo>
                    <a:lnTo>
                      <a:pt x="73" y="5"/>
                    </a:lnTo>
                    <a:lnTo>
                      <a:pt x="64" y="5"/>
                    </a:lnTo>
                    <a:lnTo>
                      <a:pt x="53" y="4"/>
                    </a:lnTo>
                    <a:lnTo>
                      <a:pt x="39" y="2"/>
                    </a:lnTo>
                    <a:lnTo>
                      <a:pt x="25" y="2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" name="Freeform 86"/>
              <p:cNvSpPr>
                <a:spLocks/>
              </p:cNvSpPr>
              <p:nvPr/>
            </p:nvSpPr>
            <p:spPr bwMode="auto">
              <a:xfrm>
                <a:off x="3766" y="3156"/>
                <a:ext cx="52" cy="27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1" y="53"/>
                  </a:cxn>
                  <a:cxn ang="0">
                    <a:pos x="13" y="52"/>
                  </a:cxn>
                  <a:cxn ang="0">
                    <a:pos x="15" y="52"/>
                  </a:cxn>
                  <a:cxn ang="0">
                    <a:pos x="18" y="51"/>
                  </a:cxn>
                  <a:cxn ang="0">
                    <a:pos x="20" y="51"/>
                  </a:cxn>
                  <a:cxn ang="0">
                    <a:pos x="113" y="51"/>
                  </a:cxn>
                  <a:cxn ang="0">
                    <a:pos x="113" y="39"/>
                  </a:cxn>
                  <a:cxn ang="0">
                    <a:pos x="113" y="24"/>
                  </a:cxn>
                  <a:cxn ang="0">
                    <a:pos x="113" y="11"/>
                  </a:cxn>
                  <a:cxn ang="0">
                    <a:pos x="113" y="0"/>
                  </a:cxn>
                  <a:cxn ang="0">
                    <a:pos x="105" y="0"/>
                  </a:cxn>
                  <a:cxn ang="0">
                    <a:pos x="94" y="0"/>
                  </a:cxn>
                  <a:cxn ang="0">
                    <a:pos x="79" y="0"/>
                  </a:cxn>
                  <a:cxn ang="0">
                    <a:pos x="63" y="0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1" y="6"/>
                  </a:cxn>
                  <a:cxn ang="0">
                    <a:pos x="5" y="9"/>
                  </a:cxn>
                  <a:cxn ang="0">
                    <a:pos x="0" y="13"/>
                  </a:cxn>
                  <a:cxn ang="0">
                    <a:pos x="0" y="20"/>
                  </a:cxn>
                  <a:cxn ang="0">
                    <a:pos x="0" y="31"/>
                  </a:cxn>
                  <a:cxn ang="0">
                    <a:pos x="0" y="45"/>
                  </a:cxn>
                  <a:cxn ang="0">
                    <a:pos x="0" y="61"/>
                  </a:cxn>
                </a:cxnLst>
                <a:rect l="0" t="0" r="r" b="b"/>
                <a:pathLst>
                  <a:path w="113" h="61">
                    <a:moveTo>
                      <a:pt x="0" y="61"/>
                    </a:moveTo>
                    <a:lnTo>
                      <a:pt x="11" y="53"/>
                    </a:lnTo>
                    <a:lnTo>
                      <a:pt x="13" y="52"/>
                    </a:lnTo>
                    <a:lnTo>
                      <a:pt x="15" y="52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113" y="51"/>
                    </a:lnTo>
                    <a:lnTo>
                      <a:pt x="113" y="39"/>
                    </a:lnTo>
                    <a:lnTo>
                      <a:pt x="113" y="24"/>
                    </a:lnTo>
                    <a:lnTo>
                      <a:pt x="113" y="11"/>
                    </a:lnTo>
                    <a:lnTo>
                      <a:pt x="113" y="0"/>
                    </a:lnTo>
                    <a:lnTo>
                      <a:pt x="105" y="0"/>
                    </a:lnTo>
                    <a:lnTo>
                      <a:pt x="94" y="0"/>
                    </a:lnTo>
                    <a:lnTo>
                      <a:pt x="79" y="0"/>
                    </a:lnTo>
                    <a:lnTo>
                      <a:pt x="63" y="0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6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0" y="31"/>
                    </a:lnTo>
                    <a:lnTo>
                      <a:pt x="0" y="4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" name="Freeform 87"/>
              <p:cNvSpPr>
                <a:spLocks/>
              </p:cNvSpPr>
              <p:nvPr/>
            </p:nvSpPr>
            <p:spPr bwMode="auto">
              <a:xfrm>
                <a:off x="3997" y="3356"/>
                <a:ext cx="86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4" y="17"/>
                  </a:cxn>
                  <a:cxn ang="0">
                    <a:pos x="32" y="18"/>
                  </a:cxn>
                  <a:cxn ang="0">
                    <a:pos x="54" y="19"/>
                  </a:cxn>
                  <a:cxn ang="0">
                    <a:pos x="76" y="22"/>
                  </a:cxn>
                  <a:cxn ang="0">
                    <a:pos x="97" y="23"/>
                  </a:cxn>
                  <a:cxn ang="0">
                    <a:pos x="115" y="24"/>
                  </a:cxn>
                  <a:cxn ang="0">
                    <a:pos x="127" y="25"/>
                  </a:cxn>
                  <a:cxn ang="0">
                    <a:pos x="131" y="25"/>
                  </a:cxn>
                  <a:cxn ang="0">
                    <a:pos x="141" y="27"/>
                  </a:cxn>
                  <a:cxn ang="0">
                    <a:pos x="147" y="33"/>
                  </a:cxn>
                  <a:cxn ang="0">
                    <a:pos x="152" y="40"/>
                  </a:cxn>
                  <a:cxn ang="0">
                    <a:pos x="156" y="48"/>
                  </a:cxn>
                  <a:cxn ang="0">
                    <a:pos x="157" y="63"/>
                  </a:cxn>
                  <a:cxn ang="0">
                    <a:pos x="153" y="81"/>
                  </a:cxn>
                  <a:cxn ang="0">
                    <a:pos x="144" y="99"/>
                  </a:cxn>
                  <a:cxn ang="0">
                    <a:pos x="133" y="117"/>
                  </a:cxn>
                  <a:cxn ang="0">
                    <a:pos x="138" y="117"/>
                  </a:cxn>
                  <a:cxn ang="0">
                    <a:pos x="144" y="117"/>
                  </a:cxn>
                  <a:cxn ang="0">
                    <a:pos x="147" y="117"/>
                  </a:cxn>
                  <a:cxn ang="0">
                    <a:pos x="149" y="116"/>
                  </a:cxn>
                  <a:cxn ang="0">
                    <a:pos x="151" y="114"/>
                  </a:cxn>
                  <a:cxn ang="0">
                    <a:pos x="156" y="110"/>
                  </a:cxn>
                  <a:cxn ang="0">
                    <a:pos x="161" y="106"/>
                  </a:cxn>
                  <a:cxn ang="0">
                    <a:pos x="167" y="101"/>
                  </a:cxn>
                  <a:cxn ang="0">
                    <a:pos x="173" y="97"/>
                  </a:cxn>
                  <a:cxn ang="0">
                    <a:pos x="179" y="92"/>
                  </a:cxn>
                  <a:cxn ang="0">
                    <a:pos x="183" y="87"/>
                  </a:cxn>
                  <a:cxn ang="0">
                    <a:pos x="187" y="85"/>
                  </a:cxn>
                  <a:cxn ang="0">
                    <a:pos x="187" y="74"/>
                  </a:cxn>
                  <a:cxn ang="0">
                    <a:pos x="187" y="54"/>
                  </a:cxn>
                  <a:cxn ang="0">
                    <a:pos x="185" y="33"/>
                  </a:cxn>
                  <a:cxn ang="0">
                    <a:pos x="185" y="16"/>
                  </a:cxn>
                  <a:cxn ang="0">
                    <a:pos x="0" y="0"/>
                  </a:cxn>
                </a:cxnLst>
                <a:rect l="0" t="0" r="r" b="b"/>
                <a:pathLst>
                  <a:path w="187" h="117">
                    <a:moveTo>
                      <a:pt x="0" y="0"/>
                    </a:moveTo>
                    <a:lnTo>
                      <a:pt x="0" y="16"/>
                    </a:lnTo>
                    <a:lnTo>
                      <a:pt x="14" y="17"/>
                    </a:lnTo>
                    <a:lnTo>
                      <a:pt x="32" y="18"/>
                    </a:lnTo>
                    <a:lnTo>
                      <a:pt x="54" y="19"/>
                    </a:lnTo>
                    <a:lnTo>
                      <a:pt x="76" y="22"/>
                    </a:lnTo>
                    <a:lnTo>
                      <a:pt x="97" y="23"/>
                    </a:lnTo>
                    <a:lnTo>
                      <a:pt x="115" y="24"/>
                    </a:lnTo>
                    <a:lnTo>
                      <a:pt x="127" y="25"/>
                    </a:lnTo>
                    <a:lnTo>
                      <a:pt x="131" y="25"/>
                    </a:lnTo>
                    <a:lnTo>
                      <a:pt x="141" y="27"/>
                    </a:lnTo>
                    <a:lnTo>
                      <a:pt x="147" y="33"/>
                    </a:lnTo>
                    <a:lnTo>
                      <a:pt x="152" y="40"/>
                    </a:lnTo>
                    <a:lnTo>
                      <a:pt x="156" y="48"/>
                    </a:lnTo>
                    <a:lnTo>
                      <a:pt x="157" y="63"/>
                    </a:lnTo>
                    <a:lnTo>
                      <a:pt x="153" y="81"/>
                    </a:lnTo>
                    <a:lnTo>
                      <a:pt x="144" y="99"/>
                    </a:lnTo>
                    <a:lnTo>
                      <a:pt x="133" y="117"/>
                    </a:lnTo>
                    <a:lnTo>
                      <a:pt x="138" y="117"/>
                    </a:lnTo>
                    <a:lnTo>
                      <a:pt x="144" y="117"/>
                    </a:lnTo>
                    <a:lnTo>
                      <a:pt x="147" y="117"/>
                    </a:lnTo>
                    <a:lnTo>
                      <a:pt x="149" y="116"/>
                    </a:lnTo>
                    <a:lnTo>
                      <a:pt x="151" y="114"/>
                    </a:lnTo>
                    <a:lnTo>
                      <a:pt x="156" y="110"/>
                    </a:lnTo>
                    <a:lnTo>
                      <a:pt x="161" y="106"/>
                    </a:lnTo>
                    <a:lnTo>
                      <a:pt x="167" y="101"/>
                    </a:lnTo>
                    <a:lnTo>
                      <a:pt x="173" y="97"/>
                    </a:lnTo>
                    <a:lnTo>
                      <a:pt x="179" y="92"/>
                    </a:lnTo>
                    <a:lnTo>
                      <a:pt x="183" y="87"/>
                    </a:lnTo>
                    <a:lnTo>
                      <a:pt x="187" y="85"/>
                    </a:lnTo>
                    <a:lnTo>
                      <a:pt x="187" y="74"/>
                    </a:lnTo>
                    <a:lnTo>
                      <a:pt x="187" y="54"/>
                    </a:lnTo>
                    <a:lnTo>
                      <a:pt x="185" y="33"/>
                    </a:lnTo>
                    <a:lnTo>
                      <a:pt x="185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" name="Freeform 88"/>
              <p:cNvSpPr>
                <a:spLocks/>
              </p:cNvSpPr>
              <p:nvPr/>
            </p:nvSpPr>
            <p:spPr bwMode="auto">
              <a:xfrm>
                <a:off x="3758" y="3338"/>
                <a:ext cx="23" cy="2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6" y="50"/>
                  </a:cxn>
                  <a:cxn ang="0">
                    <a:pos x="35" y="48"/>
                  </a:cxn>
                  <a:cxn ang="0">
                    <a:pos x="43" y="42"/>
                  </a:cxn>
                  <a:cxn ang="0">
                    <a:pos x="48" y="34"/>
                  </a:cxn>
                  <a:cxn ang="0">
                    <a:pos x="50" y="24"/>
                  </a:cxn>
                  <a:cxn ang="0">
                    <a:pos x="48" y="15"/>
                  </a:cxn>
                  <a:cxn ang="0">
                    <a:pos x="43" y="7"/>
                  </a:cxn>
                  <a:cxn ang="0">
                    <a:pos x="35" y="3"/>
                  </a:cxn>
                  <a:cxn ang="0">
                    <a:pos x="26" y="0"/>
                  </a:cxn>
                  <a:cxn ang="0">
                    <a:pos x="16" y="3"/>
                  </a:cxn>
                  <a:cxn ang="0">
                    <a:pos x="8" y="7"/>
                  </a:cxn>
                  <a:cxn ang="0">
                    <a:pos x="3" y="15"/>
                  </a:cxn>
                  <a:cxn ang="0">
                    <a:pos x="0" y="24"/>
                  </a:cxn>
                </a:cxnLst>
                <a:rect l="0" t="0" r="r" b="b"/>
                <a:pathLst>
                  <a:path w="50" h="50">
                    <a:moveTo>
                      <a:pt x="0" y="24"/>
                    </a:moveTo>
                    <a:lnTo>
                      <a:pt x="3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lnTo>
                      <a:pt x="35" y="48"/>
                    </a:lnTo>
                    <a:lnTo>
                      <a:pt x="43" y="42"/>
                    </a:lnTo>
                    <a:lnTo>
                      <a:pt x="48" y="34"/>
                    </a:lnTo>
                    <a:lnTo>
                      <a:pt x="50" y="24"/>
                    </a:lnTo>
                    <a:lnTo>
                      <a:pt x="48" y="15"/>
                    </a:lnTo>
                    <a:lnTo>
                      <a:pt x="43" y="7"/>
                    </a:lnTo>
                    <a:lnTo>
                      <a:pt x="35" y="3"/>
                    </a:lnTo>
                    <a:lnTo>
                      <a:pt x="26" y="0"/>
                    </a:lnTo>
                    <a:lnTo>
                      <a:pt x="16" y="3"/>
                    </a:lnTo>
                    <a:lnTo>
                      <a:pt x="8" y="7"/>
                    </a:lnTo>
                    <a:lnTo>
                      <a:pt x="3" y="1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" name="Freeform 89"/>
              <p:cNvSpPr>
                <a:spLocks/>
              </p:cNvSpPr>
              <p:nvPr/>
            </p:nvSpPr>
            <p:spPr bwMode="auto">
              <a:xfrm>
                <a:off x="3831" y="3193"/>
                <a:ext cx="106" cy="127"/>
              </a:xfrm>
              <a:custGeom>
                <a:avLst/>
                <a:gdLst/>
                <a:ahLst/>
                <a:cxnLst>
                  <a:cxn ang="0">
                    <a:pos x="228" y="66"/>
                  </a:cxn>
                  <a:cxn ang="0">
                    <a:pos x="220" y="61"/>
                  </a:cxn>
                  <a:cxn ang="0">
                    <a:pos x="206" y="53"/>
                  </a:cxn>
                  <a:cxn ang="0">
                    <a:pos x="190" y="43"/>
                  </a:cxn>
                  <a:cxn ang="0">
                    <a:pos x="172" y="31"/>
                  </a:cxn>
                  <a:cxn ang="0">
                    <a:pos x="153" y="21"/>
                  </a:cxn>
                  <a:cxn ang="0">
                    <a:pos x="137" y="11"/>
                  </a:cxn>
                  <a:cxn ang="0">
                    <a:pos x="126" y="4"/>
                  </a:cxn>
                  <a:cxn ang="0">
                    <a:pos x="120" y="0"/>
                  </a:cxn>
                  <a:cxn ang="0">
                    <a:pos x="115" y="0"/>
                  </a:cxn>
                  <a:cxn ang="0">
                    <a:pos x="107" y="0"/>
                  </a:cxn>
                  <a:cxn ang="0">
                    <a:pos x="96" y="0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43" y="0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0" y="13"/>
                  </a:cxn>
                  <a:cxn ang="0">
                    <a:pos x="37" y="13"/>
                  </a:cxn>
                  <a:cxn ang="0">
                    <a:pos x="54" y="13"/>
                  </a:cxn>
                  <a:cxn ang="0">
                    <a:pos x="69" y="13"/>
                  </a:cxn>
                  <a:cxn ang="0">
                    <a:pos x="83" y="13"/>
                  </a:cxn>
                  <a:cxn ang="0">
                    <a:pos x="93" y="13"/>
                  </a:cxn>
                  <a:cxn ang="0">
                    <a:pos x="100" y="13"/>
                  </a:cxn>
                  <a:cxn ang="0">
                    <a:pos x="104" y="13"/>
                  </a:cxn>
                  <a:cxn ang="0">
                    <a:pos x="109" y="16"/>
                  </a:cxn>
                  <a:cxn ang="0">
                    <a:pos x="121" y="23"/>
                  </a:cxn>
                  <a:cxn ang="0">
                    <a:pos x="137" y="34"/>
                  </a:cxn>
                  <a:cxn ang="0">
                    <a:pos x="155" y="44"/>
                  </a:cxn>
                  <a:cxn ang="0">
                    <a:pos x="174" y="56"/>
                  </a:cxn>
                  <a:cxn ang="0">
                    <a:pos x="190" y="66"/>
                  </a:cxn>
                  <a:cxn ang="0">
                    <a:pos x="204" y="74"/>
                  </a:cxn>
                  <a:cxn ang="0">
                    <a:pos x="212" y="79"/>
                  </a:cxn>
                  <a:cxn ang="0">
                    <a:pos x="212" y="109"/>
                  </a:cxn>
                  <a:cxn ang="0">
                    <a:pos x="212" y="166"/>
                  </a:cxn>
                  <a:cxn ang="0">
                    <a:pos x="212" y="230"/>
                  </a:cxn>
                  <a:cxn ang="0">
                    <a:pos x="212" y="279"/>
                  </a:cxn>
                  <a:cxn ang="0">
                    <a:pos x="218" y="279"/>
                  </a:cxn>
                  <a:cxn ang="0">
                    <a:pos x="222" y="279"/>
                  </a:cxn>
                  <a:cxn ang="0">
                    <a:pos x="226" y="279"/>
                  </a:cxn>
                  <a:cxn ang="0">
                    <a:pos x="228" y="279"/>
                  </a:cxn>
                  <a:cxn ang="0">
                    <a:pos x="228" y="237"/>
                  </a:cxn>
                  <a:cxn ang="0">
                    <a:pos x="228" y="169"/>
                  </a:cxn>
                  <a:cxn ang="0">
                    <a:pos x="228" y="102"/>
                  </a:cxn>
                  <a:cxn ang="0">
                    <a:pos x="228" y="66"/>
                  </a:cxn>
                </a:cxnLst>
                <a:rect l="0" t="0" r="r" b="b"/>
                <a:pathLst>
                  <a:path w="228" h="279">
                    <a:moveTo>
                      <a:pt x="228" y="66"/>
                    </a:moveTo>
                    <a:lnTo>
                      <a:pt x="220" y="61"/>
                    </a:lnTo>
                    <a:lnTo>
                      <a:pt x="206" y="53"/>
                    </a:lnTo>
                    <a:lnTo>
                      <a:pt x="190" y="43"/>
                    </a:lnTo>
                    <a:lnTo>
                      <a:pt x="172" y="31"/>
                    </a:lnTo>
                    <a:lnTo>
                      <a:pt x="153" y="21"/>
                    </a:lnTo>
                    <a:lnTo>
                      <a:pt x="137" y="11"/>
                    </a:lnTo>
                    <a:lnTo>
                      <a:pt x="126" y="4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07" y="0"/>
                    </a:lnTo>
                    <a:lnTo>
                      <a:pt x="96" y="0"/>
                    </a:lnTo>
                    <a:lnTo>
                      <a:pt x="79" y="0"/>
                    </a:lnTo>
                    <a:lnTo>
                      <a:pt x="62" y="0"/>
                    </a:lnTo>
                    <a:lnTo>
                      <a:pt x="43" y="0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0" y="13"/>
                    </a:lnTo>
                    <a:lnTo>
                      <a:pt x="37" y="13"/>
                    </a:lnTo>
                    <a:lnTo>
                      <a:pt x="54" y="13"/>
                    </a:lnTo>
                    <a:lnTo>
                      <a:pt x="69" y="13"/>
                    </a:lnTo>
                    <a:lnTo>
                      <a:pt x="83" y="13"/>
                    </a:lnTo>
                    <a:lnTo>
                      <a:pt x="93" y="13"/>
                    </a:lnTo>
                    <a:lnTo>
                      <a:pt x="100" y="13"/>
                    </a:lnTo>
                    <a:lnTo>
                      <a:pt x="104" y="13"/>
                    </a:lnTo>
                    <a:lnTo>
                      <a:pt x="109" y="16"/>
                    </a:lnTo>
                    <a:lnTo>
                      <a:pt x="121" y="23"/>
                    </a:lnTo>
                    <a:lnTo>
                      <a:pt x="137" y="34"/>
                    </a:lnTo>
                    <a:lnTo>
                      <a:pt x="155" y="44"/>
                    </a:lnTo>
                    <a:lnTo>
                      <a:pt x="174" y="56"/>
                    </a:lnTo>
                    <a:lnTo>
                      <a:pt x="190" y="66"/>
                    </a:lnTo>
                    <a:lnTo>
                      <a:pt x="204" y="74"/>
                    </a:lnTo>
                    <a:lnTo>
                      <a:pt x="212" y="79"/>
                    </a:lnTo>
                    <a:lnTo>
                      <a:pt x="212" y="109"/>
                    </a:lnTo>
                    <a:lnTo>
                      <a:pt x="212" y="166"/>
                    </a:lnTo>
                    <a:lnTo>
                      <a:pt x="212" y="230"/>
                    </a:lnTo>
                    <a:lnTo>
                      <a:pt x="212" y="279"/>
                    </a:lnTo>
                    <a:lnTo>
                      <a:pt x="218" y="279"/>
                    </a:lnTo>
                    <a:lnTo>
                      <a:pt x="222" y="279"/>
                    </a:lnTo>
                    <a:lnTo>
                      <a:pt x="226" y="279"/>
                    </a:lnTo>
                    <a:lnTo>
                      <a:pt x="228" y="279"/>
                    </a:lnTo>
                    <a:lnTo>
                      <a:pt x="228" y="237"/>
                    </a:lnTo>
                    <a:lnTo>
                      <a:pt x="228" y="169"/>
                    </a:lnTo>
                    <a:lnTo>
                      <a:pt x="228" y="102"/>
                    </a:lnTo>
                    <a:lnTo>
                      <a:pt x="22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" name="Freeform 90"/>
              <p:cNvSpPr>
                <a:spLocks/>
              </p:cNvSpPr>
              <p:nvPr/>
            </p:nvSpPr>
            <p:spPr bwMode="auto">
              <a:xfrm>
                <a:off x="3831" y="3199"/>
                <a:ext cx="98" cy="121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100" y="0"/>
                  </a:cxn>
                  <a:cxn ang="0">
                    <a:pos x="93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0"/>
                  </a:cxn>
                  <a:cxn ang="0">
                    <a:pos x="37" y="0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6" y="8"/>
                  </a:cxn>
                  <a:cxn ang="0">
                    <a:pos x="23" y="14"/>
                  </a:cxn>
                  <a:cxn ang="0">
                    <a:pos x="29" y="19"/>
                  </a:cxn>
                  <a:cxn ang="0">
                    <a:pos x="33" y="26"/>
                  </a:cxn>
                  <a:cxn ang="0">
                    <a:pos x="37" y="34"/>
                  </a:cxn>
                  <a:cxn ang="0">
                    <a:pos x="39" y="43"/>
                  </a:cxn>
                  <a:cxn ang="0">
                    <a:pos x="40" y="52"/>
                  </a:cxn>
                  <a:cxn ang="0">
                    <a:pos x="39" y="61"/>
                  </a:cxn>
                  <a:cxn ang="0">
                    <a:pos x="37" y="69"/>
                  </a:cxn>
                  <a:cxn ang="0">
                    <a:pos x="33" y="77"/>
                  </a:cxn>
                  <a:cxn ang="0">
                    <a:pos x="29" y="84"/>
                  </a:cxn>
                  <a:cxn ang="0">
                    <a:pos x="23" y="90"/>
                  </a:cxn>
                  <a:cxn ang="0">
                    <a:pos x="16" y="96"/>
                  </a:cxn>
                  <a:cxn ang="0">
                    <a:pos x="8" y="99"/>
                  </a:cxn>
                  <a:cxn ang="0">
                    <a:pos x="0" y="101"/>
                  </a:cxn>
                  <a:cxn ang="0">
                    <a:pos x="0" y="266"/>
                  </a:cxn>
                  <a:cxn ang="0">
                    <a:pos x="16" y="266"/>
                  </a:cxn>
                  <a:cxn ang="0">
                    <a:pos x="32" y="266"/>
                  </a:cxn>
                  <a:cxn ang="0">
                    <a:pos x="48" y="266"/>
                  </a:cxn>
                  <a:cxn ang="0">
                    <a:pos x="65" y="266"/>
                  </a:cxn>
                  <a:cxn ang="0">
                    <a:pos x="79" y="266"/>
                  </a:cxn>
                  <a:cxn ang="0">
                    <a:pos x="96" y="266"/>
                  </a:cxn>
                  <a:cxn ang="0">
                    <a:pos x="111" y="266"/>
                  </a:cxn>
                  <a:cxn ang="0">
                    <a:pos x="124" y="266"/>
                  </a:cxn>
                  <a:cxn ang="0">
                    <a:pos x="138" y="266"/>
                  </a:cxn>
                  <a:cxn ang="0">
                    <a:pos x="151" y="266"/>
                  </a:cxn>
                  <a:cxn ang="0">
                    <a:pos x="164" y="266"/>
                  </a:cxn>
                  <a:cxn ang="0">
                    <a:pos x="175" y="266"/>
                  </a:cxn>
                  <a:cxn ang="0">
                    <a:pos x="187" y="266"/>
                  </a:cxn>
                  <a:cxn ang="0">
                    <a:pos x="196" y="266"/>
                  </a:cxn>
                  <a:cxn ang="0">
                    <a:pos x="204" y="266"/>
                  </a:cxn>
                  <a:cxn ang="0">
                    <a:pos x="212" y="266"/>
                  </a:cxn>
                  <a:cxn ang="0">
                    <a:pos x="212" y="217"/>
                  </a:cxn>
                  <a:cxn ang="0">
                    <a:pos x="212" y="153"/>
                  </a:cxn>
                  <a:cxn ang="0">
                    <a:pos x="212" y="96"/>
                  </a:cxn>
                  <a:cxn ang="0">
                    <a:pos x="212" y="66"/>
                  </a:cxn>
                  <a:cxn ang="0">
                    <a:pos x="204" y="61"/>
                  </a:cxn>
                  <a:cxn ang="0">
                    <a:pos x="190" y="53"/>
                  </a:cxn>
                  <a:cxn ang="0">
                    <a:pos x="174" y="43"/>
                  </a:cxn>
                  <a:cxn ang="0">
                    <a:pos x="155" y="31"/>
                  </a:cxn>
                  <a:cxn ang="0">
                    <a:pos x="137" y="21"/>
                  </a:cxn>
                  <a:cxn ang="0">
                    <a:pos x="121" y="10"/>
                  </a:cxn>
                  <a:cxn ang="0">
                    <a:pos x="109" y="3"/>
                  </a:cxn>
                  <a:cxn ang="0">
                    <a:pos x="104" y="0"/>
                  </a:cxn>
                </a:cxnLst>
                <a:rect l="0" t="0" r="r" b="b"/>
                <a:pathLst>
                  <a:path w="212" h="266">
                    <a:moveTo>
                      <a:pt x="104" y="0"/>
                    </a:moveTo>
                    <a:lnTo>
                      <a:pt x="100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0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3" y="14"/>
                    </a:lnTo>
                    <a:lnTo>
                      <a:pt x="29" y="19"/>
                    </a:lnTo>
                    <a:lnTo>
                      <a:pt x="33" y="26"/>
                    </a:lnTo>
                    <a:lnTo>
                      <a:pt x="37" y="34"/>
                    </a:lnTo>
                    <a:lnTo>
                      <a:pt x="39" y="43"/>
                    </a:lnTo>
                    <a:lnTo>
                      <a:pt x="40" y="52"/>
                    </a:lnTo>
                    <a:lnTo>
                      <a:pt x="39" y="61"/>
                    </a:lnTo>
                    <a:lnTo>
                      <a:pt x="37" y="69"/>
                    </a:lnTo>
                    <a:lnTo>
                      <a:pt x="33" y="77"/>
                    </a:lnTo>
                    <a:lnTo>
                      <a:pt x="29" y="84"/>
                    </a:lnTo>
                    <a:lnTo>
                      <a:pt x="23" y="90"/>
                    </a:lnTo>
                    <a:lnTo>
                      <a:pt x="16" y="96"/>
                    </a:lnTo>
                    <a:lnTo>
                      <a:pt x="8" y="99"/>
                    </a:lnTo>
                    <a:lnTo>
                      <a:pt x="0" y="101"/>
                    </a:lnTo>
                    <a:lnTo>
                      <a:pt x="0" y="266"/>
                    </a:lnTo>
                    <a:lnTo>
                      <a:pt x="16" y="266"/>
                    </a:lnTo>
                    <a:lnTo>
                      <a:pt x="32" y="266"/>
                    </a:lnTo>
                    <a:lnTo>
                      <a:pt x="48" y="266"/>
                    </a:lnTo>
                    <a:lnTo>
                      <a:pt x="65" y="266"/>
                    </a:lnTo>
                    <a:lnTo>
                      <a:pt x="79" y="266"/>
                    </a:lnTo>
                    <a:lnTo>
                      <a:pt x="96" y="266"/>
                    </a:lnTo>
                    <a:lnTo>
                      <a:pt x="111" y="266"/>
                    </a:lnTo>
                    <a:lnTo>
                      <a:pt x="124" y="266"/>
                    </a:lnTo>
                    <a:lnTo>
                      <a:pt x="138" y="266"/>
                    </a:lnTo>
                    <a:lnTo>
                      <a:pt x="151" y="266"/>
                    </a:lnTo>
                    <a:lnTo>
                      <a:pt x="164" y="266"/>
                    </a:lnTo>
                    <a:lnTo>
                      <a:pt x="175" y="266"/>
                    </a:lnTo>
                    <a:lnTo>
                      <a:pt x="187" y="266"/>
                    </a:lnTo>
                    <a:lnTo>
                      <a:pt x="196" y="266"/>
                    </a:lnTo>
                    <a:lnTo>
                      <a:pt x="204" y="266"/>
                    </a:lnTo>
                    <a:lnTo>
                      <a:pt x="212" y="266"/>
                    </a:lnTo>
                    <a:lnTo>
                      <a:pt x="212" y="217"/>
                    </a:lnTo>
                    <a:lnTo>
                      <a:pt x="212" y="153"/>
                    </a:lnTo>
                    <a:lnTo>
                      <a:pt x="212" y="96"/>
                    </a:lnTo>
                    <a:lnTo>
                      <a:pt x="212" y="66"/>
                    </a:lnTo>
                    <a:lnTo>
                      <a:pt x="204" y="61"/>
                    </a:lnTo>
                    <a:lnTo>
                      <a:pt x="190" y="53"/>
                    </a:lnTo>
                    <a:lnTo>
                      <a:pt x="174" y="43"/>
                    </a:lnTo>
                    <a:lnTo>
                      <a:pt x="155" y="31"/>
                    </a:lnTo>
                    <a:lnTo>
                      <a:pt x="137" y="21"/>
                    </a:lnTo>
                    <a:lnTo>
                      <a:pt x="121" y="10"/>
                    </a:lnTo>
                    <a:lnTo>
                      <a:pt x="109" y="3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" name="Freeform 91"/>
              <p:cNvSpPr>
                <a:spLocks/>
              </p:cNvSpPr>
              <p:nvPr/>
            </p:nvSpPr>
            <p:spPr bwMode="auto">
              <a:xfrm>
                <a:off x="3785" y="3338"/>
                <a:ext cx="9" cy="22"/>
              </a:xfrm>
              <a:custGeom>
                <a:avLst/>
                <a:gdLst/>
                <a:ahLst/>
                <a:cxnLst>
                  <a:cxn ang="0">
                    <a:pos x="17" y="23"/>
                  </a:cxn>
                  <a:cxn ang="0">
                    <a:pos x="16" y="15"/>
                  </a:cxn>
                  <a:cxn ang="0">
                    <a:pos x="13" y="10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3" y="6"/>
                  </a:cxn>
                  <a:cxn ang="0">
                    <a:pos x="6" y="12"/>
                  </a:cxn>
                  <a:cxn ang="0">
                    <a:pos x="7" y="18"/>
                  </a:cxn>
                  <a:cxn ang="0">
                    <a:pos x="7" y="23"/>
                  </a:cxn>
                  <a:cxn ang="0">
                    <a:pos x="7" y="30"/>
                  </a:cxn>
                  <a:cxn ang="0">
                    <a:pos x="6" y="36"/>
                  </a:cxn>
                  <a:cxn ang="0">
                    <a:pos x="3" y="42"/>
                  </a:cxn>
                  <a:cxn ang="0">
                    <a:pos x="0" y="48"/>
                  </a:cxn>
                  <a:cxn ang="0">
                    <a:pos x="7" y="44"/>
                  </a:cxn>
                  <a:cxn ang="0">
                    <a:pos x="13" y="38"/>
                  </a:cxn>
                  <a:cxn ang="0">
                    <a:pos x="16" y="32"/>
                  </a:cxn>
                  <a:cxn ang="0">
                    <a:pos x="17" y="23"/>
                  </a:cxn>
                </a:cxnLst>
                <a:rect l="0" t="0" r="r" b="b"/>
                <a:pathLst>
                  <a:path w="17" h="48">
                    <a:moveTo>
                      <a:pt x="17" y="23"/>
                    </a:moveTo>
                    <a:lnTo>
                      <a:pt x="16" y="15"/>
                    </a:lnTo>
                    <a:lnTo>
                      <a:pt x="13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6" y="12"/>
                    </a:lnTo>
                    <a:lnTo>
                      <a:pt x="7" y="18"/>
                    </a:lnTo>
                    <a:lnTo>
                      <a:pt x="7" y="23"/>
                    </a:lnTo>
                    <a:lnTo>
                      <a:pt x="7" y="30"/>
                    </a:lnTo>
                    <a:lnTo>
                      <a:pt x="6" y="36"/>
                    </a:lnTo>
                    <a:lnTo>
                      <a:pt x="3" y="42"/>
                    </a:lnTo>
                    <a:lnTo>
                      <a:pt x="0" y="48"/>
                    </a:lnTo>
                    <a:lnTo>
                      <a:pt x="7" y="44"/>
                    </a:lnTo>
                    <a:lnTo>
                      <a:pt x="13" y="38"/>
                    </a:lnTo>
                    <a:lnTo>
                      <a:pt x="16" y="32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" name="Freeform 92"/>
              <p:cNvSpPr>
                <a:spLocks/>
              </p:cNvSpPr>
              <p:nvPr/>
            </p:nvSpPr>
            <p:spPr bwMode="auto">
              <a:xfrm>
                <a:off x="3860" y="3382"/>
                <a:ext cx="62" cy="42"/>
              </a:xfrm>
              <a:custGeom>
                <a:avLst/>
                <a:gdLst/>
                <a:ahLst/>
                <a:cxnLst>
                  <a:cxn ang="0">
                    <a:pos x="118" y="94"/>
                  </a:cxn>
                  <a:cxn ang="0">
                    <a:pos x="121" y="94"/>
                  </a:cxn>
                  <a:cxn ang="0">
                    <a:pos x="126" y="94"/>
                  </a:cxn>
                  <a:cxn ang="0">
                    <a:pos x="130" y="94"/>
                  </a:cxn>
                  <a:cxn ang="0">
                    <a:pos x="134" y="94"/>
                  </a:cxn>
                  <a:cxn ang="0">
                    <a:pos x="132" y="73"/>
                  </a:cxn>
                  <a:cxn ang="0">
                    <a:pos x="129" y="45"/>
                  </a:cxn>
                  <a:cxn ang="0">
                    <a:pos x="127" y="19"/>
                  </a:cxn>
                  <a:cxn ang="0">
                    <a:pos x="126" y="0"/>
                  </a:cxn>
                  <a:cxn ang="0">
                    <a:pos x="117" y="0"/>
                  </a:cxn>
                  <a:cxn ang="0">
                    <a:pos x="102" y="0"/>
                  </a:cxn>
                  <a:cxn ang="0">
                    <a:pos x="83" y="0"/>
                  </a:cxn>
                  <a:cxn ang="0">
                    <a:pos x="64" y="0"/>
                  </a:cxn>
                  <a:cxn ang="0">
                    <a:pos x="44" y="0"/>
                  </a:cxn>
                  <a:cxn ang="0">
                    <a:pos x="26" y="0"/>
                  </a:cxn>
                  <a:cxn ang="0">
                    <a:pos x="12" y="0"/>
                  </a:cxn>
                  <a:cxn ang="0">
                    <a:pos x="3" y="0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13" y="10"/>
                  </a:cxn>
                  <a:cxn ang="0">
                    <a:pos x="28" y="10"/>
                  </a:cxn>
                  <a:cxn ang="0">
                    <a:pos x="44" y="10"/>
                  </a:cxn>
                  <a:cxn ang="0">
                    <a:pos x="61" y="10"/>
                  </a:cxn>
                  <a:cxn ang="0">
                    <a:pos x="78" y="10"/>
                  </a:cxn>
                  <a:cxn ang="0">
                    <a:pos x="91" y="10"/>
                  </a:cxn>
                  <a:cxn ang="0">
                    <a:pos x="103" y="10"/>
                  </a:cxn>
                  <a:cxn ang="0">
                    <a:pos x="111" y="10"/>
                  </a:cxn>
                  <a:cxn ang="0">
                    <a:pos x="112" y="26"/>
                  </a:cxn>
                  <a:cxn ang="0">
                    <a:pos x="114" y="48"/>
                  </a:cxn>
                  <a:cxn ang="0">
                    <a:pos x="117" y="72"/>
                  </a:cxn>
                  <a:cxn ang="0">
                    <a:pos x="118" y="94"/>
                  </a:cxn>
                </a:cxnLst>
                <a:rect l="0" t="0" r="r" b="b"/>
                <a:pathLst>
                  <a:path w="134" h="94">
                    <a:moveTo>
                      <a:pt x="118" y="94"/>
                    </a:moveTo>
                    <a:lnTo>
                      <a:pt x="121" y="94"/>
                    </a:lnTo>
                    <a:lnTo>
                      <a:pt x="126" y="94"/>
                    </a:lnTo>
                    <a:lnTo>
                      <a:pt x="130" y="94"/>
                    </a:lnTo>
                    <a:lnTo>
                      <a:pt x="134" y="94"/>
                    </a:lnTo>
                    <a:lnTo>
                      <a:pt x="132" y="73"/>
                    </a:lnTo>
                    <a:lnTo>
                      <a:pt x="129" y="45"/>
                    </a:lnTo>
                    <a:lnTo>
                      <a:pt x="127" y="19"/>
                    </a:lnTo>
                    <a:lnTo>
                      <a:pt x="126" y="0"/>
                    </a:lnTo>
                    <a:lnTo>
                      <a:pt x="117" y="0"/>
                    </a:lnTo>
                    <a:lnTo>
                      <a:pt x="102" y="0"/>
                    </a:lnTo>
                    <a:lnTo>
                      <a:pt x="83" y="0"/>
                    </a:lnTo>
                    <a:lnTo>
                      <a:pt x="64" y="0"/>
                    </a:lnTo>
                    <a:lnTo>
                      <a:pt x="44" y="0"/>
                    </a:lnTo>
                    <a:lnTo>
                      <a:pt x="26" y="0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13" y="10"/>
                    </a:lnTo>
                    <a:lnTo>
                      <a:pt x="28" y="10"/>
                    </a:lnTo>
                    <a:lnTo>
                      <a:pt x="44" y="10"/>
                    </a:lnTo>
                    <a:lnTo>
                      <a:pt x="61" y="10"/>
                    </a:lnTo>
                    <a:lnTo>
                      <a:pt x="78" y="10"/>
                    </a:lnTo>
                    <a:lnTo>
                      <a:pt x="91" y="10"/>
                    </a:lnTo>
                    <a:lnTo>
                      <a:pt x="103" y="10"/>
                    </a:lnTo>
                    <a:lnTo>
                      <a:pt x="111" y="10"/>
                    </a:lnTo>
                    <a:lnTo>
                      <a:pt x="112" y="26"/>
                    </a:lnTo>
                    <a:lnTo>
                      <a:pt x="114" y="48"/>
                    </a:lnTo>
                    <a:lnTo>
                      <a:pt x="117" y="72"/>
                    </a:lnTo>
                    <a:lnTo>
                      <a:pt x="118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" name="Freeform 93"/>
              <p:cNvSpPr>
                <a:spLocks/>
              </p:cNvSpPr>
              <p:nvPr/>
            </p:nvSpPr>
            <p:spPr bwMode="auto">
              <a:xfrm>
                <a:off x="3812" y="3386"/>
                <a:ext cx="103" cy="52"/>
              </a:xfrm>
              <a:custGeom>
                <a:avLst/>
                <a:gdLst/>
                <a:ahLst/>
                <a:cxnLst>
                  <a:cxn ang="0">
                    <a:pos x="9" y="51"/>
                  </a:cxn>
                  <a:cxn ang="0">
                    <a:pos x="9" y="63"/>
                  </a:cxn>
                  <a:cxn ang="0">
                    <a:pos x="9" y="78"/>
                  </a:cxn>
                  <a:cxn ang="0">
                    <a:pos x="5" y="95"/>
                  </a:cxn>
                  <a:cxn ang="0">
                    <a:pos x="0" y="114"/>
                  </a:cxn>
                  <a:cxn ang="0">
                    <a:pos x="18" y="114"/>
                  </a:cxn>
                  <a:cxn ang="0">
                    <a:pos x="36" y="114"/>
                  </a:cxn>
                  <a:cxn ang="0">
                    <a:pos x="54" y="114"/>
                  </a:cxn>
                  <a:cxn ang="0">
                    <a:pos x="72" y="114"/>
                  </a:cxn>
                  <a:cxn ang="0">
                    <a:pos x="89" y="114"/>
                  </a:cxn>
                  <a:cxn ang="0">
                    <a:pos x="106" y="114"/>
                  </a:cxn>
                  <a:cxn ang="0">
                    <a:pos x="122" y="114"/>
                  </a:cxn>
                  <a:cxn ang="0">
                    <a:pos x="138" y="114"/>
                  </a:cxn>
                  <a:cxn ang="0">
                    <a:pos x="152" y="114"/>
                  </a:cxn>
                  <a:cxn ang="0">
                    <a:pos x="164" y="114"/>
                  </a:cxn>
                  <a:cxn ang="0">
                    <a:pos x="176" y="114"/>
                  </a:cxn>
                  <a:cxn ang="0">
                    <a:pos x="186" y="114"/>
                  </a:cxn>
                  <a:cxn ang="0">
                    <a:pos x="194" y="114"/>
                  </a:cxn>
                  <a:cxn ang="0">
                    <a:pos x="201" y="114"/>
                  </a:cxn>
                  <a:cxn ang="0">
                    <a:pos x="207" y="114"/>
                  </a:cxn>
                  <a:cxn ang="0">
                    <a:pos x="209" y="114"/>
                  </a:cxn>
                  <a:cxn ang="0">
                    <a:pos x="211" y="106"/>
                  </a:cxn>
                  <a:cxn ang="0">
                    <a:pos x="215" y="95"/>
                  </a:cxn>
                  <a:cxn ang="0">
                    <a:pos x="218" y="87"/>
                  </a:cxn>
                  <a:cxn ang="0">
                    <a:pos x="220" y="84"/>
                  </a:cxn>
                  <a:cxn ang="0">
                    <a:pos x="220" y="84"/>
                  </a:cxn>
                  <a:cxn ang="0">
                    <a:pos x="221" y="84"/>
                  </a:cxn>
                  <a:cxn ang="0">
                    <a:pos x="221" y="84"/>
                  </a:cxn>
                  <a:cxn ang="0">
                    <a:pos x="222" y="84"/>
                  </a:cxn>
                  <a:cxn ang="0">
                    <a:pos x="221" y="62"/>
                  </a:cxn>
                  <a:cxn ang="0">
                    <a:pos x="218" y="38"/>
                  </a:cxn>
                  <a:cxn ang="0">
                    <a:pos x="216" y="16"/>
                  </a:cxn>
                  <a:cxn ang="0">
                    <a:pos x="215" y="0"/>
                  </a:cxn>
                  <a:cxn ang="0">
                    <a:pos x="207" y="0"/>
                  </a:cxn>
                  <a:cxn ang="0">
                    <a:pos x="195" y="0"/>
                  </a:cxn>
                  <a:cxn ang="0">
                    <a:pos x="182" y="0"/>
                  </a:cxn>
                  <a:cxn ang="0">
                    <a:pos x="165" y="0"/>
                  </a:cxn>
                  <a:cxn ang="0">
                    <a:pos x="148" y="0"/>
                  </a:cxn>
                  <a:cxn ang="0">
                    <a:pos x="132" y="0"/>
                  </a:cxn>
                  <a:cxn ang="0">
                    <a:pos x="117" y="0"/>
                  </a:cxn>
                  <a:cxn ang="0">
                    <a:pos x="104" y="0"/>
                  </a:cxn>
                  <a:cxn ang="0">
                    <a:pos x="101" y="16"/>
                  </a:cxn>
                  <a:cxn ang="0">
                    <a:pos x="96" y="33"/>
                  </a:cxn>
                  <a:cxn ang="0">
                    <a:pos x="93" y="46"/>
                  </a:cxn>
                  <a:cxn ang="0">
                    <a:pos x="92" y="51"/>
                  </a:cxn>
                  <a:cxn ang="0">
                    <a:pos x="9" y="51"/>
                  </a:cxn>
                </a:cxnLst>
                <a:rect l="0" t="0" r="r" b="b"/>
                <a:pathLst>
                  <a:path w="222" h="114">
                    <a:moveTo>
                      <a:pt x="9" y="51"/>
                    </a:moveTo>
                    <a:lnTo>
                      <a:pt x="9" y="63"/>
                    </a:lnTo>
                    <a:lnTo>
                      <a:pt x="9" y="78"/>
                    </a:lnTo>
                    <a:lnTo>
                      <a:pt x="5" y="95"/>
                    </a:lnTo>
                    <a:lnTo>
                      <a:pt x="0" y="114"/>
                    </a:lnTo>
                    <a:lnTo>
                      <a:pt x="18" y="114"/>
                    </a:lnTo>
                    <a:lnTo>
                      <a:pt x="36" y="114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89" y="114"/>
                    </a:lnTo>
                    <a:lnTo>
                      <a:pt x="106" y="114"/>
                    </a:lnTo>
                    <a:lnTo>
                      <a:pt x="122" y="114"/>
                    </a:lnTo>
                    <a:lnTo>
                      <a:pt x="138" y="114"/>
                    </a:lnTo>
                    <a:lnTo>
                      <a:pt x="152" y="114"/>
                    </a:lnTo>
                    <a:lnTo>
                      <a:pt x="164" y="114"/>
                    </a:lnTo>
                    <a:lnTo>
                      <a:pt x="176" y="114"/>
                    </a:lnTo>
                    <a:lnTo>
                      <a:pt x="186" y="114"/>
                    </a:lnTo>
                    <a:lnTo>
                      <a:pt x="194" y="114"/>
                    </a:lnTo>
                    <a:lnTo>
                      <a:pt x="201" y="114"/>
                    </a:lnTo>
                    <a:lnTo>
                      <a:pt x="207" y="114"/>
                    </a:lnTo>
                    <a:lnTo>
                      <a:pt x="209" y="114"/>
                    </a:lnTo>
                    <a:lnTo>
                      <a:pt x="211" y="106"/>
                    </a:lnTo>
                    <a:lnTo>
                      <a:pt x="215" y="95"/>
                    </a:lnTo>
                    <a:lnTo>
                      <a:pt x="218" y="87"/>
                    </a:lnTo>
                    <a:lnTo>
                      <a:pt x="220" y="84"/>
                    </a:lnTo>
                    <a:lnTo>
                      <a:pt x="220" y="84"/>
                    </a:lnTo>
                    <a:lnTo>
                      <a:pt x="221" y="84"/>
                    </a:lnTo>
                    <a:lnTo>
                      <a:pt x="221" y="84"/>
                    </a:lnTo>
                    <a:lnTo>
                      <a:pt x="222" y="84"/>
                    </a:lnTo>
                    <a:lnTo>
                      <a:pt x="221" y="62"/>
                    </a:lnTo>
                    <a:lnTo>
                      <a:pt x="218" y="38"/>
                    </a:lnTo>
                    <a:lnTo>
                      <a:pt x="216" y="16"/>
                    </a:lnTo>
                    <a:lnTo>
                      <a:pt x="215" y="0"/>
                    </a:lnTo>
                    <a:lnTo>
                      <a:pt x="207" y="0"/>
                    </a:lnTo>
                    <a:lnTo>
                      <a:pt x="195" y="0"/>
                    </a:lnTo>
                    <a:lnTo>
                      <a:pt x="182" y="0"/>
                    </a:lnTo>
                    <a:lnTo>
                      <a:pt x="165" y="0"/>
                    </a:lnTo>
                    <a:lnTo>
                      <a:pt x="148" y="0"/>
                    </a:lnTo>
                    <a:lnTo>
                      <a:pt x="132" y="0"/>
                    </a:lnTo>
                    <a:lnTo>
                      <a:pt x="117" y="0"/>
                    </a:lnTo>
                    <a:lnTo>
                      <a:pt x="104" y="0"/>
                    </a:lnTo>
                    <a:lnTo>
                      <a:pt x="101" y="16"/>
                    </a:lnTo>
                    <a:lnTo>
                      <a:pt x="96" y="33"/>
                    </a:lnTo>
                    <a:lnTo>
                      <a:pt x="93" y="46"/>
                    </a:lnTo>
                    <a:lnTo>
                      <a:pt x="92" y="51"/>
                    </a:lnTo>
                    <a:lnTo>
                      <a:pt x="9" y="51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" name="Freeform 94"/>
              <p:cNvSpPr>
                <a:spLocks/>
              </p:cNvSpPr>
              <p:nvPr/>
            </p:nvSpPr>
            <p:spPr bwMode="auto">
              <a:xfrm>
                <a:off x="3722" y="3382"/>
                <a:ext cx="55" cy="43"/>
              </a:xfrm>
              <a:custGeom>
                <a:avLst/>
                <a:gdLst/>
                <a:ahLst/>
                <a:cxnLst>
                  <a:cxn ang="0">
                    <a:pos x="120" y="10"/>
                  </a:cxn>
                  <a:cxn ang="0">
                    <a:pos x="118" y="7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7" y="0"/>
                  </a:cxn>
                  <a:cxn ang="0">
                    <a:pos x="109" y="0"/>
                  </a:cxn>
                  <a:cxn ang="0">
                    <a:pos x="95" y="0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44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3" y="0"/>
                  </a:cxn>
                  <a:cxn ang="0">
                    <a:pos x="3" y="20"/>
                  </a:cxn>
                  <a:cxn ang="0">
                    <a:pos x="2" y="48"/>
                  </a:cxn>
                  <a:cxn ang="0">
                    <a:pos x="0" y="75"/>
                  </a:cxn>
                  <a:cxn ang="0">
                    <a:pos x="0" y="95"/>
                  </a:cxn>
                  <a:cxn ang="0">
                    <a:pos x="2" y="95"/>
                  </a:cxn>
                  <a:cxn ang="0">
                    <a:pos x="6" y="95"/>
                  </a:cxn>
                  <a:cxn ang="0">
                    <a:pos x="9" y="95"/>
                  </a:cxn>
                  <a:cxn ang="0">
                    <a:pos x="13" y="96"/>
                  </a:cxn>
                  <a:cxn ang="0">
                    <a:pos x="14" y="74"/>
                  </a:cxn>
                  <a:cxn ang="0">
                    <a:pos x="15" y="49"/>
                  </a:cxn>
                  <a:cxn ang="0">
                    <a:pos x="16" y="26"/>
                  </a:cxn>
                  <a:cxn ang="0">
                    <a:pos x="16" y="10"/>
                  </a:cxn>
                  <a:cxn ang="0">
                    <a:pos x="24" y="10"/>
                  </a:cxn>
                  <a:cxn ang="0">
                    <a:pos x="36" y="10"/>
                  </a:cxn>
                  <a:cxn ang="0">
                    <a:pos x="49" y="10"/>
                  </a:cxn>
                  <a:cxn ang="0">
                    <a:pos x="64" y="10"/>
                  </a:cxn>
                  <a:cxn ang="0">
                    <a:pos x="79" y="10"/>
                  </a:cxn>
                  <a:cxn ang="0">
                    <a:pos x="94" y="10"/>
                  </a:cxn>
                  <a:cxn ang="0">
                    <a:pos x="108" y="10"/>
                  </a:cxn>
                  <a:cxn ang="0">
                    <a:pos x="120" y="10"/>
                  </a:cxn>
                </a:cxnLst>
                <a:rect l="0" t="0" r="r" b="b"/>
                <a:pathLst>
                  <a:path w="120" h="96">
                    <a:moveTo>
                      <a:pt x="120" y="10"/>
                    </a:moveTo>
                    <a:lnTo>
                      <a:pt x="118" y="7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7" y="0"/>
                    </a:lnTo>
                    <a:lnTo>
                      <a:pt x="109" y="0"/>
                    </a:lnTo>
                    <a:lnTo>
                      <a:pt x="95" y="0"/>
                    </a:lnTo>
                    <a:lnTo>
                      <a:pt x="79" y="0"/>
                    </a:lnTo>
                    <a:lnTo>
                      <a:pt x="62" y="0"/>
                    </a:lnTo>
                    <a:lnTo>
                      <a:pt x="44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3" y="0"/>
                    </a:lnTo>
                    <a:lnTo>
                      <a:pt x="3" y="20"/>
                    </a:lnTo>
                    <a:lnTo>
                      <a:pt x="2" y="48"/>
                    </a:lnTo>
                    <a:lnTo>
                      <a:pt x="0" y="75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6" y="95"/>
                    </a:lnTo>
                    <a:lnTo>
                      <a:pt x="9" y="95"/>
                    </a:lnTo>
                    <a:lnTo>
                      <a:pt x="13" y="96"/>
                    </a:lnTo>
                    <a:lnTo>
                      <a:pt x="14" y="74"/>
                    </a:lnTo>
                    <a:lnTo>
                      <a:pt x="15" y="49"/>
                    </a:lnTo>
                    <a:lnTo>
                      <a:pt x="16" y="26"/>
                    </a:lnTo>
                    <a:lnTo>
                      <a:pt x="16" y="10"/>
                    </a:lnTo>
                    <a:lnTo>
                      <a:pt x="24" y="10"/>
                    </a:lnTo>
                    <a:lnTo>
                      <a:pt x="36" y="10"/>
                    </a:lnTo>
                    <a:lnTo>
                      <a:pt x="49" y="10"/>
                    </a:lnTo>
                    <a:lnTo>
                      <a:pt x="64" y="10"/>
                    </a:lnTo>
                    <a:lnTo>
                      <a:pt x="79" y="10"/>
                    </a:lnTo>
                    <a:lnTo>
                      <a:pt x="94" y="10"/>
                    </a:lnTo>
                    <a:lnTo>
                      <a:pt x="108" y="10"/>
                    </a:lnTo>
                    <a:lnTo>
                      <a:pt x="12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" name="Freeform 95"/>
              <p:cNvSpPr>
                <a:spLocks/>
              </p:cNvSpPr>
              <p:nvPr/>
            </p:nvSpPr>
            <p:spPr bwMode="auto">
              <a:xfrm>
                <a:off x="3727" y="3386"/>
                <a:ext cx="81" cy="52"/>
              </a:xfrm>
              <a:custGeom>
                <a:avLst/>
                <a:gdLst/>
                <a:ahLst/>
                <a:cxnLst>
                  <a:cxn ang="0">
                    <a:pos x="10" y="114"/>
                  </a:cxn>
                  <a:cxn ang="0">
                    <a:pos x="16" y="114"/>
                  </a:cxn>
                  <a:cxn ang="0">
                    <a:pos x="26" y="114"/>
                  </a:cxn>
                  <a:cxn ang="0">
                    <a:pos x="42" y="114"/>
                  </a:cxn>
                  <a:cxn ang="0">
                    <a:pos x="62" y="114"/>
                  </a:cxn>
                  <a:cxn ang="0">
                    <a:pos x="84" y="114"/>
                  </a:cxn>
                  <a:cxn ang="0">
                    <a:pos x="109" y="114"/>
                  </a:cxn>
                  <a:cxn ang="0">
                    <a:pos x="137" y="114"/>
                  </a:cxn>
                  <a:cxn ang="0">
                    <a:pos x="165" y="114"/>
                  </a:cxn>
                  <a:cxn ang="0">
                    <a:pos x="172" y="94"/>
                  </a:cxn>
                  <a:cxn ang="0">
                    <a:pos x="176" y="77"/>
                  </a:cxn>
                  <a:cxn ang="0">
                    <a:pos x="176" y="62"/>
                  </a:cxn>
                  <a:cxn ang="0">
                    <a:pos x="176" y="51"/>
                  </a:cxn>
                  <a:cxn ang="0">
                    <a:pos x="118" y="51"/>
                  </a:cxn>
                  <a:cxn ang="0">
                    <a:pos x="117" y="46"/>
                  </a:cxn>
                  <a:cxn ang="0">
                    <a:pos x="115" y="33"/>
                  </a:cxn>
                  <a:cxn ang="0">
                    <a:pos x="110" y="16"/>
                  </a:cxn>
                  <a:cxn ang="0">
                    <a:pos x="107" y="0"/>
                  </a:cxn>
                  <a:cxn ang="0">
                    <a:pos x="95" y="0"/>
                  </a:cxn>
                  <a:cxn ang="0">
                    <a:pos x="81" y="0"/>
                  </a:cxn>
                  <a:cxn ang="0">
                    <a:pos x="66" y="0"/>
                  </a:cxn>
                  <a:cxn ang="0">
                    <a:pos x="51" y="0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3" y="0"/>
                  </a:cxn>
                  <a:cxn ang="0">
                    <a:pos x="3" y="16"/>
                  </a:cxn>
                  <a:cxn ang="0">
                    <a:pos x="2" y="39"/>
                  </a:cxn>
                  <a:cxn ang="0">
                    <a:pos x="1" y="64"/>
                  </a:cxn>
                  <a:cxn ang="0">
                    <a:pos x="0" y="86"/>
                  </a:cxn>
                  <a:cxn ang="0">
                    <a:pos x="1" y="86"/>
                  </a:cxn>
                  <a:cxn ang="0">
                    <a:pos x="2" y="86"/>
                  </a:cxn>
                  <a:cxn ang="0">
                    <a:pos x="3" y="86"/>
                  </a:cxn>
                  <a:cxn ang="0">
                    <a:pos x="3" y="86"/>
                  </a:cxn>
                  <a:cxn ang="0">
                    <a:pos x="4" y="89"/>
                  </a:cxn>
                  <a:cxn ang="0">
                    <a:pos x="5" y="96"/>
                  </a:cxn>
                  <a:cxn ang="0">
                    <a:pos x="8" y="106"/>
                  </a:cxn>
                  <a:cxn ang="0">
                    <a:pos x="10" y="114"/>
                  </a:cxn>
                </a:cxnLst>
                <a:rect l="0" t="0" r="r" b="b"/>
                <a:pathLst>
                  <a:path w="176" h="114">
                    <a:moveTo>
                      <a:pt x="10" y="114"/>
                    </a:moveTo>
                    <a:lnTo>
                      <a:pt x="16" y="114"/>
                    </a:lnTo>
                    <a:lnTo>
                      <a:pt x="26" y="114"/>
                    </a:lnTo>
                    <a:lnTo>
                      <a:pt x="42" y="114"/>
                    </a:lnTo>
                    <a:lnTo>
                      <a:pt x="62" y="114"/>
                    </a:lnTo>
                    <a:lnTo>
                      <a:pt x="84" y="114"/>
                    </a:lnTo>
                    <a:lnTo>
                      <a:pt x="109" y="114"/>
                    </a:lnTo>
                    <a:lnTo>
                      <a:pt x="137" y="114"/>
                    </a:lnTo>
                    <a:lnTo>
                      <a:pt x="165" y="114"/>
                    </a:lnTo>
                    <a:lnTo>
                      <a:pt x="172" y="94"/>
                    </a:lnTo>
                    <a:lnTo>
                      <a:pt x="176" y="77"/>
                    </a:lnTo>
                    <a:lnTo>
                      <a:pt x="176" y="62"/>
                    </a:lnTo>
                    <a:lnTo>
                      <a:pt x="176" y="51"/>
                    </a:lnTo>
                    <a:lnTo>
                      <a:pt x="118" y="51"/>
                    </a:lnTo>
                    <a:lnTo>
                      <a:pt x="117" y="46"/>
                    </a:lnTo>
                    <a:lnTo>
                      <a:pt x="115" y="33"/>
                    </a:lnTo>
                    <a:lnTo>
                      <a:pt x="110" y="16"/>
                    </a:lnTo>
                    <a:lnTo>
                      <a:pt x="107" y="0"/>
                    </a:lnTo>
                    <a:lnTo>
                      <a:pt x="95" y="0"/>
                    </a:lnTo>
                    <a:lnTo>
                      <a:pt x="81" y="0"/>
                    </a:lnTo>
                    <a:lnTo>
                      <a:pt x="66" y="0"/>
                    </a:lnTo>
                    <a:lnTo>
                      <a:pt x="51" y="0"/>
                    </a:lnTo>
                    <a:lnTo>
                      <a:pt x="36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3" y="16"/>
                    </a:lnTo>
                    <a:lnTo>
                      <a:pt x="2" y="39"/>
                    </a:lnTo>
                    <a:lnTo>
                      <a:pt x="1" y="64"/>
                    </a:lnTo>
                    <a:lnTo>
                      <a:pt x="0" y="86"/>
                    </a:lnTo>
                    <a:lnTo>
                      <a:pt x="1" y="86"/>
                    </a:lnTo>
                    <a:lnTo>
                      <a:pt x="2" y="86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4" y="89"/>
                    </a:lnTo>
                    <a:lnTo>
                      <a:pt x="5" y="96"/>
                    </a:lnTo>
                    <a:lnTo>
                      <a:pt x="8" y="106"/>
                    </a:lnTo>
                    <a:lnTo>
                      <a:pt x="10" y="11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" name="Freeform 96"/>
              <p:cNvSpPr>
                <a:spLocks/>
              </p:cNvSpPr>
              <p:nvPr/>
            </p:nvSpPr>
            <p:spPr bwMode="auto">
              <a:xfrm>
                <a:off x="3734" y="3199"/>
                <a:ext cx="89" cy="121"/>
              </a:xfrm>
              <a:custGeom>
                <a:avLst/>
                <a:gdLst/>
                <a:ahLst/>
                <a:cxnLst>
                  <a:cxn ang="0">
                    <a:pos x="15" y="43"/>
                  </a:cxn>
                  <a:cxn ang="0">
                    <a:pos x="11" y="46"/>
                  </a:cxn>
                  <a:cxn ang="0">
                    <a:pos x="6" y="49"/>
                  </a:cxn>
                  <a:cxn ang="0">
                    <a:pos x="2" y="52"/>
                  </a:cxn>
                  <a:cxn ang="0">
                    <a:pos x="0" y="53"/>
                  </a:cxn>
                  <a:cxn ang="0">
                    <a:pos x="0" y="89"/>
                  </a:cxn>
                  <a:cxn ang="0">
                    <a:pos x="0" y="156"/>
                  </a:cxn>
                  <a:cxn ang="0">
                    <a:pos x="0" y="224"/>
                  </a:cxn>
                  <a:cxn ang="0">
                    <a:pos x="0" y="266"/>
                  </a:cxn>
                  <a:cxn ang="0">
                    <a:pos x="4" y="266"/>
                  </a:cxn>
                  <a:cxn ang="0">
                    <a:pos x="8" y="266"/>
                  </a:cxn>
                  <a:cxn ang="0">
                    <a:pos x="15" y="266"/>
                  </a:cxn>
                  <a:cxn ang="0">
                    <a:pos x="23" y="266"/>
                  </a:cxn>
                  <a:cxn ang="0">
                    <a:pos x="32" y="266"/>
                  </a:cxn>
                  <a:cxn ang="0">
                    <a:pos x="43" y="266"/>
                  </a:cxn>
                  <a:cxn ang="0">
                    <a:pos x="54" y="266"/>
                  </a:cxn>
                  <a:cxn ang="0">
                    <a:pos x="67" y="266"/>
                  </a:cxn>
                  <a:cxn ang="0">
                    <a:pos x="81" y="266"/>
                  </a:cxn>
                  <a:cxn ang="0">
                    <a:pos x="96" y="266"/>
                  </a:cxn>
                  <a:cxn ang="0">
                    <a:pos x="111" y="266"/>
                  </a:cxn>
                  <a:cxn ang="0">
                    <a:pos x="127" y="266"/>
                  </a:cxn>
                  <a:cxn ang="0">
                    <a:pos x="144" y="266"/>
                  </a:cxn>
                  <a:cxn ang="0">
                    <a:pos x="161" y="266"/>
                  </a:cxn>
                  <a:cxn ang="0">
                    <a:pos x="179" y="266"/>
                  </a:cxn>
                  <a:cxn ang="0">
                    <a:pos x="196" y="266"/>
                  </a:cxn>
                  <a:cxn ang="0">
                    <a:pos x="196" y="103"/>
                  </a:cxn>
                  <a:cxn ang="0">
                    <a:pos x="187" y="100"/>
                  </a:cxn>
                  <a:cxn ang="0">
                    <a:pos x="179" y="97"/>
                  </a:cxn>
                  <a:cxn ang="0">
                    <a:pos x="171" y="92"/>
                  </a:cxn>
                  <a:cxn ang="0">
                    <a:pos x="164" y="85"/>
                  </a:cxn>
                  <a:cxn ang="0">
                    <a:pos x="159" y="78"/>
                  </a:cxn>
                  <a:cxn ang="0">
                    <a:pos x="154" y="70"/>
                  </a:cxn>
                  <a:cxn ang="0">
                    <a:pos x="152" y="61"/>
                  </a:cxn>
                  <a:cxn ang="0">
                    <a:pos x="151" y="52"/>
                  </a:cxn>
                  <a:cxn ang="0">
                    <a:pos x="152" y="43"/>
                  </a:cxn>
                  <a:cxn ang="0">
                    <a:pos x="154" y="33"/>
                  </a:cxn>
                  <a:cxn ang="0">
                    <a:pos x="159" y="25"/>
                  </a:cxn>
                  <a:cxn ang="0">
                    <a:pos x="164" y="17"/>
                  </a:cxn>
                  <a:cxn ang="0">
                    <a:pos x="171" y="11"/>
                  </a:cxn>
                  <a:cxn ang="0">
                    <a:pos x="179" y="7"/>
                  </a:cxn>
                  <a:cxn ang="0">
                    <a:pos x="187" y="3"/>
                  </a:cxn>
                  <a:cxn ang="0">
                    <a:pos x="196" y="1"/>
                  </a:cxn>
                  <a:cxn ang="0">
                    <a:pos x="196" y="0"/>
                  </a:cxn>
                  <a:cxn ang="0">
                    <a:pos x="96" y="0"/>
                  </a:cxn>
                  <a:cxn ang="0">
                    <a:pos x="15" y="43"/>
                  </a:cxn>
                </a:cxnLst>
                <a:rect l="0" t="0" r="r" b="b"/>
                <a:pathLst>
                  <a:path w="196" h="266">
                    <a:moveTo>
                      <a:pt x="15" y="43"/>
                    </a:moveTo>
                    <a:lnTo>
                      <a:pt x="11" y="46"/>
                    </a:lnTo>
                    <a:lnTo>
                      <a:pt x="6" y="49"/>
                    </a:lnTo>
                    <a:lnTo>
                      <a:pt x="2" y="52"/>
                    </a:lnTo>
                    <a:lnTo>
                      <a:pt x="0" y="53"/>
                    </a:lnTo>
                    <a:lnTo>
                      <a:pt x="0" y="89"/>
                    </a:lnTo>
                    <a:lnTo>
                      <a:pt x="0" y="156"/>
                    </a:lnTo>
                    <a:lnTo>
                      <a:pt x="0" y="224"/>
                    </a:lnTo>
                    <a:lnTo>
                      <a:pt x="0" y="266"/>
                    </a:lnTo>
                    <a:lnTo>
                      <a:pt x="4" y="266"/>
                    </a:lnTo>
                    <a:lnTo>
                      <a:pt x="8" y="266"/>
                    </a:lnTo>
                    <a:lnTo>
                      <a:pt x="15" y="266"/>
                    </a:lnTo>
                    <a:lnTo>
                      <a:pt x="23" y="266"/>
                    </a:lnTo>
                    <a:lnTo>
                      <a:pt x="32" y="266"/>
                    </a:lnTo>
                    <a:lnTo>
                      <a:pt x="43" y="266"/>
                    </a:lnTo>
                    <a:lnTo>
                      <a:pt x="54" y="266"/>
                    </a:lnTo>
                    <a:lnTo>
                      <a:pt x="67" y="266"/>
                    </a:lnTo>
                    <a:lnTo>
                      <a:pt x="81" y="266"/>
                    </a:lnTo>
                    <a:lnTo>
                      <a:pt x="96" y="266"/>
                    </a:lnTo>
                    <a:lnTo>
                      <a:pt x="111" y="266"/>
                    </a:lnTo>
                    <a:lnTo>
                      <a:pt x="127" y="266"/>
                    </a:lnTo>
                    <a:lnTo>
                      <a:pt x="144" y="266"/>
                    </a:lnTo>
                    <a:lnTo>
                      <a:pt x="161" y="266"/>
                    </a:lnTo>
                    <a:lnTo>
                      <a:pt x="179" y="266"/>
                    </a:lnTo>
                    <a:lnTo>
                      <a:pt x="196" y="266"/>
                    </a:lnTo>
                    <a:lnTo>
                      <a:pt x="196" y="103"/>
                    </a:lnTo>
                    <a:lnTo>
                      <a:pt x="187" y="100"/>
                    </a:lnTo>
                    <a:lnTo>
                      <a:pt x="179" y="97"/>
                    </a:lnTo>
                    <a:lnTo>
                      <a:pt x="171" y="92"/>
                    </a:lnTo>
                    <a:lnTo>
                      <a:pt x="164" y="85"/>
                    </a:lnTo>
                    <a:lnTo>
                      <a:pt x="159" y="78"/>
                    </a:lnTo>
                    <a:lnTo>
                      <a:pt x="154" y="70"/>
                    </a:lnTo>
                    <a:lnTo>
                      <a:pt x="152" y="61"/>
                    </a:lnTo>
                    <a:lnTo>
                      <a:pt x="151" y="52"/>
                    </a:lnTo>
                    <a:lnTo>
                      <a:pt x="152" y="43"/>
                    </a:lnTo>
                    <a:lnTo>
                      <a:pt x="154" y="33"/>
                    </a:lnTo>
                    <a:lnTo>
                      <a:pt x="159" y="25"/>
                    </a:lnTo>
                    <a:lnTo>
                      <a:pt x="164" y="17"/>
                    </a:lnTo>
                    <a:lnTo>
                      <a:pt x="171" y="11"/>
                    </a:lnTo>
                    <a:lnTo>
                      <a:pt x="179" y="7"/>
                    </a:lnTo>
                    <a:lnTo>
                      <a:pt x="187" y="3"/>
                    </a:lnTo>
                    <a:lnTo>
                      <a:pt x="196" y="1"/>
                    </a:lnTo>
                    <a:lnTo>
                      <a:pt x="196" y="0"/>
                    </a:lnTo>
                    <a:lnTo>
                      <a:pt x="96" y="0"/>
                    </a:lnTo>
                    <a:lnTo>
                      <a:pt x="15" y="43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" name="Freeform 97"/>
              <p:cNvSpPr>
                <a:spLocks/>
              </p:cNvSpPr>
              <p:nvPr/>
            </p:nvSpPr>
            <p:spPr bwMode="auto">
              <a:xfrm>
                <a:off x="3740" y="3193"/>
                <a:ext cx="83" cy="26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6" y="3"/>
                  </a:cxn>
                  <a:cxn ang="0">
                    <a:pos x="69" y="8"/>
                  </a:cxn>
                  <a:cxn ang="0">
                    <a:pos x="59" y="14"/>
                  </a:cxn>
                  <a:cxn ang="0">
                    <a:pos x="49" y="22"/>
                  </a:cxn>
                  <a:cxn ang="0">
                    <a:pos x="36" y="31"/>
                  </a:cxn>
                  <a:cxn ang="0">
                    <a:pos x="23" y="39"/>
                  </a:cxn>
                  <a:cxn ang="0">
                    <a:pos x="11" y="47"/>
                  </a:cxn>
                  <a:cxn ang="0">
                    <a:pos x="0" y="56"/>
                  </a:cxn>
                  <a:cxn ang="0">
                    <a:pos x="81" y="13"/>
                  </a:cxn>
                  <a:cxn ang="0">
                    <a:pos x="181" y="13"/>
                  </a:cxn>
                  <a:cxn ang="0">
                    <a:pos x="181" y="0"/>
                  </a:cxn>
                  <a:cxn ang="0">
                    <a:pos x="162" y="0"/>
                  </a:cxn>
                  <a:cxn ang="0">
                    <a:pos x="144" y="0"/>
                  </a:cxn>
                  <a:cxn ang="0">
                    <a:pos x="128" y="0"/>
                  </a:cxn>
                  <a:cxn ang="0">
                    <a:pos x="113" y="0"/>
                  </a:cxn>
                  <a:cxn ang="0">
                    <a:pos x="100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80" y="0"/>
                  </a:cxn>
                </a:cxnLst>
                <a:rect l="0" t="0" r="r" b="b"/>
                <a:pathLst>
                  <a:path w="181" h="56">
                    <a:moveTo>
                      <a:pt x="80" y="0"/>
                    </a:moveTo>
                    <a:lnTo>
                      <a:pt x="76" y="3"/>
                    </a:lnTo>
                    <a:lnTo>
                      <a:pt x="69" y="8"/>
                    </a:lnTo>
                    <a:lnTo>
                      <a:pt x="59" y="14"/>
                    </a:lnTo>
                    <a:lnTo>
                      <a:pt x="49" y="22"/>
                    </a:lnTo>
                    <a:lnTo>
                      <a:pt x="36" y="31"/>
                    </a:lnTo>
                    <a:lnTo>
                      <a:pt x="23" y="39"/>
                    </a:lnTo>
                    <a:lnTo>
                      <a:pt x="11" y="47"/>
                    </a:lnTo>
                    <a:lnTo>
                      <a:pt x="0" y="56"/>
                    </a:lnTo>
                    <a:lnTo>
                      <a:pt x="81" y="13"/>
                    </a:lnTo>
                    <a:lnTo>
                      <a:pt x="181" y="13"/>
                    </a:lnTo>
                    <a:lnTo>
                      <a:pt x="181" y="0"/>
                    </a:lnTo>
                    <a:lnTo>
                      <a:pt x="162" y="0"/>
                    </a:lnTo>
                    <a:lnTo>
                      <a:pt x="144" y="0"/>
                    </a:lnTo>
                    <a:lnTo>
                      <a:pt x="128" y="0"/>
                    </a:lnTo>
                    <a:lnTo>
                      <a:pt x="113" y="0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" name="Freeform 98"/>
              <p:cNvSpPr>
                <a:spLocks/>
              </p:cNvSpPr>
              <p:nvPr/>
            </p:nvSpPr>
            <p:spPr bwMode="auto">
              <a:xfrm>
                <a:off x="3752" y="3134"/>
                <a:ext cx="83" cy="59"/>
              </a:xfrm>
              <a:custGeom>
                <a:avLst/>
                <a:gdLst/>
                <a:ahLst/>
                <a:cxnLst>
                  <a:cxn ang="0">
                    <a:pos x="6" y="38"/>
                  </a:cxn>
                  <a:cxn ang="0">
                    <a:pos x="5" y="39"/>
                  </a:cxn>
                  <a:cxn ang="0">
                    <a:pos x="3" y="39"/>
                  </a:cxn>
                  <a:cxn ang="0">
                    <a:pos x="2" y="40"/>
                  </a:cxn>
                  <a:cxn ang="0">
                    <a:pos x="0" y="41"/>
                  </a:cxn>
                  <a:cxn ang="0">
                    <a:pos x="0" y="55"/>
                  </a:cxn>
                  <a:cxn ang="0">
                    <a:pos x="0" y="77"/>
                  </a:cxn>
                  <a:cxn ang="0">
                    <a:pos x="0" y="105"/>
                  </a:cxn>
                  <a:cxn ang="0">
                    <a:pos x="0" y="130"/>
                  </a:cxn>
                  <a:cxn ang="0">
                    <a:pos x="14" y="120"/>
                  </a:cxn>
                  <a:cxn ang="0">
                    <a:pos x="14" y="56"/>
                  </a:cxn>
                  <a:cxn ang="0">
                    <a:pos x="14" y="54"/>
                  </a:cxn>
                  <a:cxn ang="0">
                    <a:pos x="15" y="53"/>
                  </a:cxn>
                  <a:cxn ang="0">
                    <a:pos x="17" y="50"/>
                  </a:cxn>
                  <a:cxn ang="0">
                    <a:pos x="18" y="49"/>
                  </a:cxn>
                  <a:cxn ang="0">
                    <a:pos x="42" y="33"/>
                  </a:cxn>
                  <a:cxn ang="0">
                    <a:pos x="43" y="32"/>
                  </a:cxn>
                  <a:cxn ang="0">
                    <a:pos x="44" y="32"/>
                  </a:cxn>
                  <a:cxn ang="0">
                    <a:pos x="45" y="32"/>
                  </a:cxn>
                  <a:cxn ang="0">
                    <a:pos x="47" y="32"/>
                  </a:cxn>
                  <a:cxn ang="0">
                    <a:pos x="151" y="32"/>
                  </a:cxn>
                  <a:cxn ang="0">
                    <a:pos x="155" y="33"/>
                  </a:cxn>
                  <a:cxn ang="0">
                    <a:pos x="157" y="34"/>
                  </a:cxn>
                  <a:cxn ang="0">
                    <a:pos x="158" y="37"/>
                  </a:cxn>
                  <a:cxn ang="0">
                    <a:pos x="159" y="40"/>
                  </a:cxn>
                  <a:cxn ang="0">
                    <a:pos x="159" y="99"/>
                  </a:cxn>
                  <a:cxn ang="0">
                    <a:pos x="180" y="99"/>
                  </a:cxn>
                  <a:cxn ang="0">
                    <a:pos x="180" y="0"/>
                  </a:cxn>
                  <a:cxn ang="0">
                    <a:pos x="85" y="0"/>
                  </a:cxn>
                  <a:cxn ang="0">
                    <a:pos x="6" y="38"/>
                  </a:cxn>
                </a:cxnLst>
                <a:rect l="0" t="0" r="r" b="b"/>
                <a:pathLst>
                  <a:path w="180" h="130">
                    <a:moveTo>
                      <a:pt x="6" y="38"/>
                    </a:moveTo>
                    <a:lnTo>
                      <a:pt x="5" y="39"/>
                    </a:lnTo>
                    <a:lnTo>
                      <a:pt x="3" y="39"/>
                    </a:lnTo>
                    <a:lnTo>
                      <a:pt x="2" y="40"/>
                    </a:lnTo>
                    <a:lnTo>
                      <a:pt x="0" y="41"/>
                    </a:lnTo>
                    <a:lnTo>
                      <a:pt x="0" y="55"/>
                    </a:lnTo>
                    <a:lnTo>
                      <a:pt x="0" y="77"/>
                    </a:lnTo>
                    <a:lnTo>
                      <a:pt x="0" y="105"/>
                    </a:lnTo>
                    <a:lnTo>
                      <a:pt x="0" y="130"/>
                    </a:lnTo>
                    <a:lnTo>
                      <a:pt x="14" y="120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5" y="53"/>
                    </a:lnTo>
                    <a:lnTo>
                      <a:pt x="17" y="50"/>
                    </a:lnTo>
                    <a:lnTo>
                      <a:pt x="18" y="49"/>
                    </a:lnTo>
                    <a:lnTo>
                      <a:pt x="42" y="33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5" y="32"/>
                    </a:lnTo>
                    <a:lnTo>
                      <a:pt x="47" y="32"/>
                    </a:lnTo>
                    <a:lnTo>
                      <a:pt x="151" y="32"/>
                    </a:lnTo>
                    <a:lnTo>
                      <a:pt x="155" y="33"/>
                    </a:lnTo>
                    <a:lnTo>
                      <a:pt x="157" y="34"/>
                    </a:lnTo>
                    <a:lnTo>
                      <a:pt x="158" y="37"/>
                    </a:lnTo>
                    <a:lnTo>
                      <a:pt x="159" y="40"/>
                    </a:lnTo>
                    <a:lnTo>
                      <a:pt x="159" y="99"/>
                    </a:lnTo>
                    <a:lnTo>
                      <a:pt x="180" y="99"/>
                    </a:lnTo>
                    <a:lnTo>
                      <a:pt x="180" y="0"/>
                    </a:lnTo>
                    <a:lnTo>
                      <a:pt x="85" y="0"/>
                    </a:lnTo>
                    <a:lnTo>
                      <a:pt x="6" y="38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" name="Freeform 99"/>
              <p:cNvSpPr>
                <a:spLocks/>
              </p:cNvSpPr>
              <p:nvPr/>
            </p:nvSpPr>
            <p:spPr bwMode="auto">
              <a:xfrm>
                <a:off x="3755" y="3130"/>
                <a:ext cx="80" cy="21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67" y="2"/>
                  </a:cxn>
                  <a:cxn ang="0">
                    <a:pos x="60" y="8"/>
                  </a:cxn>
                  <a:cxn ang="0">
                    <a:pos x="51" y="13"/>
                  </a:cxn>
                  <a:cxn ang="0">
                    <a:pos x="41" y="20"/>
                  </a:cxn>
                  <a:cxn ang="0">
                    <a:pos x="29" y="27"/>
                  </a:cxn>
                  <a:cxn ang="0">
                    <a:pos x="19" y="35"/>
                  </a:cxn>
                  <a:cxn ang="0">
                    <a:pos x="8" y="41"/>
                  </a:cxn>
                  <a:cxn ang="0">
                    <a:pos x="0" y="47"/>
                  </a:cxn>
                  <a:cxn ang="0">
                    <a:pos x="79" y="9"/>
                  </a:cxn>
                  <a:cxn ang="0">
                    <a:pos x="174" y="9"/>
                  </a:cxn>
                  <a:cxn ang="0">
                    <a:pos x="174" y="0"/>
                  </a:cxn>
                  <a:cxn ang="0">
                    <a:pos x="155" y="0"/>
                  </a:cxn>
                  <a:cxn ang="0">
                    <a:pos x="136" y="0"/>
                  </a:cxn>
                  <a:cxn ang="0">
                    <a:pos x="119" y="0"/>
                  </a:cxn>
                  <a:cxn ang="0">
                    <a:pos x="104" y="0"/>
                  </a:cxn>
                  <a:cxn ang="0">
                    <a:pos x="91" y="0"/>
                  </a:cxn>
                  <a:cxn ang="0">
                    <a:pos x="81" y="0"/>
                  </a:cxn>
                  <a:cxn ang="0">
                    <a:pos x="74" y="0"/>
                  </a:cxn>
                  <a:cxn ang="0">
                    <a:pos x="70" y="0"/>
                  </a:cxn>
                </a:cxnLst>
                <a:rect l="0" t="0" r="r" b="b"/>
                <a:pathLst>
                  <a:path w="174" h="47">
                    <a:moveTo>
                      <a:pt x="70" y="0"/>
                    </a:moveTo>
                    <a:lnTo>
                      <a:pt x="67" y="2"/>
                    </a:lnTo>
                    <a:lnTo>
                      <a:pt x="60" y="8"/>
                    </a:lnTo>
                    <a:lnTo>
                      <a:pt x="51" y="13"/>
                    </a:lnTo>
                    <a:lnTo>
                      <a:pt x="41" y="20"/>
                    </a:lnTo>
                    <a:lnTo>
                      <a:pt x="29" y="27"/>
                    </a:lnTo>
                    <a:lnTo>
                      <a:pt x="19" y="35"/>
                    </a:lnTo>
                    <a:lnTo>
                      <a:pt x="8" y="41"/>
                    </a:lnTo>
                    <a:lnTo>
                      <a:pt x="0" y="47"/>
                    </a:lnTo>
                    <a:lnTo>
                      <a:pt x="79" y="9"/>
                    </a:lnTo>
                    <a:lnTo>
                      <a:pt x="174" y="9"/>
                    </a:lnTo>
                    <a:lnTo>
                      <a:pt x="174" y="0"/>
                    </a:lnTo>
                    <a:lnTo>
                      <a:pt x="155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91" y="0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100"/>
            <p:cNvGrpSpPr>
              <a:grpSpLocks/>
            </p:cNvGrpSpPr>
            <p:nvPr/>
          </p:nvGrpSpPr>
          <p:grpSpPr bwMode="auto">
            <a:xfrm>
              <a:off x="4737" y="2296"/>
              <a:ext cx="89" cy="93"/>
              <a:chOff x="3709" y="3115"/>
              <a:chExt cx="390" cy="333"/>
            </a:xfrm>
          </p:grpSpPr>
          <p:sp>
            <p:nvSpPr>
              <p:cNvPr id="758" name="Freeform 101"/>
              <p:cNvSpPr>
                <a:spLocks noEditPoints="1"/>
              </p:cNvSpPr>
              <p:nvPr/>
            </p:nvSpPr>
            <p:spPr bwMode="auto">
              <a:xfrm>
                <a:off x="3709" y="3115"/>
                <a:ext cx="390" cy="333"/>
              </a:xfrm>
              <a:custGeom>
                <a:avLst/>
                <a:gdLst/>
                <a:ahLst/>
                <a:cxnLst>
                  <a:cxn ang="0">
                    <a:pos x="450" y="3"/>
                  </a:cxn>
                  <a:cxn ang="0">
                    <a:pos x="58" y="74"/>
                  </a:cxn>
                  <a:cxn ang="0">
                    <a:pos x="5" y="564"/>
                  </a:cxn>
                  <a:cxn ang="0">
                    <a:pos x="458" y="706"/>
                  </a:cxn>
                  <a:cxn ang="0">
                    <a:pos x="837" y="517"/>
                  </a:cxn>
                  <a:cxn ang="0">
                    <a:pos x="710" y="180"/>
                  </a:cxn>
                  <a:cxn ang="0">
                    <a:pos x="703" y="199"/>
                  </a:cxn>
                  <a:cxn ang="0">
                    <a:pos x="687" y="274"/>
                  </a:cxn>
                  <a:cxn ang="0">
                    <a:pos x="758" y="481"/>
                  </a:cxn>
                  <a:cxn ang="0">
                    <a:pos x="568" y="106"/>
                  </a:cxn>
                  <a:cxn ang="0">
                    <a:pos x="386" y="33"/>
                  </a:cxn>
                  <a:cxn ang="0">
                    <a:pos x="475" y="186"/>
                  </a:cxn>
                  <a:cxn ang="0">
                    <a:pos x="306" y="79"/>
                  </a:cxn>
                  <a:cxn ang="0">
                    <a:pos x="371" y="495"/>
                  </a:cxn>
                  <a:cxn ang="0">
                    <a:pos x="368" y="497"/>
                  </a:cxn>
                  <a:cxn ang="0">
                    <a:pos x="295" y="212"/>
                  </a:cxn>
                  <a:cxn ang="0">
                    <a:pos x="382" y="173"/>
                  </a:cxn>
                  <a:cxn ang="0">
                    <a:pos x="480" y="452"/>
                  </a:cxn>
                  <a:cxn ang="0">
                    <a:pos x="262" y="452"/>
                  </a:cxn>
                  <a:cxn ang="0">
                    <a:pos x="340" y="493"/>
                  </a:cxn>
                  <a:cxn ang="0">
                    <a:pos x="262" y="269"/>
                  </a:cxn>
                  <a:cxn ang="0">
                    <a:pos x="329" y="90"/>
                  </a:cxn>
                  <a:cxn ang="0">
                    <a:pos x="457" y="110"/>
                  </a:cxn>
                  <a:cxn ang="0">
                    <a:pos x="391" y="141"/>
                  </a:cxn>
                  <a:cxn ang="0">
                    <a:pos x="170" y="33"/>
                  </a:cxn>
                  <a:cxn ang="0">
                    <a:pos x="241" y="74"/>
                  </a:cxn>
                  <a:cxn ang="0">
                    <a:pos x="90" y="119"/>
                  </a:cxn>
                  <a:cxn ang="0">
                    <a:pos x="221" y="249"/>
                  </a:cxn>
                  <a:cxn ang="0">
                    <a:pos x="241" y="215"/>
                  </a:cxn>
                  <a:cxn ang="0">
                    <a:pos x="138" y="141"/>
                  </a:cxn>
                  <a:cxn ang="0">
                    <a:pos x="154" y="90"/>
                  </a:cxn>
                  <a:cxn ang="0">
                    <a:pos x="139" y="177"/>
                  </a:cxn>
                  <a:cxn ang="0">
                    <a:pos x="214" y="203"/>
                  </a:cxn>
                  <a:cxn ang="0">
                    <a:pos x="229" y="452"/>
                  </a:cxn>
                  <a:cxn ang="0">
                    <a:pos x="54" y="452"/>
                  </a:cxn>
                  <a:cxn ang="0">
                    <a:pos x="163" y="539"/>
                  </a:cxn>
                  <a:cxn ang="0">
                    <a:pos x="120" y="538"/>
                  </a:cxn>
                  <a:cxn ang="0">
                    <a:pos x="147" y="712"/>
                  </a:cxn>
                  <a:cxn ang="0">
                    <a:pos x="25" y="683"/>
                  </a:cxn>
                  <a:cxn ang="0">
                    <a:pos x="150" y="624"/>
                  </a:cxn>
                  <a:cxn ang="0">
                    <a:pos x="422" y="712"/>
                  </a:cxn>
                  <a:cxn ang="0">
                    <a:pos x="221" y="712"/>
                  </a:cxn>
                  <a:cxn ang="0">
                    <a:pos x="408" y="588"/>
                  </a:cxn>
                  <a:cxn ang="0">
                    <a:pos x="308" y="564"/>
                  </a:cxn>
                  <a:cxn ang="0">
                    <a:pos x="166" y="589"/>
                  </a:cxn>
                  <a:cxn ang="0">
                    <a:pos x="122" y="556"/>
                  </a:cxn>
                  <a:cxn ang="0">
                    <a:pos x="303" y="485"/>
                  </a:cxn>
                  <a:cxn ang="0">
                    <a:pos x="385" y="543"/>
                  </a:cxn>
                  <a:cxn ang="0">
                    <a:pos x="484" y="621"/>
                  </a:cxn>
                  <a:cxn ang="0">
                    <a:pos x="480" y="645"/>
                  </a:cxn>
                  <a:cxn ang="0">
                    <a:pos x="620" y="568"/>
                  </a:cxn>
                  <a:cxn ang="0">
                    <a:pos x="620" y="659"/>
                  </a:cxn>
                  <a:cxn ang="0">
                    <a:pos x="651" y="642"/>
                  </a:cxn>
                  <a:cxn ang="0">
                    <a:pos x="686" y="569"/>
                  </a:cxn>
                  <a:cxn ang="0">
                    <a:pos x="761" y="591"/>
                  </a:cxn>
                  <a:cxn ang="0">
                    <a:pos x="772" y="572"/>
                  </a:cxn>
                  <a:cxn ang="0">
                    <a:pos x="805" y="565"/>
                  </a:cxn>
                  <a:cxn ang="0">
                    <a:pos x="800" y="532"/>
                  </a:cxn>
                  <a:cxn ang="0">
                    <a:pos x="510" y="506"/>
                  </a:cxn>
                  <a:cxn ang="0">
                    <a:pos x="636" y="500"/>
                  </a:cxn>
                  <a:cxn ang="0">
                    <a:pos x="815" y="531"/>
                  </a:cxn>
                </a:cxnLst>
                <a:rect l="0" t="0" r="r" b="b"/>
                <a:pathLst>
                  <a:path w="841" h="736">
                    <a:moveTo>
                      <a:pt x="834" y="218"/>
                    </a:moveTo>
                    <a:lnTo>
                      <a:pt x="833" y="214"/>
                    </a:lnTo>
                    <a:lnTo>
                      <a:pt x="832" y="210"/>
                    </a:lnTo>
                    <a:lnTo>
                      <a:pt x="830" y="207"/>
                    </a:lnTo>
                    <a:lnTo>
                      <a:pt x="826" y="204"/>
                    </a:lnTo>
                    <a:lnTo>
                      <a:pt x="601" y="89"/>
                    </a:lnTo>
                    <a:lnTo>
                      <a:pt x="595" y="86"/>
                    </a:lnTo>
                    <a:lnTo>
                      <a:pt x="578" y="75"/>
                    </a:lnTo>
                    <a:lnTo>
                      <a:pt x="553" y="61"/>
                    </a:lnTo>
                    <a:lnTo>
                      <a:pt x="526" y="45"/>
                    </a:lnTo>
                    <a:lnTo>
                      <a:pt x="498" y="30"/>
                    </a:lnTo>
                    <a:lnTo>
                      <a:pt x="474" y="16"/>
                    </a:lnTo>
                    <a:lnTo>
                      <a:pt x="457" y="6"/>
                    </a:lnTo>
                    <a:lnTo>
                      <a:pt x="450" y="3"/>
                    </a:lnTo>
                    <a:lnTo>
                      <a:pt x="447" y="1"/>
                    </a:lnTo>
                    <a:lnTo>
                      <a:pt x="446" y="1"/>
                    </a:lnTo>
                    <a:lnTo>
                      <a:pt x="444" y="0"/>
                    </a:lnTo>
                    <a:lnTo>
                      <a:pt x="442" y="0"/>
                    </a:lnTo>
                    <a:lnTo>
                      <a:pt x="162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6" y="3"/>
                    </a:lnTo>
                    <a:lnTo>
                      <a:pt x="154" y="4"/>
                    </a:lnTo>
                    <a:lnTo>
                      <a:pt x="66" y="61"/>
                    </a:lnTo>
                    <a:lnTo>
                      <a:pt x="63" y="64"/>
                    </a:lnTo>
                    <a:lnTo>
                      <a:pt x="61" y="67"/>
                    </a:lnTo>
                    <a:lnTo>
                      <a:pt x="59" y="71"/>
                    </a:lnTo>
                    <a:lnTo>
                      <a:pt x="58" y="74"/>
                    </a:lnTo>
                    <a:lnTo>
                      <a:pt x="58" y="194"/>
                    </a:lnTo>
                    <a:lnTo>
                      <a:pt x="25" y="218"/>
                    </a:lnTo>
                    <a:lnTo>
                      <a:pt x="21" y="220"/>
                    </a:lnTo>
                    <a:lnTo>
                      <a:pt x="20" y="224"/>
                    </a:lnTo>
                    <a:lnTo>
                      <a:pt x="18" y="227"/>
                    </a:lnTo>
                    <a:lnTo>
                      <a:pt x="18" y="231"/>
                    </a:lnTo>
                    <a:lnTo>
                      <a:pt x="18" y="468"/>
                    </a:lnTo>
                    <a:lnTo>
                      <a:pt x="19" y="475"/>
                    </a:lnTo>
                    <a:lnTo>
                      <a:pt x="23" y="480"/>
                    </a:lnTo>
                    <a:lnTo>
                      <a:pt x="27" y="483"/>
                    </a:lnTo>
                    <a:lnTo>
                      <a:pt x="34" y="485"/>
                    </a:lnTo>
                    <a:lnTo>
                      <a:pt x="46" y="485"/>
                    </a:lnTo>
                    <a:lnTo>
                      <a:pt x="46" y="564"/>
                    </a:lnTo>
                    <a:lnTo>
                      <a:pt x="5" y="564"/>
                    </a:lnTo>
                    <a:lnTo>
                      <a:pt x="0" y="705"/>
                    </a:lnTo>
                    <a:lnTo>
                      <a:pt x="2" y="705"/>
                    </a:lnTo>
                    <a:lnTo>
                      <a:pt x="9" y="706"/>
                    </a:lnTo>
                    <a:lnTo>
                      <a:pt x="17" y="706"/>
                    </a:lnTo>
                    <a:lnTo>
                      <a:pt x="23" y="707"/>
                    </a:lnTo>
                    <a:lnTo>
                      <a:pt x="25" y="715"/>
                    </a:lnTo>
                    <a:lnTo>
                      <a:pt x="27" y="724"/>
                    </a:lnTo>
                    <a:lnTo>
                      <a:pt x="29" y="732"/>
                    </a:lnTo>
                    <a:lnTo>
                      <a:pt x="31" y="736"/>
                    </a:lnTo>
                    <a:lnTo>
                      <a:pt x="447" y="736"/>
                    </a:lnTo>
                    <a:lnTo>
                      <a:pt x="449" y="732"/>
                    </a:lnTo>
                    <a:lnTo>
                      <a:pt x="451" y="724"/>
                    </a:lnTo>
                    <a:lnTo>
                      <a:pt x="454" y="714"/>
                    </a:lnTo>
                    <a:lnTo>
                      <a:pt x="458" y="706"/>
                    </a:lnTo>
                    <a:lnTo>
                      <a:pt x="465" y="706"/>
                    </a:lnTo>
                    <a:lnTo>
                      <a:pt x="474" y="706"/>
                    </a:lnTo>
                    <a:lnTo>
                      <a:pt x="482" y="706"/>
                    </a:lnTo>
                    <a:lnTo>
                      <a:pt x="485" y="706"/>
                    </a:lnTo>
                    <a:lnTo>
                      <a:pt x="483" y="691"/>
                    </a:lnTo>
                    <a:lnTo>
                      <a:pt x="778" y="672"/>
                    </a:lnTo>
                    <a:lnTo>
                      <a:pt x="831" y="629"/>
                    </a:lnTo>
                    <a:lnTo>
                      <a:pt x="830" y="541"/>
                    </a:lnTo>
                    <a:lnTo>
                      <a:pt x="830" y="541"/>
                    </a:lnTo>
                    <a:lnTo>
                      <a:pt x="832" y="520"/>
                    </a:lnTo>
                    <a:lnTo>
                      <a:pt x="833" y="519"/>
                    </a:lnTo>
                    <a:lnTo>
                      <a:pt x="834" y="518"/>
                    </a:lnTo>
                    <a:lnTo>
                      <a:pt x="835" y="518"/>
                    </a:lnTo>
                    <a:lnTo>
                      <a:pt x="837" y="517"/>
                    </a:lnTo>
                    <a:lnTo>
                      <a:pt x="839" y="514"/>
                    </a:lnTo>
                    <a:lnTo>
                      <a:pt x="840" y="512"/>
                    </a:lnTo>
                    <a:lnTo>
                      <a:pt x="841" y="509"/>
                    </a:lnTo>
                    <a:lnTo>
                      <a:pt x="841" y="505"/>
                    </a:lnTo>
                    <a:lnTo>
                      <a:pt x="834" y="218"/>
                    </a:lnTo>
                    <a:close/>
                    <a:moveTo>
                      <a:pt x="606" y="127"/>
                    </a:moveTo>
                    <a:lnTo>
                      <a:pt x="616" y="132"/>
                    </a:lnTo>
                    <a:lnTo>
                      <a:pt x="627" y="137"/>
                    </a:lnTo>
                    <a:lnTo>
                      <a:pt x="640" y="144"/>
                    </a:lnTo>
                    <a:lnTo>
                      <a:pt x="652" y="150"/>
                    </a:lnTo>
                    <a:lnTo>
                      <a:pt x="666" y="158"/>
                    </a:lnTo>
                    <a:lnTo>
                      <a:pt x="681" y="165"/>
                    </a:lnTo>
                    <a:lnTo>
                      <a:pt x="696" y="173"/>
                    </a:lnTo>
                    <a:lnTo>
                      <a:pt x="710" y="180"/>
                    </a:lnTo>
                    <a:lnTo>
                      <a:pt x="725" y="188"/>
                    </a:lnTo>
                    <a:lnTo>
                      <a:pt x="739" y="195"/>
                    </a:lnTo>
                    <a:lnTo>
                      <a:pt x="753" y="202"/>
                    </a:lnTo>
                    <a:lnTo>
                      <a:pt x="765" y="209"/>
                    </a:lnTo>
                    <a:lnTo>
                      <a:pt x="777" y="215"/>
                    </a:lnTo>
                    <a:lnTo>
                      <a:pt x="787" y="220"/>
                    </a:lnTo>
                    <a:lnTo>
                      <a:pt x="796" y="225"/>
                    </a:lnTo>
                    <a:lnTo>
                      <a:pt x="803" y="229"/>
                    </a:lnTo>
                    <a:lnTo>
                      <a:pt x="803" y="240"/>
                    </a:lnTo>
                    <a:lnTo>
                      <a:pt x="804" y="263"/>
                    </a:lnTo>
                    <a:lnTo>
                      <a:pt x="804" y="294"/>
                    </a:lnTo>
                    <a:lnTo>
                      <a:pt x="805" y="331"/>
                    </a:lnTo>
                    <a:lnTo>
                      <a:pt x="703" y="300"/>
                    </a:lnTo>
                    <a:lnTo>
                      <a:pt x="703" y="199"/>
                    </a:lnTo>
                    <a:lnTo>
                      <a:pt x="606" y="151"/>
                    </a:lnTo>
                    <a:lnTo>
                      <a:pt x="606" y="127"/>
                    </a:lnTo>
                    <a:close/>
                    <a:moveTo>
                      <a:pt x="606" y="169"/>
                    </a:moveTo>
                    <a:lnTo>
                      <a:pt x="617" y="174"/>
                    </a:lnTo>
                    <a:lnTo>
                      <a:pt x="628" y="180"/>
                    </a:lnTo>
                    <a:lnTo>
                      <a:pt x="640" y="186"/>
                    </a:lnTo>
                    <a:lnTo>
                      <a:pt x="652" y="192"/>
                    </a:lnTo>
                    <a:lnTo>
                      <a:pt x="664" y="199"/>
                    </a:lnTo>
                    <a:lnTo>
                      <a:pt x="674" y="203"/>
                    </a:lnTo>
                    <a:lnTo>
                      <a:pt x="682" y="207"/>
                    </a:lnTo>
                    <a:lnTo>
                      <a:pt x="687" y="209"/>
                    </a:lnTo>
                    <a:lnTo>
                      <a:pt x="687" y="223"/>
                    </a:lnTo>
                    <a:lnTo>
                      <a:pt x="687" y="247"/>
                    </a:lnTo>
                    <a:lnTo>
                      <a:pt x="687" y="274"/>
                    </a:lnTo>
                    <a:lnTo>
                      <a:pt x="687" y="295"/>
                    </a:lnTo>
                    <a:lnTo>
                      <a:pt x="606" y="271"/>
                    </a:lnTo>
                    <a:lnTo>
                      <a:pt x="606" y="169"/>
                    </a:lnTo>
                    <a:close/>
                    <a:moveTo>
                      <a:pt x="606" y="297"/>
                    </a:moveTo>
                    <a:lnTo>
                      <a:pt x="805" y="355"/>
                    </a:lnTo>
                    <a:lnTo>
                      <a:pt x="807" y="398"/>
                    </a:lnTo>
                    <a:lnTo>
                      <a:pt x="808" y="437"/>
                    </a:lnTo>
                    <a:lnTo>
                      <a:pt x="809" y="468"/>
                    </a:lnTo>
                    <a:lnTo>
                      <a:pt x="809" y="487"/>
                    </a:lnTo>
                    <a:lnTo>
                      <a:pt x="803" y="486"/>
                    </a:lnTo>
                    <a:lnTo>
                      <a:pt x="794" y="486"/>
                    </a:lnTo>
                    <a:lnTo>
                      <a:pt x="784" y="485"/>
                    </a:lnTo>
                    <a:lnTo>
                      <a:pt x="771" y="483"/>
                    </a:lnTo>
                    <a:lnTo>
                      <a:pt x="758" y="481"/>
                    </a:lnTo>
                    <a:lnTo>
                      <a:pt x="743" y="480"/>
                    </a:lnTo>
                    <a:lnTo>
                      <a:pt x="728" y="478"/>
                    </a:lnTo>
                    <a:lnTo>
                      <a:pt x="712" y="476"/>
                    </a:lnTo>
                    <a:lnTo>
                      <a:pt x="696" y="474"/>
                    </a:lnTo>
                    <a:lnTo>
                      <a:pt x="680" y="473"/>
                    </a:lnTo>
                    <a:lnTo>
                      <a:pt x="665" y="471"/>
                    </a:lnTo>
                    <a:lnTo>
                      <a:pt x="650" y="470"/>
                    </a:lnTo>
                    <a:lnTo>
                      <a:pt x="637" y="467"/>
                    </a:lnTo>
                    <a:lnTo>
                      <a:pt x="625" y="466"/>
                    </a:lnTo>
                    <a:lnTo>
                      <a:pt x="614" y="465"/>
                    </a:lnTo>
                    <a:lnTo>
                      <a:pt x="606" y="464"/>
                    </a:lnTo>
                    <a:lnTo>
                      <a:pt x="606" y="297"/>
                    </a:lnTo>
                    <a:close/>
                    <a:moveTo>
                      <a:pt x="561" y="103"/>
                    </a:moveTo>
                    <a:lnTo>
                      <a:pt x="568" y="106"/>
                    </a:lnTo>
                    <a:lnTo>
                      <a:pt x="574" y="110"/>
                    </a:lnTo>
                    <a:lnTo>
                      <a:pt x="579" y="112"/>
                    </a:lnTo>
                    <a:lnTo>
                      <a:pt x="582" y="114"/>
                    </a:lnTo>
                    <a:lnTo>
                      <a:pt x="582" y="463"/>
                    </a:lnTo>
                    <a:lnTo>
                      <a:pt x="578" y="461"/>
                    </a:lnTo>
                    <a:lnTo>
                      <a:pt x="572" y="461"/>
                    </a:lnTo>
                    <a:lnTo>
                      <a:pt x="567" y="461"/>
                    </a:lnTo>
                    <a:lnTo>
                      <a:pt x="561" y="460"/>
                    </a:lnTo>
                    <a:lnTo>
                      <a:pt x="561" y="103"/>
                    </a:lnTo>
                    <a:close/>
                    <a:moveTo>
                      <a:pt x="286" y="33"/>
                    </a:moveTo>
                    <a:lnTo>
                      <a:pt x="313" y="33"/>
                    </a:lnTo>
                    <a:lnTo>
                      <a:pt x="339" y="33"/>
                    </a:lnTo>
                    <a:lnTo>
                      <a:pt x="365" y="33"/>
                    </a:lnTo>
                    <a:lnTo>
                      <a:pt x="386" y="33"/>
                    </a:lnTo>
                    <a:lnTo>
                      <a:pt x="407" y="33"/>
                    </a:lnTo>
                    <a:lnTo>
                      <a:pt x="422" y="33"/>
                    </a:lnTo>
                    <a:lnTo>
                      <a:pt x="434" y="33"/>
                    </a:lnTo>
                    <a:lnTo>
                      <a:pt x="438" y="33"/>
                    </a:lnTo>
                    <a:lnTo>
                      <a:pt x="442" y="35"/>
                    </a:lnTo>
                    <a:lnTo>
                      <a:pt x="450" y="39"/>
                    </a:lnTo>
                    <a:lnTo>
                      <a:pt x="460" y="45"/>
                    </a:lnTo>
                    <a:lnTo>
                      <a:pt x="474" y="53"/>
                    </a:lnTo>
                    <a:lnTo>
                      <a:pt x="489" y="61"/>
                    </a:lnTo>
                    <a:lnTo>
                      <a:pt x="505" y="71"/>
                    </a:lnTo>
                    <a:lnTo>
                      <a:pt x="521" y="80"/>
                    </a:lnTo>
                    <a:lnTo>
                      <a:pt x="537" y="89"/>
                    </a:lnTo>
                    <a:lnTo>
                      <a:pt x="537" y="218"/>
                    </a:lnTo>
                    <a:lnTo>
                      <a:pt x="475" y="186"/>
                    </a:lnTo>
                    <a:lnTo>
                      <a:pt x="475" y="107"/>
                    </a:lnTo>
                    <a:lnTo>
                      <a:pt x="475" y="105"/>
                    </a:lnTo>
                    <a:lnTo>
                      <a:pt x="474" y="103"/>
                    </a:lnTo>
                    <a:lnTo>
                      <a:pt x="473" y="102"/>
                    </a:lnTo>
                    <a:lnTo>
                      <a:pt x="472" y="101"/>
                    </a:lnTo>
                    <a:lnTo>
                      <a:pt x="423" y="75"/>
                    </a:lnTo>
                    <a:lnTo>
                      <a:pt x="422" y="74"/>
                    </a:lnTo>
                    <a:lnTo>
                      <a:pt x="422" y="74"/>
                    </a:lnTo>
                    <a:lnTo>
                      <a:pt x="421" y="74"/>
                    </a:lnTo>
                    <a:lnTo>
                      <a:pt x="420" y="74"/>
                    </a:lnTo>
                    <a:lnTo>
                      <a:pt x="313" y="74"/>
                    </a:lnTo>
                    <a:lnTo>
                      <a:pt x="309" y="75"/>
                    </a:lnTo>
                    <a:lnTo>
                      <a:pt x="307" y="76"/>
                    </a:lnTo>
                    <a:lnTo>
                      <a:pt x="306" y="79"/>
                    </a:lnTo>
                    <a:lnTo>
                      <a:pt x="305" y="82"/>
                    </a:lnTo>
                    <a:lnTo>
                      <a:pt x="305" y="141"/>
                    </a:lnTo>
                    <a:lnTo>
                      <a:pt x="286" y="141"/>
                    </a:lnTo>
                    <a:lnTo>
                      <a:pt x="286" y="33"/>
                    </a:lnTo>
                    <a:close/>
                    <a:moveTo>
                      <a:pt x="537" y="246"/>
                    </a:moveTo>
                    <a:lnTo>
                      <a:pt x="537" y="459"/>
                    </a:lnTo>
                    <a:lnTo>
                      <a:pt x="533" y="459"/>
                    </a:lnTo>
                    <a:lnTo>
                      <a:pt x="529" y="458"/>
                    </a:lnTo>
                    <a:lnTo>
                      <a:pt x="526" y="458"/>
                    </a:lnTo>
                    <a:lnTo>
                      <a:pt x="522" y="458"/>
                    </a:lnTo>
                    <a:lnTo>
                      <a:pt x="522" y="238"/>
                    </a:lnTo>
                    <a:lnTo>
                      <a:pt x="537" y="246"/>
                    </a:lnTo>
                    <a:close/>
                    <a:moveTo>
                      <a:pt x="365" y="491"/>
                    </a:moveTo>
                    <a:lnTo>
                      <a:pt x="371" y="495"/>
                    </a:lnTo>
                    <a:lnTo>
                      <a:pt x="377" y="501"/>
                    </a:lnTo>
                    <a:lnTo>
                      <a:pt x="381" y="506"/>
                    </a:lnTo>
                    <a:lnTo>
                      <a:pt x="382" y="514"/>
                    </a:lnTo>
                    <a:lnTo>
                      <a:pt x="381" y="523"/>
                    </a:lnTo>
                    <a:lnTo>
                      <a:pt x="377" y="529"/>
                    </a:lnTo>
                    <a:lnTo>
                      <a:pt x="371" y="535"/>
                    </a:lnTo>
                    <a:lnTo>
                      <a:pt x="365" y="539"/>
                    </a:lnTo>
                    <a:lnTo>
                      <a:pt x="368" y="533"/>
                    </a:lnTo>
                    <a:lnTo>
                      <a:pt x="370" y="527"/>
                    </a:lnTo>
                    <a:lnTo>
                      <a:pt x="371" y="521"/>
                    </a:lnTo>
                    <a:lnTo>
                      <a:pt x="371" y="514"/>
                    </a:lnTo>
                    <a:lnTo>
                      <a:pt x="371" y="509"/>
                    </a:lnTo>
                    <a:lnTo>
                      <a:pt x="370" y="503"/>
                    </a:lnTo>
                    <a:lnTo>
                      <a:pt x="368" y="497"/>
                    </a:lnTo>
                    <a:lnTo>
                      <a:pt x="365" y="491"/>
                    </a:lnTo>
                    <a:close/>
                    <a:moveTo>
                      <a:pt x="262" y="452"/>
                    </a:moveTo>
                    <a:lnTo>
                      <a:pt x="262" y="287"/>
                    </a:lnTo>
                    <a:lnTo>
                      <a:pt x="270" y="285"/>
                    </a:lnTo>
                    <a:lnTo>
                      <a:pt x="278" y="282"/>
                    </a:lnTo>
                    <a:lnTo>
                      <a:pt x="285" y="276"/>
                    </a:lnTo>
                    <a:lnTo>
                      <a:pt x="291" y="270"/>
                    </a:lnTo>
                    <a:lnTo>
                      <a:pt x="295" y="263"/>
                    </a:lnTo>
                    <a:lnTo>
                      <a:pt x="299" y="255"/>
                    </a:lnTo>
                    <a:lnTo>
                      <a:pt x="301" y="247"/>
                    </a:lnTo>
                    <a:lnTo>
                      <a:pt x="302" y="238"/>
                    </a:lnTo>
                    <a:lnTo>
                      <a:pt x="301" y="229"/>
                    </a:lnTo>
                    <a:lnTo>
                      <a:pt x="299" y="220"/>
                    </a:lnTo>
                    <a:lnTo>
                      <a:pt x="295" y="212"/>
                    </a:lnTo>
                    <a:lnTo>
                      <a:pt x="291" y="205"/>
                    </a:lnTo>
                    <a:lnTo>
                      <a:pt x="285" y="200"/>
                    </a:lnTo>
                    <a:lnTo>
                      <a:pt x="278" y="194"/>
                    </a:lnTo>
                    <a:lnTo>
                      <a:pt x="270" y="190"/>
                    </a:lnTo>
                    <a:lnTo>
                      <a:pt x="262" y="188"/>
                    </a:lnTo>
                    <a:lnTo>
                      <a:pt x="262" y="173"/>
                    </a:lnTo>
                    <a:lnTo>
                      <a:pt x="284" y="173"/>
                    </a:lnTo>
                    <a:lnTo>
                      <a:pt x="305" y="173"/>
                    </a:lnTo>
                    <a:lnTo>
                      <a:pt x="324" y="173"/>
                    </a:lnTo>
                    <a:lnTo>
                      <a:pt x="341" y="173"/>
                    </a:lnTo>
                    <a:lnTo>
                      <a:pt x="358" y="173"/>
                    </a:lnTo>
                    <a:lnTo>
                      <a:pt x="369" y="173"/>
                    </a:lnTo>
                    <a:lnTo>
                      <a:pt x="377" y="173"/>
                    </a:lnTo>
                    <a:lnTo>
                      <a:pt x="382" y="173"/>
                    </a:lnTo>
                    <a:lnTo>
                      <a:pt x="388" y="177"/>
                    </a:lnTo>
                    <a:lnTo>
                      <a:pt x="399" y="184"/>
                    </a:lnTo>
                    <a:lnTo>
                      <a:pt x="415" y="194"/>
                    </a:lnTo>
                    <a:lnTo>
                      <a:pt x="434" y="204"/>
                    </a:lnTo>
                    <a:lnTo>
                      <a:pt x="452" y="216"/>
                    </a:lnTo>
                    <a:lnTo>
                      <a:pt x="468" y="226"/>
                    </a:lnTo>
                    <a:lnTo>
                      <a:pt x="482" y="234"/>
                    </a:lnTo>
                    <a:lnTo>
                      <a:pt x="490" y="239"/>
                    </a:lnTo>
                    <a:lnTo>
                      <a:pt x="490" y="275"/>
                    </a:lnTo>
                    <a:lnTo>
                      <a:pt x="490" y="342"/>
                    </a:lnTo>
                    <a:lnTo>
                      <a:pt x="490" y="410"/>
                    </a:lnTo>
                    <a:lnTo>
                      <a:pt x="490" y="452"/>
                    </a:lnTo>
                    <a:lnTo>
                      <a:pt x="487" y="452"/>
                    </a:lnTo>
                    <a:lnTo>
                      <a:pt x="480" y="452"/>
                    </a:lnTo>
                    <a:lnTo>
                      <a:pt x="473" y="452"/>
                    </a:lnTo>
                    <a:lnTo>
                      <a:pt x="462" y="452"/>
                    </a:lnTo>
                    <a:lnTo>
                      <a:pt x="452" y="452"/>
                    </a:lnTo>
                    <a:lnTo>
                      <a:pt x="439" y="452"/>
                    </a:lnTo>
                    <a:lnTo>
                      <a:pt x="424" y="452"/>
                    </a:lnTo>
                    <a:lnTo>
                      <a:pt x="409" y="452"/>
                    </a:lnTo>
                    <a:lnTo>
                      <a:pt x="393" y="452"/>
                    </a:lnTo>
                    <a:lnTo>
                      <a:pt x="376" y="452"/>
                    </a:lnTo>
                    <a:lnTo>
                      <a:pt x="359" y="452"/>
                    </a:lnTo>
                    <a:lnTo>
                      <a:pt x="340" y="452"/>
                    </a:lnTo>
                    <a:lnTo>
                      <a:pt x="321" y="452"/>
                    </a:lnTo>
                    <a:lnTo>
                      <a:pt x="301" y="452"/>
                    </a:lnTo>
                    <a:lnTo>
                      <a:pt x="282" y="452"/>
                    </a:lnTo>
                    <a:lnTo>
                      <a:pt x="262" y="452"/>
                    </a:lnTo>
                    <a:close/>
                    <a:moveTo>
                      <a:pt x="355" y="514"/>
                    </a:moveTo>
                    <a:lnTo>
                      <a:pt x="353" y="524"/>
                    </a:lnTo>
                    <a:lnTo>
                      <a:pt x="348" y="532"/>
                    </a:lnTo>
                    <a:lnTo>
                      <a:pt x="340" y="538"/>
                    </a:lnTo>
                    <a:lnTo>
                      <a:pt x="331" y="540"/>
                    </a:lnTo>
                    <a:lnTo>
                      <a:pt x="322" y="538"/>
                    </a:lnTo>
                    <a:lnTo>
                      <a:pt x="314" y="532"/>
                    </a:lnTo>
                    <a:lnTo>
                      <a:pt x="308" y="524"/>
                    </a:lnTo>
                    <a:lnTo>
                      <a:pt x="306" y="514"/>
                    </a:lnTo>
                    <a:lnTo>
                      <a:pt x="308" y="505"/>
                    </a:lnTo>
                    <a:lnTo>
                      <a:pt x="314" y="497"/>
                    </a:lnTo>
                    <a:lnTo>
                      <a:pt x="322" y="493"/>
                    </a:lnTo>
                    <a:lnTo>
                      <a:pt x="331" y="490"/>
                    </a:lnTo>
                    <a:lnTo>
                      <a:pt x="340" y="493"/>
                    </a:lnTo>
                    <a:lnTo>
                      <a:pt x="348" y="497"/>
                    </a:lnTo>
                    <a:lnTo>
                      <a:pt x="353" y="505"/>
                    </a:lnTo>
                    <a:lnTo>
                      <a:pt x="355" y="514"/>
                    </a:lnTo>
                    <a:close/>
                    <a:moveTo>
                      <a:pt x="262" y="207"/>
                    </a:moveTo>
                    <a:lnTo>
                      <a:pt x="262" y="204"/>
                    </a:lnTo>
                    <a:lnTo>
                      <a:pt x="271" y="209"/>
                    </a:lnTo>
                    <a:lnTo>
                      <a:pt x="279" y="217"/>
                    </a:lnTo>
                    <a:lnTo>
                      <a:pt x="284" y="226"/>
                    </a:lnTo>
                    <a:lnTo>
                      <a:pt x="286" y="238"/>
                    </a:lnTo>
                    <a:lnTo>
                      <a:pt x="284" y="249"/>
                    </a:lnTo>
                    <a:lnTo>
                      <a:pt x="279" y="259"/>
                    </a:lnTo>
                    <a:lnTo>
                      <a:pt x="271" y="267"/>
                    </a:lnTo>
                    <a:lnTo>
                      <a:pt x="262" y="271"/>
                    </a:lnTo>
                    <a:lnTo>
                      <a:pt x="262" y="269"/>
                    </a:lnTo>
                    <a:lnTo>
                      <a:pt x="269" y="263"/>
                    </a:lnTo>
                    <a:lnTo>
                      <a:pt x="274" y="255"/>
                    </a:lnTo>
                    <a:lnTo>
                      <a:pt x="277" y="247"/>
                    </a:lnTo>
                    <a:lnTo>
                      <a:pt x="278" y="238"/>
                    </a:lnTo>
                    <a:lnTo>
                      <a:pt x="277" y="229"/>
                    </a:lnTo>
                    <a:lnTo>
                      <a:pt x="274" y="220"/>
                    </a:lnTo>
                    <a:lnTo>
                      <a:pt x="269" y="212"/>
                    </a:lnTo>
                    <a:lnTo>
                      <a:pt x="262" y="207"/>
                    </a:lnTo>
                    <a:close/>
                    <a:moveTo>
                      <a:pt x="321" y="141"/>
                    </a:moveTo>
                    <a:lnTo>
                      <a:pt x="321" y="129"/>
                    </a:lnTo>
                    <a:lnTo>
                      <a:pt x="321" y="114"/>
                    </a:lnTo>
                    <a:lnTo>
                      <a:pt x="321" y="101"/>
                    </a:lnTo>
                    <a:lnTo>
                      <a:pt x="321" y="90"/>
                    </a:lnTo>
                    <a:lnTo>
                      <a:pt x="329" y="90"/>
                    </a:lnTo>
                    <a:lnTo>
                      <a:pt x="340" y="90"/>
                    </a:lnTo>
                    <a:lnTo>
                      <a:pt x="356" y="90"/>
                    </a:lnTo>
                    <a:lnTo>
                      <a:pt x="373" y="90"/>
                    </a:lnTo>
                    <a:lnTo>
                      <a:pt x="389" y="90"/>
                    </a:lnTo>
                    <a:lnTo>
                      <a:pt x="403" y="90"/>
                    </a:lnTo>
                    <a:lnTo>
                      <a:pt x="413" y="90"/>
                    </a:lnTo>
                    <a:lnTo>
                      <a:pt x="417" y="90"/>
                    </a:lnTo>
                    <a:lnTo>
                      <a:pt x="420" y="91"/>
                    </a:lnTo>
                    <a:lnTo>
                      <a:pt x="424" y="94"/>
                    </a:lnTo>
                    <a:lnTo>
                      <a:pt x="430" y="97"/>
                    </a:lnTo>
                    <a:lnTo>
                      <a:pt x="437" y="101"/>
                    </a:lnTo>
                    <a:lnTo>
                      <a:pt x="444" y="104"/>
                    </a:lnTo>
                    <a:lnTo>
                      <a:pt x="451" y="107"/>
                    </a:lnTo>
                    <a:lnTo>
                      <a:pt x="457" y="110"/>
                    </a:lnTo>
                    <a:lnTo>
                      <a:pt x="460" y="112"/>
                    </a:lnTo>
                    <a:lnTo>
                      <a:pt x="460" y="121"/>
                    </a:lnTo>
                    <a:lnTo>
                      <a:pt x="460" y="139"/>
                    </a:lnTo>
                    <a:lnTo>
                      <a:pt x="460" y="159"/>
                    </a:lnTo>
                    <a:lnTo>
                      <a:pt x="460" y="178"/>
                    </a:lnTo>
                    <a:lnTo>
                      <a:pt x="397" y="144"/>
                    </a:lnTo>
                    <a:lnTo>
                      <a:pt x="394" y="143"/>
                    </a:lnTo>
                    <a:lnTo>
                      <a:pt x="393" y="143"/>
                    </a:lnTo>
                    <a:lnTo>
                      <a:pt x="393" y="143"/>
                    </a:lnTo>
                    <a:lnTo>
                      <a:pt x="393" y="143"/>
                    </a:lnTo>
                    <a:lnTo>
                      <a:pt x="392" y="142"/>
                    </a:lnTo>
                    <a:lnTo>
                      <a:pt x="392" y="142"/>
                    </a:lnTo>
                    <a:lnTo>
                      <a:pt x="392" y="142"/>
                    </a:lnTo>
                    <a:lnTo>
                      <a:pt x="391" y="141"/>
                    </a:lnTo>
                    <a:lnTo>
                      <a:pt x="389" y="141"/>
                    </a:lnTo>
                    <a:lnTo>
                      <a:pt x="388" y="141"/>
                    </a:lnTo>
                    <a:lnTo>
                      <a:pt x="386" y="141"/>
                    </a:lnTo>
                    <a:lnTo>
                      <a:pt x="321" y="141"/>
                    </a:lnTo>
                    <a:close/>
                    <a:moveTo>
                      <a:pt x="90" y="83"/>
                    </a:moveTo>
                    <a:lnTo>
                      <a:pt x="97" y="79"/>
                    </a:lnTo>
                    <a:lnTo>
                      <a:pt x="107" y="73"/>
                    </a:lnTo>
                    <a:lnTo>
                      <a:pt x="118" y="65"/>
                    </a:lnTo>
                    <a:lnTo>
                      <a:pt x="131" y="57"/>
                    </a:lnTo>
                    <a:lnTo>
                      <a:pt x="143" y="49"/>
                    </a:lnTo>
                    <a:lnTo>
                      <a:pt x="154" y="42"/>
                    </a:lnTo>
                    <a:lnTo>
                      <a:pt x="162" y="36"/>
                    </a:lnTo>
                    <a:lnTo>
                      <a:pt x="166" y="33"/>
                    </a:lnTo>
                    <a:lnTo>
                      <a:pt x="170" y="33"/>
                    </a:lnTo>
                    <a:lnTo>
                      <a:pt x="177" y="33"/>
                    </a:lnTo>
                    <a:lnTo>
                      <a:pt x="187" y="33"/>
                    </a:lnTo>
                    <a:lnTo>
                      <a:pt x="200" y="33"/>
                    </a:lnTo>
                    <a:lnTo>
                      <a:pt x="215" y="33"/>
                    </a:lnTo>
                    <a:lnTo>
                      <a:pt x="232" y="33"/>
                    </a:lnTo>
                    <a:lnTo>
                      <a:pt x="251" y="33"/>
                    </a:lnTo>
                    <a:lnTo>
                      <a:pt x="270" y="33"/>
                    </a:lnTo>
                    <a:lnTo>
                      <a:pt x="270" y="141"/>
                    </a:lnTo>
                    <a:lnTo>
                      <a:pt x="249" y="141"/>
                    </a:lnTo>
                    <a:lnTo>
                      <a:pt x="249" y="82"/>
                    </a:lnTo>
                    <a:lnTo>
                      <a:pt x="248" y="79"/>
                    </a:lnTo>
                    <a:lnTo>
                      <a:pt x="247" y="76"/>
                    </a:lnTo>
                    <a:lnTo>
                      <a:pt x="245" y="75"/>
                    </a:lnTo>
                    <a:lnTo>
                      <a:pt x="241" y="74"/>
                    </a:lnTo>
                    <a:lnTo>
                      <a:pt x="137" y="74"/>
                    </a:lnTo>
                    <a:lnTo>
                      <a:pt x="135" y="74"/>
                    </a:lnTo>
                    <a:lnTo>
                      <a:pt x="134" y="74"/>
                    </a:lnTo>
                    <a:lnTo>
                      <a:pt x="133" y="74"/>
                    </a:lnTo>
                    <a:lnTo>
                      <a:pt x="132" y="75"/>
                    </a:lnTo>
                    <a:lnTo>
                      <a:pt x="108" y="91"/>
                    </a:lnTo>
                    <a:lnTo>
                      <a:pt x="107" y="92"/>
                    </a:lnTo>
                    <a:lnTo>
                      <a:pt x="105" y="95"/>
                    </a:lnTo>
                    <a:lnTo>
                      <a:pt x="104" y="96"/>
                    </a:lnTo>
                    <a:lnTo>
                      <a:pt x="104" y="98"/>
                    </a:lnTo>
                    <a:lnTo>
                      <a:pt x="104" y="162"/>
                    </a:lnTo>
                    <a:lnTo>
                      <a:pt x="90" y="172"/>
                    </a:lnTo>
                    <a:lnTo>
                      <a:pt x="90" y="147"/>
                    </a:lnTo>
                    <a:lnTo>
                      <a:pt x="90" y="119"/>
                    </a:lnTo>
                    <a:lnTo>
                      <a:pt x="90" y="97"/>
                    </a:lnTo>
                    <a:lnTo>
                      <a:pt x="90" y="83"/>
                    </a:lnTo>
                    <a:close/>
                    <a:moveTo>
                      <a:pt x="262" y="238"/>
                    </a:moveTo>
                    <a:lnTo>
                      <a:pt x="261" y="245"/>
                    </a:lnTo>
                    <a:lnTo>
                      <a:pt x="257" y="252"/>
                    </a:lnTo>
                    <a:lnTo>
                      <a:pt x="253" y="256"/>
                    </a:lnTo>
                    <a:lnTo>
                      <a:pt x="246" y="260"/>
                    </a:lnTo>
                    <a:lnTo>
                      <a:pt x="245" y="260"/>
                    </a:lnTo>
                    <a:lnTo>
                      <a:pt x="242" y="260"/>
                    </a:lnTo>
                    <a:lnTo>
                      <a:pt x="241" y="261"/>
                    </a:lnTo>
                    <a:lnTo>
                      <a:pt x="239" y="261"/>
                    </a:lnTo>
                    <a:lnTo>
                      <a:pt x="232" y="260"/>
                    </a:lnTo>
                    <a:lnTo>
                      <a:pt x="225" y="255"/>
                    </a:lnTo>
                    <a:lnTo>
                      <a:pt x="221" y="249"/>
                    </a:lnTo>
                    <a:lnTo>
                      <a:pt x="217" y="242"/>
                    </a:lnTo>
                    <a:lnTo>
                      <a:pt x="217" y="241"/>
                    </a:lnTo>
                    <a:lnTo>
                      <a:pt x="217" y="240"/>
                    </a:lnTo>
                    <a:lnTo>
                      <a:pt x="217" y="239"/>
                    </a:lnTo>
                    <a:lnTo>
                      <a:pt x="217" y="238"/>
                    </a:lnTo>
                    <a:lnTo>
                      <a:pt x="217" y="237"/>
                    </a:lnTo>
                    <a:lnTo>
                      <a:pt x="217" y="235"/>
                    </a:lnTo>
                    <a:lnTo>
                      <a:pt x="217" y="234"/>
                    </a:lnTo>
                    <a:lnTo>
                      <a:pt x="217" y="233"/>
                    </a:lnTo>
                    <a:lnTo>
                      <a:pt x="221" y="226"/>
                    </a:lnTo>
                    <a:lnTo>
                      <a:pt x="225" y="220"/>
                    </a:lnTo>
                    <a:lnTo>
                      <a:pt x="232" y="216"/>
                    </a:lnTo>
                    <a:lnTo>
                      <a:pt x="239" y="215"/>
                    </a:lnTo>
                    <a:lnTo>
                      <a:pt x="241" y="215"/>
                    </a:lnTo>
                    <a:lnTo>
                      <a:pt x="242" y="215"/>
                    </a:lnTo>
                    <a:lnTo>
                      <a:pt x="245" y="216"/>
                    </a:lnTo>
                    <a:lnTo>
                      <a:pt x="246" y="216"/>
                    </a:lnTo>
                    <a:lnTo>
                      <a:pt x="253" y="219"/>
                    </a:lnTo>
                    <a:lnTo>
                      <a:pt x="257" y="224"/>
                    </a:lnTo>
                    <a:lnTo>
                      <a:pt x="261" y="231"/>
                    </a:lnTo>
                    <a:lnTo>
                      <a:pt x="262" y="238"/>
                    </a:lnTo>
                    <a:close/>
                    <a:moveTo>
                      <a:pt x="233" y="90"/>
                    </a:moveTo>
                    <a:lnTo>
                      <a:pt x="233" y="101"/>
                    </a:lnTo>
                    <a:lnTo>
                      <a:pt x="233" y="114"/>
                    </a:lnTo>
                    <a:lnTo>
                      <a:pt x="233" y="129"/>
                    </a:lnTo>
                    <a:lnTo>
                      <a:pt x="233" y="141"/>
                    </a:lnTo>
                    <a:lnTo>
                      <a:pt x="140" y="141"/>
                    </a:lnTo>
                    <a:lnTo>
                      <a:pt x="138" y="141"/>
                    </a:lnTo>
                    <a:lnTo>
                      <a:pt x="135" y="142"/>
                    </a:lnTo>
                    <a:lnTo>
                      <a:pt x="133" y="142"/>
                    </a:lnTo>
                    <a:lnTo>
                      <a:pt x="131" y="143"/>
                    </a:lnTo>
                    <a:lnTo>
                      <a:pt x="120" y="151"/>
                    </a:lnTo>
                    <a:lnTo>
                      <a:pt x="120" y="135"/>
                    </a:lnTo>
                    <a:lnTo>
                      <a:pt x="120" y="121"/>
                    </a:lnTo>
                    <a:lnTo>
                      <a:pt x="120" y="110"/>
                    </a:lnTo>
                    <a:lnTo>
                      <a:pt x="120" y="103"/>
                    </a:lnTo>
                    <a:lnTo>
                      <a:pt x="125" y="99"/>
                    </a:lnTo>
                    <a:lnTo>
                      <a:pt x="131" y="96"/>
                    </a:lnTo>
                    <a:lnTo>
                      <a:pt x="135" y="92"/>
                    </a:lnTo>
                    <a:lnTo>
                      <a:pt x="139" y="90"/>
                    </a:lnTo>
                    <a:lnTo>
                      <a:pt x="143" y="90"/>
                    </a:lnTo>
                    <a:lnTo>
                      <a:pt x="154" y="90"/>
                    </a:lnTo>
                    <a:lnTo>
                      <a:pt x="168" y="90"/>
                    </a:lnTo>
                    <a:lnTo>
                      <a:pt x="183" y="90"/>
                    </a:lnTo>
                    <a:lnTo>
                      <a:pt x="199" y="90"/>
                    </a:lnTo>
                    <a:lnTo>
                      <a:pt x="214" y="90"/>
                    </a:lnTo>
                    <a:lnTo>
                      <a:pt x="225" y="90"/>
                    </a:lnTo>
                    <a:lnTo>
                      <a:pt x="233" y="90"/>
                    </a:lnTo>
                    <a:close/>
                    <a:moveTo>
                      <a:pt x="50" y="239"/>
                    </a:moveTo>
                    <a:lnTo>
                      <a:pt x="57" y="234"/>
                    </a:lnTo>
                    <a:lnTo>
                      <a:pt x="69" y="226"/>
                    </a:lnTo>
                    <a:lnTo>
                      <a:pt x="84" y="216"/>
                    </a:lnTo>
                    <a:lnTo>
                      <a:pt x="100" y="204"/>
                    </a:lnTo>
                    <a:lnTo>
                      <a:pt x="115" y="194"/>
                    </a:lnTo>
                    <a:lnTo>
                      <a:pt x="128" y="185"/>
                    </a:lnTo>
                    <a:lnTo>
                      <a:pt x="139" y="177"/>
                    </a:lnTo>
                    <a:lnTo>
                      <a:pt x="145" y="173"/>
                    </a:lnTo>
                    <a:lnTo>
                      <a:pt x="148" y="173"/>
                    </a:lnTo>
                    <a:lnTo>
                      <a:pt x="155" y="173"/>
                    </a:lnTo>
                    <a:lnTo>
                      <a:pt x="165" y="173"/>
                    </a:lnTo>
                    <a:lnTo>
                      <a:pt x="178" y="173"/>
                    </a:lnTo>
                    <a:lnTo>
                      <a:pt x="193" y="173"/>
                    </a:lnTo>
                    <a:lnTo>
                      <a:pt x="209" y="173"/>
                    </a:lnTo>
                    <a:lnTo>
                      <a:pt x="227" y="173"/>
                    </a:lnTo>
                    <a:lnTo>
                      <a:pt x="246" y="173"/>
                    </a:lnTo>
                    <a:lnTo>
                      <a:pt x="246" y="187"/>
                    </a:lnTo>
                    <a:lnTo>
                      <a:pt x="237" y="189"/>
                    </a:lnTo>
                    <a:lnTo>
                      <a:pt x="229" y="193"/>
                    </a:lnTo>
                    <a:lnTo>
                      <a:pt x="221" y="197"/>
                    </a:lnTo>
                    <a:lnTo>
                      <a:pt x="214" y="203"/>
                    </a:lnTo>
                    <a:lnTo>
                      <a:pt x="209" y="211"/>
                    </a:lnTo>
                    <a:lnTo>
                      <a:pt x="204" y="219"/>
                    </a:lnTo>
                    <a:lnTo>
                      <a:pt x="202" y="229"/>
                    </a:lnTo>
                    <a:lnTo>
                      <a:pt x="201" y="238"/>
                    </a:lnTo>
                    <a:lnTo>
                      <a:pt x="202" y="247"/>
                    </a:lnTo>
                    <a:lnTo>
                      <a:pt x="204" y="256"/>
                    </a:lnTo>
                    <a:lnTo>
                      <a:pt x="209" y="264"/>
                    </a:lnTo>
                    <a:lnTo>
                      <a:pt x="214" y="271"/>
                    </a:lnTo>
                    <a:lnTo>
                      <a:pt x="221" y="278"/>
                    </a:lnTo>
                    <a:lnTo>
                      <a:pt x="229" y="283"/>
                    </a:lnTo>
                    <a:lnTo>
                      <a:pt x="237" y="286"/>
                    </a:lnTo>
                    <a:lnTo>
                      <a:pt x="246" y="289"/>
                    </a:lnTo>
                    <a:lnTo>
                      <a:pt x="246" y="452"/>
                    </a:lnTo>
                    <a:lnTo>
                      <a:pt x="229" y="452"/>
                    </a:lnTo>
                    <a:lnTo>
                      <a:pt x="211" y="452"/>
                    </a:lnTo>
                    <a:lnTo>
                      <a:pt x="194" y="452"/>
                    </a:lnTo>
                    <a:lnTo>
                      <a:pt x="177" y="452"/>
                    </a:lnTo>
                    <a:lnTo>
                      <a:pt x="161" y="452"/>
                    </a:lnTo>
                    <a:lnTo>
                      <a:pt x="146" y="452"/>
                    </a:lnTo>
                    <a:lnTo>
                      <a:pt x="131" y="452"/>
                    </a:lnTo>
                    <a:lnTo>
                      <a:pt x="117" y="452"/>
                    </a:lnTo>
                    <a:lnTo>
                      <a:pt x="104" y="452"/>
                    </a:lnTo>
                    <a:lnTo>
                      <a:pt x="93" y="452"/>
                    </a:lnTo>
                    <a:lnTo>
                      <a:pt x="82" y="452"/>
                    </a:lnTo>
                    <a:lnTo>
                      <a:pt x="73" y="452"/>
                    </a:lnTo>
                    <a:lnTo>
                      <a:pt x="65" y="452"/>
                    </a:lnTo>
                    <a:lnTo>
                      <a:pt x="58" y="452"/>
                    </a:lnTo>
                    <a:lnTo>
                      <a:pt x="54" y="452"/>
                    </a:lnTo>
                    <a:lnTo>
                      <a:pt x="50" y="452"/>
                    </a:lnTo>
                    <a:lnTo>
                      <a:pt x="50" y="410"/>
                    </a:lnTo>
                    <a:lnTo>
                      <a:pt x="50" y="342"/>
                    </a:lnTo>
                    <a:lnTo>
                      <a:pt x="50" y="275"/>
                    </a:lnTo>
                    <a:lnTo>
                      <a:pt x="50" y="239"/>
                    </a:lnTo>
                    <a:close/>
                    <a:moveTo>
                      <a:pt x="163" y="491"/>
                    </a:moveTo>
                    <a:lnTo>
                      <a:pt x="170" y="495"/>
                    </a:lnTo>
                    <a:lnTo>
                      <a:pt x="176" y="501"/>
                    </a:lnTo>
                    <a:lnTo>
                      <a:pt x="179" y="506"/>
                    </a:lnTo>
                    <a:lnTo>
                      <a:pt x="180" y="514"/>
                    </a:lnTo>
                    <a:lnTo>
                      <a:pt x="179" y="523"/>
                    </a:lnTo>
                    <a:lnTo>
                      <a:pt x="176" y="529"/>
                    </a:lnTo>
                    <a:lnTo>
                      <a:pt x="170" y="535"/>
                    </a:lnTo>
                    <a:lnTo>
                      <a:pt x="163" y="539"/>
                    </a:lnTo>
                    <a:lnTo>
                      <a:pt x="166" y="533"/>
                    </a:lnTo>
                    <a:lnTo>
                      <a:pt x="169" y="527"/>
                    </a:lnTo>
                    <a:lnTo>
                      <a:pt x="170" y="521"/>
                    </a:lnTo>
                    <a:lnTo>
                      <a:pt x="170" y="514"/>
                    </a:lnTo>
                    <a:lnTo>
                      <a:pt x="170" y="509"/>
                    </a:lnTo>
                    <a:lnTo>
                      <a:pt x="169" y="503"/>
                    </a:lnTo>
                    <a:lnTo>
                      <a:pt x="166" y="497"/>
                    </a:lnTo>
                    <a:lnTo>
                      <a:pt x="163" y="491"/>
                    </a:lnTo>
                    <a:close/>
                    <a:moveTo>
                      <a:pt x="154" y="514"/>
                    </a:moveTo>
                    <a:lnTo>
                      <a:pt x="152" y="524"/>
                    </a:lnTo>
                    <a:lnTo>
                      <a:pt x="147" y="532"/>
                    </a:lnTo>
                    <a:lnTo>
                      <a:pt x="139" y="538"/>
                    </a:lnTo>
                    <a:lnTo>
                      <a:pt x="130" y="540"/>
                    </a:lnTo>
                    <a:lnTo>
                      <a:pt x="120" y="538"/>
                    </a:lnTo>
                    <a:lnTo>
                      <a:pt x="112" y="532"/>
                    </a:lnTo>
                    <a:lnTo>
                      <a:pt x="107" y="524"/>
                    </a:lnTo>
                    <a:lnTo>
                      <a:pt x="104" y="514"/>
                    </a:lnTo>
                    <a:lnTo>
                      <a:pt x="107" y="505"/>
                    </a:lnTo>
                    <a:lnTo>
                      <a:pt x="112" y="497"/>
                    </a:lnTo>
                    <a:lnTo>
                      <a:pt x="120" y="493"/>
                    </a:lnTo>
                    <a:lnTo>
                      <a:pt x="130" y="490"/>
                    </a:lnTo>
                    <a:lnTo>
                      <a:pt x="139" y="493"/>
                    </a:lnTo>
                    <a:lnTo>
                      <a:pt x="147" y="497"/>
                    </a:lnTo>
                    <a:lnTo>
                      <a:pt x="152" y="505"/>
                    </a:lnTo>
                    <a:lnTo>
                      <a:pt x="154" y="514"/>
                    </a:lnTo>
                    <a:close/>
                    <a:moveTo>
                      <a:pt x="203" y="712"/>
                    </a:moveTo>
                    <a:lnTo>
                      <a:pt x="175" y="712"/>
                    </a:lnTo>
                    <a:lnTo>
                      <a:pt x="147" y="712"/>
                    </a:lnTo>
                    <a:lnTo>
                      <a:pt x="122" y="712"/>
                    </a:lnTo>
                    <a:lnTo>
                      <a:pt x="100" y="712"/>
                    </a:lnTo>
                    <a:lnTo>
                      <a:pt x="80" y="712"/>
                    </a:lnTo>
                    <a:lnTo>
                      <a:pt x="64" y="712"/>
                    </a:lnTo>
                    <a:lnTo>
                      <a:pt x="54" y="712"/>
                    </a:lnTo>
                    <a:lnTo>
                      <a:pt x="48" y="712"/>
                    </a:lnTo>
                    <a:lnTo>
                      <a:pt x="46" y="704"/>
                    </a:lnTo>
                    <a:lnTo>
                      <a:pt x="43" y="694"/>
                    </a:lnTo>
                    <a:lnTo>
                      <a:pt x="42" y="687"/>
                    </a:lnTo>
                    <a:lnTo>
                      <a:pt x="41" y="684"/>
                    </a:lnTo>
                    <a:lnTo>
                      <a:pt x="39" y="684"/>
                    </a:lnTo>
                    <a:lnTo>
                      <a:pt x="34" y="683"/>
                    </a:lnTo>
                    <a:lnTo>
                      <a:pt x="28" y="683"/>
                    </a:lnTo>
                    <a:lnTo>
                      <a:pt x="25" y="683"/>
                    </a:lnTo>
                    <a:lnTo>
                      <a:pt x="25" y="663"/>
                    </a:lnTo>
                    <a:lnTo>
                      <a:pt x="27" y="636"/>
                    </a:lnTo>
                    <a:lnTo>
                      <a:pt x="28" y="608"/>
                    </a:lnTo>
                    <a:lnTo>
                      <a:pt x="28" y="588"/>
                    </a:lnTo>
                    <a:lnTo>
                      <a:pt x="38" y="588"/>
                    </a:lnTo>
                    <a:lnTo>
                      <a:pt x="51" y="588"/>
                    </a:lnTo>
                    <a:lnTo>
                      <a:pt x="69" y="588"/>
                    </a:lnTo>
                    <a:lnTo>
                      <a:pt x="87" y="588"/>
                    </a:lnTo>
                    <a:lnTo>
                      <a:pt x="104" y="588"/>
                    </a:lnTo>
                    <a:lnTo>
                      <a:pt x="120" y="588"/>
                    </a:lnTo>
                    <a:lnTo>
                      <a:pt x="134" y="588"/>
                    </a:lnTo>
                    <a:lnTo>
                      <a:pt x="142" y="588"/>
                    </a:lnTo>
                    <a:lnTo>
                      <a:pt x="146" y="603"/>
                    </a:lnTo>
                    <a:lnTo>
                      <a:pt x="150" y="624"/>
                    </a:lnTo>
                    <a:lnTo>
                      <a:pt x="155" y="641"/>
                    </a:lnTo>
                    <a:lnTo>
                      <a:pt x="156" y="649"/>
                    </a:lnTo>
                    <a:lnTo>
                      <a:pt x="214" y="649"/>
                    </a:lnTo>
                    <a:lnTo>
                      <a:pt x="214" y="660"/>
                    </a:lnTo>
                    <a:lnTo>
                      <a:pt x="214" y="675"/>
                    </a:lnTo>
                    <a:lnTo>
                      <a:pt x="210" y="692"/>
                    </a:lnTo>
                    <a:lnTo>
                      <a:pt x="203" y="712"/>
                    </a:lnTo>
                    <a:close/>
                    <a:moveTo>
                      <a:pt x="441" y="682"/>
                    </a:moveTo>
                    <a:lnTo>
                      <a:pt x="439" y="685"/>
                    </a:lnTo>
                    <a:lnTo>
                      <a:pt x="436" y="693"/>
                    </a:lnTo>
                    <a:lnTo>
                      <a:pt x="432" y="704"/>
                    </a:lnTo>
                    <a:lnTo>
                      <a:pt x="430" y="712"/>
                    </a:lnTo>
                    <a:lnTo>
                      <a:pt x="428" y="712"/>
                    </a:lnTo>
                    <a:lnTo>
                      <a:pt x="422" y="712"/>
                    </a:lnTo>
                    <a:lnTo>
                      <a:pt x="415" y="712"/>
                    </a:lnTo>
                    <a:lnTo>
                      <a:pt x="407" y="712"/>
                    </a:lnTo>
                    <a:lnTo>
                      <a:pt x="397" y="712"/>
                    </a:lnTo>
                    <a:lnTo>
                      <a:pt x="385" y="712"/>
                    </a:lnTo>
                    <a:lnTo>
                      <a:pt x="373" y="712"/>
                    </a:lnTo>
                    <a:lnTo>
                      <a:pt x="359" y="712"/>
                    </a:lnTo>
                    <a:lnTo>
                      <a:pt x="343" y="712"/>
                    </a:lnTo>
                    <a:lnTo>
                      <a:pt x="327" y="712"/>
                    </a:lnTo>
                    <a:lnTo>
                      <a:pt x="310" y="712"/>
                    </a:lnTo>
                    <a:lnTo>
                      <a:pt x="293" y="712"/>
                    </a:lnTo>
                    <a:lnTo>
                      <a:pt x="275" y="712"/>
                    </a:lnTo>
                    <a:lnTo>
                      <a:pt x="257" y="712"/>
                    </a:lnTo>
                    <a:lnTo>
                      <a:pt x="239" y="712"/>
                    </a:lnTo>
                    <a:lnTo>
                      <a:pt x="221" y="712"/>
                    </a:lnTo>
                    <a:lnTo>
                      <a:pt x="226" y="693"/>
                    </a:lnTo>
                    <a:lnTo>
                      <a:pt x="230" y="676"/>
                    </a:lnTo>
                    <a:lnTo>
                      <a:pt x="230" y="661"/>
                    </a:lnTo>
                    <a:lnTo>
                      <a:pt x="230" y="649"/>
                    </a:lnTo>
                    <a:lnTo>
                      <a:pt x="313" y="649"/>
                    </a:lnTo>
                    <a:lnTo>
                      <a:pt x="315" y="641"/>
                    </a:lnTo>
                    <a:lnTo>
                      <a:pt x="318" y="624"/>
                    </a:lnTo>
                    <a:lnTo>
                      <a:pt x="324" y="603"/>
                    </a:lnTo>
                    <a:lnTo>
                      <a:pt x="328" y="588"/>
                    </a:lnTo>
                    <a:lnTo>
                      <a:pt x="337" y="588"/>
                    </a:lnTo>
                    <a:lnTo>
                      <a:pt x="351" y="588"/>
                    </a:lnTo>
                    <a:lnTo>
                      <a:pt x="369" y="588"/>
                    </a:lnTo>
                    <a:lnTo>
                      <a:pt x="389" y="588"/>
                    </a:lnTo>
                    <a:lnTo>
                      <a:pt x="408" y="588"/>
                    </a:lnTo>
                    <a:lnTo>
                      <a:pt x="427" y="588"/>
                    </a:lnTo>
                    <a:lnTo>
                      <a:pt x="442" y="588"/>
                    </a:lnTo>
                    <a:lnTo>
                      <a:pt x="451" y="588"/>
                    </a:lnTo>
                    <a:lnTo>
                      <a:pt x="452" y="607"/>
                    </a:lnTo>
                    <a:lnTo>
                      <a:pt x="454" y="633"/>
                    </a:lnTo>
                    <a:lnTo>
                      <a:pt x="457" y="661"/>
                    </a:lnTo>
                    <a:lnTo>
                      <a:pt x="459" y="682"/>
                    </a:lnTo>
                    <a:lnTo>
                      <a:pt x="454" y="682"/>
                    </a:lnTo>
                    <a:lnTo>
                      <a:pt x="449" y="682"/>
                    </a:lnTo>
                    <a:lnTo>
                      <a:pt x="443" y="682"/>
                    </a:lnTo>
                    <a:lnTo>
                      <a:pt x="441" y="682"/>
                    </a:lnTo>
                    <a:close/>
                    <a:moveTo>
                      <a:pt x="473" y="564"/>
                    </a:moveTo>
                    <a:lnTo>
                      <a:pt x="461" y="564"/>
                    </a:lnTo>
                    <a:lnTo>
                      <a:pt x="308" y="564"/>
                    </a:lnTo>
                    <a:lnTo>
                      <a:pt x="306" y="572"/>
                    </a:lnTo>
                    <a:lnTo>
                      <a:pt x="302" y="589"/>
                    </a:lnTo>
                    <a:lnTo>
                      <a:pt x="298" y="610"/>
                    </a:lnTo>
                    <a:lnTo>
                      <a:pt x="294" y="625"/>
                    </a:lnTo>
                    <a:lnTo>
                      <a:pt x="285" y="625"/>
                    </a:lnTo>
                    <a:lnTo>
                      <a:pt x="271" y="625"/>
                    </a:lnTo>
                    <a:lnTo>
                      <a:pt x="254" y="625"/>
                    </a:lnTo>
                    <a:lnTo>
                      <a:pt x="234" y="625"/>
                    </a:lnTo>
                    <a:lnTo>
                      <a:pt x="216" y="625"/>
                    </a:lnTo>
                    <a:lnTo>
                      <a:pt x="199" y="625"/>
                    </a:lnTo>
                    <a:lnTo>
                      <a:pt x="185" y="625"/>
                    </a:lnTo>
                    <a:lnTo>
                      <a:pt x="176" y="625"/>
                    </a:lnTo>
                    <a:lnTo>
                      <a:pt x="172" y="610"/>
                    </a:lnTo>
                    <a:lnTo>
                      <a:pt x="166" y="589"/>
                    </a:lnTo>
                    <a:lnTo>
                      <a:pt x="163" y="572"/>
                    </a:lnTo>
                    <a:lnTo>
                      <a:pt x="161" y="564"/>
                    </a:lnTo>
                    <a:lnTo>
                      <a:pt x="70" y="564"/>
                    </a:lnTo>
                    <a:lnTo>
                      <a:pt x="70" y="485"/>
                    </a:lnTo>
                    <a:lnTo>
                      <a:pt x="102" y="485"/>
                    </a:lnTo>
                    <a:lnTo>
                      <a:pt x="96" y="491"/>
                    </a:lnTo>
                    <a:lnTo>
                      <a:pt x="92" y="498"/>
                    </a:lnTo>
                    <a:lnTo>
                      <a:pt x="89" y="506"/>
                    </a:lnTo>
                    <a:lnTo>
                      <a:pt x="88" y="514"/>
                    </a:lnTo>
                    <a:lnTo>
                      <a:pt x="90" y="529"/>
                    </a:lnTo>
                    <a:lnTo>
                      <a:pt x="99" y="541"/>
                    </a:lnTo>
                    <a:lnTo>
                      <a:pt x="109" y="550"/>
                    </a:lnTo>
                    <a:lnTo>
                      <a:pt x="122" y="555"/>
                    </a:lnTo>
                    <a:lnTo>
                      <a:pt x="122" y="556"/>
                    </a:lnTo>
                    <a:lnTo>
                      <a:pt x="155" y="556"/>
                    </a:lnTo>
                    <a:lnTo>
                      <a:pt x="163" y="555"/>
                    </a:lnTo>
                    <a:lnTo>
                      <a:pt x="171" y="553"/>
                    </a:lnTo>
                    <a:lnTo>
                      <a:pt x="178" y="549"/>
                    </a:lnTo>
                    <a:lnTo>
                      <a:pt x="185" y="543"/>
                    </a:lnTo>
                    <a:lnTo>
                      <a:pt x="189" y="538"/>
                    </a:lnTo>
                    <a:lnTo>
                      <a:pt x="193" y="531"/>
                    </a:lnTo>
                    <a:lnTo>
                      <a:pt x="195" y="523"/>
                    </a:lnTo>
                    <a:lnTo>
                      <a:pt x="196" y="514"/>
                    </a:lnTo>
                    <a:lnTo>
                      <a:pt x="195" y="506"/>
                    </a:lnTo>
                    <a:lnTo>
                      <a:pt x="193" y="498"/>
                    </a:lnTo>
                    <a:lnTo>
                      <a:pt x="188" y="491"/>
                    </a:lnTo>
                    <a:lnTo>
                      <a:pt x="183" y="485"/>
                    </a:lnTo>
                    <a:lnTo>
                      <a:pt x="303" y="485"/>
                    </a:lnTo>
                    <a:lnTo>
                      <a:pt x="298" y="491"/>
                    </a:lnTo>
                    <a:lnTo>
                      <a:pt x="293" y="498"/>
                    </a:lnTo>
                    <a:lnTo>
                      <a:pt x="291" y="506"/>
                    </a:lnTo>
                    <a:lnTo>
                      <a:pt x="290" y="514"/>
                    </a:lnTo>
                    <a:lnTo>
                      <a:pt x="292" y="529"/>
                    </a:lnTo>
                    <a:lnTo>
                      <a:pt x="300" y="541"/>
                    </a:lnTo>
                    <a:lnTo>
                      <a:pt x="310" y="550"/>
                    </a:lnTo>
                    <a:lnTo>
                      <a:pt x="323" y="555"/>
                    </a:lnTo>
                    <a:lnTo>
                      <a:pt x="323" y="556"/>
                    </a:lnTo>
                    <a:lnTo>
                      <a:pt x="356" y="556"/>
                    </a:lnTo>
                    <a:lnTo>
                      <a:pt x="365" y="555"/>
                    </a:lnTo>
                    <a:lnTo>
                      <a:pt x="373" y="553"/>
                    </a:lnTo>
                    <a:lnTo>
                      <a:pt x="379" y="549"/>
                    </a:lnTo>
                    <a:lnTo>
                      <a:pt x="385" y="543"/>
                    </a:lnTo>
                    <a:lnTo>
                      <a:pt x="390" y="538"/>
                    </a:lnTo>
                    <a:lnTo>
                      <a:pt x="393" y="531"/>
                    </a:lnTo>
                    <a:lnTo>
                      <a:pt x="396" y="523"/>
                    </a:lnTo>
                    <a:lnTo>
                      <a:pt x="397" y="514"/>
                    </a:lnTo>
                    <a:lnTo>
                      <a:pt x="396" y="506"/>
                    </a:lnTo>
                    <a:lnTo>
                      <a:pt x="393" y="498"/>
                    </a:lnTo>
                    <a:lnTo>
                      <a:pt x="390" y="491"/>
                    </a:lnTo>
                    <a:lnTo>
                      <a:pt x="384" y="485"/>
                    </a:lnTo>
                    <a:lnTo>
                      <a:pt x="487" y="485"/>
                    </a:lnTo>
                    <a:lnTo>
                      <a:pt x="487" y="519"/>
                    </a:lnTo>
                    <a:lnTo>
                      <a:pt x="487" y="559"/>
                    </a:lnTo>
                    <a:lnTo>
                      <a:pt x="487" y="598"/>
                    </a:lnTo>
                    <a:lnTo>
                      <a:pt x="487" y="621"/>
                    </a:lnTo>
                    <a:lnTo>
                      <a:pt x="484" y="621"/>
                    </a:lnTo>
                    <a:lnTo>
                      <a:pt x="482" y="621"/>
                    </a:lnTo>
                    <a:lnTo>
                      <a:pt x="480" y="621"/>
                    </a:lnTo>
                    <a:lnTo>
                      <a:pt x="477" y="621"/>
                    </a:lnTo>
                    <a:lnTo>
                      <a:pt x="473" y="564"/>
                    </a:lnTo>
                    <a:close/>
                    <a:moveTo>
                      <a:pt x="589" y="661"/>
                    </a:moveTo>
                    <a:lnTo>
                      <a:pt x="572" y="662"/>
                    </a:lnTo>
                    <a:lnTo>
                      <a:pt x="556" y="663"/>
                    </a:lnTo>
                    <a:lnTo>
                      <a:pt x="540" y="664"/>
                    </a:lnTo>
                    <a:lnTo>
                      <a:pt x="526" y="664"/>
                    </a:lnTo>
                    <a:lnTo>
                      <a:pt x="512" y="666"/>
                    </a:lnTo>
                    <a:lnTo>
                      <a:pt x="500" y="667"/>
                    </a:lnTo>
                    <a:lnTo>
                      <a:pt x="490" y="668"/>
                    </a:lnTo>
                    <a:lnTo>
                      <a:pt x="482" y="668"/>
                    </a:lnTo>
                    <a:lnTo>
                      <a:pt x="480" y="645"/>
                    </a:lnTo>
                    <a:lnTo>
                      <a:pt x="510" y="645"/>
                    </a:lnTo>
                    <a:lnTo>
                      <a:pt x="510" y="523"/>
                    </a:lnTo>
                    <a:lnTo>
                      <a:pt x="604" y="531"/>
                    </a:lnTo>
                    <a:lnTo>
                      <a:pt x="604" y="554"/>
                    </a:lnTo>
                    <a:lnTo>
                      <a:pt x="605" y="585"/>
                    </a:lnTo>
                    <a:lnTo>
                      <a:pt x="605" y="614"/>
                    </a:lnTo>
                    <a:lnTo>
                      <a:pt x="605" y="626"/>
                    </a:lnTo>
                    <a:lnTo>
                      <a:pt x="603" y="631"/>
                    </a:lnTo>
                    <a:lnTo>
                      <a:pt x="599" y="639"/>
                    </a:lnTo>
                    <a:lnTo>
                      <a:pt x="594" y="651"/>
                    </a:lnTo>
                    <a:lnTo>
                      <a:pt x="589" y="661"/>
                    </a:lnTo>
                    <a:close/>
                    <a:moveTo>
                      <a:pt x="607" y="660"/>
                    </a:moveTo>
                    <a:lnTo>
                      <a:pt x="620" y="630"/>
                    </a:lnTo>
                    <a:lnTo>
                      <a:pt x="620" y="568"/>
                    </a:lnTo>
                    <a:lnTo>
                      <a:pt x="643" y="579"/>
                    </a:lnTo>
                    <a:lnTo>
                      <a:pt x="644" y="579"/>
                    </a:lnTo>
                    <a:lnTo>
                      <a:pt x="645" y="580"/>
                    </a:lnTo>
                    <a:lnTo>
                      <a:pt x="648" y="583"/>
                    </a:lnTo>
                    <a:lnTo>
                      <a:pt x="649" y="585"/>
                    </a:lnTo>
                    <a:lnTo>
                      <a:pt x="649" y="589"/>
                    </a:lnTo>
                    <a:lnTo>
                      <a:pt x="649" y="592"/>
                    </a:lnTo>
                    <a:lnTo>
                      <a:pt x="648" y="595"/>
                    </a:lnTo>
                    <a:lnTo>
                      <a:pt x="647" y="600"/>
                    </a:lnTo>
                    <a:lnTo>
                      <a:pt x="647" y="602"/>
                    </a:lnTo>
                    <a:lnTo>
                      <a:pt x="644" y="615"/>
                    </a:lnTo>
                    <a:lnTo>
                      <a:pt x="641" y="629"/>
                    </a:lnTo>
                    <a:lnTo>
                      <a:pt x="633" y="644"/>
                    </a:lnTo>
                    <a:lnTo>
                      <a:pt x="620" y="659"/>
                    </a:lnTo>
                    <a:lnTo>
                      <a:pt x="617" y="659"/>
                    </a:lnTo>
                    <a:lnTo>
                      <a:pt x="613" y="659"/>
                    </a:lnTo>
                    <a:lnTo>
                      <a:pt x="610" y="659"/>
                    </a:lnTo>
                    <a:lnTo>
                      <a:pt x="607" y="660"/>
                    </a:lnTo>
                    <a:close/>
                    <a:moveTo>
                      <a:pt x="728" y="652"/>
                    </a:moveTo>
                    <a:lnTo>
                      <a:pt x="719" y="652"/>
                    </a:lnTo>
                    <a:lnTo>
                      <a:pt x="710" y="653"/>
                    </a:lnTo>
                    <a:lnTo>
                      <a:pt x="700" y="653"/>
                    </a:lnTo>
                    <a:lnTo>
                      <a:pt x="689" y="654"/>
                    </a:lnTo>
                    <a:lnTo>
                      <a:pt x="678" y="655"/>
                    </a:lnTo>
                    <a:lnTo>
                      <a:pt x="666" y="656"/>
                    </a:lnTo>
                    <a:lnTo>
                      <a:pt x="654" y="656"/>
                    </a:lnTo>
                    <a:lnTo>
                      <a:pt x="642" y="657"/>
                    </a:lnTo>
                    <a:lnTo>
                      <a:pt x="651" y="642"/>
                    </a:lnTo>
                    <a:lnTo>
                      <a:pt x="657" y="629"/>
                    </a:lnTo>
                    <a:lnTo>
                      <a:pt x="660" y="616"/>
                    </a:lnTo>
                    <a:lnTo>
                      <a:pt x="663" y="604"/>
                    </a:lnTo>
                    <a:lnTo>
                      <a:pt x="665" y="593"/>
                    </a:lnTo>
                    <a:lnTo>
                      <a:pt x="665" y="592"/>
                    </a:lnTo>
                    <a:lnTo>
                      <a:pt x="665" y="589"/>
                    </a:lnTo>
                    <a:lnTo>
                      <a:pt x="665" y="588"/>
                    </a:lnTo>
                    <a:lnTo>
                      <a:pt x="665" y="587"/>
                    </a:lnTo>
                    <a:lnTo>
                      <a:pt x="664" y="580"/>
                    </a:lnTo>
                    <a:lnTo>
                      <a:pt x="662" y="574"/>
                    </a:lnTo>
                    <a:lnTo>
                      <a:pt x="658" y="570"/>
                    </a:lnTo>
                    <a:lnTo>
                      <a:pt x="654" y="566"/>
                    </a:lnTo>
                    <a:lnTo>
                      <a:pt x="670" y="568"/>
                    </a:lnTo>
                    <a:lnTo>
                      <a:pt x="686" y="569"/>
                    </a:lnTo>
                    <a:lnTo>
                      <a:pt x="702" y="570"/>
                    </a:lnTo>
                    <a:lnTo>
                      <a:pt x="717" y="571"/>
                    </a:lnTo>
                    <a:lnTo>
                      <a:pt x="731" y="572"/>
                    </a:lnTo>
                    <a:lnTo>
                      <a:pt x="741" y="572"/>
                    </a:lnTo>
                    <a:lnTo>
                      <a:pt x="748" y="573"/>
                    </a:lnTo>
                    <a:lnTo>
                      <a:pt x="750" y="573"/>
                    </a:lnTo>
                    <a:lnTo>
                      <a:pt x="754" y="574"/>
                    </a:lnTo>
                    <a:lnTo>
                      <a:pt x="756" y="577"/>
                    </a:lnTo>
                    <a:lnTo>
                      <a:pt x="758" y="580"/>
                    </a:lnTo>
                    <a:lnTo>
                      <a:pt x="759" y="584"/>
                    </a:lnTo>
                    <a:lnTo>
                      <a:pt x="761" y="585"/>
                    </a:lnTo>
                    <a:lnTo>
                      <a:pt x="761" y="587"/>
                    </a:lnTo>
                    <a:lnTo>
                      <a:pt x="761" y="588"/>
                    </a:lnTo>
                    <a:lnTo>
                      <a:pt x="761" y="591"/>
                    </a:lnTo>
                    <a:lnTo>
                      <a:pt x="758" y="604"/>
                    </a:lnTo>
                    <a:lnTo>
                      <a:pt x="753" y="621"/>
                    </a:lnTo>
                    <a:lnTo>
                      <a:pt x="742" y="637"/>
                    </a:lnTo>
                    <a:lnTo>
                      <a:pt x="728" y="652"/>
                    </a:lnTo>
                    <a:close/>
                    <a:moveTo>
                      <a:pt x="769" y="648"/>
                    </a:moveTo>
                    <a:lnTo>
                      <a:pt x="767" y="649"/>
                    </a:lnTo>
                    <a:lnTo>
                      <a:pt x="764" y="649"/>
                    </a:lnTo>
                    <a:lnTo>
                      <a:pt x="758" y="649"/>
                    </a:lnTo>
                    <a:lnTo>
                      <a:pt x="753" y="649"/>
                    </a:lnTo>
                    <a:lnTo>
                      <a:pt x="764" y="631"/>
                    </a:lnTo>
                    <a:lnTo>
                      <a:pt x="773" y="613"/>
                    </a:lnTo>
                    <a:lnTo>
                      <a:pt x="777" y="595"/>
                    </a:lnTo>
                    <a:lnTo>
                      <a:pt x="776" y="580"/>
                    </a:lnTo>
                    <a:lnTo>
                      <a:pt x="772" y="572"/>
                    </a:lnTo>
                    <a:lnTo>
                      <a:pt x="767" y="565"/>
                    </a:lnTo>
                    <a:lnTo>
                      <a:pt x="761" y="559"/>
                    </a:lnTo>
                    <a:lnTo>
                      <a:pt x="751" y="557"/>
                    </a:lnTo>
                    <a:lnTo>
                      <a:pt x="747" y="557"/>
                    </a:lnTo>
                    <a:lnTo>
                      <a:pt x="735" y="556"/>
                    </a:lnTo>
                    <a:lnTo>
                      <a:pt x="717" y="555"/>
                    </a:lnTo>
                    <a:lnTo>
                      <a:pt x="696" y="554"/>
                    </a:lnTo>
                    <a:lnTo>
                      <a:pt x="674" y="551"/>
                    </a:lnTo>
                    <a:lnTo>
                      <a:pt x="652" y="550"/>
                    </a:lnTo>
                    <a:lnTo>
                      <a:pt x="634" y="549"/>
                    </a:lnTo>
                    <a:lnTo>
                      <a:pt x="620" y="548"/>
                    </a:lnTo>
                    <a:lnTo>
                      <a:pt x="620" y="532"/>
                    </a:lnTo>
                    <a:lnTo>
                      <a:pt x="805" y="548"/>
                    </a:lnTo>
                    <a:lnTo>
                      <a:pt x="805" y="565"/>
                    </a:lnTo>
                    <a:lnTo>
                      <a:pt x="807" y="586"/>
                    </a:lnTo>
                    <a:lnTo>
                      <a:pt x="807" y="606"/>
                    </a:lnTo>
                    <a:lnTo>
                      <a:pt x="807" y="617"/>
                    </a:lnTo>
                    <a:lnTo>
                      <a:pt x="803" y="619"/>
                    </a:lnTo>
                    <a:lnTo>
                      <a:pt x="799" y="624"/>
                    </a:lnTo>
                    <a:lnTo>
                      <a:pt x="793" y="629"/>
                    </a:lnTo>
                    <a:lnTo>
                      <a:pt x="787" y="633"/>
                    </a:lnTo>
                    <a:lnTo>
                      <a:pt x="781" y="638"/>
                    </a:lnTo>
                    <a:lnTo>
                      <a:pt x="776" y="642"/>
                    </a:lnTo>
                    <a:lnTo>
                      <a:pt x="771" y="646"/>
                    </a:lnTo>
                    <a:lnTo>
                      <a:pt x="769" y="648"/>
                    </a:lnTo>
                    <a:close/>
                    <a:moveTo>
                      <a:pt x="814" y="533"/>
                    </a:moveTo>
                    <a:lnTo>
                      <a:pt x="809" y="533"/>
                    </a:lnTo>
                    <a:lnTo>
                      <a:pt x="800" y="532"/>
                    </a:lnTo>
                    <a:lnTo>
                      <a:pt x="786" y="531"/>
                    </a:lnTo>
                    <a:lnTo>
                      <a:pt x="770" y="529"/>
                    </a:lnTo>
                    <a:lnTo>
                      <a:pt x="750" y="527"/>
                    </a:lnTo>
                    <a:lnTo>
                      <a:pt x="728" y="525"/>
                    </a:lnTo>
                    <a:lnTo>
                      <a:pt x="704" y="524"/>
                    </a:lnTo>
                    <a:lnTo>
                      <a:pt x="680" y="521"/>
                    </a:lnTo>
                    <a:lnTo>
                      <a:pt x="655" y="519"/>
                    </a:lnTo>
                    <a:lnTo>
                      <a:pt x="629" y="517"/>
                    </a:lnTo>
                    <a:lnTo>
                      <a:pt x="605" y="514"/>
                    </a:lnTo>
                    <a:lnTo>
                      <a:pt x="581" y="512"/>
                    </a:lnTo>
                    <a:lnTo>
                      <a:pt x="559" y="511"/>
                    </a:lnTo>
                    <a:lnTo>
                      <a:pt x="540" y="509"/>
                    </a:lnTo>
                    <a:lnTo>
                      <a:pt x="523" y="508"/>
                    </a:lnTo>
                    <a:lnTo>
                      <a:pt x="510" y="506"/>
                    </a:lnTo>
                    <a:lnTo>
                      <a:pt x="510" y="489"/>
                    </a:lnTo>
                    <a:lnTo>
                      <a:pt x="522" y="490"/>
                    </a:lnTo>
                    <a:lnTo>
                      <a:pt x="535" y="491"/>
                    </a:lnTo>
                    <a:lnTo>
                      <a:pt x="549" y="491"/>
                    </a:lnTo>
                    <a:lnTo>
                      <a:pt x="563" y="493"/>
                    </a:lnTo>
                    <a:lnTo>
                      <a:pt x="574" y="494"/>
                    </a:lnTo>
                    <a:lnTo>
                      <a:pt x="583" y="494"/>
                    </a:lnTo>
                    <a:lnTo>
                      <a:pt x="590" y="495"/>
                    </a:lnTo>
                    <a:lnTo>
                      <a:pt x="592" y="495"/>
                    </a:lnTo>
                    <a:lnTo>
                      <a:pt x="595" y="495"/>
                    </a:lnTo>
                    <a:lnTo>
                      <a:pt x="601" y="496"/>
                    </a:lnTo>
                    <a:lnTo>
                      <a:pt x="610" y="497"/>
                    </a:lnTo>
                    <a:lnTo>
                      <a:pt x="621" y="498"/>
                    </a:lnTo>
                    <a:lnTo>
                      <a:pt x="636" y="500"/>
                    </a:lnTo>
                    <a:lnTo>
                      <a:pt x="652" y="502"/>
                    </a:lnTo>
                    <a:lnTo>
                      <a:pt x="671" y="504"/>
                    </a:lnTo>
                    <a:lnTo>
                      <a:pt x="689" y="505"/>
                    </a:lnTo>
                    <a:lnTo>
                      <a:pt x="709" y="508"/>
                    </a:lnTo>
                    <a:lnTo>
                      <a:pt x="727" y="510"/>
                    </a:lnTo>
                    <a:lnTo>
                      <a:pt x="746" y="512"/>
                    </a:lnTo>
                    <a:lnTo>
                      <a:pt x="764" y="514"/>
                    </a:lnTo>
                    <a:lnTo>
                      <a:pt x="780" y="516"/>
                    </a:lnTo>
                    <a:lnTo>
                      <a:pt x="795" y="518"/>
                    </a:lnTo>
                    <a:lnTo>
                      <a:pt x="807" y="519"/>
                    </a:lnTo>
                    <a:lnTo>
                      <a:pt x="816" y="520"/>
                    </a:lnTo>
                    <a:lnTo>
                      <a:pt x="815" y="524"/>
                    </a:lnTo>
                    <a:lnTo>
                      <a:pt x="815" y="527"/>
                    </a:lnTo>
                    <a:lnTo>
                      <a:pt x="815" y="531"/>
                    </a:lnTo>
                    <a:lnTo>
                      <a:pt x="814" y="533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" name="Freeform 102"/>
              <p:cNvSpPr>
                <a:spLocks/>
              </p:cNvSpPr>
              <p:nvPr/>
            </p:nvSpPr>
            <p:spPr bwMode="auto">
              <a:xfrm>
                <a:off x="3851" y="3338"/>
                <a:ext cx="23" cy="2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5" y="50"/>
                  </a:cxn>
                  <a:cxn ang="0">
                    <a:pos x="34" y="48"/>
                  </a:cxn>
                  <a:cxn ang="0">
                    <a:pos x="42" y="42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7" y="15"/>
                  </a:cxn>
                  <a:cxn ang="0">
                    <a:pos x="42" y="7"/>
                  </a:cxn>
                  <a:cxn ang="0">
                    <a:pos x="34" y="3"/>
                  </a:cxn>
                  <a:cxn ang="0">
                    <a:pos x="25" y="0"/>
                  </a:cxn>
                  <a:cxn ang="0">
                    <a:pos x="16" y="3"/>
                  </a:cxn>
                  <a:cxn ang="0">
                    <a:pos x="8" y="7"/>
                  </a:cxn>
                  <a:cxn ang="0">
                    <a:pos x="2" y="15"/>
                  </a:cxn>
                  <a:cxn ang="0">
                    <a:pos x="0" y="24"/>
                  </a:cxn>
                </a:cxnLst>
                <a:rect l="0" t="0" r="r" b="b"/>
                <a:pathLst>
                  <a:path w="49" h="50">
                    <a:moveTo>
                      <a:pt x="0" y="24"/>
                    </a:move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5" y="50"/>
                    </a:lnTo>
                    <a:lnTo>
                      <a:pt x="34" y="48"/>
                    </a:lnTo>
                    <a:lnTo>
                      <a:pt x="42" y="42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7" y="15"/>
                    </a:lnTo>
                    <a:lnTo>
                      <a:pt x="42" y="7"/>
                    </a:lnTo>
                    <a:lnTo>
                      <a:pt x="34" y="3"/>
                    </a:lnTo>
                    <a:lnTo>
                      <a:pt x="25" y="0"/>
                    </a:lnTo>
                    <a:lnTo>
                      <a:pt x="16" y="3"/>
                    </a:lnTo>
                    <a:lnTo>
                      <a:pt x="8" y="7"/>
                    </a:lnTo>
                    <a:lnTo>
                      <a:pt x="2" y="1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" name="Freeform 103"/>
              <p:cNvSpPr>
                <a:spLocks/>
              </p:cNvSpPr>
              <p:nvPr/>
            </p:nvSpPr>
            <p:spPr bwMode="auto">
              <a:xfrm>
                <a:off x="3879" y="3338"/>
                <a:ext cx="7" cy="22"/>
              </a:xfrm>
              <a:custGeom>
                <a:avLst/>
                <a:gdLst/>
                <a:ahLst/>
                <a:cxnLst>
                  <a:cxn ang="0">
                    <a:pos x="17" y="23"/>
                  </a:cxn>
                  <a:cxn ang="0">
                    <a:pos x="16" y="15"/>
                  </a:cxn>
                  <a:cxn ang="0">
                    <a:pos x="12" y="10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3" y="6"/>
                  </a:cxn>
                  <a:cxn ang="0">
                    <a:pos x="5" y="12"/>
                  </a:cxn>
                  <a:cxn ang="0">
                    <a:pos x="6" y="18"/>
                  </a:cxn>
                  <a:cxn ang="0">
                    <a:pos x="6" y="23"/>
                  </a:cxn>
                  <a:cxn ang="0">
                    <a:pos x="6" y="30"/>
                  </a:cxn>
                  <a:cxn ang="0">
                    <a:pos x="5" y="36"/>
                  </a:cxn>
                  <a:cxn ang="0">
                    <a:pos x="3" y="42"/>
                  </a:cxn>
                  <a:cxn ang="0">
                    <a:pos x="0" y="48"/>
                  </a:cxn>
                  <a:cxn ang="0">
                    <a:pos x="6" y="44"/>
                  </a:cxn>
                  <a:cxn ang="0">
                    <a:pos x="12" y="38"/>
                  </a:cxn>
                  <a:cxn ang="0">
                    <a:pos x="16" y="32"/>
                  </a:cxn>
                  <a:cxn ang="0">
                    <a:pos x="17" y="23"/>
                  </a:cxn>
                </a:cxnLst>
                <a:rect l="0" t="0" r="r" b="b"/>
                <a:pathLst>
                  <a:path w="17" h="48">
                    <a:moveTo>
                      <a:pt x="17" y="23"/>
                    </a:moveTo>
                    <a:lnTo>
                      <a:pt x="16" y="15"/>
                    </a:lnTo>
                    <a:lnTo>
                      <a:pt x="12" y="10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5" y="12"/>
                    </a:lnTo>
                    <a:lnTo>
                      <a:pt x="6" y="18"/>
                    </a:lnTo>
                    <a:lnTo>
                      <a:pt x="6" y="23"/>
                    </a:lnTo>
                    <a:lnTo>
                      <a:pt x="6" y="30"/>
                    </a:lnTo>
                    <a:lnTo>
                      <a:pt x="5" y="36"/>
                    </a:lnTo>
                    <a:lnTo>
                      <a:pt x="3" y="42"/>
                    </a:lnTo>
                    <a:lnTo>
                      <a:pt x="0" y="48"/>
                    </a:lnTo>
                    <a:lnTo>
                      <a:pt x="6" y="44"/>
                    </a:lnTo>
                    <a:lnTo>
                      <a:pt x="12" y="38"/>
                    </a:lnTo>
                    <a:lnTo>
                      <a:pt x="16" y="32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" name="Freeform 104"/>
              <p:cNvSpPr>
                <a:spLocks/>
              </p:cNvSpPr>
              <p:nvPr/>
            </p:nvSpPr>
            <p:spPr bwMode="auto">
              <a:xfrm>
                <a:off x="3810" y="3213"/>
                <a:ext cx="21" cy="2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5" y="1"/>
                  </a:cxn>
                  <a:cxn ang="0">
                    <a:pos x="8" y="5"/>
                  </a:cxn>
                  <a:cxn ang="0">
                    <a:pos x="4" y="11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7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5" y="45"/>
                  </a:cxn>
                  <a:cxn ang="0">
                    <a:pos x="22" y="46"/>
                  </a:cxn>
                  <a:cxn ang="0">
                    <a:pos x="24" y="46"/>
                  </a:cxn>
                  <a:cxn ang="0">
                    <a:pos x="25" y="45"/>
                  </a:cxn>
                  <a:cxn ang="0">
                    <a:pos x="28" y="45"/>
                  </a:cxn>
                  <a:cxn ang="0">
                    <a:pos x="29" y="45"/>
                  </a:cxn>
                  <a:cxn ang="0">
                    <a:pos x="36" y="41"/>
                  </a:cxn>
                  <a:cxn ang="0">
                    <a:pos x="40" y="37"/>
                  </a:cxn>
                  <a:cxn ang="0">
                    <a:pos x="44" y="30"/>
                  </a:cxn>
                  <a:cxn ang="0">
                    <a:pos x="45" y="23"/>
                  </a:cxn>
                  <a:cxn ang="0">
                    <a:pos x="44" y="16"/>
                  </a:cxn>
                  <a:cxn ang="0">
                    <a:pos x="40" y="9"/>
                  </a:cxn>
                  <a:cxn ang="0">
                    <a:pos x="36" y="4"/>
                  </a:cxn>
                  <a:cxn ang="0">
                    <a:pos x="29" y="1"/>
                  </a:cxn>
                  <a:cxn ang="0">
                    <a:pos x="28" y="1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</a:cxnLst>
                <a:rect l="0" t="0" r="r" b="b"/>
                <a:pathLst>
                  <a:path w="45" h="46">
                    <a:moveTo>
                      <a:pt x="22" y="0"/>
                    </a:moveTo>
                    <a:lnTo>
                      <a:pt x="15" y="1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5" y="45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5" y="45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6" y="41"/>
                    </a:lnTo>
                    <a:lnTo>
                      <a:pt x="40" y="37"/>
                    </a:lnTo>
                    <a:lnTo>
                      <a:pt x="44" y="30"/>
                    </a:lnTo>
                    <a:lnTo>
                      <a:pt x="45" y="23"/>
                    </a:lnTo>
                    <a:lnTo>
                      <a:pt x="44" y="16"/>
                    </a:lnTo>
                    <a:lnTo>
                      <a:pt x="40" y="9"/>
                    </a:lnTo>
                    <a:lnTo>
                      <a:pt x="36" y="4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" name="Freeform 105"/>
              <p:cNvSpPr>
                <a:spLocks/>
              </p:cNvSpPr>
              <p:nvPr/>
            </p:nvSpPr>
            <p:spPr bwMode="auto">
              <a:xfrm>
                <a:off x="3952" y="3223"/>
                <a:ext cx="6" cy="100"/>
              </a:xfrm>
              <a:custGeom>
                <a:avLst/>
                <a:gdLst/>
                <a:ahLst/>
                <a:cxnLst>
                  <a:cxn ang="0">
                    <a:pos x="15" y="221"/>
                  </a:cxn>
                  <a:cxn ang="0">
                    <a:pos x="15" y="8"/>
                  </a:cxn>
                  <a:cxn ang="0">
                    <a:pos x="0" y="0"/>
                  </a:cxn>
                  <a:cxn ang="0">
                    <a:pos x="0" y="220"/>
                  </a:cxn>
                  <a:cxn ang="0">
                    <a:pos x="4" y="220"/>
                  </a:cxn>
                  <a:cxn ang="0">
                    <a:pos x="7" y="220"/>
                  </a:cxn>
                  <a:cxn ang="0">
                    <a:pos x="11" y="221"/>
                  </a:cxn>
                  <a:cxn ang="0">
                    <a:pos x="15" y="221"/>
                  </a:cxn>
                </a:cxnLst>
                <a:rect l="0" t="0" r="r" b="b"/>
                <a:pathLst>
                  <a:path w="15" h="221">
                    <a:moveTo>
                      <a:pt x="15" y="221"/>
                    </a:moveTo>
                    <a:lnTo>
                      <a:pt x="15" y="8"/>
                    </a:lnTo>
                    <a:lnTo>
                      <a:pt x="0" y="0"/>
                    </a:lnTo>
                    <a:lnTo>
                      <a:pt x="0" y="220"/>
                    </a:lnTo>
                    <a:lnTo>
                      <a:pt x="4" y="220"/>
                    </a:lnTo>
                    <a:lnTo>
                      <a:pt x="7" y="220"/>
                    </a:lnTo>
                    <a:lnTo>
                      <a:pt x="11" y="221"/>
                    </a:lnTo>
                    <a:lnTo>
                      <a:pt x="15" y="2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" name="Freeform 106"/>
              <p:cNvSpPr>
                <a:spLocks/>
              </p:cNvSpPr>
              <p:nvPr/>
            </p:nvSpPr>
            <p:spPr bwMode="auto">
              <a:xfrm>
                <a:off x="3858" y="3156"/>
                <a:ext cx="65" cy="39"/>
              </a:xfrm>
              <a:custGeom>
                <a:avLst/>
                <a:gdLst/>
                <a:ahLst/>
                <a:cxnLst>
                  <a:cxn ang="0">
                    <a:pos x="71" y="52"/>
                  </a:cxn>
                  <a:cxn ang="0">
                    <a:pos x="71" y="52"/>
                  </a:cxn>
                  <a:cxn ang="0">
                    <a:pos x="71" y="52"/>
                  </a:cxn>
                  <a:cxn ang="0">
                    <a:pos x="72" y="53"/>
                  </a:cxn>
                  <a:cxn ang="0">
                    <a:pos x="72" y="53"/>
                  </a:cxn>
                  <a:cxn ang="0">
                    <a:pos x="72" y="53"/>
                  </a:cxn>
                  <a:cxn ang="0">
                    <a:pos x="73" y="53"/>
                  </a:cxn>
                  <a:cxn ang="0">
                    <a:pos x="76" y="54"/>
                  </a:cxn>
                  <a:cxn ang="0">
                    <a:pos x="139" y="88"/>
                  </a:cxn>
                  <a:cxn ang="0">
                    <a:pos x="139" y="69"/>
                  </a:cxn>
                  <a:cxn ang="0">
                    <a:pos x="139" y="49"/>
                  </a:cxn>
                  <a:cxn ang="0">
                    <a:pos x="139" y="31"/>
                  </a:cxn>
                  <a:cxn ang="0">
                    <a:pos x="139" y="22"/>
                  </a:cxn>
                  <a:cxn ang="0">
                    <a:pos x="136" y="20"/>
                  </a:cxn>
                  <a:cxn ang="0">
                    <a:pos x="130" y="17"/>
                  </a:cxn>
                  <a:cxn ang="0">
                    <a:pos x="123" y="14"/>
                  </a:cxn>
                  <a:cxn ang="0">
                    <a:pos x="116" y="11"/>
                  </a:cxn>
                  <a:cxn ang="0">
                    <a:pos x="109" y="7"/>
                  </a:cxn>
                  <a:cxn ang="0">
                    <a:pos x="103" y="4"/>
                  </a:cxn>
                  <a:cxn ang="0">
                    <a:pos x="99" y="1"/>
                  </a:cxn>
                  <a:cxn ang="0">
                    <a:pos x="96" y="0"/>
                  </a:cxn>
                  <a:cxn ang="0">
                    <a:pos x="92" y="0"/>
                  </a:cxn>
                  <a:cxn ang="0">
                    <a:pos x="82" y="0"/>
                  </a:cxn>
                  <a:cxn ang="0">
                    <a:pos x="68" y="0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65" y="51"/>
                  </a:cxn>
                  <a:cxn ang="0">
                    <a:pos x="67" y="51"/>
                  </a:cxn>
                  <a:cxn ang="0">
                    <a:pos x="68" y="51"/>
                  </a:cxn>
                  <a:cxn ang="0">
                    <a:pos x="70" y="51"/>
                  </a:cxn>
                  <a:cxn ang="0">
                    <a:pos x="71" y="52"/>
                  </a:cxn>
                </a:cxnLst>
                <a:rect l="0" t="0" r="r" b="b"/>
                <a:pathLst>
                  <a:path w="139" h="88">
                    <a:moveTo>
                      <a:pt x="71" y="52"/>
                    </a:moveTo>
                    <a:lnTo>
                      <a:pt x="71" y="52"/>
                    </a:lnTo>
                    <a:lnTo>
                      <a:pt x="71" y="52"/>
                    </a:lnTo>
                    <a:lnTo>
                      <a:pt x="72" y="53"/>
                    </a:lnTo>
                    <a:lnTo>
                      <a:pt x="72" y="53"/>
                    </a:lnTo>
                    <a:lnTo>
                      <a:pt x="72" y="53"/>
                    </a:lnTo>
                    <a:lnTo>
                      <a:pt x="73" y="53"/>
                    </a:lnTo>
                    <a:lnTo>
                      <a:pt x="76" y="54"/>
                    </a:lnTo>
                    <a:lnTo>
                      <a:pt x="139" y="88"/>
                    </a:lnTo>
                    <a:lnTo>
                      <a:pt x="139" y="69"/>
                    </a:lnTo>
                    <a:lnTo>
                      <a:pt x="139" y="49"/>
                    </a:lnTo>
                    <a:lnTo>
                      <a:pt x="139" y="31"/>
                    </a:lnTo>
                    <a:lnTo>
                      <a:pt x="139" y="22"/>
                    </a:lnTo>
                    <a:lnTo>
                      <a:pt x="136" y="20"/>
                    </a:lnTo>
                    <a:lnTo>
                      <a:pt x="130" y="17"/>
                    </a:lnTo>
                    <a:lnTo>
                      <a:pt x="123" y="14"/>
                    </a:lnTo>
                    <a:lnTo>
                      <a:pt x="116" y="11"/>
                    </a:lnTo>
                    <a:lnTo>
                      <a:pt x="109" y="7"/>
                    </a:lnTo>
                    <a:lnTo>
                      <a:pt x="103" y="4"/>
                    </a:lnTo>
                    <a:lnTo>
                      <a:pt x="99" y="1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68" y="0"/>
                    </a:lnTo>
                    <a:lnTo>
                      <a:pt x="52" y="0"/>
                    </a:lnTo>
                    <a:lnTo>
                      <a:pt x="35" y="0"/>
                    </a:lnTo>
                    <a:lnTo>
                      <a:pt x="19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65" y="51"/>
                    </a:lnTo>
                    <a:lnTo>
                      <a:pt x="67" y="51"/>
                    </a:lnTo>
                    <a:lnTo>
                      <a:pt x="68" y="51"/>
                    </a:lnTo>
                    <a:lnTo>
                      <a:pt x="70" y="51"/>
                    </a:lnTo>
                    <a:lnTo>
                      <a:pt x="71" y="52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" name="Freeform 107"/>
              <p:cNvSpPr>
                <a:spLocks/>
              </p:cNvSpPr>
              <p:nvPr/>
            </p:nvSpPr>
            <p:spPr bwMode="auto">
              <a:xfrm>
                <a:off x="3831" y="3208"/>
                <a:ext cx="12" cy="30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67"/>
                  </a:cxn>
                  <a:cxn ang="0">
                    <a:pos x="9" y="63"/>
                  </a:cxn>
                  <a:cxn ang="0">
                    <a:pos x="17" y="55"/>
                  </a:cxn>
                  <a:cxn ang="0">
                    <a:pos x="22" y="45"/>
                  </a:cxn>
                  <a:cxn ang="0">
                    <a:pos x="24" y="34"/>
                  </a:cxn>
                  <a:cxn ang="0">
                    <a:pos x="22" y="22"/>
                  </a:cxn>
                  <a:cxn ang="0">
                    <a:pos x="17" y="13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7" y="8"/>
                  </a:cxn>
                  <a:cxn ang="0">
                    <a:pos x="12" y="16"/>
                  </a:cxn>
                  <a:cxn ang="0">
                    <a:pos x="15" y="25"/>
                  </a:cxn>
                  <a:cxn ang="0">
                    <a:pos x="16" y="34"/>
                  </a:cxn>
                  <a:cxn ang="0">
                    <a:pos x="15" y="43"/>
                  </a:cxn>
                  <a:cxn ang="0">
                    <a:pos x="12" y="51"/>
                  </a:cxn>
                  <a:cxn ang="0">
                    <a:pos x="7" y="59"/>
                  </a:cxn>
                  <a:cxn ang="0">
                    <a:pos x="0" y="65"/>
                  </a:cxn>
                </a:cxnLst>
                <a:rect l="0" t="0" r="r" b="b"/>
                <a:pathLst>
                  <a:path w="24" h="67">
                    <a:moveTo>
                      <a:pt x="0" y="65"/>
                    </a:moveTo>
                    <a:lnTo>
                      <a:pt x="0" y="67"/>
                    </a:lnTo>
                    <a:lnTo>
                      <a:pt x="9" y="63"/>
                    </a:lnTo>
                    <a:lnTo>
                      <a:pt x="17" y="55"/>
                    </a:lnTo>
                    <a:lnTo>
                      <a:pt x="22" y="45"/>
                    </a:lnTo>
                    <a:lnTo>
                      <a:pt x="24" y="34"/>
                    </a:lnTo>
                    <a:lnTo>
                      <a:pt x="22" y="22"/>
                    </a:lnTo>
                    <a:lnTo>
                      <a:pt x="17" y="13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" y="8"/>
                    </a:lnTo>
                    <a:lnTo>
                      <a:pt x="12" y="16"/>
                    </a:lnTo>
                    <a:lnTo>
                      <a:pt x="15" y="25"/>
                    </a:lnTo>
                    <a:lnTo>
                      <a:pt x="16" y="34"/>
                    </a:lnTo>
                    <a:lnTo>
                      <a:pt x="15" y="43"/>
                    </a:lnTo>
                    <a:lnTo>
                      <a:pt x="12" y="51"/>
                    </a:lnTo>
                    <a:lnTo>
                      <a:pt x="7" y="59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" name="Freeform 108"/>
              <p:cNvSpPr>
                <a:spLocks/>
              </p:cNvSpPr>
              <p:nvPr/>
            </p:nvSpPr>
            <p:spPr bwMode="auto">
              <a:xfrm>
                <a:off x="3990" y="3173"/>
                <a:ext cx="92" cy="92"/>
              </a:xfrm>
              <a:custGeom>
                <a:avLst/>
                <a:gdLst/>
                <a:ahLst/>
                <a:cxnLst>
                  <a:cxn ang="0">
                    <a:pos x="199" y="203"/>
                  </a:cxn>
                  <a:cxn ang="0">
                    <a:pos x="199" y="204"/>
                  </a:cxn>
                  <a:cxn ang="0">
                    <a:pos x="198" y="167"/>
                  </a:cxn>
                  <a:cxn ang="0">
                    <a:pos x="198" y="136"/>
                  </a:cxn>
                  <a:cxn ang="0">
                    <a:pos x="197" y="113"/>
                  </a:cxn>
                  <a:cxn ang="0">
                    <a:pos x="197" y="102"/>
                  </a:cxn>
                  <a:cxn ang="0">
                    <a:pos x="190" y="98"/>
                  </a:cxn>
                  <a:cxn ang="0">
                    <a:pos x="181" y="93"/>
                  </a:cxn>
                  <a:cxn ang="0">
                    <a:pos x="171" y="88"/>
                  </a:cxn>
                  <a:cxn ang="0">
                    <a:pos x="159" y="82"/>
                  </a:cxn>
                  <a:cxn ang="0">
                    <a:pos x="147" y="75"/>
                  </a:cxn>
                  <a:cxn ang="0">
                    <a:pos x="133" y="68"/>
                  </a:cxn>
                  <a:cxn ang="0">
                    <a:pos x="119" y="61"/>
                  </a:cxn>
                  <a:cxn ang="0">
                    <a:pos x="104" y="53"/>
                  </a:cxn>
                  <a:cxn ang="0">
                    <a:pos x="90" y="46"/>
                  </a:cxn>
                  <a:cxn ang="0">
                    <a:pos x="75" y="38"/>
                  </a:cxn>
                  <a:cxn ang="0">
                    <a:pos x="60" y="31"/>
                  </a:cxn>
                  <a:cxn ang="0">
                    <a:pos x="46" y="23"/>
                  </a:cxn>
                  <a:cxn ang="0">
                    <a:pos x="34" y="17"/>
                  </a:cxn>
                  <a:cxn ang="0">
                    <a:pos x="21" y="10"/>
                  </a:cxn>
                  <a:cxn ang="0">
                    <a:pos x="10" y="5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0" y="16"/>
                  </a:cxn>
                  <a:cxn ang="0">
                    <a:pos x="21" y="22"/>
                  </a:cxn>
                  <a:cxn ang="0">
                    <a:pos x="34" y="29"/>
                  </a:cxn>
                  <a:cxn ang="0">
                    <a:pos x="46" y="35"/>
                  </a:cxn>
                  <a:cxn ang="0">
                    <a:pos x="60" y="43"/>
                  </a:cxn>
                  <a:cxn ang="0">
                    <a:pos x="75" y="50"/>
                  </a:cxn>
                  <a:cxn ang="0">
                    <a:pos x="90" y="58"/>
                  </a:cxn>
                  <a:cxn ang="0">
                    <a:pos x="104" y="65"/>
                  </a:cxn>
                  <a:cxn ang="0">
                    <a:pos x="119" y="73"/>
                  </a:cxn>
                  <a:cxn ang="0">
                    <a:pos x="133" y="80"/>
                  </a:cxn>
                  <a:cxn ang="0">
                    <a:pos x="147" y="87"/>
                  </a:cxn>
                  <a:cxn ang="0">
                    <a:pos x="159" y="93"/>
                  </a:cxn>
                  <a:cxn ang="0">
                    <a:pos x="171" y="99"/>
                  </a:cxn>
                  <a:cxn ang="0">
                    <a:pos x="181" y="105"/>
                  </a:cxn>
                  <a:cxn ang="0">
                    <a:pos x="190" y="110"/>
                  </a:cxn>
                  <a:cxn ang="0">
                    <a:pos x="197" y="113"/>
                  </a:cxn>
                  <a:cxn ang="0">
                    <a:pos x="197" y="123"/>
                  </a:cxn>
                  <a:cxn ang="0">
                    <a:pos x="198" y="144"/>
                  </a:cxn>
                  <a:cxn ang="0">
                    <a:pos x="198" y="171"/>
                  </a:cxn>
                  <a:cxn ang="0">
                    <a:pos x="199" y="203"/>
                  </a:cxn>
                </a:cxnLst>
                <a:rect l="0" t="0" r="r" b="b"/>
                <a:pathLst>
                  <a:path w="199" h="204">
                    <a:moveTo>
                      <a:pt x="199" y="203"/>
                    </a:moveTo>
                    <a:lnTo>
                      <a:pt x="199" y="204"/>
                    </a:lnTo>
                    <a:lnTo>
                      <a:pt x="198" y="167"/>
                    </a:lnTo>
                    <a:lnTo>
                      <a:pt x="198" y="136"/>
                    </a:lnTo>
                    <a:lnTo>
                      <a:pt x="197" y="113"/>
                    </a:lnTo>
                    <a:lnTo>
                      <a:pt x="197" y="102"/>
                    </a:lnTo>
                    <a:lnTo>
                      <a:pt x="190" y="98"/>
                    </a:lnTo>
                    <a:lnTo>
                      <a:pt x="181" y="93"/>
                    </a:lnTo>
                    <a:lnTo>
                      <a:pt x="171" y="88"/>
                    </a:lnTo>
                    <a:lnTo>
                      <a:pt x="159" y="82"/>
                    </a:lnTo>
                    <a:lnTo>
                      <a:pt x="147" y="75"/>
                    </a:lnTo>
                    <a:lnTo>
                      <a:pt x="133" y="68"/>
                    </a:lnTo>
                    <a:lnTo>
                      <a:pt x="119" y="61"/>
                    </a:lnTo>
                    <a:lnTo>
                      <a:pt x="104" y="53"/>
                    </a:lnTo>
                    <a:lnTo>
                      <a:pt x="90" y="46"/>
                    </a:lnTo>
                    <a:lnTo>
                      <a:pt x="75" y="38"/>
                    </a:lnTo>
                    <a:lnTo>
                      <a:pt x="60" y="31"/>
                    </a:lnTo>
                    <a:lnTo>
                      <a:pt x="46" y="23"/>
                    </a:lnTo>
                    <a:lnTo>
                      <a:pt x="34" y="17"/>
                    </a:lnTo>
                    <a:lnTo>
                      <a:pt x="21" y="10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6"/>
                    </a:lnTo>
                    <a:lnTo>
                      <a:pt x="21" y="22"/>
                    </a:lnTo>
                    <a:lnTo>
                      <a:pt x="34" y="29"/>
                    </a:lnTo>
                    <a:lnTo>
                      <a:pt x="46" y="35"/>
                    </a:lnTo>
                    <a:lnTo>
                      <a:pt x="60" y="43"/>
                    </a:lnTo>
                    <a:lnTo>
                      <a:pt x="75" y="50"/>
                    </a:lnTo>
                    <a:lnTo>
                      <a:pt x="90" y="58"/>
                    </a:lnTo>
                    <a:lnTo>
                      <a:pt x="104" y="65"/>
                    </a:lnTo>
                    <a:lnTo>
                      <a:pt x="119" y="73"/>
                    </a:lnTo>
                    <a:lnTo>
                      <a:pt x="133" y="80"/>
                    </a:lnTo>
                    <a:lnTo>
                      <a:pt x="147" y="87"/>
                    </a:lnTo>
                    <a:lnTo>
                      <a:pt x="159" y="93"/>
                    </a:lnTo>
                    <a:lnTo>
                      <a:pt x="171" y="99"/>
                    </a:lnTo>
                    <a:lnTo>
                      <a:pt x="181" y="105"/>
                    </a:lnTo>
                    <a:lnTo>
                      <a:pt x="190" y="110"/>
                    </a:lnTo>
                    <a:lnTo>
                      <a:pt x="197" y="113"/>
                    </a:lnTo>
                    <a:lnTo>
                      <a:pt x="197" y="123"/>
                    </a:lnTo>
                    <a:lnTo>
                      <a:pt x="198" y="144"/>
                    </a:lnTo>
                    <a:lnTo>
                      <a:pt x="198" y="171"/>
                    </a:lnTo>
                    <a:lnTo>
                      <a:pt x="199" y="2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" name="Freeform 109"/>
              <p:cNvSpPr>
                <a:spLocks/>
              </p:cNvSpPr>
              <p:nvPr/>
            </p:nvSpPr>
            <p:spPr bwMode="auto">
              <a:xfrm>
                <a:off x="3990" y="3178"/>
                <a:ext cx="92" cy="87"/>
              </a:xfrm>
              <a:custGeom>
                <a:avLst/>
                <a:gdLst/>
                <a:ahLst/>
                <a:cxnLst>
                  <a:cxn ang="0">
                    <a:pos x="197" y="101"/>
                  </a:cxn>
                  <a:cxn ang="0">
                    <a:pos x="190" y="98"/>
                  </a:cxn>
                  <a:cxn ang="0">
                    <a:pos x="181" y="93"/>
                  </a:cxn>
                  <a:cxn ang="0">
                    <a:pos x="171" y="87"/>
                  </a:cxn>
                  <a:cxn ang="0">
                    <a:pos x="159" y="81"/>
                  </a:cxn>
                  <a:cxn ang="0">
                    <a:pos x="147" y="75"/>
                  </a:cxn>
                  <a:cxn ang="0">
                    <a:pos x="133" y="68"/>
                  </a:cxn>
                  <a:cxn ang="0">
                    <a:pos x="119" y="61"/>
                  </a:cxn>
                  <a:cxn ang="0">
                    <a:pos x="104" y="53"/>
                  </a:cxn>
                  <a:cxn ang="0">
                    <a:pos x="90" y="46"/>
                  </a:cxn>
                  <a:cxn ang="0">
                    <a:pos x="75" y="38"/>
                  </a:cxn>
                  <a:cxn ang="0">
                    <a:pos x="60" y="31"/>
                  </a:cxn>
                  <a:cxn ang="0">
                    <a:pos x="46" y="23"/>
                  </a:cxn>
                  <a:cxn ang="0">
                    <a:pos x="34" y="17"/>
                  </a:cxn>
                  <a:cxn ang="0">
                    <a:pos x="21" y="10"/>
                  </a:cxn>
                  <a:cxn ang="0">
                    <a:pos x="10" y="4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97" y="60"/>
                  </a:cxn>
                  <a:cxn ang="0">
                    <a:pos x="97" y="71"/>
                  </a:cxn>
                  <a:cxn ang="0">
                    <a:pos x="97" y="161"/>
                  </a:cxn>
                  <a:cxn ang="0">
                    <a:pos x="199" y="191"/>
                  </a:cxn>
                  <a:cxn ang="0">
                    <a:pos x="198" y="159"/>
                  </a:cxn>
                  <a:cxn ang="0">
                    <a:pos x="198" y="132"/>
                  </a:cxn>
                  <a:cxn ang="0">
                    <a:pos x="197" y="111"/>
                  </a:cxn>
                  <a:cxn ang="0">
                    <a:pos x="197" y="101"/>
                  </a:cxn>
                </a:cxnLst>
                <a:rect l="0" t="0" r="r" b="b"/>
                <a:pathLst>
                  <a:path w="199" h="191">
                    <a:moveTo>
                      <a:pt x="197" y="101"/>
                    </a:moveTo>
                    <a:lnTo>
                      <a:pt x="190" y="98"/>
                    </a:lnTo>
                    <a:lnTo>
                      <a:pt x="181" y="93"/>
                    </a:lnTo>
                    <a:lnTo>
                      <a:pt x="171" y="87"/>
                    </a:lnTo>
                    <a:lnTo>
                      <a:pt x="159" y="81"/>
                    </a:lnTo>
                    <a:lnTo>
                      <a:pt x="147" y="75"/>
                    </a:lnTo>
                    <a:lnTo>
                      <a:pt x="133" y="68"/>
                    </a:lnTo>
                    <a:lnTo>
                      <a:pt x="119" y="61"/>
                    </a:lnTo>
                    <a:lnTo>
                      <a:pt x="104" y="53"/>
                    </a:lnTo>
                    <a:lnTo>
                      <a:pt x="90" y="46"/>
                    </a:lnTo>
                    <a:lnTo>
                      <a:pt x="75" y="38"/>
                    </a:lnTo>
                    <a:lnTo>
                      <a:pt x="60" y="31"/>
                    </a:lnTo>
                    <a:lnTo>
                      <a:pt x="46" y="23"/>
                    </a:lnTo>
                    <a:lnTo>
                      <a:pt x="34" y="17"/>
                    </a:lnTo>
                    <a:lnTo>
                      <a:pt x="21" y="10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7" y="60"/>
                    </a:lnTo>
                    <a:lnTo>
                      <a:pt x="97" y="71"/>
                    </a:lnTo>
                    <a:lnTo>
                      <a:pt x="97" y="161"/>
                    </a:lnTo>
                    <a:lnTo>
                      <a:pt x="199" y="191"/>
                    </a:lnTo>
                    <a:lnTo>
                      <a:pt x="198" y="159"/>
                    </a:lnTo>
                    <a:lnTo>
                      <a:pt x="198" y="132"/>
                    </a:lnTo>
                    <a:lnTo>
                      <a:pt x="197" y="111"/>
                    </a:lnTo>
                    <a:lnTo>
                      <a:pt x="197" y="101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" name="Freeform 110"/>
              <p:cNvSpPr>
                <a:spLocks/>
              </p:cNvSpPr>
              <p:nvPr/>
            </p:nvSpPr>
            <p:spPr bwMode="auto">
              <a:xfrm>
                <a:off x="3990" y="3192"/>
                <a:ext cx="37" cy="57"/>
              </a:xfrm>
              <a:custGeom>
                <a:avLst/>
                <a:gdLst/>
                <a:ahLst/>
                <a:cxnLst>
                  <a:cxn ang="0">
                    <a:pos x="81" y="40"/>
                  </a:cxn>
                  <a:cxn ang="0">
                    <a:pos x="76" y="38"/>
                  </a:cxn>
                  <a:cxn ang="0">
                    <a:pos x="68" y="34"/>
                  </a:cxn>
                  <a:cxn ang="0">
                    <a:pos x="58" y="30"/>
                  </a:cxn>
                  <a:cxn ang="0">
                    <a:pos x="46" y="23"/>
                  </a:cxn>
                  <a:cxn ang="0">
                    <a:pos x="34" y="17"/>
                  </a:cxn>
                  <a:cxn ang="0">
                    <a:pos x="22" y="11"/>
                  </a:cxn>
                  <a:cxn ang="0">
                    <a:pos x="11" y="5"/>
                  </a:cxn>
                  <a:cxn ang="0">
                    <a:pos x="0" y="0"/>
                  </a:cxn>
                  <a:cxn ang="0">
                    <a:pos x="0" y="102"/>
                  </a:cxn>
                  <a:cxn ang="0">
                    <a:pos x="81" y="126"/>
                  </a:cxn>
                  <a:cxn ang="0">
                    <a:pos x="81" y="105"/>
                  </a:cxn>
                  <a:cxn ang="0">
                    <a:pos x="81" y="78"/>
                  </a:cxn>
                  <a:cxn ang="0">
                    <a:pos x="81" y="54"/>
                  </a:cxn>
                  <a:cxn ang="0">
                    <a:pos x="81" y="40"/>
                  </a:cxn>
                </a:cxnLst>
                <a:rect l="0" t="0" r="r" b="b"/>
                <a:pathLst>
                  <a:path w="81" h="126">
                    <a:moveTo>
                      <a:pt x="81" y="40"/>
                    </a:moveTo>
                    <a:lnTo>
                      <a:pt x="76" y="38"/>
                    </a:lnTo>
                    <a:lnTo>
                      <a:pt x="68" y="34"/>
                    </a:lnTo>
                    <a:lnTo>
                      <a:pt x="58" y="30"/>
                    </a:lnTo>
                    <a:lnTo>
                      <a:pt x="46" y="23"/>
                    </a:lnTo>
                    <a:lnTo>
                      <a:pt x="34" y="17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81" y="126"/>
                    </a:lnTo>
                    <a:lnTo>
                      <a:pt x="81" y="105"/>
                    </a:lnTo>
                    <a:lnTo>
                      <a:pt x="81" y="78"/>
                    </a:lnTo>
                    <a:lnTo>
                      <a:pt x="81" y="54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" name="Freeform 111"/>
              <p:cNvSpPr>
                <a:spLocks/>
              </p:cNvSpPr>
              <p:nvPr/>
            </p:nvSpPr>
            <p:spPr bwMode="auto">
              <a:xfrm>
                <a:off x="3843" y="3130"/>
                <a:ext cx="115" cy="84"/>
              </a:xfrm>
              <a:custGeom>
                <a:avLst/>
                <a:gdLst/>
                <a:ahLst/>
                <a:cxnLst>
                  <a:cxn ang="0">
                    <a:pos x="251" y="56"/>
                  </a:cxn>
                  <a:cxn ang="0">
                    <a:pos x="235" y="47"/>
                  </a:cxn>
                  <a:cxn ang="0">
                    <a:pos x="219" y="38"/>
                  </a:cxn>
                  <a:cxn ang="0">
                    <a:pos x="203" y="28"/>
                  </a:cxn>
                  <a:cxn ang="0">
                    <a:pos x="188" y="20"/>
                  </a:cxn>
                  <a:cxn ang="0">
                    <a:pos x="174" y="12"/>
                  </a:cxn>
                  <a:cxn ang="0">
                    <a:pos x="164" y="6"/>
                  </a:cxn>
                  <a:cxn ang="0">
                    <a:pos x="156" y="2"/>
                  </a:cxn>
                  <a:cxn ang="0">
                    <a:pos x="152" y="0"/>
                  </a:cxn>
                  <a:cxn ang="0">
                    <a:pos x="148" y="0"/>
                  </a:cxn>
                  <a:cxn ang="0">
                    <a:pos x="136" y="0"/>
                  </a:cxn>
                  <a:cxn ang="0">
                    <a:pos x="121" y="0"/>
                  </a:cxn>
                  <a:cxn ang="0">
                    <a:pos x="100" y="0"/>
                  </a:cxn>
                  <a:cxn ang="0">
                    <a:pos x="79" y="0"/>
                  </a:cxn>
                  <a:cxn ang="0">
                    <a:pos x="53" y="0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4" y="8"/>
                  </a:cxn>
                  <a:cxn ang="0">
                    <a:pos x="49" y="8"/>
                  </a:cxn>
                  <a:cxn ang="0">
                    <a:pos x="72" y="8"/>
                  </a:cxn>
                  <a:cxn ang="0">
                    <a:pos x="92" y="8"/>
                  </a:cxn>
                  <a:cxn ang="0">
                    <a:pos x="110" y="8"/>
                  </a:cxn>
                  <a:cxn ang="0">
                    <a:pos x="123" y="8"/>
                  </a:cxn>
                  <a:cxn ang="0">
                    <a:pos x="133" y="8"/>
                  </a:cxn>
                  <a:cxn ang="0">
                    <a:pos x="137" y="8"/>
                  </a:cxn>
                  <a:cxn ang="0">
                    <a:pos x="141" y="10"/>
                  </a:cxn>
                  <a:cxn ang="0">
                    <a:pos x="149" y="15"/>
                  </a:cxn>
                  <a:cxn ang="0">
                    <a:pos x="159" y="20"/>
                  </a:cxn>
                  <a:cxn ang="0">
                    <a:pos x="173" y="28"/>
                  </a:cxn>
                  <a:cxn ang="0">
                    <a:pos x="188" y="36"/>
                  </a:cxn>
                  <a:cxn ang="0">
                    <a:pos x="204" y="46"/>
                  </a:cxn>
                  <a:cxn ang="0">
                    <a:pos x="220" y="55"/>
                  </a:cxn>
                  <a:cxn ang="0">
                    <a:pos x="236" y="64"/>
                  </a:cxn>
                  <a:cxn ang="0">
                    <a:pos x="236" y="178"/>
                  </a:cxn>
                  <a:cxn ang="0">
                    <a:pos x="251" y="185"/>
                  </a:cxn>
                  <a:cxn ang="0">
                    <a:pos x="251" y="56"/>
                  </a:cxn>
                </a:cxnLst>
                <a:rect l="0" t="0" r="r" b="b"/>
                <a:pathLst>
                  <a:path w="251" h="185">
                    <a:moveTo>
                      <a:pt x="251" y="56"/>
                    </a:moveTo>
                    <a:lnTo>
                      <a:pt x="235" y="47"/>
                    </a:lnTo>
                    <a:lnTo>
                      <a:pt x="219" y="38"/>
                    </a:lnTo>
                    <a:lnTo>
                      <a:pt x="203" y="28"/>
                    </a:lnTo>
                    <a:lnTo>
                      <a:pt x="188" y="20"/>
                    </a:lnTo>
                    <a:lnTo>
                      <a:pt x="174" y="12"/>
                    </a:lnTo>
                    <a:lnTo>
                      <a:pt x="164" y="6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36" y="0"/>
                    </a:lnTo>
                    <a:lnTo>
                      <a:pt x="121" y="0"/>
                    </a:lnTo>
                    <a:lnTo>
                      <a:pt x="100" y="0"/>
                    </a:lnTo>
                    <a:lnTo>
                      <a:pt x="79" y="0"/>
                    </a:lnTo>
                    <a:lnTo>
                      <a:pt x="53" y="0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4" y="8"/>
                    </a:lnTo>
                    <a:lnTo>
                      <a:pt x="49" y="8"/>
                    </a:lnTo>
                    <a:lnTo>
                      <a:pt x="72" y="8"/>
                    </a:lnTo>
                    <a:lnTo>
                      <a:pt x="92" y="8"/>
                    </a:lnTo>
                    <a:lnTo>
                      <a:pt x="110" y="8"/>
                    </a:lnTo>
                    <a:lnTo>
                      <a:pt x="123" y="8"/>
                    </a:lnTo>
                    <a:lnTo>
                      <a:pt x="133" y="8"/>
                    </a:lnTo>
                    <a:lnTo>
                      <a:pt x="137" y="8"/>
                    </a:lnTo>
                    <a:lnTo>
                      <a:pt x="141" y="10"/>
                    </a:lnTo>
                    <a:lnTo>
                      <a:pt x="149" y="15"/>
                    </a:lnTo>
                    <a:lnTo>
                      <a:pt x="159" y="20"/>
                    </a:lnTo>
                    <a:lnTo>
                      <a:pt x="173" y="28"/>
                    </a:lnTo>
                    <a:lnTo>
                      <a:pt x="188" y="36"/>
                    </a:lnTo>
                    <a:lnTo>
                      <a:pt x="204" y="46"/>
                    </a:lnTo>
                    <a:lnTo>
                      <a:pt x="220" y="55"/>
                    </a:lnTo>
                    <a:lnTo>
                      <a:pt x="236" y="64"/>
                    </a:lnTo>
                    <a:lnTo>
                      <a:pt x="236" y="178"/>
                    </a:lnTo>
                    <a:lnTo>
                      <a:pt x="251" y="185"/>
                    </a:lnTo>
                    <a:lnTo>
                      <a:pt x="251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" name="Freeform 112"/>
              <p:cNvSpPr>
                <a:spLocks/>
              </p:cNvSpPr>
              <p:nvPr/>
            </p:nvSpPr>
            <p:spPr bwMode="auto">
              <a:xfrm>
                <a:off x="3843" y="3134"/>
                <a:ext cx="109" cy="77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133" y="0"/>
                  </a:cxn>
                  <a:cxn ang="0">
                    <a:pos x="123" y="0"/>
                  </a:cxn>
                  <a:cxn ang="0">
                    <a:pos x="110" y="0"/>
                  </a:cxn>
                  <a:cxn ang="0">
                    <a:pos x="92" y="0"/>
                  </a:cxn>
                  <a:cxn ang="0">
                    <a:pos x="72" y="0"/>
                  </a:cxn>
                  <a:cxn ang="0">
                    <a:pos x="49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100"/>
                  </a:cxn>
                  <a:cxn ang="0">
                    <a:pos x="19" y="100"/>
                  </a:cxn>
                  <a:cxn ang="0">
                    <a:pos x="19" y="41"/>
                  </a:cxn>
                  <a:cxn ang="0">
                    <a:pos x="20" y="38"/>
                  </a:cxn>
                  <a:cxn ang="0">
                    <a:pos x="21" y="35"/>
                  </a:cxn>
                  <a:cxn ang="0">
                    <a:pos x="23" y="34"/>
                  </a:cxn>
                  <a:cxn ang="0">
                    <a:pos x="27" y="33"/>
                  </a:cxn>
                  <a:cxn ang="0">
                    <a:pos x="134" y="33"/>
                  </a:cxn>
                  <a:cxn ang="0">
                    <a:pos x="135" y="33"/>
                  </a:cxn>
                  <a:cxn ang="0">
                    <a:pos x="136" y="33"/>
                  </a:cxn>
                  <a:cxn ang="0">
                    <a:pos x="136" y="33"/>
                  </a:cxn>
                  <a:cxn ang="0">
                    <a:pos x="137" y="34"/>
                  </a:cxn>
                  <a:cxn ang="0">
                    <a:pos x="186" y="60"/>
                  </a:cxn>
                  <a:cxn ang="0">
                    <a:pos x="187" y="61"/>
                  </a:cxn>
                  <a:cxn ang="0">
                    <a:pos x="188" y="62"/>
                  </a:cxn>
                  <a:cxn ang="0">
                    <a:pos x="189" y="64"/>
                  </a:cxn>
                  <a:cxn ang="0">
                    <a:pos x="189" y="66"/>
                  </a:cxn>
                  <a:cxn ang="0">
                    <a:pos x="189" y="145"/>
                  </a:cxn>
                  <a:cxn ang="0">
                    <a:pos x="236" y="170"/>
                  </a:cxn>
                  <a:cxn ang="0">
                    <a:pos x="236" y="56"/>
                  </a:cxn>
                  <a:cxn ang="0">
                    <a:pos x="220" y="47"/>
                  </a:cxn>
                  <a:cxn ang="0">
                    <a:pos x="204" y="38"/>
                  </a:cxn>
                  <a:cxn ang="0">
                    <a:pos x="188" y="28"/>
                  </a:cxn>
                  <a:cxn ang="0">
                    <a:pos x="173" y="20"/>
                  </a:cxn>
                  <a:cxn ang="0">
                    <a:pos x="159" y="12"/>
                  </a:cxn>
                  <a:cxn ang="0">
                    <a:pos x="149" y="7"/>
                  </a:cxn>
                  <a:cxn ang="0">
                    <a:pos x="141" y="2"/>
                  </a:cxn>
                  <a:cxn ang="0">
                    <a:pos x="137" y="0"/>
                  </a:cxn>
                </a:cxnLst>
                <a:rect l="0" t="0" r="r" b="b"/>
                <a:pathLst>
                  <a:path w="236" h="170">
                    <a:moveTo>
                      <a:pt x="137" y="0"/>
                    </a:moveTo>
                    <a:lnTo>
                      <a:pt x="133" y="0"/>
                    </a:lnTo>
                    <a:lnTo>
                      <a:pt x="123" y="0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00"/>
                    </a:lnTo>
                    <a:lnTo>
                      <a:pt x="19" y="100"/>
                    </a:lnTo>
                    <a:lnTo>
                      <a:pt x="19" y="41"/>
                    </a:lnTo>
                    <a:lnTo>
                      <a:pt x="20" y="38"/>
                    </a:lnTo>
                    <a:lnTo>
                      <a:pt x="21" y="35"/>
                    </a:lnTo>
                    <a:lnTo>
                      <a:pt x="23" y="34"/>
                    </a:lnTo>
                    <a:lnTo>
                      <a:pt x="27" y="33"/>
                    </a:lnTo>
                    <a:lnTo>
                      <a:pt x="134" y="33"/>
                    </a:lnTo>
                    <a:lnTo>
                      <a:pt x="135" y="33"/>
                    </a:lnTo>
                    <a:lnTo>
                      <a:pt x="136" y="33"/>
                    </a:lnTo>
                    <a:lnTo>
                      <a:pt x="136" y="33"/>
                    </a:lnTo>
                    <a:lnTo>
                      <a:pt x="137" y="34"/>
                    </a:lnTo>
                    <a:lnTo>
                      <a:pt x="186" y="60"/>
                    </a:lnTo>
                    <a:lnTo>
                      <a:pt x="187" y="61"/>
                    </a:lnTo>
                    <a:lnTo>
                      <a:pt x="188" y="62"/>
                    </a:lnTo>
                    <a:lnTo>
                      <a:pt x="189" y="64"/>
                    </a:lnTo>
                    <a:lnTo>
                      <a:pt x="189" y="66"/>
                    </a:lnTo>
                    <a:lnTo>
                      <a:pt x="189" y="145"/>
                    </a:lnTo>
                    <a:lnTo>
                      <a:pt x="236" y="170"/>
                    </a:lnTo>
                    <a:lnTo>
                      <a:pt x="236" y="56"/>
                    </a:lnTo>
                    <a:lnTo>
                      <a:pt x="220" y="47"/>
                    </a:lnTo>
                    <a:lnTo>
                      <a:pt x="204" y="38"/>
                    </a:lnTo>
                    <a:lnTo>
                      <a:pt x="188" y="28"/>
                    </a:lnTo>
                    <a:lnTo>
                      <a:pt x="173" y="20"/>
                    </a:lnTo>
                    <a:lnTo>
                      <a:pt x="159" y="12"/>
                    </a:lnTo>
                    <a:lnTo>
                      <a:pt x="149" y="7"/>
                    </a:lnTo>
                    <a:lnTo>
                      <a:pt x="141" y="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" name="Freeform 113"/>
              <p:cNvSpPr>
                <a:spLocks/>
              </p:cNvSpPr>
              <p:nvPr/>
            </p:nvSpPr>
            <p:spPr bwMode="auto">
              <a:xfrm>
                <a:off x="3990" y="3250"/>
                <a:ext cx="94" cy="86"/>
              </a:xfrm>
              <a:custGeom>
                <a:avLst/>
                <a:gdLst/>
                <a:ahLst/>
                <a:cxnLst>
                  <a:cxn ang="0">
                    <a:pos x="203" y="190"/>
                  </a:cxn>
                  <a:cxn ang="0">
                    <a:pos x="203" y="190"/>
                  </a:cxn>
                  <a:cxn ang="0">
                    <a:pos x="203" y="190"/>
                  </a:cxn>
                  <a:cxn ang="0">
                    <a:pos x="203" y="190"/>
                  </a:cxn>
                  <a:cxn ang="0">
                    <a:pos x="203" y="190"/>
                  </a:cxn>
                  <a:cxn ang="0">
                    <a:pos x="203" y="171"/>
                  </a:cxn>
                  <a:cxn ang="0">
                    <a:pos x="202" y="140"/>
                  </a:cxn>
                  <a:cxn ang="0">
                    <a:pos x="201" y="101"/>
                  </a:cxn>
                  <a:cxn ang="0">
                    <a:pos x="199" y="58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199" y="75"/>
                  </a:cxn>
                  <a:cxn ang="0">
                    <a:pos x="201" y="108"/>
                  </a:cxn>
                  <a:cxn ang="0">
                    <a:pos x="202" y="140"/>
                  </a:cxn>
                  <a:cxn ang="0">
                    <a:pos x="202" y="168"/>
                  </a:cxn>
                  <a:cxn ang="0">
                    <a:pos x="203" y="190"/>
                  </a:cxn>
                </a:cxnLst>
                <a:rect l="0" t="0" r="r" b="b"/>
                <a:pathLst>
                  <a:path w="203" h="190">
                    <a:moveTo>
                      <a:pt x="203" y="190"/>
                    </a:moveTo>
                    <a:lnTo>
                      <a:pt x="203" y="190"/>
                    </a:lnTo>
                    <a:lnTo>
                      <a:pt x="203" y="190"/>
                    </a:lnTo>
                    <a:lnTo>
                      <a:pt x="203" y="190"/>
                    </a:lnTo>
                    <a:lnTo>
                      <a:pt x="203" y="190"/>
                    </a:lnTo>
                    <a:lnTo>
                      <a:pt x="203" y="171"/>
                    </a:lnTo>
                    <a:lnTo>
                      <a:pt x="202" y="140"/>
                    </a:lnTo>
                    <a:lnTo>
                      <a:pt x="201" y="101"/>
                    </a:lnTo>
                    <a:lnTo>
                      <a:pt x="199" y="58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99" y="75"/>
                    </a:lnTo>
                    <a:lnTo>
                      <a:pt x="201" y="108"/>
                    </a:lnTo>
                    <a:lnTo>
                      <a:pt x="202" y="140"/>
                    </a:lnTo>
                    <a:lnTo>
                      <a:pt x="202" y="168"/>
                    </a:lnTo>
                    <a:lnTo>
                      <a:pt x="203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" name="Freeform 114"/>
              <p:cNvSpPr>
                <a:spLocks/>
              </p:cNvSpPr>
              <p:nvPr/>
            </p:nvSpPr>
            <p:spPr bwMode="auto">
              <a:xfrm>
                <a:off x="3990" y="3257"/>
                <a:ext cx="94" cy="79"/>
              </a:xfrm>
              <a:custGeom>
                <a:avLst/>
                <a:gdLst/>
                <a:ahLst/>
                <a:cxnLst>
                  <a:cxn ang="0">
                    <a:pos x="199" y="59"/>
                  </a:cxn>
                  <a:cxn ang="0">
                    <a:pos x="0" y="0"/>
                  </a:cxn>
                  <a:cxn ang="0">
                    <a:pos x="0" y="151"/>
                  </a:cxn>
                  <a:cxn ang="0">
                    <a:pos x="8" y="152"/>
                  </a:cxn>
                  <a:cxn ang="0">
                    <a:pos x="19" y="153"/>
                  </a:cxn>
                  <a:cxn ang="0">
                    <a:pos x="30" y="154"/>
                  </a:cxn>
                  <a:cxn ang="0">
                    <a:pos x="44" y="157"/>
                  </a:cxn>
                  <a:cxn ang="0">
                    <a:pos x="59" y="158"/>
                  </a:cxn>
                  <a:cxn ang="0">
                    <a:pos x="74" y="160"/>
                  </a:cxn>
                  <a:cxn ang="0">
                    <a:pos x="90" y="161"/>
                  </a:cxn>
                  <a:cxn ang="0">
                    <a:pos x="105" y="163"/>
                  </a:cxn>
                  <a:cxn ang="0">
                    <a:pos x="121" y="165"/>
                  </a:cxn>
                  <a:cxn ang="0">
                    <a:pos x="136" y="167"/>
                  </a:cxn>
                  <a:cxn ang="0">
                    <a:pos x="151" y="168"/>
                  </a:cxn>
                  <a:cxn ang="0">
                    <a:pos x="165" y="170"/>
                  </a:cxn>
                  <a:cxn ang="0">
                    <a:pos x="178" y="172"/>
                  </a:cxn>
                  <a:cxn ang="0">
                    <a:pos x="188" y="173"/>
                  </a:cxn>
                  <a:cxn ang="0">
                    <a:pos x="196" y="173"/>
                  </a:cxn>
                  <a:cxn ang="0">
                    <a:pos x="203" y="174"/>
                  </a:cxn>
                  <a:cxn ang="0">
                    <a:pos x="202" y="152"/>
                  </a:cxn>
                  <a:cxn ang="0">
                    <a:pos x="202" y="124"/>
                  </a:cxn>
                  <a:cxn ang="0">
                    <a:pos x="201" y="92"/>
                  </a:cxn>
                  <a:cxn ang="0">
                    <a:pos x="199" y="59"/>
                  </a:cxn>
                </a:cxnLst>
                <a:rect l="0" t="0" r="r" b="b"/>
                <a:pathLst>
                  <a:path w="203" h="174">
                    <a:moveTo>
                      <a:pt x="199" y="59"/>
                    </a:moveTo>
                    <a:lnTo>
                      <a:pt x="0" y="0"/>
                    </a:lnTo>
                    <a:lnTo>
                      <a:pt x="0" y="151"/>
                    </a:lnTo>
                    <a:lnTo>
                      <a:pt x="8" y="152"/>
                    </a:lnTo>
                    <a:lnTo>
                      <a:pt x="19" y="153"/>
                    </a:lnTo>
                    <a:lnTo>
                      <a:pt x="30" y="154"/>
                    </a:lnTo>
                    <a:lnTo>
                      <a:pt x="44" y="157"/>
                    </a:lnTo>
                    <a:lnTo>
                      <a:pt x="59" y="158"/>
                    </a:lnTo>
                    <a:lnTo>
                      <a:pt x="74" y="160"/>
                    </a:lnTo>
                    <a:lnTo>
                      <a:pt x="90" y="161"/>
                    </a:lnTo>
                    <a:lnTo>
                      <a:pt x="105" y="163"/>
                    </a:lnTo>
                    <a:lnTo>
                      <a:pt x="121" y="165"/>
                    </a:lnTo>
                    <a:lnTo>
                      <a:pt x="136" y="167"/>
                    </a:lnTo>
                    <a:lnTo>
                      <a:pt x="151" y="168"/>
                    </a:lnTo>
                    <a:lnTo>
                      <a:pt x="165" y="170"/>
                    </a:lnTo>
                    <a:lnTo>
                      <a:pt x="178" y="172"/>
                    </a:lnTo>
                    <a:lnTo>
                      <a:pt x="188" y="173"/>
                    </a:lnTo>
                    <a:lnTo>
                      <a:pt x="196" y="173"/>
                    </a:lnTo>
                    <a:lnTo>
                      <a:pt x="203" y="174"/>
                    </a:lnTo>
                    <a:lnTo>
                      <a:pt x="202" y="152"/>
                    </a:lnTo>
                    <a:lnTo>
                      <a:pt x="202" y="124"/>
                    </a:lnTo>
                    <a:lnTo>
                      <a:pt x="201" y="92"/>
                    </a:lnTo>
                    <a:lnTo>
                      <a:pt x="199" y="5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" name="Freeform 115"/>
              <p:cNvSpPr>
                <a:spLocks/>
              </p:cNvSpPr>
              <p:nvPr/>
            </p:nvSpPr>
            <p:spPr bwMode="auto">
              <a:xfrm>
                <a:off x="3969" y="3162"/>
                <a:ext cx="10" cy="163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18" y="9"/>
                  </a:cxn>
                  <a:cxn ang="0">
                    <a:pos x="13" y="7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0" y="357"/>
                  </a:cxn>
                  <a:cxn ang="0">
                    <a:pos x="6" y="358"/>
                  </a:cxn>
                  <a:cxn ang="0">
                    <a:pos x="11" y="358"/>
                  </a:cxn>
                  <a:cxn ang="0">
                    <a:pos x="17" y="358"/>
                  </a:cxn>
                  <a:cxn ang="0">
                    <a:pos x="21" y="360"/>
                  </a:cxn>
                  <a:cxn ang="0">
                    <a:pos x="21" y="11"/>
                  </a:cxn>
                </a:cxnLst>
                <a:rect l="0" t="0" r="r" b="b"/>
                <a:pathLst>
                  <a:path w="21" h="360">
                    <a:moveTo>
                      <a:pt x="21" y="11"/>
                    </a:moveTo>
                    <a:lnTo>
                      <a:pt x="18" y="9"/>
                    </a:lnTo>
                    <a:lnTo>
                      <a:pt x="13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357"/>
                    </a:lnTo>
                    <a:lnTo>
                      <a:pt x="6" y="358"/>
                    </a:lnTo>
                    <a:lnTo>
                      <a:pt x="11" y="358"/>
                    </a:lnTo>
                    <a:lnTo>
                      <a:pt x="17" y="358"/>
                    </a:lnTo>
                    <a:lnTo>
                      <a:pt x="21" y="360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" name="Freeform 116"/>
              <p:cNvSpPr>
                <a:spLocks/>
              </p:cNvSpPr>
              <p:nvPr/>
            </p:nvSpPr>
            <p:spPr bwMode="auto">
              <a:xfrm>
                <a:off x="3931" y="3352"/>
                <a:ext cx="58" cy="6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122"/>
                  </a:cxn>
                  <a:cxn ang="0">
                    <a:pos x="0" y="122"/>
                  </a:cxn>
                  <a:cxn ang="0">
                    <a:pos x="2" y="145"/>
                  </a:cxn>
                  <a:cxn ang="0">
                    <a:pos x="10" y="145"/>
                  </a:cxn>
                  <a:cxn ang="0">
                    <a:pos x="20" y="144"/>
                  </a:cxn>
                  <a:cxn ang="0">
                    <a:pos x="32" y="143"/>
                  </a:cxn>
                  <a:cxn ang="0">
                    <a:pos x="46" y="141"/>
                  </a:cxn>
                  <a:cxn ang="0">
                    <a:pos x="60" y="141"/>
                  </a:cxn>
                  <a:cxn ang="0">
                    <a:pos x="76" y="140"/>
                  </a:cxn>
                  <a:cxn ang="0">
                    <a:pos x="92" y="139"/>
                  </a:cxn>
                  <a:cxn ang="0">
                    <a:pos x="109" y="138"/>
                  </a:cxn>
                  <a:cxn ang="0">
                    <a:pos x="114" y="128"/>
                  </a:cxn>
                  <a:cxn ang="0">
                    <a:pos x="119" y="116"/>
                  </a:cxn>
                  <a:cxn ang="0">
                    <a:pos x="123" y="108"/>
                  </a:cxn>
                  <a:cxn ang="0">
                    <a:pos x="125" y="103"/>
                  </a:cxn>
                  <a:cxn ang="0">
                    <a:pos x="125" y="91"/>
                  </a:cxn>
                  <a:cxn ang="0">
                    <a:pos x="125" y="62"/>
                  </a:cxn>
                  <a:cxn ang="0">
                    <a:pos x="124" y="31"/>
                  </a:cxn>
                  <a:cxn ang="0">
                    <a:pos x="124" y="8"/>
                  </a:cxn>
                  <a:cxn ang="0">
                    <a:pos x="30" y="0"/>
                  </a:cxn>
                </a:cxnLst>
                <a:rect l="0" t="0" r="r" b="b"/>
                <a:pathLst>
                  <a:path w="125" h="145">
                    <a:moveTo>
                      <a:pt x="30" y="0"/>
                    </a:moveTo>
                    <a:lnTo>
                      <a:pt x="30" y="122"/>
                    </a:lnTo>
                    <a:lnTo>
                      <a:pt x="0" y="122"/>
                    </a:lnTo>
                    <a:lnTo>
                      <a:pt x="2" y="145"/>
                    </a:lnTo>
                    <a:lnTo>
                      <a:pt x="10" y="145"/>
                    </a:lnTo>
                    <a:lnTo>
                      <a:pt x="20" y="144"/>
                    </a:lnTo>
                    <a:lnTo>
                      <a:pt x="32" y="143"/>
                    </a:lnTo>
                    <a:lnTo>
                      <a:pt x="46" y="141"/>
                    </a:lnTo>
                    <a:lnTo>
                      <a:pt x="60" y="141"/>
                    </a:lnTo>
                    <a:lnTo>
                      <a:pt x="76" y="140"/>
                    </a:lnTo>
                    <a:lnTo>
                      <a:pt x="92" y="139"/>
                    </a:lnTo>
                    <a:lnTo>
                      <a:pt x="109" y="138"/>
                    </a:lnTo>
                    <a:lnTo>
                      <a:pt x="114" y="128"/>
                    </a:lnTo>
                    <a:lnTo>
                      <a:pt x="119" y="116"/>
                    </a:lnTo>
                    <a:lnTo>
                      <a:pt x="123" y="108"/>
                    </a:lnTo>
                    <a:lnTo>
                      <a:pt x="125" y="103"/>
                    </a:lnTo>
                    <a:lnTo>
                      <a:pt x="125" y="91"/>
                    </a:lnTo>
                    <a:lnTo>
                      <a:pt x="125" y="62"/>
                    </a:lnTo>
                    <a:lnTo>
                      <a:pt x="124" y="31"/>
                    </a:lnTo>
                    <a:lnTo>
                      <a:pt x="124" y="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" name="Freeform 117"/>
              <p:cNvSpPr>
                <a:spLocks/>
              </p:cNvSpPr>
              <p:nvPr/>
            </p:nvSpPr>
            <p:spPr bwMode="auto">
              <a:xfrm>
                <a:off x="4006" y="3372"/>
                <a:ext cx="56" cy="41"/>
              </a:xfrm>
              <a:custGeom>
                <a:avLst/>
                <a:gdLst/>
                <a:ahLst/>
                <a:cxnLst>
                  <a:cxn ang="0">
                    <a:pos x="117" y="18"/>
                  </a:cxn>
                  <a:cxn ang="0">
                    <a:pos x="116" y="14"/>
                  </a:cxn>
                  <a:cxn ang="0">
                    <a:pos x="114" y="11"/>
                  </a:cxn>
                  <a:cxn ang="0">
                    <a:pos x="112" y="8"/>
                  </a:cxn>
                  <a:cxn ang="0">
                    <a:pos x="108" y="7"/>
                  </a:cxn>
                  <a:cxn ang="0">
                    <a:pos x="106" y="7"/>
                  </a:cxn>
                  <a:cxn ang="0">
                    <a:pos x="99" y="6"/>
                  </a:cxn>
                  <a:cxn ang="0">
                    <a:pos x="89" y="6"/>
                  </a:cxn>
                  <a:cxn ang="0">
                    <a:pos x="75" y="5"/>
                  </a:cxn>
                  <a:cxn ang="0">
                    <a:pos x="60" y="4"/>
                  </a:cxn>
                  <a:cxn ang="0">
                    <a:pos x="44" y="3"/>
                  </a:cxn>
                  <a:cxn ang="0">
                    <a:pos x="28" y="2"/>
                  </a:cxn>
                  <a:cxn ang="0">
                    <a:pos x="12" y="0"/>
                  </a:cxn>
                  <a:cxn ang="0">
                    <a:pos x="16" y="4"/>
                  </a:cxn>
                  <a:cxn ang="0">
                    <a:pos x="20" y="8"/>
                  </a:cxn>
                  <a:cxn ang="0">
                    <a:pos x="22" y="14"/>
                  </a:cxn>
                  <a:cxn ang="0">
                    <a:pos x="23" y="21"/>
                  </a:cxn>
                  <a:cxn ang="0">
                    <a:pos x="23" y="22"/>
                  </a:cxn>
                  <a:cxn ang="0">
                    <a:pos x="23" y="23"/>
                  </a:cxn>
                  <a:cxn ang="0">
                    <a:pos x="23" y="26"/>
                  </a:cxn>
                  <a:cxn ang="0">
                    <a:pos x="23" y="27"/>
                  </a:cxn>
                  <a:cxn ang="0">
                    <a:pos x="21" y="38"/>
                  </a:cxn>
                  <a:cxn ang="0">
                    <a:pos x="18" y="50"/>
                  </a:cxn>
                  <a:cxn ang="0">
                    <a:pos x="15" y="63"/>
                  </a:cxn>
                  <a:cxn ang="0">
                    <a:pos x="9" y="76"/>
                  </a:cxn>
                  <a:cxn ang="0">
                    <a:pos x="0" y="91"/>
                  </a:cxn>
                  <a:cxn ang="0">
                    <a:pos x="12" y="90"/>
                  </a:cxn>
                  <a:cxn ang="0">
                    <a:pos x="24" y="90"/>
                  </a:cxn>
                  <a:cxn ang="0">
                    <a:pos x="36" y="89"/>
                  </a:cxn>
                  <a:cxn ang="0">
                    <a:pos x="47" y="88"/>
                  </a:cxn>
                  <a:cxn ang="0">
                    <a:pos x="58" y="87"/>
                  </a:cxn>
                  <a:cxn ang="0">
                    <a:pos x="68" y="87"/>
                  </a:cxn>
                  <a:cxn ang="0">
                    <a:pos x="77" y="86"/>
                  </a:cxn>
                  <a:cxn ang="0">
                    <a:pos x="86" y="86"/>
                  </a:cxn>
                  <a:cxn ang="0">
                    <a:pos x="100" y="71"/>
                  </a:cxn>
                  <a:cxn ang="0">
                    <a:pos x="111" y="55"/>
                  </a:cxn>
                  <a:cxn ang="0">
                    <a:pos x="116" y="38"/>
                  </a:cxn>
                  <a:cxn ang="0">
                    <a:pos x="119" y="25"/>
                  </a:cxn>
                  <a:cxn ang="0">
                    <a:pos x="119" y="22"/>
                  </a:cxn>
                  <a:cxn ang="0">
                    <a:pos x="119" y="21"/>
                  </a:cxn>
                  <a:cxn ang="0">
                    <a:pos x="119" y="19"/>
                  </a:cxn>
                  <a:cxn ang="0">
                    <a:pos x="117" y="18"/>
                  </a:cxn>
                </a:cxnLst>
                <a:rect l="0" t="0" r="r" b="b"/>
                <a:pathLst>
                  <a:path w="119" h="91">
                    <a:moveTo>
                      <a:pt x="117" y="18"/>
                    </a:moveTo>
                    <a:lnTo>
                      <a:pt x="116" y="14"/>
                    </a:lnTo>
                    <a:lnTo>
                      <a:pt x="114" y="11"/>
                    </a:lnTo>
                    <a:lnTo>
                      <a:pt x="112" y="8"/>
                    </a:lnTo>
                    <a:lnTo>
                      <a:pt x="108" y="7"/>
                    </a:lnTo>
                    <a:lnTo>
                      <a:pt x="106" y="7"/>
                    </a:lnTo>
                    <a:lnTo>
                      <a:pt x="99" y="6"/>
                    </a:lnTo>
                    <a:lnTo>
                      <a:pt x="89" y="6"/>
                    </a:lnTo>
                    <a:lnTo>
                      <a:pt x="75" y="5"/>
                    </a:lnTo>
                    <a:lnTo>
                      <a:pt x="60" y="4"/>
                    </a:lnTo>
                    <a:lnTo>
                      <a:pt x="44" y="3"/>
                    </a:lnTo>
                    <a:lnTo>
                      <a:pt x="28" y="2"/>
                    </a:lnTo>
                    <a:lnTo>
                      <a:pt x="12" y="0"/>
                    </a:lnTo>
                    <a:lnTo>
                      <a:pt x="16" y="4"/>
                    </a:lnTo>
                    <a:lnTo>
                      <a:pt x="20" y="8"/>
                    </a:lnTo>
                    <a:lnTo>
                      <a:pt x="22" y="14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1" y="38"/>
                    </a:lnTo>
                    <a:lnTo>
                      <a:pt x="18" y="50"/>
                    </a:lnTo>
                    <a:lnTo>
                      <a:pt x="15" y="63"/>
                    </a:lnTo>
                    <a:lnTo>
                      <a:pt x="9" y="76"/>
                    </a:lnTo>
                    <a:lnTo>
                      <a:pt x="0" y="91"/>
                    </a:lnTo>
                    <a:lnTo>
                      <a:pt x="12" y="90"/>
                    </a:lnTo>
                    <a:lnTo>
                      <a:pt x="24" y="90"/>
                    </a:lnTo>
                    <a:lnTo>
                      <a:pt x="36" y="89"/>
                    </a:lnTo>
                    <a:lnTo>
                      <a:pt x="47" y="88"/>
                    </a:lnTo>
                    <a:lnTo>
                      <a:pt x="58" y="87"/>
                    </a:lnTo>
                    <a:lnTo>
                      <a:pt x="68" y="87"/>
                    </a:lnTo>
                    <a:lnTo>
                      <a:pt x="77" y="86"/>
                    </a:lnTo>
                    <a:lnTo>
                      <a:pt x="86" y="86"/>
                    </a:lnTo>
                    <a:lnTo>
                      <a:pt x="100" y="71"/>
                    </a:lnTo>
                    <a:lnTo>
                      <a:pt x="111" y="55"/>
                    </a:lnTo>
                    <a:lnTo>
                      <a:pt x="116" y="38"/>
                    </a:lnTo>
                    <a:lnTo>
                      <a:pt x="119" y="25"/>
                    </a:lnTo>
                    <a:lnTo>
                      <a:pt x="119" y="22"/>
                    </a:lnTo>
                    <a:lnTo>
                      <a:pt x="119" y="21"/>
                    </a:lnTo>
                    <a:lnTo>
                      <a:pt x="119" y="19"/>
                    </a:lnTo>
                    <a:lnTo>
                      <a:pt x="117" y="18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" name="Freeform 118"/>
              <p:cNvSpPr>
                <a:spLocks/>
              </p:cNvSpPr>
              <p:nvPr/>
            </p:nvSpPr>
            <p:spPr bwMode="auto">
              <a:xfrm>
                <a:off x="3990" y="3372"/>
                <a:ext cx="20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2" y="17"/>
                  </a:cxn>
                  <a:cxn ang="0">
                    <a:pos x="41" y="15"/>
                  </a:cxn>
                  <a:cxn ang="0">
                    <a:pos x="38" y="12"/>
                  </a:cxn>
                  <a:cxn ang="0">
                    <a:pos x="37" y="11"/>
                  </a:cxn>
                  <a:cxn ang="0">
                    <a:pos x="36" y="11"/>
                  </a:cxn>
                  <a:cxn ang="0">
                    <a:pos x="13" y="0"/>
                  </a:cxn>
                  <a:cxn ang="0">
                    <a:pos x="13" y="62"/>
                  </a:cxn>
                  <a:cxn ang="0">
                    <a:pos x="0" y="92"/>
                  </a:cxn>
                  <a:cxn ang="0">
                    <a:pos x="3" y="91"/>
                  </a:cxn>
                  <a:cxn ang="0">
                    <a:pos x="6" y="91"/>
                  </a:cxn>
                  <a:cxn ang="0">
                    <a:pos x="10" y="91"/>
                  </a:cxn>
                  <a:cxn ang="0">
                    <a:pos x="13" y="91"/>
                  </a:cxn>
                  <a:cxn ang="0">
                    <a:pos x="26" y="76"/>
                  </a:cxn>
                  <a:cxn ang="0">
                    <a:pos x="34" y="61"/>
                  </a:cxn>
                  <a:cxn ang="0">
                    <a:pos x="37" y="47"/>
                  </a:cxn>
                  <a:cxn ang="0">
                    <a:pos x="40" y="34"/>
                  </a:cxn>
                  <a:cxn ang="0">
                    <a:pos x="40" y="32"/>
                  </a:cxn>
                  <a:cxn ang="0">
                    <a:pos x="41" y="27"/>
                  </a:cxn>
                  <a:cxn ang="0">
                    <a:pos x="42" y="24"/>
                  </a:cxn>
                  <a:cxn ang="0">
                    <a:pos x="42" y="21"/>
                  </a:cxn>
                </a:cxnLst>
                <a:rect l="0" t="0" r="r" b="b"/>
                <a:pathLst>
                  <a:path w="42" h="92">
                    <a:moveTo>
                      <a:pt x="42" y="21"/>
                    </a:moveTo>
                    <a:lnTo>
                      <a:pt x="42" y="17"/>
                    </a:lnTo>
                    <a:lnTo>
                      <a:pt x="41" y="15"/>
                    </a:lnTo>
                    <a:lnTo>
                      <a:pt x="38" y="12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13" y="0"/>
                    </a:lnTo>
                    <a:lnTo>
                      <a:pt x="13" y="62"/>
                    </a:lnTo>
                    <a:lnTo>
                      <a:pt x="0" y="92"/>
                    </a:lnTo>
                    <a:lnTo>
                      <a:pt x="3" y="91"/>
                    </a:lnTo>
                    <a:lnTo>
                      <a:pt x="6" y="91"/>
                    </a:lnTo>
                    <a:lnTo>
                      <a:pt x="10" y="91"/>
                    </a:lnTo>
                    <a:lnTo>
                      <a:pt x="13" y="91"/>
                    </a:lnTo>
                    <a:lnTo>
                      <a:pt x="26" y="76"/>
                    </a:lnTo>
                    <a:lnTo>
                      <a:pt x="34" y="61"/>
                    </a:lnTo>
                    <a:lnTo>
                      <a:pt x="37" y="47"/>
                    </a:lnTo>
                    <a:lnTo>
                      <a:pt x="40" y="34"/>
                    </a:lnTo>
                    <a:lnTo>
                      <a:pt x="40" y="32"/>
                    </a:lnTo>
                    <a:lnTo>
                      <a:pt x="41" y="27"/>
                    </a:lnTo>
                    <a:lnTo>
                      <a:pt x="42" y="24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" name="Freeform 119"/>
              <p:cNvSpPr>
                <a:spLocks/>
              </p:cNvSpPr>
              <p:nvPr/>
            </p:nvSpPr>
            <p:spPr bwMode="auto">
              <a:xfrm>
                <a:off x="3742" y="3335"/>
                <a:ext cx="193" cy="64"/>
              </a:xfrm>
              <a:custGeom>
                <a:avLst/>
                <a:gdLst/>
                <a:ahLst/>
                <a:cxnLst>
                  <a:cxn ang="0">
                    <a:pos x="314" y="0"/>
                  </a:cxn>
                  <a:cxn ang="0">
                    <a:pos x="323" y="13"/>
                  </a:cxn>
                  <a:cxn ang="0">
                    <a:pos x="327" y="29"/>
                  </a:cxn>
                  <a:cxn ang="0">
                    <a:pos x="323" y="46"/>
                  </a:cxn>
                  <a:cxn ang="0">
                    <a:pos x="315" y="58"/>
                  </a:cxn>
                  <a:cxn ang="0">
                    <a:pos x="303" y="68"/>
                  </a:cxn>
                  <a:cxn ang="0">
                    <a:pos x="286" y="71"/>
                  </a:cxn>
                  <a:cxn ang="0">
                    <a:pos x="253" y="70"/>
                  </a:cxn>
                  <a:cxn ang="0">
                    <a:pos x="230" y="56"/>
                  </a:cxn>
                  <a:cxn ang="0">
                    <a:pos x="220" y="29"/>
                  </a:cxn>
                  <a:cxn ang="0">
                    <a:pos x="223" y="13"/>
                  </a:cxn>
                  <a:cxn ang="0">
                    <a:pos x="233" y="0"/>
                  </a:cxn>
                  <a:cxn ang="0">
                    <a:pos x="118" y="6"/>
                  </a:cxn>
                  <a:cxn ang="0">
                    <a:pos x="125" y="21"/>
                  </a:cxn>
                  <a:cxn ang="0">
                    <a:pos x="125" y="38"/>
                  </a:cxn>
                  <a:cxn ang="0">
                    <a:pos x="119" y="53"/>
                  </a:cxn>
                  <a:cxn ang="0">
                    <a:pos x="108" y="64"/>
                  </a:cxn>
                  <a:cxn ang="0">
                    <a:pos x="93" y="70"/>
                  </a:cxn>
                  <a:cxn ang="0">
                    <a:pos x="52" y="71"/>
                  </a:cxn>
                  <a:cxn ang="0">
                    <a:pos x="39" y="65"/>
                  </a:cxn>
                  <a:cxn ang="0">
                    <a:pos x="20" y="44"/>
                  </a:cxn>
                  <a:cxn ang="0">
                    <a:pos x="19" y="21"/>
                  </a:cxn>
                  <a:cxn ang="0">
                    <a:pos x="26" y="6"/>
                  </a:cxn>
                  <a:cxn ang="0">
                    <a:pos x="0" y="0"/>
                  </a:cxn>
                  <a:cxn ang="0">
                    <a:pos x="91" y="79"/>
                  </a:cxn>
                  <a:cxn ang="0">
                    <a:pos x="96" y="104"/>
                  </a:cxn>
                  <a:cxn ang="0">
                    <a:pos x="106" y="140"/>
                  </a:cxn>
                  <a:cxn ang="0">
                    <a:pos x="129" y="140"/>
                  </a:cxn>
                  <a:cxn ang="0">
                    <a:pos x="164" y="140"/>
                  </a:cxn>
                  <a:cxn ang="0">
                    <a:pos x="201" y="140"/>
                  </a:cxn>
                  <a:cxn ang="0">
                    <a:pos x="224" y="140"/>
                  </a:cxn>
                  <a:cxn ang="0">
                    <a:pos x="232" y="104"/>
                  </a:cxn>
                  <a:cxn ang="0">
                    <a:pos x="238" y="79"/>
                  </a:cxn>
                  <a:cxn ang="0">
                    <a:pos x="403" y="79"/>
                  </a:cxn>
                  <a:cxn ang="0">
                    <a:pos x="410" y="136"/>
                  </a:cxn>
                  <a:cxn ang="0">
                    <a:pos x="414" y="136"/>
                  </a:cxn>
                  <a:cxn ang="0">
                    <a:pos x="417" y="113"/>
                  </a:cxn>
                  <a:cxn ang="0">
                    <a:pos x="417" y="34"/>
                  </a:cxn>
                </a:cxnLst>
                <a:rect l="0" t="0" r="r" b="b"/>
                <a:pathLst>
                  <a:path w="417" h="140">
                    <a:moveTo>
                      <a:pt x="417" y="0"/>
                    </a:moveTo>
                    <a:lnTo>
                      <a:pt x="314" y="0"/>
                    </a:lnTo>
                    <a:lnTo>
                      <a:pt x="320" y="6"/>
                    </a:lnTo>
                    <a:lnTo>
                      <a:pt x="323" y="13"/>
                    </a:lnTo>
                    <a:lnTo>
                      <a:pt x="326" y="21"/>
                    </a:lnTo>
                    <a:lnTo>
                      <a:pt x="327" y="29"/>
                    </a:lnTo>
                    <a:lnTo>
                      <a:pt x="326" y="38"/>
                    </a:lnTo>
                    <a:lnTo>
                      <a:pt x="323" y="46"/>
                    </a:lnTo>
                    <a:lnTo>
                      <a:pt x="320" y="53"/>
                    </a:lnTo>
                    <a:lnTo>
                      <a:pt x="315" y="58"/>
                    </a:lnTo>
                    <a:lnTo>
                      <a:pt x="309" y="64"/>
                    </a:lnTo>
                    <a:lnTo>
                      <a:pt x="303" y="68"/>
                    </a:lnTo>
                    <a:lnTo>
                      <a:pt x="295" y="70"/>
                    </a:lnTo>
                    <a:lnTo>
                      <a:pt x="286" y="71"/>
                    </a:lnTo>
                    <a:lnTo>
                      <a:pt x="253" y="71"/>
                    </a:lnTo>
                    <a:lnTo>
                      <a:pt x="253" y="70"/>
                    </a:lnTo>
                    <a:lnTo>
                      <a:pt x="240" y="65"/>
                    </a:lnTo>
                    <a:lnTo>
                      <a:pt x="230" y="56"/>
                    </a:lnTo>
                    <a:lnTo>
                      <a:pt x="222" y="44"/>
                    </a:lnTo>
                    <a:lnTo>
                      <a:pt x="220" y="29"/>
                    </a:lnTo>
                    <a:lnTo>
                      <a:pt x="221" y="21"/>
                    </a:lnTo>
                    <a:lnTo>
                      <a:pt x="223" y="13"/>
                    </a:lnTo>
                    <a:lnTo>
                      <a:pt x="228" y="6"/>
                    </a:lnTo>
                    <a:lnTo>
                      <a:pt x="233" y="0"/>
                    </a:lnTo>
                    <a:lnTo>
                      <a:pt x="113" y="0"/>
                    </a:lnTo>
                    <a:lnTo>
                      <a:pt x="118" y="6"/>
                    </a:lnTo>
                    <a:lnTo>
                      <a:pt x="123" y="13"/>
                    </a:lnTo>
                    <a:lnTo>
                      <a:pt x="125" y="21"/>
                    </a:lnTo>
                    <a:lnTo>
                      <a:pt x="126" y="29"/>
                    </a:lnTo>
                    <a:lnTo>
                      <a:pt x="125" y="38"/>
                    </a:lnTo>
                    <a:lnTo>
                      <a:pt x="123" y="46"/>
                    </a:lnTo>
                    <a:lnTo>
                      <a:pt x="119" y="53"/>
                    </a:lnTo>
                    <a:lnTo>
                      <a:pt x="115" y="58"/>
                    </a:lnTo>
                    <a:lnTo>
                      <a:pt x="108" y="64"/>
                    </a:lnTo>
                    <a:lnTo>
                      <a:pt x="101" y="68"/>
                    </a:lnTo>
                    <a:lnTo>
                      <a:pt x="93" y="70"/>
                    </a:lnTo>
                    <a:lnTo>
                      <a:pt x="85" y="71"/>
                    </a:lnTo>
                    <a:lnTo>
                      <a:pt x="52" y="71"/>
                    </a:lnTo>
                    <a:lnTo>
                      <a:pt x="52" y="70"/>
                    </a:lnTo>
                    <a:lnTo>
                      <a:pt x="39" y="65"/>
                    </a:lnTo>
                    <a:lnTo>
                      <a:pt x="29" y="56"/>
                    </a:lnTo>
                    <a:lnTo>
                      <a:pt x="20" y="44"/>
                    </a:lnTo>
                    <a:lnTo>
                      <a:pt x="18" y="29"/>
                    </a:lnTo>
                    <a:lnTo>
                      <a:pt x="19" y="21"/>
                    </a:lnTo>
                    <a:lnTo>
                      <a:pt x="22" y="13"/>
                    </a:lnTo>
                    <a:lnTo>
                      <a:pt x="26" y="6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91" y="79"/>
                    </a:lnTo>
                    <a:lnTo>
                      <a:pt x="93" y="87"/>
                    </a:lnTo>
                    <a:lnTo>
                      <a:pt x="96" y="104"/>
                    </a:lnTo>
                    <a:lnTo>
                      <a:pt x="102" y="125"/>
                    </a:lnTo>
                    <a:lnTo>
                      <a:pt x="106" y="140"/>
                    </a:lnTo>
                    <a:lnTo>
                      <a:pt x="115" y="140"/>
                    </a:lnTo>
                    <a:lnTo>
                      <a:pt x="129" y="140"/>
                    </a:lnTo>
                    <a:lnTo>
                      <a:pt x="146" y="140"/>
                    </a:lnTo>
                    <a:lnTo>
                      <a:pt x="164" y="140"/>
                    </a:lnTo>
                    <a:lnTo>
                      <a:pt x="184" y="140"/>
                    </a:lnTo>
                    <a:lnTo>
                      <a:pt x="201" y="140"/>
                    </a:lnTo>
                    <a:lnTo>
                      <a:pt x="215" y="140"/>
                    </a:lnTo>
                    <a:lnTo>
                      <a:pt x="224" y="140"/>
                    </a:lnTo>
                    <a:lnTo>
                      <a:pt x="228" y="125"/>
                    </a:lnTo>
                    <a:lnTo>
                      <a:pt x="232" y="104"/>
                    </a:lnTo>
                    <a:lnTo>
                      <a:pt x="236" y="87"/>
                    </a:lnTo>
                    <a:lnTo>
                      <a:pt x="238" y="79"/>
                    </a:lnTo>
                    <a:lnTo>
                      <a:pt x="391" y="79"/>
                    </a:lnTo>
                    <a:lnTo>
                      <a:pt x="403" y="79"/>
                    </a:lnTo>
                    <a:lnTo>
                      <a:pt x="407" y="136"/>
                    </a:lnTo>
                    <a:lnTo>
                      <a:pt x="410" y="136"/>
                    </a:lnTo>
                    <a:lnTo>
                      <a:pt x="412" y="136"/>
                    </a:lnTo>
                    <a:lnTo>
                      <a:pt x="414" y="136"/>
                    </a:lnTo>
                    <a:lnTo>
                      <a:pt x="417" y="136"/>
                    </a:lnTo>
                    <a:lnTo>
                      <a:pt x="417" y="113"/>
                    </a:lnTo>
                    <a:lnTo>
                      <a:pt x="417" y="74"/>
                    </a:lnTo>
                    <a:lnTo>
                      <a:pt x="417" y="34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" name="Freeform 120"/>
              <p:cNvSpPr>
                <a:spLocks/>
              </p:cNvSpPr>
              <p:nvPr/>
            </p:nvSpPr>
            <p:spPr bwMode="auto">
              <a:xfrm>
                <a:off x="3945" y="3337"/>
                <a:ext cx="142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3" y="19"/>
                  </a:cxn>
                  <a:cxn ang="0">
                    <a:pos x="30" y="20"/>
                  </a:cxn>
                  <a:cxn ang="0">
                    <a:pos x="49" y="22"/>
                  </a:cxn>
                  <a:cxn ang="0">
                    <a:pos x="71" y="23"/>
                  </a:cxn>
                  <a:cxn ang="0">
                    <a:pos x="95" y="25"/>
                  </a:cxn>
                  <a:cxn ang="0">
                    <a:pos x="119" y="28"/>
                  </a:cxn>
                  <a:cxn ang="0">
                    <a:pos x="145" y="30"/>
                  </a:cxn>
                  <a:cxn ang="0">
                    <a:pos x="170" y="32"/>
                  </a:cxn>
                  <a:cxn ang="0">
                    <a:pos x="194" y="35"/>
                  </a:cxn>
                  <a:cxn ang="0">
                    <a:pos x="218" y="36"/>
                  </a:cxn>
                  <a:cxn ang="0">
                    <a:pos x="240" y="38"/>
                  </a:cxn>
                  <a:cxn ang="0">
                    <a:pos x="260" y="40"/>
                  </a:cxn>
                  <a:cxn ang="0">
                    <a:pos x="276" y="42"/>
                  </a:cxn>
                  <a:cxn ang="0">
                    <a:pos x="290" y="43"/>
                  </a:cxn>
                  <a:cxn ang="0">
                    <a:pos x="299" y="44"/>
                  </a:cxn>
                  <a:cxn ang="0">
                    <a:pos x="304" y="44"/>
                  </a:cxn>
                  <a:cxn ang="0">
                    <a:pos x="305" y="42"/>
                  </a:cxn>
                  <a:cxn ang="0">
                    <a:pos x="305" y="38"/>
                  </a:cxn>
                  <a:cxn ang="0">
                    <a:pos x="305" y="35"/>
                  </a:cxn>
                  <a:cxn ang="0">
                    <a:pos x="306" y="31"/>
                  </a:cxn>
                  <a:cxn ang="0">
                    <a:pos x="297" y="30"/>
                  </a:cxn>
                  <a:cxn ang="0">
                    <a:pos x="285" y="29"/>
                  </a:cxn>
                  <a:cxn ang="0">
                    <a:pos x="270" y="27"/>
                  </a:cxn>
                  <a:cxn ang="0">
                    <a:pos x="254" y="25"/>
                  </a:cxn>
                  <a:cxn ang="0">
                    <a:pos x="236" y="23"/>
                  </a:cxn>
                  <a:cxn ang="0">
                    <a:pos x="217" y="21"/>
                  </a:cxn>
                  <a:cxn ang="0">
                    <a:pos x="199" y="19"/>
                  </a:cxn>
                  <a:cxn ang="0">
                    <a:pos x="179" y="16"/>
                  </a:cxn>
                  <a:cxn ang="0">
                    <a:pos x="161" y="15"/>
                  </a:cxn>
                  <a:cxn ang="0">
                    <a:pos x="142" y="13"/>
                  </a:cxn>
                  <a:cxn ang="0">
                    <a:pos x="126" y="11"/>
                  </a:cxn>
                  <a:cxn ang="0">
                    <a:pos x="111" y="9"/>
                  </a:cxn>
                  <a:cxn ang="0">
                    <a:pos x="100" y="8"/>
                  </a:cxn>
                  <a:cxn ang="0">
                    <a:pos x="91" y="7"/>
                  </a:cxn>
                  <a:cxn ang="0">
                    <a:pos x="85" y="6"/>
                  </a:cxn>
                  <a:cxn ang="0">
                    <a:pos x="82" y="6"/>
                  </a:cxn>
                  <a:cxn ang="0">
                    <a:pos x="80" y="6"/>
                  </a:cxn>
                  <a:cxn ang="0">
                    <a:pos x="73" y="5"/>
                  </a:cxn>
                  <a:cxn ang="0">
                    <a:pos x="64" y="5"/>
                  </a:cxn>
                  <a:cxn ang="0">
                    <a:pos x="53" y="4"/>
                  </a:cxn>
                  <a:cxn ang="0">
                    <a:pos x="39" y="2"/>
                  </a:cxn>
                  <a:cxn ang="0">
                    <a:pos x="25" y="2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306" h="44">
                    <a:moveTo>
                      <a:pt x="0" y="0"/>
                    </a:moveTo>
                    <a:lnTo>
                      <a:pt x="0" y="17"/>
                    </a:lnTo>
                    <a:lnTo>
                      <a:pt x="13" y="19"/>
                    </a:lnTo>
                    <a:lnTo>
                      <a:pt x="30" y="20"/>
                    </a:lnTo>
                    <a:lnTo>
                      <a:pt x="49" y="22"/>
                    </a:lnTo>
                    <a:lnTo>
                      <a:pt x="71" y="23"/>
                    </a:lnTo>
                    <a:lnTo>
                      <a:pt x="95" y="25"/>
                    </a:lnTo>
                    <a:lnTo>
                      <a:pt x="119" y="28"/>
                    </a:lnTo>
                    <a:lnTo>
                      <a:pt x="145" y="30"/>
                    </a:lnTo>
                    <a:lnTo>
                      <a:pt x="170" y="32"/>
                    </a:lnTo>
                    <a:lnTo>
                      <a:pt x="194" y="35"/>
                    </a:lnTo>
                    <a:lnTo>
                      <a:pt x="218" y="36"/>
                    </a:lnTo>
                    <a:lnTo>
                      <a:pt x="240" y="38"/>
                    </a:lnTo>
                    <a:lnTo>
                      <a:pt x="260" y="40"/>
                    </a:lnTo>
                    <a:lnTo>
                      <a:pt x="276" y="42"/>
                    </a:lnTo>
                    <a:lnTo>
                      <a:pt x="290" y="43"/>
                    </a:lnTo>
                    <a:lnTo>
                      <a:pt x="299" y="44"/>
                    </a:lnTo>
                    <a:lnTo>
                      <a:pt x="304" y="44"/>
                    </a:lnTo>
                    <a:lnTo>
                      <a:pt x="305" y="42"/>
                    </a:lnTo>
                    <a:lnTo>
                      <a:pt x="305" y="38"/>
                    </a:lnTo>
                    <a:lnTo>
                      <a:pt x="305" y="35"/>
                    </a:lnTo>
                    <a:lnTo>
                      <a:pt x="306" y="31"/>
                    </a:lnTo>
                    <a:lnTo>
                      <a:pt x="297" y="30"/>
                    </a:lnTo>
                    <a:lnTo>
                      <a:pt x="285" y="29"/>
                    </a:lnTo>
                    <a:lnTo>
                      <a:pt x="270" y="27"/>
                    </a:lnTo>
                    <a:lnTo>
                      <a:pt x="254" y="25"/>
                    </a:lnTo>
                    <a:lnTo>
                      <a:pt x="236" y="23"/>
                    </a:lnTo>
                    <a:lnTo>
                      <a:pt x="217" y="21"/>
                    </a:lnTo>
                    <a:lnTo>
                      <a:pt x="199" y="19"/>
                    </a:lnTo>
                    <a:lnTo>
                      <a:pt x="179" y="16"/>
                    </a:lnTo>
                    <a:lnTo>
                      <a:pt x="161" y="15"/>
                    </a:lnTo>
                    <a:lnTo>
                      <a:pt x="142" y="13"/>
                    </a:lnTo>
                    <a:lnTo>
                      <a:pt x="126" y="11"/>
                    </a:lnTo>
                    <a:lnTo>
                      <a:pt x="111" y="9"/>
                    </a:lnTo>
                    <a:lnTo>
                      <a:pt x="100" y="8"/>
                    </a:lnTo>
                    <a:lnTo>
                      <a:pt x="91" y="7"/>
                    </a:lnTo>
                    <a:lnTo>
                      <a:pt x="85" y="6"/>
                    </a:lnTo>
                    <a:lnTo>
                      <a:pt x="82" y="6"/>
                    </a:lnTo>
                    <a:lnTo>
                      <a:pt x="80" y="6"/>
                    </a:lnTo>
                    <a:lnTo>
                      <a:pt x="73" y="5"/>
                    </a:lnTo>
                    <a:lnTo>
                      <a:pt x="64" y="5"/>
                    </a:lnTo>
                    <a:lnTo>
                      <a:pt x="53" y="4"/>
                    </a:lnTo>
                    <a:lnTo>
                      <a:pt x="39" y="2"/>
                    </a:lnTo>
                    <a:lnTo>
                      <a:pt x="25" y="2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" name="Freeform 121"/>
              <p:cNvSpPr>
                <a:spLocks/>
              </p:cNvSpPr>
              <p:nvPr/>
            </p:nvSpPr>
            <p:spPr bwMode="auto">
              <a:xfrm>
                <a:off x="3766" y="3156"/>
                <a:ext cx="52" cy="27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1" y="53"/>
                  </a:cxn>
                  <a:cxn ang="0">
                    <a:pos x="13" y="52"/>
                  </a:cxn>
                  <a:cxn ang="0">
                    <a:pos x="15" y="52"/>
                  </a:cxn>
                  <a:cxn ang="0">
                    <a:pos x="18" y="51"/>
                  </a:cxn>
                  <a:cxn ang="0">
                    <a:pos x="20" y="51"/>
                  </a:cxn>
                  <a:cxn ang="0">
                    <a:pos x="113" y="51"/>
                  </a:cxn>
                  <a:cxn ang="0">
                    <a:pos x="113" y="39"/>
                  </a:cxn>
                  <a:cxn ang="0">
                    <a:pos x="113" y="24"/>
                  </a:cxn>
                  <a:cxn ang="0">
                    <a:pos x="113" y="11"/>
                  </a:cxn>
                  <a:cxn ang="0">
                    <a:pos x="113" y="0"/>
                  </a:cxn>
                  <a:cxn ang="0">
                    <a:pos x="105" y="0"/>
                  </a:cxn>
                  <a:cxn ang="0">
                    <a:pos x="94" y="0"/>
                  </a:cxn>
                  <a:cxn ang="0">
                    <a:pos x="79" y="0"/>
                  </a:cxn>
                  <a:cxn ang="0">
                    <a:pos x="63" y="0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1" y="6"/>
                  </a:cxn>
                  <a:cxn ang="0">
                    <a:pos x="5" y="9"/>
                  </a:cxn>
                  <a:cxn ang="0">
                    <a:pos x="0" y="13"/>
                  </a:cxn>
                  <a:cxn ang="0">
                    <a:pos x="0" y="20"/>
                  </a:cxn>
                  <a:cxn ang="0">
                    <a:pos x="0" y="31"/>
                  </a:cxn>
                  <a:cxn ang="0">
                    <a:pos x="0" y="45"/>
                  </a:cxn>
                  <a:cxn ang="0">
                    <a:pos x="0" y="61"/>
                  </a:cxn>
                </a:cxnLst>
                <a:rect l="0" t="0" r="r" b="b"/>
                <a:pathLst>
                  <a:path w="113" h="61">
                    <a:moveTo>
                      <a:pt x="0" y="61"/>
                    </a:moveTo>
                    <a:lnTo>
                      <a:pt x="11" y="53"/>
                    </a:lnTo>
                    <a:lnTo>
                      <a:pt x="13" y="52"/>
                    </a:lnTo>
                    <a:lnTo>
                      <a:pt x="15" y="52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113" y="51"/>
                    </a:lnTo>
                    <a:lnTo>
                      <a:pt x="113" y="39"/>
                    </a:lnTo>
                    <a:lnTo>
                      <a:pt x="113" y="24"/>
                    </a:lnTo>
                    <a:lnTo>
                      <a:pt x="113" y="11"/>
                    </a:lnTo>
                    <a:lnTo>
                      <a:pt x="113" y="0"/>
                    </a:lnTo>
                    <a:lnTo>
                      <a:pt x="105" y="0"/>
                    </a:lnTo>
                    <a:lnTo>
                      <a:pt x="94" y="0"/>
                    </a:lnTo>
                    <a:lnTo>
                      <a:pt x="79" y="0"/>
                    </a:lnTo>
                    <a:lnTo>
                      <a:pt x="63" y="0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6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0" y="31"/>
                    </a:lnTo>
                    <a:lnTo>
                      <a:pt x="0" y="4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" name="Freeform 122"/>
              <p:cNvSpPr>
                <a:spLocks/>
              </p:cNvSpPr>
              <p:nvPr/>
            </p:nvSpPr>
            <p:spPr bwMode="auto">
              <a:xfrm>
                <a:off x="3997" y="3356"/>
                <a:ext cx="86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4" y="17"/>
                  </a:cxn>
                  <a:cxn ang="0">
                    <a:pos x="32" y="18"/>
                  </a:cxn>
                  <a:cxn ang="0">
                    <a:pos x="54" y="19"/>
                  </a:cxn>
                  <a:cxn ang="0">
                    <a:pos x="76" y="22"/>
                  </a:cxn>
                  <a:cxn ang="0">
                    <a:pos x="97" y="23"/>
                  </a:cxn>
                  <a:cxn ang="0">
                    <a:pos x="115" y="24"/>
                  </a:cxn>
                  <a:cxn ang="0">
                    <a:pos x="127" y="25"/>
                  </a:cxn>
                  <a:cxn ang="0">
                    <a:pos x="131" y="25"/>
                  </a:cxn>
                  <a:cxn ang="0">
                    <a:pos x="141" y="27"/>
                  </a:cxn>
                  <a:cxn ang="0">
                    <a:pos x="147" y="33"/>
                  </a:cxn>
                  <a:cxn ang="0">
                    <a:pos x="152" y="40"/>
                  </a:cxn>
                  <a:cxn ang="0">
                    <a:pos x="156" y="48"/>
                  </a:cxn>
                  <a:cxn ang="0">
                    <a:pos x="157" y="63"/>
                  </a:cxn>
                  <a:cxn ang="0">
                    <a:pos x="153" y="81"/>
                  </a:cxn>
                  <a:cxn ang="0">
                    <a:pos x="144" y="99"/>
                  </a:cxn>
                  <a:cxn ang="0">
                    <a:pos x="133" y="117"/>
                  </a:cxn>
                  <a:cxn ang="0">
                    <a:pos x="138" y="117"/>
                  </a:cxn>
                  <a:cxn ang="0">
                    <a:pos x="144" y="117"/>
                  </a:cxn>
                  <a:cxn ang="0">
                    <a:pos x="147" y="117"/>
                  </a:cxn>
                  <a:cxn ang="0">
                    <a:pos x="149" y="116"/>
                  </a:cxn>
                  <a:cxn ang="0">
                    <a:pos x="151" y="114"/>
                  </a:cxn>
                  <a:cxn ang="0">
                    <a:pos x="156" y="110"/>
                  </a:cxn>
                  <a:cxn ang="0">
                    <a:pos x="161" y="106"/>
                  </a:cxn>
                  <a:cxn ang="0">
                    <a:pos x="167" y="101"/>
                  </a:cxn>
                  <a:cxn ang="0">
                    <a:pos x="173" y="97"/>
                  </a:cxn>
                  <a:cxn ang="0">
                    <a:pos x="179" y="92"/>
                  </a:cxn>
                  <a:cxn ang="0">
                    <a:pos x="183" y="87"/>
                  </a:cxn>
                  <a:cxn ang="0">
                    <a:pos x="187" y="85"/>
                  </a:cxn>
                  <a:cxn ang="0">
                    <a:pos x="187" y="74"/>
                  </a:cxn>
                  <a:cxn ang="0">
                    <a:pos x="187" y="54"/>
                  </a:cxn>
                  <a:cxn ang="0">
                    <a:pos x="185" y="33"/>
                  </a:cxn>
                  <a:cxn ang="0">
                    <a:pos x="185" y="16"/>
                  </a:cxn>
                  <a:cxn ang="0">
                    <a:pos x="0" y="0"/>
                  </a:cxn>
                </a:cxnLst>
                <a:rect l="0" t="0" r="r" b="b"/>
                <a:pathLst>
                  <a:path w="187" h="117">
                    <a:moveTo>
                      <a:pt x="0" y="0"/>
                    </a:moveTo>
                    <a:lnTo>
                      <a:pt x="0" y="16"/>
                    </a:lnTo>
                    <a:lnTo>
                      <a:pt x="14" y="17"/>
                    </a:lnTo>
                    <a:lnTo>
                      <a:pt x="32" y="18"/>
                    </a:lnTo>
                    <a:lnTo>
                      <a:pt x="54" y="19"/>
                    </a:lnTo>
                    <a:lnTo>
                      <a:pt x="76" y="22"/>
                    </a:lnTo>
                    <a:lnTo>
                      <a:pt x="97" y="23"/>
                    </a:lnTo>
                    <a:lnTo>
                      <a:pt x="115" y="24"/>
                    </a:lnTo>
                    <a:lnTo>
                      <a:pt x="127" y="25"/>
                    </a:lnTo>
                    <a:lnTo>
                      <a:pt x="131" y="25"/>
                    </a:lnTo>
                    <a:lnTo>
                      <a:pt x="141" y="27"/>
                    </a:lnTo>
                    <a:lnTo>
                      <a:pt x="147" y="33"/>
                    </a:lnTo>
                    <a:lnTo>
                      <a:pt x="152" y="40"/>
                    </a:lnTo>
                    <a:lnTo>
                      <a:pt x="156" y="48"/>
                    </a:lnTo>
                    <a:lnTo>
                      <a:pt x="157" y="63"/>
                    </a:lnTo>
                    <a:lnTo>
                      <a:pt x="153" y="81"/>
                    </a:lnTo>
                    <a:lnTo>
                      <a:pt x="144" y="99"/>
                    </a:lnTo>
                    <a:lnTo>
                      <a:pt x="133" y="117"/>
                    </a:lnTo>
                    <a:lnTo>
                      <a:pt x="138" y="117"/>
                    </a:lnTo>
                    <a:lnTo>
                      <a:pt x="144" y="117"/>
                    </a:lnTo>
                    <a:lnTo>
                      <a:pt x="147" y="117"/>
                    </a:lnTo>
                    <a:lnTo>
                      <a:pt x="149" y="116"/>
                    </a:lnTo>
                    <a:lnTo>
                      <a:pt x="151" y="114"/>
                    </a:lnTo>
                    <a:lnTo>
                      <a:pt x="156" y="110"/>
                    </a:lnTo>
                    <a:lnTo>
                      <a:pt x="161" y="106"/>
                    </a:lnTo>
                    <a:lnTo>
                      <a:pt x="167" y="101"/>
                    </a:lnTo>
                    <a:lnTo>
                      <a:pt x="173" y="97"/>
                    </a:lnTo>
                    <a:lnTo>
                      <a:pt x="179" y="92"/>
                    </a:lnTo>
                    <a:lnTo>
                      <a:pt x="183" y="87"/>
                    </a:lnTo>
                    <a:lnTo>
                      <a:pt x="187" y="85"/>
                    </a:lnTo>
                    <a:lnTo>
                      <a:pt x="187" y="74"/>
                    </a:lnTo>
                    <a:lnTo>
                      <a:pt x="187" y="54"/>
                    </a:lnTo>
                    <a:lnTo>
                      <a:pt x="185" y="33"/>
                    </a:lnTo>
                    <a:lnTo>
                      <a:pt x="185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" name="Freeform 123"/>
              <p:cNvSpPr>
                <a:spLocks/>
              </p:cNvSpPr>
              <p:nvPr/>
            </p:nvSpPr>
            <p:spPr bwMode="auto">
              <a:xfrm>
                <a:off x="3758" y="3338"/>
                <a:ext cx="23" cy="2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6" y="50"/>
                  </a:cxn>
                  <a:cxn ang="0">
                    <a:pos x="35" y="48"/>
                  </a:cxn>
                  <a:cxn ang="0">
                    <a:pos x="43" y="42"/>
                  </a:cxn>
                  <a:cxn ang="0">
                    <a:pos x="48" y="34"/>
                  </a:cxn>
                  <a:cxn ang="0">
                    <a:pos x="50" y="24"/>
                  </a:cxn>
                  <a:cxn ang="0">
                    <a:pos x="48" y="15"/>
                  </a:cxn>
                  <a:cxn ang="0">
                    <a:pos x="43" y="7"/>
                  </a:cxn>
                  <a:cxn ang="0">
                    <a:pos x="35" y="3"/>
                  </a:cxn>
                  <a:cxn ang="0">
                    <a:pos x="26" y="0"/>
                  </a:cxn>
                  <a:cxn ang="0">
                    <a:pos x="16" y="3"/>
                  </a:cxn>
                  <a:cxn ang="0">
                    <a:pos x="8" y="7"/>
                  </a:cxn>
                  <a:cxn ang="0">
                    <a:pos x="3" y="15"/>
                  </a:cxn>
                  <a:cxn ang="0">
                    <a:pos x="0" y="24"/>
                  </a:cxn>
                </a:cxnLst>
                <a:rect l="0" t="0" r="r" b="b"/>
                <a:pathLst>
                  <a:path w="50" h="50">
                    <a:moveTo>
                      <a:pt x="0" y="24"/>
                    </a:moveTo>
                    <a:lnTo>
                      <a:pt x="3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lnTo>
                      <a:pt x="35" y="48"/>
                    </a:lnTo>
                    <a:lnTo>
                      <a:pt x="43" y="42"/>
                    </a:lnTo>
                    <a:lnTo>
                      <a:pt x="48" y="34"/>
                    </a:lnTo>
                    <a:lnTo>
                      <a:pt x="50" y="24"/>
                    </a:lnTo>
                    <a:lnTo>
                      <a:pt x="48" y="15"/>
                    </a:lnTo>
                    <a:lnTo>
                      <a:pt x="43" y="7"/>
                    </a:lnTo>
                    <a:lnTo>
                      <a:pt x="35" y="3"/>
                    </a:lnTo>
                    <a:lnTo>
                      <a:pt x="26" y="0"/>
                    </a:lnTo>
                    <a:lnTo>
                      <a:pt x="16" y="3"/>
                    </a:lnTo>
                    <a:lnTo>
                      <a:pt x="8" y="7"/>
                    </a:lnTo>
                    <a:lnTo>
                      <a:pt x="3" y="1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" name="Freeform 124"/>
              <p:cNvSpPr>
                <a:spLocks/>
              </p:cNvSpPr>
              <p:nvPr/>
            </p:nvSpPr>
            <p:spPr bwMode="auto">
              <a:xfrm>
                <a:off x="3831" y="3193"/>
                <a:ext cx="106" cy="127"/>
              </a:xfrm>
              <a:custGeom>
                <a:avLst/>
                <a:gdLst/>
                <a:ahLst/>
                <a:cxnLst>
                  <a:cxn ang="0">
                    <a:pos x="228" y="66"/>
                  </a:cxn>
                  <a:cxn ang="0">
                    <a:pos x="220" y="61"/>
                  </a:cxn>
                  <a:cxn ang="0">
                    <a:pos x="206" y="53"/>
                  </a:cxn>
                  <a:cxn ang="0">
                    <a:pos x="190" y="43"/>
                  </a:cxn>
                  <a:cxn ang="0">
                    <a:pos x="172" y="31"/>
                  </a:cxn>
                  <a:cxn ang="0">
                    <a:pos x="153" y="21"/>
                  </a:cxn>
                  <a:cxn ang="0">
                    <a:pos x="137" y="11"/>
                  </a:cxn>
                  <a:cxn ang="0">
                    <a:pos x="126" y="4"/>
                  </a:cxn>
                  <a:cxn ang="0">
                    <a:pos x="120" y="0"/>
                  </a:cxn>
                  <a:cxn ang="0">
                    <a:pos x="115" y="0"/>
                  </a:cxn>
                  <a:cxn ang="0">
                    <a:pos x="107" y="0"/>
                  </a:cxn>
                  <a:cxn ang="0">
                    <a:pos x="96" y="0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43" y="0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0" y="13"/>
                  </a:cxn>
                  <a:cxn ang="0">
                    <a:pos x="37" y="13"/>
                  </a:cxn>
                  <a:cxn ang="0">
                    <a:pos x="54" y="13"/>
                  </a:cxn>
                  <a:cxn ang="0">
                    <a:pos x="69" y="13"/>
                  </a:cxn>
                  <a:cxn ang="0">
                    <a:pos x="83" y="13"/>
                  </a:cxn>
                  <a:cxn ang="0">
                    <a:pos x="93" y="13"/>
                  </a:cxn>
                  <a:cxn ang="0">
                    <a:pos x="100" y="13"/>
                  </a:cxn>
                  <a:cxn ang="0">
                    <a:pos x="104" y="13"/>
                  </a:cxn>
                  <a:cxn ang="0">
                    <a:pos x="109" y="16"/>
                  </a:cxn>
                  <a:cxn ang="0">
                    <a:pos x="121" y="23"/>
                  </a:cxn>
                  <a:cxn ang="0">
                    <a:pos x="137" y="34"/>
                  </a:cxn>
                  <a:cxn ang="0">
                    <a:pos x="155" y="44"/>
                  </a:cxn>
                  <a:cxn ang="0">
                    <a:pos x="174" y="56"/>
                  </a:cxn>
                  <a:cxn ang="0">
                    <a:pos x="190" y="66"/>
                  </a:cxn>
                  <a:cxn ang="0">
                    <a:pos x="204" y="74"/>
                  </a:cxn>
                  <a:cxn ang="0">
                    <a:pos x="212" y="79"/>
                  </a:cxn>
                  <a:cxn ang="0">
                    <a:pos x="212" y="109"/>
                  </a:cxn>
                  <a:cxn ang="0">
                    <a:pos x="212" y="166"/>
                  </a:cxn>
                  <a:cxn ang="0">
                    <a:pos x="212" y="230"/>
                  </a:cxn>
                  <a:cxn ang="0">
                    <a:pos x="212" y="279"/>
                  </a:cxn>
                  <a:cxn ang="0">
                    <a:pos x="218" y="279"/>
                  </a:cxn>
                  <a:cxn ang="0">
                    <a:pos x="222" y="279"/>
                  </a:cxn>
                  <a:cxn ang="0">
                    <a:pos x="226" y="279"/>
                  </a:cxn>
                  <a:cxn ang="0">
                    <a:pos x="228" y="279"/>
                  </a:cxn>
                  <a:cxn ang="0">
                    <a:pos x="228" y="237"/>
                  </a:cxn>
                  <a:cxn ang="0">
                    <a:pos x="228" y="169"/>
                  </a:cxn>
                  <a:cxn ang="0">
                    <a:pos x="228" y="102"/>
                  </a:cxn>
                  <a:cxn ang="0">
                    <a:pos x="228" y="66"/>
                  </a:cxn>
                </a:cxnLst>
                <a:rect l="0" t="0" r="r" b="b"/>
                <a:pathLst>
                  <a:path w="228" h="279">
                    <a:moveTo>
                      <a:pt x="228" y="66"/>
                    </a:moveTo>
                    <a:lnTo>
                      <a:pt x="220" y="61"/>
                    </a:lnTo>
                    <a:lnTo>
                      <a:pt x="206" y="53"/>
                    </a:lnTo>
                    <a:lnTo>
                      <a:pt x="190" y="43"/>
                    </a:lnTo>
                    <a:lnTo>
                      <a:pt x="172" y="31"/>
                    </a:lnTo>
                    <a:lnTo>
                      <a:pt x="153" y="21"/>
                    </a:lnTo>
                    <a:lnTo>
                      <a:pt x="137" y="11"/>
                    </a:lnTo>
                    <a:lnTo>
                      <a:pt x="126" y="4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07" y="0"/>
                    </a:lnTo>
                    <a:lnTo>
                      <a:pt x="96" y="0"/>
                    </a:lnTo>
                    <a:lnTo>
                      <a:pt x="79" y="0"/>
                    </a:lnTo>
                    <a:lnTo>
                      <a:pt x="62" y="0"/>
                    </a:lnTo>
                    <a:lnTo>
                      <a:pt x="43" y="0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0" y="13"/>
                    </a:lnTo>
                    <a:lnTo>
                      <a:pt x="37" y="13"/>
                    </a:lnTo>
                    <a:lnTo>
                      <a:pt x="54" y="13"/>
                    </a:lnTo>
                    <a:lnTo>
                      <a:pt x="69" y="13"/>
                    </a:lnTo>
                    <a:lnTo>
                      <a:pt x="83" y="13"/>
                    </a:lnTo>
                    <a:lnTo>
                      <a:pt x="93" y="13"/>
                    </a:lnTo>
                    <a:lnTo>
                      <a:pt x="100" y="13"/>
                    </a:lnTo>
                    <a:lnTo>
                      <a:pt x="104" y="13"/>
                    </a:lnTo>
                    <a:lnTo>
                      <a:pt x="109" y="16"/>
                    </a:lnTo>
                    <a:lnTo>
                      <a:pt x="121" y="23"/>
                    </a:lnTo>
                    <a:lnTo>
                      <a:pt x="137" y="34"/>
                    </a:lnTo>
                    <a:lnTo>
                      <a:pt x="155" y="44"/>
                    </a:lnTo>
                    <a:lnTo>
                      <a:pt x="174" y="56"/>
                    </a:lnTo>
                    <a:lnTo>
                      <a:pt x="190" y="66"/>
                    </a:lnTo>
                    <a:lnTo>
                      <a:pt x="204" y="74"/>
                    </a:lnTo>
                    <a:lnTo>
                      <a:pt x="212" y="79"/>
                    </a:lnTo>
                    <a:lnTo>
                      <a:pt x="212" y="109"/>
                    </a:lnTo>
                    <a:lnTo>
                      <a:pt x="212" y="166"/>
                    </a:lnTo>
                    <a:lnTo>
                      <a:pt x="212" y="230"/>
                    </a:lnTo>
                    <a:lnTo>
                      <a:pt x="212" y="279"/>
                    </a:lnTo>
                    <a:lnTo>
                      <a:pt x="218" y="279"/>
                    </a:lnTo>
                    <a:lnTo>
                      <a:pt x="222" y="279"/>
                    </a:lnTo>
                    <a:lnTo>
                      <a:pt x="226" y="279"/>
                    </a:lnTo>
                    <a:lnTo>
                      <a:pt x="228" y="279"/>
                    </a:lnTo>
                    <a:lnTo>
                      <a:pt x="228" y="237"/>
                    </a:lnTo>
                    <a:lnTo>
                      <a:pt x="228" y="169"/>
                    </a:lnTo>
                    <a:lnTo>
                      <a:pt x="228" y="102"/>
                    </a:lnTo>
                    <a:lnTo>
                      <a:pt x="22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" name="Freeform 125"/>
              <p:cNvSpPr>
                <a:spLocks/>
              </p:cNvSpPr>
              <p:nvPr/>
            </p:nvSpPr>
            <p:spPr bwMode="auto">
              <a:xfrm>
                <a:off x="3831" y="3199"/>
                <a:ext cx="98" cy="121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100" y="0"/>
                  </a:cxn>
                  <a:cxn ang="0">
                    <a:pos x="93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0"/>
                  </a:cxn>
                  <a:cxn ang="0">
                    <a:pos x="37" y="0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6" y="8"/>
                  </a:cxn>
                  <a:cxn ang="0">
                    <a:pos x="23" y="14"/>
                  </a:cxn>
                  <a:cxn ang="0">
                    <a:pos x="29" y="19"/>
                  </a:cxn>
                  <a:cxn ang="0">
                    <a:pos x="33" y="26"/>
                  </a:cxn>
                  <a:cxn ang="0">
                    <a:pos x="37" y="34"/>
                  </a:cxn>
                  <a:cxn ang="0">
                    <a:pos x="39" y="43"/>
                  </a:cxn>
                  <a:cxn ang="0">
                    <a:pos x="40" y="52"/>
                  </a:cxn>
                  <a:cxn ang="0">
                    <a:pos x="39" y="61"/>
                  </a:cxn>
                  <a:cxn ang="0">
                    <a:pos x="37" y="69"/>
                  </a:cxn>
                  <a:cxn ang="0">
                    <a:pos x="33" y="77"/>
                  </a:cxn>
                  <a:cxn ang="0">
                    <a:pos x="29" y="84"/>
                  </a:cxn>
                  <a:cxn ang="0">
                    <a:pos x="23" y="90"/>
                  </a:cxn>
                  <a:cxn ang="0">
                    <a:pos x="16" y="96"/>
                  </a:cxn>
                  <a:cxn ang="0">
                    <a:pos x="8" y="99"/>
                  </a:cxn>
                  <a:cxn ang="0">
                    <a:pos x="0" y="101"/>
                  </a:cxn>
                  <a:cxn ang="0">
                    <a:pos x="0" y="266"/>
                  </a:cxn>
                  <a:cxn ang="0">
                    <a:pos x="16" y="266"/>
                  </a:cxn>
                  <a:cxn ang="0">
                    <a:pos x="32" y="266"/>
                  </a:cxn>
                  <a:cxn ang="0">
                    <a:pos x="48" y="266"/>
                  </a:cxn>
                  <a:cxn ang="0">
                    <a:pos x="65" y="266"/>
                  </a:cxn>
                  <a:cxn ang="0">
                    <a:pos x="79" y="266"/>
                  </a:cxn>
                  <a:cxn ang="0">
                    <a:pos x="96" y="266"/>
                  </a:cxn>
                  <a:cxn ang="0">
                    <a:pos x="111" y="266"/>
                  </a:cxn>
                  <a:cxn ang="0">
                    <a:pos x="124" y="266"/>
                  </a:cxn>
                  <a:cxn ang="0">
                    <a:pos x="138" y="266"/>
                  </a:cxn>
                  <a:cxn ang="0">
                    <a:pos x="151" y="266"/>
                  </a:cxn>
                  <a:cxn ang="0">
                    <a:pos x="164" y="266"/>
                  </a:cxn>
                  <a:cxn ang="0">
                    <a:pos x="175" y="266"/>
                  </a:cxn>
                  <a:cxn ang="0">
                    <a:pos x="187" y="266"/>
                  </a:cxn>
                  <a:cxn ang="0">
                    <a:pos x="196" y="266"/>
                  </a:cxn>
                  <a:cxn ang="0">
                    <a:pos x="204" y="266"/>
                  </a:cxn>
                  <a:cxn ang="0">
                    <a:pos x="212" y="266"/>
                  </a:cxn>
                  <a:cxn ang="0">
                    <a:pos x="212" y="217"/>
                  </a:cxn>
                  <a:cxn ang="0">
                    <a:pos x="212" y="153"/>
                  </a:cxn>
                  <a:cxn ang="0">
                    <a:pos x="212" y="96"/>
                  </a:cxn>
                  <a:cxn ang="0">
                    <a:pos x="212" y="66"/>
                  </a:cxn>
                  <a:cxn ang="0">
                    <a:pos x="204" y="61"/>
                  </a:cxn>
                  <a:cxn ang="0">
                    <a:pos x="190" y="53"/>
                  </a:cxn>
                  <a:cxn ang="0">
                    <a:pos x="174" y="43"/>
                  </a:cxn>
                  <a:cxn ang="0">
                    <a:pos x="155" y="31"/>
                  </a:cxn>
                  <a:cxn ang="0">
                    <a:pos x="137" y="21"/>
                  </a:cxn>
                  <a:cxn ang="0">
                    <a:pos x="121" y="10"/>
                  </a:cxn>
                  <a:cxn ang="0">
                    <a:pos x="109" y="3"/>
                  </a:cxn>
                  <a:cxn ang="0">
                    <a:pos x="104" y="0"/>
                  </a:cxn>
                </a:cxnLst>
                <a:rect l="0" t="0" r="r" b="b"/>
                <a:pathLst>
                  <a:path w="212" h="266">
                    <a:moveTo>
                      <a:pt x="104" y="0"/>
                    </a:moveTo>
                    <a:lnTo>
                      <a:pt x="100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0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3" y="14"/>
                    </a:lnTo>
                    <a:lnTo>
                      <a:pt x="29" y="19"/>
                    </a:lnTo>
                    <a:lnTo>
                      <a:pt x="33" y="26"/>
                    </a:lnTo>
                    <a:lnTo>
                      <a:pt x="37" y="34"/>
                    </a:lnTo>
                    <a:lnTo>
                      <a:pt x="39" y="43"/>
                    </a:lnTo>
                    <a:lnTo>
                      <a:pt x="40" y="52"/>
                    </a:lnTo>
                    <a:lnTo>
                      <a:pt x="39" y="61"/>
                    </a:lnTo>
                    <a:lnTo>
                      <a:pt x="37" y="69"/>
                    </a:lnTo>
                    <a:lnTo>
                      <a:pt x="33" y="77"/>
                    </a:lnTo>
                    <a:lnTo>
                      <a:pt x="29" y="84"/>
                    </a:lnTo>
                    <a:lnTo>
                      <a:pt x="23" y="90"/>
                    </a:lnTo>
                    <a:lnTo>
                      <a:pt x="16" y="96"/>
                    </a:lnTo>
                    <a:lnTo>
                      <a:pt x="8" y="99"/>
                    </a:lnTo>
                    <a:lnTo>
                      <a:pt x="0" y="101"/>
                    </a:lnTo>
                    <a:lnTo>
                      <a:pt x="0" y="266"/>
                    </a:lnTo>
                    <a:lnTo>
                      <a:pt x="16" y="266"/>
                    </a:lnTo>
                    <a:lnTo>
                      <a:pt x="32" y="266"/>
                    </a:lnTo>
                    <a:lnTo>
                      <a:pt x="48" y="266"/>
                    </a:lnTo>
                    <a:lnTo>
                      <a:pt x="65" y="266"/>
                    </a:lnTo>
                    <a:lnTo>
                      <a:pt x="79" y="266"/>
                    </a:lnTo>
                    <a:lnTo>
                      <a:pt x="96" y="266"/>
                    </a:lnTo>
                    <a:lnTo>
                      <a:pt x="111" y="266"/>
                    </a:lnTo>
                    <a:lnTo>
                      <a:pt x="124" y="266"/>
                    </a:lnTo>
                    <a:lnTo>
                      <a:pt x="138" y="266"/>
                    </a:lnTo>
                    <a:lnTo>
                      <a:pt x="151" y="266"/>
                    </a:lnTo>
                    <a:lnTo>
                      <a:pt x="164" y="266"/>
                    </a:lnTo>
                    <a:lnTo>
                      <a:pt x="175" y="266"/>
                    </a:lnTo>
                    <a:lnTo>
                      <a:pt x="187" y="266"/>
                    </a:lnTo>
                    <a:lnTo>
                      <a:pt x="196" y="266"/>
                    </a:lnTo>
                    <a:lnTo>
                      <a:pt x="204" y="266"/>
                    </a:lnTo>
                    <a:lnTo>
                      <a:pt x="212" y="266"/>
                    </a:lnTo>
                    <a:lnTo>
                      <a:pt x="212" y="217"/>
                    </a:lnTo>
                    <a:lnTo>
                      <a:pt x="212" y="153"/>
                    </a:lnTo>
                    <a:lnTo>
                      <a:pt x="212" y="96"/>
                    </a:lnTo>
                    <a:lnTo>
                      <a:pt x="212" y="66"/>
                    </a:lnTo>
                    <a:lnTo>
                      <a:pt x="204" y="61"/>
                    </a:lnTo>
                    <a:lnTo>
                      <a:pt x="190" y="53"/>
                    </a:lnTo>
                    <a:lnTo>
                      <a:pt x="174" y="43"/>
                    </a:lnTo>
                    <a:lnTo>
                      <a:pt x="155" y="31"/>
                    </a:lnTo>
                    <a:lnTo>
                      <a:pt x="137" y="21"/>
                    </a:lnTo>
                    <a:lnTo>
                      <a:pt x="121" y="10"/>
                    </a:lnTo>
                    <a:lnTo>
                      <a:pt x="109" y="3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" name="Freeform 126"/>
              <p:cNvSpPr>
                <a:spLocks/>
              </p:cNvSpPr>
              <p:nvPr/>
            </p:nvSpPr>
            <p:spPr bwMode="auto">
              <a:xfrm>
                <a:off x="3785" y="3338"/>
                <a:ext cx="9" cy="22"/>
              </a:xfrm>
              <a:custGeom>
                <a:avLst/>
                <a:gdLst/>
                <a:ahLst/>
                <a:cxnLst>
                  <a:cxn ang="0">
                    <a:pos x="17" y="23"/>
                  </a:cxn>
                  <a:cxn ang="0">
                    <a:pos x="16" y="15"/>
                  </a:cxn>
                  <a:cxn ang="0">
                    <a:pos x="13" y="10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3" y="6"/>
                  </a:cxn>
                  <a:cxn ang="0">
                    <a:pos x="6" y="12"/>
                  </a:cxn>
                  <a:cxn ang="0">
                    <a:pos x="7" y="18"/>
                  </a:cxn>
                  <a:cxn ang="0">
                    <a:pos x="7" y="23"/>
                  </a:cxn>
                  <a:cxn ang="0">
                    <a:pos x="7" y="30"/>
                  </a:cxn>
                  <a:cxn ang="0">
                    <a:pos x="6" y="36"/>
                  </a:cxn>
                  <a:cxn ang="0">
                    <a:pos x="3" y="42"/>
                  </a:cxn>
                  <a:cxn ang="0">
                    <a:pos x="0" y="48"/>
                  </a:cxn>
                  <a:cxn ang="0">
                    <a:pos x="7" y="44"/>
                  </a:cxn>
                  <a:cxn ang="0">
                    <a:pos x="13" y="38"/>
                  </a:cxn>
                  <a:cxn ang="0">
                    <a:pos x="16" y="32"/>
                  </a:cxn>
                  <a:cxn ang="0">
                    <a:pos x="17" y="23"/>
                  </a:cxn>
                </a:cxnLst>
                <a:rect l="0" t="0" r="r" b="b"/>
                <a:pathLst>
                  <a:path w="17" h="48">
                    <a:moveTo>
                      <a:pt x="17" y="23"/>
                    </a:moveTo>
                    <a:lnTo>
                      <a:pt x="16" y="15"/>
                    </a:lnTo>
                    <a:lnTo>
                      <a:pt x="13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6" y="12"/>
                    </a:lnTo>
                    <a:lnTo>
                      <a:pt x="7" y="18"/>
                    </a:lnTo>
                    <a:lnTo>
                      <a:pt x="7" y="23"/>
                    </a:lnTo>
                    <a:lnTo>
                      <a:pt x="7" y="30"/>
                    </a:lnTo>
                    <a:lnTo>
                      <a:pt x="6" y="36"/>
                    </a:lnTo>
                    <a:lnTo>
                      <a:pt x="3" y="42"/>
                    </a:lnTo>
                    <a:lnTo>
                      <a:pt x="0" y="48"/>
                    </a:lnTo>
                    <a:lnTo>
                      <a:pt x="7" y="44"/>
                    </a:lnTo>
                    <a:lnTo>
                      <a:pt x="13" y="38"/>
                    </a:lnTo>
                    <a:lnTo>
                      <a:pt x="16" y="32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" name="Freeform 127"/>
              <p:cNvSpPr>
                <a:spLocks/>
              </p:cNvSpPr>
              <p:nvPr/>
            </p:nvSpPr>
            <p:spPr bwMode="auto">
              <a:xfrm>
                <a:off x="3860" y="3382"/>
                <a:ext cx="62" cy="42"/>
              </a:xfrm>
              <a:custGeom>
                <a:avLst/>
                <a:gdLst/>
                <a:ahLst/>
                <a:cxnLst>
                  <a:cxn ang="0">
                    <a:pos x="118" y="94"/>
                  </a:cxn>
                  <a:cxn ang="0">
                    <a:pos x="121" y="94"/>
                  </a:cxn>
                  <a:cxn ang="0">
                    <a:pos x="126" y="94"/>
                  </a:cxn>
                  <a:cxn ang="0">
                    <a:pos x="130" y="94"/>
                  </a:cxn>
                  <a:cxn ang="0">
                    <a:pos x="134" y="94"/>
                  </a:cxn>
                  <a:cxn ang="0">
                    <a:pos x="132" y="73"/>
                  </a:cxn>
                  <a:cxn ang="0">
                    <a:pos x="129" y="45"/>
                  </a:cxn>
                  <a:cxn ang="0">
                    <a:pos x="127" y="19"/>
                  </a:cxn>
                  <a:cxn ang="0">
                    <a:pos x="126" y="0"/>
                  </a:cxn>
                  <a:cxn ang="0">
                    <a:pos x="117" y="0"/>
                  </a:cxn>
                  <a:cxn ang="0">
                    <a:pos x="102" y="0"/>
                  </a:cxn>
                  <a:cxn ang="0">
                    <a:pos x="83" y="0"/>
                  </a:cxn>
                  <a:cxn ang="0">
                    <a:pos x="64" y="0"/>
                  </a:cxn>
                  <a:cxn ang="0">
                    <a:pos x="44" y="0"/>
                  </a:cxn>
                  <a:cxn ang="0">
                    <a:pos x="26" y="0"/>
                  </a:cxn>
                  <a:cxn ang="0">
                    <a:pos x="12" y="0"/>
                  </a:cxn>
                  <a:cxn ang="0">
                    <a:pos x="3" y="0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13" y="10"/>
                  </a:cxn>
                  <a:cxn ang="0">
                    <a:pos x="28" y="10"/>
                  </a:cxn>
                  <a:cxn ang="0">
                    <a:pos x="44" y="10"/>
                  </a:cxn>
                  <a:cxn ang="0">
                    <a:pos x="61" y="10"/>
                  </a:cxn>
                  <a:cxn ang="0">
                    <a:pos x="78" y="10"/>
                  </a:cxn>
                  <a:cxn ang="0">
                    <a:pos x="91" y="10"/>
                  </a:cxn>
                  <a:cxn ang="0">
                    <a:pos x="103" y="10"/>
                  </a:cxn>
                  <a:cxn ang="0">
                    <a:pos x="111" y="10"/>
                  </a:cxn>
                  <a:cxn ang="0">
                    <a:pos x="112" y="26"/>
                  </a:cxn>
                  <a:cxn ang="0">
                    <a:pos x="114" y="48"/>
                  </a:cxn>
                  <a:cxn ang="0">
                    <a:pos x="117" y="72"/>
                  </a:cxn>
                  <a:cxn ang="0">
                    <a:pos x="118" y="94"/>
                  </a:cxn>
                </a:cxnLst>
                <a:rect l="0" t="0" r="r" b="b"/>
                <a:pathLst>
                  <a:path w="134" h="94">
                    <a:moveTo>
                      <a:pt x="118" y="94"/>
                    </a:moveTo>
                    <a:lnTo>
                      <a:pt x="121" y="94"/>
                    </a:lnTo>
                    <a:lnTo>
                      <a:pt x="126" y="94"/>
                    </a:lnTo>
                    <a:lnTo>
                      <a:pt x="130" y="94"/>
                    </a:lnTo>
                    <a:lnTo>
                      <a:pt x="134" y="94"/>
                    </a:lnTo>
                    <a:lnTo>
                      <a:pt x="132" y="73"/>
                    </a:lnTo>
                    <a:lnTo>
                      <a:pt x="129" y="45"/>
                    </a:lnTo>
                    <a:lnTo>
                      <a:pt x="127" y="19"/>
                    </a:lnTo>
                    <a:lnTo>
                      <a:pt x="126" y="0"/>
                    </a:lnTo>
                    <a:lnTo>
                      <a:pt x="117" y="0"/>
                    </a:lnTo>
                    <a:lnTo>
                      <a:pt x="102" y="0"/>
                    </a:lnTo>
                    <a:lnTo>
                      <a:pt x="83" y="0"/>
                    </a:lnTo>
                    <a:lnTo>
                      <a:pt x="64" y="0"/>
                    </a:lnTo>
                    <a:lnTo>
                      <a:pt x="44" y="0"/>
                    </a:lnTo>
                    <a:lnTo>
                      <a:pt x="26" y="0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13" y="10"/>
                    </a:lnTo>
                    <a:lnTo>
                      <a:pt x="28" y="10"/>
                    </a:lnTo>
                    <a:lnTo>
                      <a:pt x="44" y="10"/>
                    </a:lnTo>
                    <a:lnTo>
                      <a:pt x="61" y="10"/>
                    </a:lnTo>
                    <a:lnTo>
                      <a:pt x="78" y="10"/>
                    </a:lnTo>
                    <a:lnTo>
                      <a:pt x="91" y="10"/>
                    </a:lnTo>
                    <a:lnTo>
                      <a:pt x="103" y="10"/>
                    </a:lnTo>
                    <a:lnTo>
                      <a:pt x="111" y="10"/>
                    </a:lnTo>
                    <a:lnTo>
                      <a:pt x="112" y="26"/>
                    </a:lnTo>
                    <a:lnTo>
                      <a:pt x="114" y="48"/>
                    </a:lnTo>
                    <a:lnTo>
                      <a:pt x="117" y="72"/>
                    </a:lnTo>
                    <a:lnTo>
                      <a:pt x="118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" name="Freeform 128"/>
              <p:cNvSpPr>
                <a:spLocks/>
              </p:cNvSpPr>
              <p:nvPr/>
            </p:nvSpPr>
            <p:spPr bwMode="auto">
              <a:xfrm>
                <a:off x="3812" y="3386"/>
                <a:ext cx="103" cy="52"/>
              </a:xfrm>
              <a:custGeom>
                <a:avLst/>
                <a:gdLst/>
                <a:ahLst/>
                <a:cxnLst>
                  <a:cxn ang="0">
                    <a:pos x="9" y="51"/>
                  </a:cxn>
                  <a:cxn ang="0">
                    <a:pos x="9" y="63"/>
                  </a:cxn>
                  <a:cxn ang="0">
                    <a:pos x="9" y="78"/>
                  </a:cxn>
                  <a:cxn ang="0">
                    <a:pos x="5" y="95"/>
                  </a:cxn>
                  <a:cxn ang="0">
                    <a:pos x="0" y="114"/>
                  </a:cxn>
                  <a:cxn ang="0">
                    <a:pos x="18" y="114"/>
                  </a:cxn>
                  <a:cxn ang="0">
                    <a:pos x="36" y="114"/>
                  </a:cxn>
                  <a:cxn ang="0">
                    <a:pos x="54" y="114"/>
                  </a:cxn>
                  <a:cxn ang="0">
                    <a:pos x="72" y="114"/>
                  </a:cxn>
                  <a:cxn ang="0">
                    <a:pos x="89" y="114"/>
                  </a:cxn>
                  <a:cxn ang="0">
                    <a:pos x="106" y="114"/>
                  </a:cxn>
                  <a:cxn ang="0">
                    <a:pos x="122" y="114"/>
                  </a:cxn>
                  <a:cxn ang="0">
                    <a:pos x="138" y="114"/>
                  </a:cxn>
                  <a:cxn ang="0">
                    <a:pos x="152" y="114"/>
                  </a:cxn>
                  <a:cxn ang="0">
                    <a:pos x="164" y="114"/>
                  </a:cxn>
                  <a:cxn ang="0">
                    <a:pos x="176" y="114"/>
                  </a:cxn>
                  <a:cxn ang="0">
                    <a:pos x="186" y="114"/>
                  </a:cxn>
                  <a:cxn ang="0">
                    <a:pos x="194" y="114"/>
                  </a:cxn>
                  <a:cxn ang="0">
                    <a:pos x="201" y="114"/>
                  </a:cxn>
                  <a:cxn ang="0">
                    <a:pos x="207" y="114"/>
                  </a:cxn>
                  <a:cxn ang="0">
                    <a:pos x="209" y="114"/>
                  </a:cxn>
                  <a:cxn ang="0">
                    <a:pos x="211" y="106"/>
                  </a:cxn>
                  <a:cxn ang="0">
                    <a:pos x="215" y="95"/>
                  </a:cxn>
                  <a:cxn ang="0">
                    <a:pos x="218" y="87"/>
                  </a:cxn>
                  <a:cxn ang="0">
                    <a:pos x="220" y="84"/>
                  </a:cxn>
                  <a:cxn ang="0">
                    <a:pos x="220" y="84"/>
                  </a:cxn>
                  <a:cxn ang="0">
                    <a:pos x="221" y="84"/>
                  </a:cxn>
                  <a:cxn ang="0">
                    <a:pos x="221" y="84"/>
                  </a:cxn>
                  <a:cxn ang="0">
                    <a:pos x="222" y="84"/>
                  </a:cxn>
                  <a:cxn ang="0">
                    <a:pos x="221" y="62"/>
                  </a:cxn>
                  <a:cxn ang="0">
                    <a:pos x="218" y="38"/>
                  </a:cxn>
                  <a:cxn ang="0">
                    <a:pos x="216" y="16"/>
                  </a:cxn>
                  <a:cxn ang="0">
                    <a:pos x="215" y="0"/>
                  </a:cxn>
                  <a:cxn ang="0">
                    <a:pos x="207" y="0"/>
                  </a:cxn>
                  <a:cxn ang="0">
                    <a:pos x="195" y="0"/>
                  </a:cxn>
                  <a:cxn ang="0">
                    <a:pos x="182" y="0"/>
                  </a:cxn>
                  <a:cxn ang="0">
                    <a:pos x="165" y="0"/>
                  </a:cxn>
                  <a:cxn ang="0">
                    <a:pos x="148" y="0"/>
                  </a:cxn>
                  <a:cxn ang="0">
                    <a:pos x="132" y="0"/>
                  </a:cxn>
                  <a:cxn ang="0">
                    <a:pos x="117" y="0"/>
                  </a:cxn>
                  <a:cxn ang="0">
                    <a:pos x="104" y="0"/>
                  </a:cxn>
                  <a:cxn ang="0">
                    <a:pos x="101" y="16"/>
                  </a:cxn>
                  <a:cxn ang="0">
                    <a:pos x="96" y="33"/>
                  </a:cxn>
                  <a:cxn ang="0">
                    <a:pos x="93" y="46"/>
                  </a:cxn>
                  <a:cxn ang="0">
                    <a:pos x="92" y="51"/>
                  </a:cxn>
                  <a:cxn ang="0">
                    <a:pos x="9" y="51"/>
                  </a:cxn>
                </a:cxnLst>
                <a:rect l="0" t="0" r="r" b="b"/>
                <a:pathLst>
                  <a:path w="222" h="114">
                    <a:moveTo>
                      <a:pt x="9" y="51"/>
                    </a:moveTo>
                    <a:lnTo>
                      <a:pt x="9" y="63"/>
                    </a:lnTo>
                    <a:lnTo>
                      <a:pt x="9" y="78"/>
                    </a:lnTo>
                    <a:lnTo>
                      <a:pt x="5" y="95"/>
                    </a:lnTo>
                    <a:lnTo>
                      <a:pt x="0" y="114"/>
                    </a:lnTo>
                    <a:lnTo>
                      <a:pt x="18" y="114"/>
                    </a:lnTo>
                    <a:lnTo>
                      <a:pt x="36" y="114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89" y="114"/>
                    </a:lnTo>
                    <a:lnTo>
                      <a:pt x="106" y="114"/>
                    </a:lnTo>
                    <a:lnTo>
                      <a:pt x="122" y="114"/>
                    </a:lnTo>
                    <a:lnTo>
                      <a:pt x="138" y="114"/>
                    </a:lnTo>
                    <a:lnTo>
                      <a:pt x="152" y="114"/>
                    </a:lnTo>
                    <a:lnTo>
                      <a:pt x="164" y="114"/>
                    </a:lnTo>
                    <a:lnTo>
                      <a:pt x="176" y="114"/>
                    </a:lnTo>
                    <a:lnTo>
                      <a:pt x="186" y="114"/>
                    </a:lnTo>
                    <a:lnTo>
                      <a:pt x="194" y="114"/>
                    </a:lnTo>
                    <a:lnTo>
                      <a:pt x="201" y="114"/>
                    </a:lnTo>
                    <a:lnTo>
                      <a:pt x="207" y="114"/>
                    </a:lnTo>
                    <a:lnTo>
                      <a:pt x="209" y="114"/>
                    </a:lnTo>
                    <a:lnTo>
                      <a:pt x="211" y="106"/>
                    </a:lnTo>
                    <a:lnTo>
                      <a:pt x="215" y="95"/>
                    </a:lnTo>
                    <a:lnTo>
                      <a:pt x="218" y="87"/>
                    </a:lnTo>
                    <a:lnTo>
                      <a:pt x="220" y="84"/>
                    </a:lnTo>
                    <a:lnTo>
                      <a:pt x="220" y="84"/>
                    </a:lnTo>
                    <a:lnTo>
                      <a:pt x="221" y="84"/>
                    </a:lnTo>
                    <a:lnTo>
                      <a:pt x="221" y="84"/>
                    </a:lnTo>
                    <a:lnTo>
                      <a:pt x="222" y="84"/>
                    </a:lnTo>
                    <a:lnTo>
                      <a:pt x="221" y="62"/>
                    </a:lnTo>
                    <a:lnTo>
                      <a:pt x="218" y="38"/>
                    </a:lnTo>
                    <a:lnTo>
                      <a:pt x="216" y="16"/>
                    </a:lnTo>
                    <a:lnTo>
                      <a:pt x="215" y="0"/>
                    </a:lnTo>
                    <a:lnTo>
                      <a:pt x="207" y="0"/>
                    </a:lnTo>
                    <a:lnTo>
                      <a:pt x="195" y="0"/>
                    </a:lnTo>
                    <a:lnTo>
                      <a:pt x="182" y="0"/>
                    </a:lnTo>
                    <a:lnTo>
                      <a:pt x="165" y="0"/>
                    </a:lnTo>
                    <a:lnTo>
                      <a:pt x="148" y="0"/>
                    </a:lnTo>
                    <a:lnTo>
                      <a:pt x="132" y="0"/>
                    </a:lnTo>
                    <a:lnTo>
                      <a:pt x="117" y="0"/>
                    </a:lnTo>
                    <a:lnTo>
                      <a:pt x="104" y="0"/>
                    </a:lnTo>
                    <a:lnTo>
                      <a:pt x="101" y="16"/>
                    </a:lnTo>
                    <a:lnTo>
                      <a:pt x="96" y="33"/>
                    </a:lnTo>
                    <a:lnTo>
                      <a:pt x="93" y="46"/>
                    </a:lnTo>
                    <a:lnTo>
                      <a:pt x="92" y="51"/>
                    </a:lnTo>
                    <a:lnTo>
                      <a:pt x="9" y="51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" name="Freeform 129"/>
              <p:cNvSpPr>
                <a:spLocks/>
              </p:cNvSpPr>
              <p:nvPr/>
            </p:nvSpPr>
            <p:spPr bwMode="auto">
              <a:xfrm>
                <a:off x="3722" y="3382"/>
                <a:ext cx="55" cy="43"/>
              </a:xfrm>
              <a:custGeom>
                <a:avLst/>
                <a:gdLst/>
                <a:ahLst/>
                <a:cxnLst>
                  <a:cxn ang="0">
                    <a:pos x="120" y="10"/>
                  </a:cxn>
                  <a:cxn ang="0">
                    <a:pos x="118" y="7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7" y="0"/>
                  </a:cxn>
                  <a:cxn ang="0">
                    <a:pos x="109" y="0"/>
                  </a:cxn>
                  <a:cxn ang="0">
                    <a:pos x="95" y="0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44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3" y="0"/>
                  </a:cxn>
                  <a:cxn ang="0">
                    <a:pos x="3" y="20"/>
                  </a:cxn>
                  <a:cxn ang="0">
                    <a:pos x="2" y="48"/>
                  </a:cxn>
                  <a:cxn ang="0">
                    <a:pos x="0" y="75"/>
                  </a:cxn>
                  <a:cxn ang="0">
                    <a:pos x="0" y="95"/>
                  </a:cxn>
                  <a:cxn ang="0">
                    <a:pos x="2" y="95"/>
                  </a:cxn>
                  <a:cxn ang="0">
                    <a:pos x="6" y="95"/>
                  </a:cxn>
                  <a:cxn ang="0">
                    <a:pos x="9" y="95"/>
                  </a:cxn>
                  <a:cxn ang="0">
                    <a:pos x="13" y="96"/>
                  </a:cxn>
                  <a:cxn ang="0">
                    <a:pos x="14" y="74"/>
                  </a:cxn>
                  <a:cxn ang="0">
                    <a:pos x="15" y="49"/>
                  </a:cxn>
                  <a:cxn ang="0">
                    <a:pos x="16" y="26"/>
                  </a:cxn>
                  <a:cxn ang="0">
                    <a:pos x="16" y="10"/>
                  </a:cxn>
                  <a:cxn ang="0">
                    <a:pos x="24" y="10"/>
                  </a:cxn>
                  <a:cxn ang="0">
                    <a:pos x="36" y="10"/>
                  </a:cxn>
                  <a:cxn ang="0">
                    <a:pos x="49" y="10"/>
                  </a:cxn>
                  <a:cxn ang="0">
                    <a:pos x="64" y="10"/>
                  </a:cxn>
                  <a:cxn ang="0">
                    <a:pos x="79" y="10"/>
                  </a:cxn>
                  <a:cxn ang="0">
                    <a:pos x="94" y="10"/>
                  </a:cxn>
                  <a:cxn ang="0">
                    <a:pos x="108" y="10"/>
                  </a:cxn>
                  <a:cxn ang="0">
                    <a:pos x="120" y="10"/>
                  </a:cxn>
                </a:cxnLst>
                <a:rect l="0" t="0" r="r" b="b"/>
                <a:pathLst>
                  <a:path w="120" h="96">
                    <a:moveTo>
                      <a:pt x="120" y="10"/>
                    </a:moveTo>
                    <a:lnTo>
                      <a:pt x="118" y="7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7" y="0"/>
                    </a:lnTo>
                    <a:lnTo>
                      <a:pt x="109" y="0"/>
                    </a:lnTo>
                    <a:lnTo>
                      <a:pt x="95" y="0"/>
                    </a:lnTo>
                    <a:lnTo>
                      <a:pt x="79" y="0"/>
                    </a:lnTo>
                    <a:lnTo>
                      <a:pt x="62" y="0"/>
                    </a:lnTo>
                    <a:lnTo>
                      <a:pt x="44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3" y="0"/>
                    </a:lnTo>
                    <a:lnTo>
                      <a:pt x="3" y="20"/>
                    </a:lnTo>
                    <a:lnTo>
                      <a:pt x="2" y="48"/>
                    </a:lnTo>
                    <a:lnTo>
                      <a:pt x="0" y="75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6" y="95"/>
                    </a:lnTo>
                    <a:lnTo>
                      <a:pt x="9" y="95"/>
                    </a:lnTo>
                    <a:lnTo>
                      <a:pt x="13" y="96"/>
                    </a:lnTo>
                    <a:lnTo>
                      <a:pt x="14" y="74"/>
                    </a:lnTo>
                    <a:lnTo>
                      <a:pt x="15" y="49"/>
                    </a:lnTo>
                    <a:lnTo>
                      <a:pt x="16" y="26"/>
                    </a:lnTo>
                    <a:lnTo>
                      <a:pt x="16" y="10"/>
                    </a:lnTo>
                    <a:lnTo>
                      <a:pt x="24" y="10"/>
                    </a:lnTo>
                    <a:lnTo>
                      <a:pt x="36" y="10"/>
                    </a:lnTo>
                    <a:lnTo>
                      <a:pt x="49" y="10"/>
                    </a:lnTo>
                    <a:lnTo>
                      <a:pt x="64" y="10"/>
                    </a:lnTo>
                    <a:lnTo>
                      <a:pt x="79" y="10"/>
                    </a:lnTo>
                    <a:lnTo>
                      <a:pt x="94" y="10"/>
                    </a:lnTo>
                    <a:lnTo>
                      <a:pt x="108" y="10"/>
                    </a:lnTo>
                    <a:lnTo>
                      <a:pt x="12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" name="Freeform 130"/>
              <p:cNvSpPr>
                <a:spLocks/>
              </p:cNvSpPr>
              <p:nvPr/>
            </p:nvSpPr>
            <p:spPr bwMode="auto">
              <a:xfrm>
                <a:off x="3727" y="3386"/>
                <a:ext cx="81" cy="52"/>
              </a:xfrm>
              <a:custGeom>
                <a:avLst/>
                <a:gdLst/>
                <a:ahLst/>
                <a:cxnLst>
                  <a:cxn ang="0">
                    <a:pos x="10" y="114"/>
                  </a:cxn>
                  <a:cxn ang="0">
                    <a:pos x="16" y="114"/>
                  </a:cxn>
                  <a:cxn ang="0">
                    <a:pos x="26" y="114"/>
                  </a:cxn>
                  <a:cxn ang="0">
                    <a:pos x="42" y="114"/>
                  </a:cxn>
                  <a:cxn ang="0">
                    <a:pos x="62" y="114"/>
                  </a:cxn>
                  <a:cxn ang="0">
                    <a:pos x="84" y="114"/>
                  </a:cxn>
                  <a:cxn ang="0">
                    <a:pos x="109" y="114"/>
                  </a:cxn>
                  <a:cxn ang="0">
                    <a:pos x="137" y="114"/>
                  </a:cxn>
                  <a:cxn ang="0">
                    <a:pos x="165" y="114"/>
                  </a:cxn>
                  <a:cxn ang="0">
                    <a:pos x="172" y="94"/>
                  </a:cxn>
                  <a:cxn ang="0">
                    <a:pos x="176" y="77"/>
                  </a:cxn>
                  <a:cxn ang="0">
                    <a:pos x="176" y="62"/>
                  </a:cxn>
                  <a:cxn ang="0">
                    <a:pos x="176" y="51"/>
                  </a:cxn>
                  <a:cxn ang="0">
                    <a:pos x="118" y="51"/>
                  </a:cxn>
                  <a:cxn ang="0">
                    <a:pos x="117" y="46"/>
                  </a:cxn>
                  <a:cxn ang="0">
                    <a:pos x="115" y="33"/>
                  </a:cxn>
                  <a:cxn ang="0">
                    <a:pos x="110" y="16"/>
                  </a:cxn>
                  <a:cxn ang="0">
                    <a:pos x="107" y="0"/>
                  </a:cxn>
                  <a:cxn ang="0">
                    <a:pos x="95" y="0"/>
                  </a:cxn>
                  <a:cxn ang="0">
                    <a:pos x="81" y="0"/>
                  </a:cxn>
                  <a:cxn ang="0">
                    <a:pos x="66" y="0"/>
                  </a:cxn>
                  <a:cxn ang="0">
                    <a:pos x="51" y="0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3" y="0"/>
                  </a:cxn>
                  <a:cxn ang="0">
                    <a:pos x="3" y="16"/>
                  </a:cxn>
                  <a:cxn ang="0">
                    <a:pos x="2" y="39"/>
                  </a:cxn>
                  <a:cxn ang="0">
                    <a:pos x="1" y="64"/>
                  </a:cxn>
                  <a:cxn ang="0">
                    <a:pos x="0" y="86"/>
                  </a:cxn>
                  <a:cxn ang="0">
                    <a:pos x="1" y="86"/>
                  </a:cxn>
                  <a:cxn ang="0">
                    <a:pos x="2" y="86"/>
                  </a:cxn>
                  <a:cxn ang="0">
                    <a:pos x="3" y="86"/>
                  </a:cxn>
                  <a:cxn ang="0">
                    <a:pos x="3" y="86"/>
                  </a:cxn>
                  <a:cxn ang="0">
                    <a:pos x="4" y="89"/>
                  </a:cxn>
                  <a:cxn ang="0">
                    <a:pos x="5" y="96"/>
                  </a:cxn>
                  <a:cxn ang="0">
                    <a:pos x="8" y="106"/>
                  </a:cxn>
                  <a:cxn ang="0">
                    <a:pos x="10" y="114"/>
                  </a:cxn>
                </a:cxnLst>
                <a:rect l="0" t="0" r="r" b="b"/>
                <a:pathLst>
                  <a:path w="176" h="114">
                    <a:moveTo>
                      <a:pt x="10" y="114"/>
                    </a:moveTo>
                    <a:lnTo>
                      <a:pt x="16" y="114"/>
                    </a:lnTo>
                    <a:lnTo>
                      <a:pt x="26" y="114"/>
                    </a:lnTo>
                    <a:lnTo>
                      <a:pt x="42" y="114"/>
                    </a:lnTo>
                    <a:lnTo>
                      <a:pt x="62" y="114"/>
                    </a:lnTo>
                    <a:lnTo>
                      <a:pt x="84" y="114"/>
                    </a:lnTo>
                    <a:lnTo>
                      <a:pt x="109" y="114"/>
                    </a:lnTo>
                    <a:lnTo>
                      <a:pt x="137" y="114"/>
                    </a:lnTo>
                    <a:lnTo>
                      <a:pt x="165" y="114"/>
                    </a:lnTo>
                    <a:lnTo>
                      <a:pt x="172" y="94"/>
                    </a:lnTo>
                    <a:lnTo>
                      <a:pt x="176" y="77"/>
                    </a:lnTo>
                    <a:lnTo>
                      <a:pt x="176" y="62"/>
                    </a:lnTo>
                    <a:lnTo>
                      <a:pt x="176" y="51"/>
                    </a:lnTo>
                    <a:lnTo>
                      <a:pt x="118" y="51"/>
                    </a:lnTo>
                    <a:lnTo>
                      <a:pt x="117" y="46"/>
                    </a:lnTo>
                    <a:lnTo>
                      <a:pt x="115" y="33"/>
                    </a:lnTo>
                    <a:lnTo>
                      <a:pt x="110" y="16"/>
                    </a:lnTo>
                    <a:lnTo>
                      <a:pt x="107" y="0"/>
                    </a:lnTo>
                    <a:lnTo>
                      <a:pt x="95" y="0"/>
                    </a:lnTo>
                    <a:lnTo>
                      <a:pt x="81" y="0"/>
                    </a:lnTo>
                    <a:lnTo>
                      <a:pt x="66" y="0"/>
                    </a:lnTo>
                    <a:lnTo>
                      <a:pt x="51" y="0"/>
                    </a:lnTo>
                    <a:lnTo>
                      <a:pt x="36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3" y="16"/>
                    </a:lnTo>
                    <a:lnTo>
                      <a:pt x="2" y="39"/>
                    </a:lnTo>
                    <a:lnTo>
                      <a:pt x="1" y="64"/>
                    </a:lnTo>
                    <a:lnTo>
                      <a:pt x="0" y="86"/>
                    </a:lnTo>
                    <a:lnTo>
                      <a:pt x="1" y="86"/>
                    </a:lnTo>
                    <a:lnTo>
                      <a:pt x="2" y="86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4" y="89"/>
                    </a:lnTo>
                    <a:lnTo>
                      <a:pt x="5" y="96"/>
                    </a:lnTo>
                    <a:lnTo>
                      <a:pt x="8" y="106"/>
                    </a:lnTo>
                    <a:lnTo>
                      <a:pt x="10" y="11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" name="Freeform 131"/>
              <p:cNvSpPr>
                <a:spLocks/>
              </p:cNvSpPr>
              <p:nvPr/>
            </p:nvSpPr>
            <p:spPr bwMode="auto">
              <a:xfrm>
                <a:off x="3734" y="3199"/>
                <a:ext cx="89" cy="121"/>
              </a:xfrm>
              <a:custGeom>
                <a:avLst/>
                <a:gdLst/>
                <a:ahLst/>
                <a:cxnLst>
                  <a:cxn ang="0">
                    <a:pos x="15" y="43"/>
                  </a:cxn>
                  <a:cxn ang="0">
                    <a:pos x="11" y="46"/>
                  </a:cxn>
                  <a:cxn ang="0">
                    <a:pos x="6" y="49"/>
                  </a:cxn>
                  <a:cxn ang="0">
                    <a:pos x="2" y="52"/>
                  </a:cxn>
                  <a:cxn ang="0">
                    <a:pos x="0" y="53"/>
                  </a:cxn>
                  <a:cxn ang="0">
                    <a:pos x="0" y="89"/>
                  </a:cxn>
                  <a:cxn ang="0">
                    <a:pos x="0" y="156"/>
                  </a:cxn>
                  <a:cxn ang="0">
                    <a:pos x="0" y="224"/>
                  </a:cxn>
                  <a:cxn ang="0">
                    <a:pos x="0" y="266"/>
                  </a:cxn>
                  <a:cxn ang="0">
                    <a:pos x="4" y="266"/>
                  </a:cxn>
                  <a:cxn ang="0">
                    <a:pos x="8" y="266"/>
                  </a:cxn>
                  <a:cxn ang="0">
                    <a:pos x="15" y="266"/>
                  </a:cxn>
                  <a:cxn ang="0">
                    <a:pos x="23" y="266"/>
                  </a:cxn>
                  <a:cxn ang="0">
                    <a:pos x="32" y="266"/>
                  </a:cxn>
                  <a:cxn ang="0">
                    <a:pos x="43" y="266"/>
                  </a:cxn>
                  <a:cxn ang="0">
                    <a:pos x="54" y="266"/>
                  </a:cxn>
                  <a:cxn ang="0">
                    <a:pos x="67" y="266"/>
                  </a:cxn>
                  <a:cxn ang="0">
                    <a:pos x="81" y="266"/>
                  </a:cxn>
                  <a:cxn ang="0">
                    <a:pos x="96" y="266"/>
                  </a:cxn>
                  <a:cxn ang="0">
                    <a:pos x="111" y="266"/>
                  </a:cxn>
                  <a:cxn ang="0">
                    <a:pos x="127" y="266"/>
                  </a:cxn>
                  <a:cxn ang="0">
                    <a:pos x="144" y="266"/>
                  </a:cxn>
                  <a:cxn ang="0">
                    <a:pos x="161" y="266"/>
                  </a:cxn>
                  <a:cxn ang="0">
                    <a:pos x="179" y="266"/>
                  </a:cxn>
                  <a:cxn ang="0">
                    <a:pos x="196" y="266"/>
                  </a:cxn>
                  <a:cxn ang="0">
                    <a:pos x="196" y="103"/>
                  </a:cxn>
                  <a:cxn ang="0">
                    <a:pos x="187" y="100"/>
                  </a:cxn>
                  <a:cxn ang="0">
                    <a:pos x="179" y="97"/>
                  </a:cxn>
                  <a:cxn ang="0">
                    <a:pos x="171" y="92"/>
                  </a:cxn>
                  <a:cxn ang="0">
                    <a:pos x="164" y="85"/>
                  </a:cxn>
                  <a:cxn ang="0">
                    <a:pos x="159" y="78"/>
                  </a:cxn>
                  <a:cxn ang="0">
                    <a:pos x="154" y="70"/>
                  </a:cxn>
                  <a:cxn ang="0">
                    <a:pos x="152" y="61"/>
                  </a:cxn>
                  <a:cxn ang="0">
                    <a:pos x="151" y="52"/>
                  </a:cxn>
                  <a:cxn ang="0">
                    <a:pos x="152" y="43"/>
                  </a:cxn>
                  <a:cxn ang="0">
                    <a:pos x="154" y="33"/>
                  </a:cxn>
                  <a:cxn ang="0">
                    <a:pos x="159" y="25"/>
                  </a:cxn>
                  <a:cxn ang="0">
                    <a:pos x="164" y="17"/>
                  </a:cxn>
                  <a:cxn ang="0">
                    <a:pos x="171" y="11"/>
                  </a:cxn>
                  <a:cxn ang="0">
                    <a:pos x="179" y="7"/>
                  </a:cxn>
                  <a:cxn ang="0">
                    <a:pos x="187" y="3"/>
                  </a:cxn>
                  <a:cxn ang="0">
                    <a:pos x="196" y="1"/>
                  </a:cxn>
                  <a:cxn ang="0">
                    <a:pos x="196" y="0"/>
                  </a:cxn>
                  <a:cxn ang="0">
                    <a:pos x="96" y="0"/>
                  </a:cxn>
                  <a:cxn ang="0">
                    <a:pos x="15" y="43"/>
                  </a:cxn>
                </a:cxnLst>
                <a:rect l="0" t="0" r="r" b="b"/>
                <a:pathLst>
                  <a:path w="196" h="266">
                    <a:moveTo>
                      <a:pt x="15" y="43"/>
                    </a:moveTo>
                    <a:lnTo>
                      <a:pt x="11" y="46"/>
                    </a:lnTo>
                    <a:lnTo>
                      <a:pt x="6" y="49"/>
                    </a:lnTo>
                    <a:lnTo>
                      <a:pt x="2" y="52"/>
                    </a:lnTo>
                    <a:lnTo>
                      <a:pt x="0" y="53"/>
                    </a:lnTo>
                    <a:lnTo>
                      <a:pt x="0" y="89"/>
                    </a:lnTo>
                    <a:lnTo>
                      <a:pt x="0" y="156"/>
                    </a:lnTo>
                    <a:lnTo>
                      <a:pt x="0" y="224"/>
                    </a:lnTo>
                    <a:lnTo>
                      <a:pt x="0" y="266"/>
                    </a:lnTo>
                    <a:lnTo>
                      <a:pt x="4" y="266"/>
                    </a:lnTo>
                    <a:lnTo>
                      <a:pt x="8" y="266"/>
                    </a:lnTo>
                    <a:lnTo>
                      <a:pt x="15" y="266"/>
                    </a:lnTo>
                    <a:lnTo>
                      <a:pt x="23" y="266"/>
                    </a:lnTo>
                    <a:lnTo>
                      <a:pt x="32" y="266"/>
                    </a:lnTo>
                    <a:lnTo>
                      <a:pt x="43" y="266"/>
                    </a:lnTo>
                    <a:lnTo>
                      <a:pt x="54" y="266"/>
                    </a:lnTo>
                    <a:lnTo>
                      <a:pt x="67" y="266"/>
                    </a:lnTo>
                    <a:lnTo>
                      <a:pt x="81" y="266"/>
                    </a:lnTo>
                    <a:lnTo>
                      <a:pt x="96" y="266"/>
                    </a:lnTo>
                    <a:lnTo>
                      <a:pt x="111" y="266"/>
                    </a:lnTo>
                    <a:lnTo>
                      <a:pt x="127" y="266"/>
                    </a:lnTo>
                    <a:lnTo>
                      <a:pt x="144" y="266"/>
                    </a:lnTo>
                    <a:lnTo>
                      <a:pt x="161" y="266"/>
                    </a:lnTo>
                    <a:lnTo>
                      <a:pt x="179" y="266"/>
                    </a:lnTo>
                    <a:lnTo>
                      <a:pt x="196" y="266"/>
                    </a:lnTo>
                    <a:lnTo>
                      <a:pt x="196" y="103"/>
                    </a:lnTo>
                    <a:lnTo>
                      <a:pt x="187" y="100"/>
                    </a:lnTo>
                    <a:lnTo>
                      <a:pt x="179" y="97"/>
                    </a:lnTo>
                    <a:lnTo>
                      <a:pt x="171" y="92"/>
                    </a:lnTo>
                    <a:lnTo>
                      <a:pt x="164" y="85"/>
                    </a:lnTo>
                    <a:lnTo>
                      <a:pt x="159" y="78"/>
                    </a:lnTo>
                    <a:lnTo>
                      <a:pt x="154" y="70"/>
                    </a:lnTo>
                    <a:lnTo>
                      <a:pt x="152" y="61"/>
                    </a:lnTo>
                    <a:lnTo>
                      <a:pt x="151" y="52"/>
                    </a:lnTo>
                    <a:lnTo>
                      <a:pt x="152" y="43"/>
                    </a:lnTo>
                    <a:lnTo>
                      <a:pt x="154" y="33"/>
                    </a:lnTo>
                    <a:lnTo>
                      <a:pt x="159" y="25"/>
                    </a:lnTo>
                    <a:lnTo>
                      <a:pt x="164" y="17"/>
                    </a:lnTo>
                    <a:lnTo>
                      <a:pt x="171" y="11"/>
                    </a:lnTo>
                    <a:lnTo>
                      <a:pt x="179" y="7"/>
                    </a:lnTo>
                    <a:lnTo>
                      <a:pt x="187" y="3"/>
                    </a:lnTo>
                    <a:lnTo>
                      <a:pt x="196" y="1"/>
                    </a:lnTo>
                    <a:lnTo>
                      <a:pt x="196" y="0"/>
                    </a:lnTo>
                    <a:lnTo>
                      <a:pt x="96" y="0"/>
                    </a:lnTo>
                    <a:lnTo>
                      <a:pt x="15" y="43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" name="Freeform 132"/>
              <p:cNvSpPr>
                <a:spLocks/>
              </p:cNvSpPr>
              <p:nvPr/>
            </p:nvSpPr>
            <p:spPr bwMode="auto">
              <a:xfrm>
                <a:off x="3740" y="3193"/>
                <a:ext cx="83" cy="26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6" y="3"/>
                  </a:cxn>
                  <a:cxn ang="0">
                    <a:pos x="69" y="8"/>
                  </a:cxn>
                  <a:cxn ang="0">
                    <a:pos x="59" y="14"/>
                  </a:cxn>
                  <a:cxn ang="0">
                    <a:pos x="49" y="22"/>
                  </a:cxn>
                  <a:cxn ang="0">
                    <a:pos x="36" y="31"/>
                  </a:cxn>
                  <a:cxn ang="0">
                    <a:pos x="23" y="39"/>
                  </a:cxn>
                  <a:cxn ang="0">
                    <a:pos x="11" y="47"/>
                  </a:cxn>
                  <a:cxn ang="0">
                    <a:pos x="0" y="56"/>
                  </a:cxn>
                  <a:cxn ang="0">
                    <a:pos x="81" y="13"/>
                  </a:cxn>
                  <a:cxn ang="0">
                    <a:pos x="181" y="13"/>
                  </a:cxn>
                  <a:cxn ang="0">
                    <a:pos x="181" y="0"/>
                  </a:cxn>
                  <a:cxn ang="0">
                    <a:pos x="162" y="0"/>
                  </a:cxn>
                  <a:cxn ang="0">
                    <a:pos x="144" y="0"/>
                  </a:cxn>
                  <a:cxn ang="0">
                    <a:pos x="128" y="0"/>
                  </a:cxn>
                  <a:cxn ang="0">
                    <a:pos x="113" y="0"/>
                  </a:cxn>
                  <a:cxn ang="0">
                    <a:pos x="100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80" y="0"/>
                  </a:cxn>
                </a:cxnLst>
                <a:rect l="0" t="0" r="r" b="b"/>
                <a:pathLst>
                  <a:path w="181" h="56">
                    <a:moveTo>
                      <a:pt x="80" y="0"/>
                    </a:moveTo>
                    <a:lnTo>
                      <a:pt x="76" y="3"/>
                    </a:lnTo>
                    <a:lnTo>
                      <a:pt x="69" y="8"/>
                    </a:lnTo>
                    <a:lnTo>
                      <a:pt x="59" y="14"/>
                    </a:lnTo>
                    <a:lnTo>
                      <a:pt x="49" y="22"/>
                    </a:lnTo>
                    <a:lnTo>
                      <a:pt x="36" y="31"/>
                    </a:lnTo>
                    <a:lnTo>
                      <a:pt x="23" y="39"/>
                    </a:lnTo>
                    <a:lnTo>
                      <a:pt x="11" y="47"/>
                    </a:lnTo>
                    <a:lnTo>
                      <a:pt x="0" y="56"/>
                    </a:lnTo>
                    <a:lnTo>
                      <a:pt x="81" y="13"/>
                    </a:lnTo>
                    <a:lnTo>
                      <a:pt x="181" y="13"/>
                    </a:lnTo>
                    <a:lnTo>
                      <a:pt x="181" y="0"/>
                    </a:lnTo>
                    <a:lnTo>
                      <a:pt x="162" y="0"/>
                    </a:lnTo>
                    <a:lnTo>
                      <a:pt x="144" y="0"/>
                    </a:lnTo>
                    <a:lnTo>
                      <a:pt x="128" y="0"/>
                    </a:lnTo>
                    <a:lnTo>
                      <a:pt x="113" y="0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" name="Freeform 133"/>
              <p:cNvSpPr>
                <a:spLocks/>
              </p:cNvSpPr>
              <p:nvPr/>
            </p:nvSpPr>
            <p:spPr bwMode="auto">
              <a:xfrm>
                <a:off x="3752" y="3134"/>
                <a:ext cx="83" cy="59"/>
              </a:xfrm>
              <a:custGeom>
                <a:avLst/>
                <a:gdLst/>
                <a:ahLst/>
                <a:cxnLst>
                  <a:cxn ang="0">
                    <a:pos x="6" y="38"/>
                  </a:cxn>
                  <a:cxn ang="0">
                    <a:pos x="5" y="39"/>
                  </a:cxn>
                  <a:cxn ang="0">
                    <a:pos x="3" y="39"/>
                  </a:cxn>
                  <a:cxn ang="0">
                    <a:pos x="2" y="40"/>
                  </a:cxn>
                  <a:cxn ang="0">
                    <a:pos x="0" y="41"/>
                  </a:cxn>
                  <a:cxn ang="0">
                    <a:pos x="0" y="55"/>
                  </a:cxn>
                  <a:cxn ang="0">
                    <a:pos x="0" y="77"/>
                  </a:cxn>
                  <a:cxn ang="0">
                    <a:pos x="0" y="105"/>
                  </a:cxn>
                  <a:cxn ang="0">
                    <a:pos x="0" y="130"/>
                  </a:cxn>
                  <a:cxn ang="0">
                    <a:pos x="14" y="120"/>
                  </a:cxn>
                  <a:cxn ang="0">
                    <a:pos x="14" y="56"/>
                  </a:cxn>
                  <a:cxn ang="0">
                    <a:pos x="14" y="54"/>
                  </a:cxn>
                  <a:cxn ang="0">
                    <a:pos x="15" y="53"/>
                  </a:cxn>
                  <a:cxn ang="0">
                    <a:pos x="17" y="50"/>
                  </a:cxn>
                  <a:cxn ang="0">
                    <a:pos x="18" y="49"/>
                  </a:cxn>
                  <a:cxn ang="0">
                    <a:pos x="42" y="33"/>
                  </a:cxn>
                  <a:cxn ang="0">
                    <a:pos x="43" y="32"/>
                  </a:cxn>
                  <a:cxn ang="0">
                    <a:pos x="44" y="32"/>
                  </a:cxn>
                  <a:cxn ang="0">
                    <a:pos x="45" y="32"/>
                  </a:cxn>
                  <a:cxn ang="0">
                    <a:pos x="47" y="32"/>
                  </a:cxn>
                  <a:cxn ang="0">
                    <a:pos x="151" y="32"/>
                  </a:cxn>
                  <a:cxn ang="0">
                    <a:pos x="155" y="33"/>
                  </a:cxn>
                  <a:cxn ang="0">
                    <a:pos x="157" y="34"/>
                  </a:cxn>
                  <a:cxn ang="0">
                    <a:pos x="158" y="37"/>
                  </a:cxn>
                  <a:cxn ang="0">
                    <a:pos x="159" y="40"/>
                  </a:cxn>
                  <a:cxn ang="0">
                    <a:pos x="159" y="99"/>
                  </a:cxn>
                  <a:cxn ang="0">
                    <a:pos x="180" y="99"/>
                  </a:cxn>
                  <a:cxn ang="0">
                    <a:pos x="180" y="0"/>
                  </a:cxn>
                  <a:cxn ang="0">
                    <a:pos x="85" y="0"/>
                  </a:cxn>
                  <a:cxn ang="0">
                    <a:pos x="6" y="38"/>
                  </a:cxn>
                </a:cxnLst>
                <a:rect l="0" t="0" r="r" b="b"/>
                <a:pathLst>
                  <a:path w="180" h="130">
                    <a:moveTo>
                      <a:pt x="6" y="38"/>
                    </a:moveTo>
                    <a:lnTo>
                      <a:pt x="5" y="39"/>
                    </a:lnTo>
                    <a:lnTo>
                      <a:pt x="3" y="39"/>
                    </a:lnTo>
                    <a:lnTo>
                      <a:pt x="2" y="40"/>
                    </a:lnTo>
                    <a:lnTo>
                      <a:pt x="0" y="41"/>
                    </a:lnTo>
                    <a:lnTo>
                      <a:pt x="0" y="55"/>
                    </a:lnTo>
                    <a:lnTo>
                      <a:pt x="0" y="77"/>
                    </a:lnTo>
                    <a:lnTo>
                      <a:pt x="0" y="105"/>
                    </a:lnTo>
                    <a:lnTo>
                      <a:pt x="0" y="130"/>
                    </a:lnTo>
                    <a:lnTo>
                      <a:pt x="14" y="120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5" y="53"/>
                    </a:lnTo>
                    <a:lnTo>
                      <a:pt x="17" y="50"/>
                    </a:lnTo>
                    <a:lnTo>
                      <a:pt x="18" y="49"/>
                    </a:lnTo>
                    <a:lnTo>
                      <a:pt x="42" y="33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5" y="32"/>
                    </a:lnTo>
                    <a:lnTo>
                      <a:pt x="47" y="32"/>
                    </a:lnTo>
                    <a:lnTo>
                      <a:pt x="151" y="32"/>
                    </a:lnTo>
                    <a:lnTo>
                      <a:pt x="155" y="33"/>
                    </a:lnTo>
                    <a:lnTo>
                      <a:pt x="157" y="34"/>
                    </a:lnTo>
                    <a:lnTo>
                      <a:pt x="158" y="37"/>
                    </a:lnTo>
                    <a:lnTo>
                      <a:pt x="159" y="40"/>
                    </a:lnTo>
                    <a:lnTo>
                      <a:pt x="159" y="99"/>
                    </a:lnTo>
                    <a:lnTo>
                      <a:pt x="180" y="99"/>
                    </a:lnTo>
                    <a:lnTo>
                      <a:pt x="180" y="0"/>
                    </a:lnTo>
                    <a:lnTo>
                      <a:pt x="85" y="0"/>
                    </a:lnTo>
                    <a:lnTo>
                      <a:pt x="6" y="38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" name="Freeform 134"/>
              <p:cNvSpPr>
                <a:spLocks/>
              </p:cNvSpPr>
              <p:nvPr/>
            </p:nvSpPr>
            <p:spPr bwMode="auto">
              <a:xfrm>
                <a:off x="3755" y="3130"/>
                <a:ext cx="80" cy="21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67" y="2"/>
                  </a:cxn>
                  <a:cxn ang="0">
                    <a:pos x="60" y="8"/>
                  </a:cxn>
                  <a:cxn ang="0">
                    <a:pos x="51" y="13"/>
                  </a:cxn>
                  <a:cxn ang="0">
                    <a:pos x="41" y="20"/>
                  </a:cxn>
                  <a:cxn ang="0">
                    <a:pos x="29" y="27"/>
                  </a:cxn>
                  <a:cxn ang="0">
                    <a:pos x="19" y="35"/>
                  </a:cxn>
                  <a:cxn ang="0">
                    <a:pos x="8" y="41"/>
                  </a:cxn>
                  <a:cxn ang="0">
                    <a:pos x="0" y="47"/>
                  </a:cxn>
                  <a:cxn ang="0">
                    <a:pos x="79" y="9"/>
                  </a:cxn>
                  <a:cxn ang="0">
                    <a:pos x="174" y="9"/>
                  </a:cxn>
                  <a:cxn ang="0">
                    <a:pos x="174" y="0"/>
                  </a:cxn>
                  <a:cxn ang="0">
                    <a:pos x="155" y="0"/>
                  </a:cxn>
                  <a:cxn ang="0">
                    <a:pos x="136" y="0"/>
                  </a:cxn>
                  <a:cxn ang="0">
                    <a:pos x="119" y="0"/>
                  </a:cxn>
                  <a:cxn ang="0">
                    <a:pos x="104" y="0"/>
                  </a:cxn>
                  <a:cxn ang="0">
                    <a:pos x="91" y="0"/>
                  </a:cxn>
                  <a:cxn ang="0">
                    <a:pos x="81" y="0"/>
                  </a:cxn>
                  <a:cxn ang="0">
                    <a:pos x="74" y="0"/>
                  </a:cxn>
                  <a:cxn ang="0">
                    <a:pos x="70" y="0"/>
                  </a:cxn>
                </a:cxnLst>
                <a:rect l="0" t="0" r="r" b="b"/>
                <a:pathLst>
                  <a:path w="174" h="47">
                    <a:moveTo>
                      <a:pt x="70" y="0"/>
                    </a:moveTo>
                    <a:lnTo>
                      <a:pt x="67" y="2"/>
                    </a:lnTo>
                    <a:lnTo>
                      <a:pt x="60" y="8"/>
                    </a:lnTo>
                    <a:lnTo>
                      <a:pt x="51" y="13"/>
                    </a:lnTo>
                    <a:lnTo>
                      <a:pt x="41" y="20"/>
                    </a:lnTo>
                    <a:lnTo>
                      <a:pt x="29" y="27"/>
                    </a:lnTo>
                    <a:lnTo>
                      <a:pt x="19" y="35"/>
                    </a:lnTo>
                    <a:lnTo>
                      <a:pt x="8" y="41"/>
                    </a:lnTo>
                    <a:lnTo>
                      <a:pt x="0" y="47"/>
                    </a:lnTo>
                    <a:lnTo>
                      <a:pt x="79" y="9"/>
                    </a:lnTo>
                    <a:lnTo>
                      <a:pt x="174" y="9"/>
                    </a:lnTo>
                    <a:lnTo>
                      <a:pt x="174" y="0"/>
                    </a:lnTo>
                    <a:lnTo>
                      <a:pt x="155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91" y="0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135"/>
            <p:cNvGrpSpPr>
              <a:grpSpLocks/>
            </p:cNvGrpSpPr>
            <p:nvPr/>
          </p:nvGrpSpPr>
          <p:grpSpPr bwMode="auto">
            <a:xfrm>
              <a:off x="4559" y="2208"/>
              <a:ext cx="241" cy="227"/>
              <a:chOff x="3348" y="2965"/>
              <a:chExt cx="540" cy="550"/>
            </a:xfrm>
          </p:grpSpPr>
          <p:sp>
            <p:nvSpPr>
              <p:cNvPr id="723" name="AutoShape 136"/>
              <p:cNvSpPr>
                <a:spLocks noChangeAspect="1" noChangeArrowheads="1" noTextEdit="1"/>
              </p:cNvSpPr>
              <p:nvPr/>
            </p:nvSpPr>
            <p:spPr bwMode="auto">
              <a:xfrm>
                <a:off x="3348" y="2965"/>
                <a:ext cx="540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" name="Freeform 137"/>
              <p:cNvSpPr>
                <a:spLocks noEditPoints="1"/>
              </p:cNvSpPr>
              <p:nvPr/>
            </p:nvSpPr>
            <p:spPr bwMode="auto">
              <a:xfrm>
                <a:off x="3460" y="3068"/>
                <a:ext cx="421" cy="367"/>
              </a:xfrm>
              <a:custGeom>
                <a:avLst/>
                <a:gdLst/>
                <a:ahLst/>
                <a:cxnLst>
                  <a:cxn ang="0">
                    <a:pos x="450" y="3"/>
                  </a:cxn>
                  <a:cxn ang="0">
                    <a:pos x="58" y="74"/>
                  </a:cxn>
                  <a:cxn ang="0">
                    <a:pos x="5" y="564"/>
                  </a:cxn>
                  <a:cxn ang="0">
                    <a:pos x="458" y="706"/>
                  </a:cxn>
                  <a:cxn ang="0">
                    <a:pos x="837" y="517"/>
                  </a:cxn>
                  <a:cxn ang="0">
                    <a:pos x="710" y="180"/>
                  </a:cxn>
                  <a:cxn ang="0">
                    <a:pos x="703" y="199"/>
                  </a:cxn>
                  <a:cxn ang="0">
                    <a:pos x="687" y="274"/>
                  </a:cxn>
                  <a:cxn ang="0">
                    <a:pos x="758" y="481"/>
                  </a:cxn>
                  <a:cxn ang="0">
                    <a:pos x="568" y="106"/>
                  </a:cxn>
                  <a:cxn ang="0">
                    <a:pos x="386" y="33"/>
                  </a:cxn>
                  <a:cxn ang="0">
                    <a:pos x="475" y="186"/>
                  </a:cxn>
                  <a:cxn ang="0">
                    <a:pos x="306" y="79"/>
                  </a:cxn>
                  <a:cxn ang="0">
                    <a:pos x="371" y="495"/>
                  </a:cxn>
                  <a:cxn ang="0">
                    <a:pos x="368" y="497"/>
                  </a:cxn>
                  <a:cxn ang="0">
                    <a:pos x="295" y="212"/>
                  </a:cxn>
                  <a:cxn ang="0">
                    <a:pos x="382" y="173"/>
                  </a:cxn>
                  <a:cxn ang="0">
                    <a:pos x="480" y="452"/>
                  </a:cxn>
                  <a:cxn ang="0">
                    <a:pos x="262" y="452"/>
                  </a:cxn>
                  <a:cxn ang="0">
                    <a:pos x="340" y="493"/>
                  </a:cxn>
                  <a:cxn ang="0">
                    <a:pos x="262" y="269"/>
                  </a:cxn>
                  <a:cxn ang="0">
                    <a:pos x="329" y="90"/>
                  </a:cxn>
                  <a:cxn ang="0">
                    <a:pos x="457" y="110"/>
                  </a:cxn>
                  <a:cxn ang="0">
                    <a:pos x="391" y="141"/>
                  </a:cxn>
                  <a:cxn ang="0">
                    <a:pos x="170" y="33"/>
                  </a:cxn>
                  <a:cxn ang="0">
                    <a:pos x="241" y="74"/>
                  </a:cxn>
                  <a:cxn ang="0">
                    <a:pos x="90" y="119"/>
                  </a:cxn>
                  <a:cxn ang="0">
                    <a:pos x="221" y="249"/>
                  </a:cxn>
                  <a:cxn ang="0">
                    <a:pos x="241" y="215"/>
                  </a:cxn>
                  <a:cxn ang="0">
                    <a:pos x="138" y="141"/>
                  </a:cxn>
                  <a:cxn ang="0">
                    <a:pos x="154" y="90"/>
                  </a:cxn>
                  <a:cxn ang="0">
                    <a:pos x="139" y="177"/>
                  </a:cxn>
                  <a:cxn ang="0">
                    <a:pos x="214" y="203"/>
                  </a:cxn>
                  <a:cxn ang="0">
                    <a:pos x="229" y="452"/>
                  </a:cxn>
                  <a:cxn ang="0">
                    <a:pos x="54" y="452"/>
                  </a:cxn>
                  <a:cxn ang="0">
                    <a:pos x="163" y="539"/>
                  </a:cxn>
                  <a:cxn ang="0">
                    <a:pos x="120" y="538"/>
                  </a:cxn>
                  <a:cxn ang="0">
                    <a:pos x="147" y="712"/>
                  </a:cxn>
                  <a:cxn ang="0">
                    <a:pos x="25" y="683"/>
                  </a:cxn>
                  <a:cxn ang="0">
                    <a:pos x="150" y="624"/>
                  </a:cxn>
                  <a:cxn ang="0">
                    <a:pos x="422" y="712"/>
                  </a:cxn>
                  <a:cxn ang="0">
                    <a:pos x="221" y="712"/>
                  </a:cxn>
                  <a:cxn ang="0">
                    <a:pos x="408" y="588"/>
                  </a:cxn>
                  <a:cxn ang="0">
                    <a:pos x="308" y="564"/>
                  </a:cxn>
                  <a:cxn ang="0">
                    <a:pos x="166" y="589"/>
                  </a:cxn>
                  <a:cxn ang="0">
                    <a:pos x="122" y="556"/>
                  </a:cxn>
                  <a:cxn ang="0">
                    <a:pos x="303" y="485"/>
                  </a:cxn>
                  <a:cxn ang="0">
                    <a:pos x="385" y="543"/>
                  </a:cxn>
                  <a:cxn ang="0">
                    <a:pos x="484" y="621"/>
                  </a:cxn>
                  <a:cxn ang="0">
                    <a:pos x="480" y="645"/>
                  </a:cxn>
                  <a:cxn ang="0">
                    <a:pos x="620" y="568"/>
                  </a:cxn>
                  <a:cxn ang="0">
                    <a:pos x="620" y="659"/>
                  </a:cxn>
                  <a:cxn ang="0">
                    <a:pos x="651" y="642"/>
                  </a:cxn>
                  <a:cxn ang="0">
                    <a:pos x="686" y="569"/>
                  </a:cxn>
                  <a:cxn ang="0">
                    <a:pos x="761" y="591"/>
                  </a:cxn>
                  <a:cxn ang="0">
                    <a:pos x="772" y="572"/>
                  </a:cxn>
                  <a:cxn ang="0">
                    <a:pos x="805" y="565"/>
                  </a:cxn>
                  <a:cxn ang="0">
                    <a:pos x="800" y="532"/>
                  </a:cxn>
                  <a:cxn ang="0">
                    <a:pos x="510" y="506"/>
                  </a:cxn>
                  <a:cxn ang="0">
                    <a:pos x="636" y="500"/>
                  </a:cxn>
                  <a:cxn ang="0">
                    <a:pos x="815" y="531"/>
                  </a:cxn>
                </a:cxnLst>
                <a:rect l="0" t="0" r="r" b="b"/>
                <a:pathLst>
                  <a:path w="841" h="736">
                    <a:moveTo>
                      <a:pt x="834" y="218"/>
                    </a:moveTo>
                    <a:lnTo>
                      <a:pt x="833" y="214"/>
                    </a:lnTo>
                    <a:lnTo>
                      <a:pt x="832" y="210"/>
                    </a:lnTo>
                    <a:lnTo>
                      <a:pt x="830" y="207"/>
                    </a:lnTo>
                    <a:lnTo>
                      <a:pt x="826" y="204"/>
                    </a:lnTo>
                    <a:lnTo>
                      <a:pt x="601" y="89"/>
                    </a:lnTo>
                    <a:lnTo>
                      <a:pt x="595" y="86"/>
                    </a:lnTo>
                    <a:lnTo>
                      <a:pt x="578" y="75"/>
                    </a:lnTo>
                    <a:lnTo>
                      <a:pt x="553" y="61"/>
                    </a:lnTo>
                    <a:lnTo>
                      <a:pt x="526" y="45"/>
                    </a:lnTo>
                    <a:lnTo>
                      <a:pt x="498" y="30"/>
                    </a:lnTo>
                    <a:lnTo>
                      <a:pt x="474" y="16"/>
                    </a:lnTo>
                    <a:lnTo>
                      <a:pt x="457" y="6"/>
                    </a:lnTo>
                    <a:lnTo>
                      <a:pt x="450" y="3"/>
                    </a:lnTo>
                    <a:lnTo>
                      <a:pt x="447" y="1"/>
                    </a:lnTo>
                    <a:lnTo>
                      <a:pt x="446" y="1"/>
                    </a:lnTo>
                    <a:lnTo>
                      <a:pt x="444" y="0"/>
                    </a:lnTo>
                    <a:lnTo>
                      <a:pt x="442" y="0"/>
                    </a:lnTo>
                    <a:lnTo>
                      <a:pt x="162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6" y="3"/>
                    </a:lnTo>
                    <a:lnTo>
                      <a:pt x="154" y="4"/>
                    </a:lnTo>
                    <a:lnTo>
                      <a:pt x="66" y="61"/>
                    </a:lnTo>
                    <a:lnTo>
                      <a:pt x="63" y="64"/>
                    </a:lnTo>
                    <a:lnTo>
                      <a:pt x="61" y="67"/>
                    </a:lnTo>
                    <a:lnTo>
                      <a:pt x="59" y="71"/>
                    </a:lnTo>
                    <a:lnTo>
                      <a:pt x="58" y="74"/>
                    </a:lnTo>
                    <a:lnTo>
                      <a:pt x="58" y="194"/>
                    </a:lnTo>
                    <a:lnTo>
                      <a:pt x="25" y="218"/>
                    </a:lnTo>
                    <a:lnTo>
                      <a:pt x="21" y="220"/>
                    </a:lnTo>
                    <a:lnTo>
                      <a:pt x="20" y="224"/>
                    </a:lnTo>
                    <a:lnTo>
                      <a:pt x="18" y="227"/>
                    </a:lnTo>
                    <a:lnTo>
                      <a:pt x="18" y="231"/>
                    </a:lnTo>
                    <a:lnTo>
                      <a:pt x="18" y="468"/>
                    </a:lnTo>
                    <a:lnTo>
                      <a:pt x="19" y="475"/>
                    </a:lnTo>
                    <a:lnTo>
                      <a:pt x="23" y="480"/>
                    </a:lnTo>
                    <a:lnTo>
                      <a:pt x="27" y="483"/>
                    </a:lnTo>
                    <a:lnTo>
                      <a:pt x="34" y="485"/>
                    </a:lnTo>
                    <a:lnTo>
                      <a:pt x="46" y="485"/>
                    </a:lnTo>
                    <a:lnTo>
                      <a:pt x="46" y="564"/>
                    </a:lnTo>
                    <a:lnTo>
                      <a:pt x="5" y="564"/>
                    </a:lnTo>
                    <a:lnTo>
                      <a:pt x="0" y="705"/>
                    </a:lnTo>
                    <a:lnTo>
                      <a:pt x="2" y="705"/>
                    </a:lnTo>
                    <a:lnTo>
                      <a:pt x="9" y="706"/>
                    </a:lnTo>
                    <a:lnTo>
                      <a:pt x="17" y="706"/>
                    </a:lnTo>
                    <a:lnTo>
                      <a:pt x="23" y="707"/>
                    </a:lnTo>
                    <a:lnTo>
                      <a:pt x="25" y="715"/>
                    </a:lnTo>
                    <a:lnTo>
                      <a:pt x="27" y="724"/>
                    </a:lnTo>
                    <a:lnTo>
                      <a:pt x="29" y="732"/>
                    </a:lnTo>
                    <a:lnTo>
                      <a:pt x="31" y="736"/>
                    </a:lnTo>
                    <a:lnTo>
                      <a:pt x="447" y="736"/>
                    </a:lnTo>
                    <a:lnTo>
                      <a:pt x="449" y="732"/>
                    </a:lnTo>
                    <a:lnTo>
                      <a:pt x="451" y="724"/>
                    </a:lnTo>
                    <a:lnTo>
                      <a:pt x="454" y="714"/>
                    </a:lnTo>
                    <a:lnTo>
                      <a:pt x="458" y="706"/>
                    </a:lnTo>
                    <a:lnTo>
                      <a:pt x="465" y="706"/>
                    </a:lnTo>
                    <a:lnTo>
                      <a:pt x="474" y="706"/>
                    </a:lnTo>
                    <a:lnTo>
                      <a:pt x="482" y="706"/>
                    </a:lnTo>
                    <a:lnTo>
                      <a:pt x="485" y="706"/>
                    </a:lnTo>
                    <a:lnTo>
                      <a:pt x="483" y="691"/>
                    </a:lnTo>
                    <a:lnTo>
                      <a:pt x="778" y="672"/>
                    </a:lnTo>
                    <a:lnTo>
                      <a:pt x="831" y="629"/>
                    </a:lnTo>
                    <a:lnTo>
                      <a:pt x="830" y="541"/>
                    </a:lnTo>
                    <a:lnTo>
                      <a:pt x="830" y="541"/>
                    </a:lnTo>
                    <a:lnTo>
                      <a:pt x="832" y="520"/>
                    </a:lnTo>
                    <a:lnTo>
                      <a:pt x="833" y="519"/>
                    </a:lnTo>
                    <a:lnTo>
                      <a:pt x="834" y="518"/>
                    </a:lnTo>
                    <a:lnTo>
                      <a:pt x="835" y="518"/>
                    </a:lnTo>
                    <a:lnTo>
                      <a:pt x="837" y="517"/>
                    </a:lnTo>
                    <a:lnTo>
                      <a:pt x="839" y="514"/>
                    </a:lnTo>
                    <a:lnTo>
                      <a:pt x="840" y="512"/>
                    </a:lnTo>
                    <a:lnTo>
                      <a:pt x="841" y="509"/>
                    </a:lnTo>
                    <a:lnTo>
                      <a:pt x="841" y="505"/>
                    </a:lnTo>
                    <a:lnTo>
                      <a:pt x="834" y="218"/>
                    </a:lnTo>
                    <a:close/>
                    <a:moveTo>
                      <a:pt x="606" y="127"/>
                    </a:moveTo>
                    <a:lnTo>
                      <a:pt x="616" y="132"/>
                    </a:lnTo>
                    <a:lnTo>
                      <a:pt x="627" y="137"/>
                    </a:lnTo>
                    <a:lnTo>
                      <a:pt x="640" y="144"/>
                    </a:lnTo>
                    <a:lnTo>
                      <a:pt x="652" y="150"/>
                    </a:lnTo>
                    <a:lnTo>
                      <a:pt x="666" y="158"/>
                    </a:lnTo>
                    <a:lnTo>
                      <a:pt x="681" y="165"/>
                    </a:lnTo>
                    <a:lnTo>
                      <a:pt x="696" y="173"/>
                    </a:lnTo>
                    <a:lnTo>
                      <a:pt x="710" y="180"/>
                    </a:lnTo>
                    <a:lnTo>
                      <a:pt x="725" y="188"/>
                    </a:lnTo>
                    <a:lnTo>
                      <a:pt x="739" y="195"/>
                    </a:lnTo>
                    <a:lnTo>
                      <a:pt x="753" y="202"/>
                    </a:lnTo>
                    <a:lnTo>
                      <a:pt x="765" y="209"/>
                    </a:lnTo>
                    <a:lnTo>
                      <a:pt x="777" y="215"/>
                    </a:lnTo>
                    <a:lnTo>
                      <a:pt x="787" y="220"/>
                    </a:lnTo>
                    <a:lnTo>
                      <a:pt x="796" y="225"/>
                    </a:lnTo>
                    <a:lnTo>
                      <a:pt x="803" y="229"/>
                    </a:lnTo>
                    <a:lnTo>
                      <a:pt x="803" y="240"/>
                    </a:lnTo>
                    <a:lnTo>
                      <a:pt x="804" y="263"/>
                    </a:lnTo>
                    <a:lnTo>
                      <a:pt x="804" y="294"/>
                    </a:lnTo>
                    <a:lnTo>
                      <a:pt x="805" y="331"/>
                    </a:lnTo>
                    <a:lnTo>
                      <a:pt x="703" y="300"/>
                    </a:lnTo>
                    <a:lnTo>
                      <a:pt x="703" y="199"/>
                    </a:lnTo>
                    <a:lnTo>
                      <a:pt x="606" y="151"/>
                    </a:lnTo>
                    <a:lnTo>
                      <a:pt x="606" y="127"/>
                    </a:lnTo>
                    <a:close/>
                    <a:moveTo>
                      <a:pt x="606" y="169"/>
                    </a:moveTo>
                    <a:lnTo>
                      <a:pt x="617" y="174"/>
                    </a:lnTo>
                    <a:lnTo>
                      <a:pt x="628" y="180"/>
                    </a:lnTo>
                    <a:lnTo>
                      <a:pt x="640" y="186"/>
                    </a:lnTo>
                    <a:lnTo>
                      <a:pt x="652" y="192"/>
                    </a:lnTo>
                    <a:lnTo>
                      <a:pt x="664" y="199"/>
                    </a:lnTo>
                    <a:lnTo>
                      <a:pt x="674" y="203"/>
                    </a:lnTo>
                    <a:lnTo>
                      <a:pt x="682" y="207"/>
                    </a:lnTo>
                    <a:lnTo>
                      <a:pt x="687" y="209"/>
                    </a:lnTo>
                    <a:lnTo>
                      <a:pt x="687" y="223"/>
                    </a:lnTo>
                    <a:lnTo>
                      <a:pt x="687" y="247"/>
                    </a:lnTo>
                    <a:lnTo>
                      <a:pt x="687" y="274"/>
                    </a:lnTo>
                    <a:lnTo>
                      <a:pt x="687" y="295"/>
                    </a:lnTo>
                    <a:lnTo>
                      <a:pt x="606" y="271"/>
                    </a:lnTo>
                    <a:lnTo>
                      <a:pt x="606" y="169"/>
                    </a:lnTo>
                    <a:close/>
                    <a:moveTo>
                      <a:pt x="606" y="297"/>
                    </a:moveTo>
                    <a:lnTo>
                      <a:pt x="805" y="355"/>
                    </a:lnTo>
                    <a:lnTo>
                      <a:pt x="807" y="398"/>
                    </a:lnTo>
                    <a:lnTo>
                      <a:pt x="808" y="437"/>
                    </a:lnTo>
                    <a:lnTo>
                      <a:pt x="809" y="468"/>
                    </a:lnTo>
                    <a:lnTo>
                      <a:pt x="809" y="487"/>
                    </a:lnTo>
                    <a:lnTo>
                      <a:pt x="803" y="486"/>
                    </a:lnTo>
                    <a:lnTo>
                      <a:pt x="794" y="486"/>
                    </a:lnTo>
                    <a:lnTo>
                      <a:pt x="784" y="485"/>
                    </a:lnTo>
                    <a:lnTo>
                      <a:pt x="771" y="483"/>
                    </a:lnTo>
                    <a:lnTo>
                      <a:pt x="758" y="481"/>
                    </a:lnTo>
                    <a:lnTo>
                      <a:pt x="743" y="480"/>
                    </a:lnTo>
                    <a:lnTo>
                      <a:pt x="728" y="478"/>
                    </a:lnTo>
                    <a:lnTo>
                      <a:pt x="712" y="476"/>
                    </a:lnTo>
                    <a:lnTo>
                      <a:pt x="696" y="474"/>
                    </a:lnTo>
                    <a:lnTo>
                      <a:pt x="680" y="473"/>
                    </a:lnTo>
                    <a:lnTo>
                      <a:pt x="665" y="471"/>
                    </a:lnTo>
                    <a:lnTo>
                      <a:pt x="650" y="470"/>
                    </a:lnTo>
                    <a:lnTo>
                      <a:pt x="637" y="467"/>
                    </a:lnTo>
                    <a:lnTo>
                      <a:pt x="625" y="466"/>
                    </a:lnTo>
                    <a:lnTo>
                      <a:pt x="614" y="465"/>
                    </a:lnTo>
                    <a:lnTo>
                      <a:pt x="606" y="464"/>
                    </a:lnTo>
                    <a:lnTo>
                      <a:pt x="606" y="297"/>
                    </a:lnTo>
                    <a:close/>
                    <a:moveTo>
                      <a:pt x="561" y="103"/>
                    </a:moveTo>
                    <a:lnTo>
                      <a:pt x="568" y="106"/>
                    </a:lnTo>
                    <a:lnTo>
                      <a:pt x="574" y="110"/>
                    </a:lnTo>
                    <a:lnTo>
                      <a:pt x="579" y="112"/>
                    </a:lnTo>
                    <a:lnTo>
                      <a:pt x="582" y="114"/>
                    </a:lnTo>
                    <a:lnTo>
                      <a:pt x="582" y="463"/>
                    </a:lnTo>
                    <a:lnTo>
                      <a:pt x="578" y="461"/>
                    </a:lnTo>
                    <a:lnTo>
                      <a:pt x="572" y="461"/>
                    </a:lnTo>
                    <a:lnTo>
                      <a:pt x="567" y="461"/>
                    </a:lnTo>
                    <a:lnTo>
                      <a:pt x="561" y="460"/>
                    </a:lnTo>
                    <a:lnTo>
                      <a:pt x="561" y="103"/>
                    </a:lnTo>
                    <a:close/>
                    <a:moveTo>
                      <a:pt x="286" y="33"/>
                    </a:moveTo>
                    <a:lnTo>
                      <a:pt x="313" y="33"/>
                    </a:lnTo>
                    <a:lnTo>
                      <a:pt x="339" y="33"/>
                    </a:lnTo>
                    <a:lnTo>
                      <a:pt x="365" y="33"/>
                    </a:lnTo>
                    <a:lnTo>
                      <a:pt x="386" y="33"/>
                    </a:lnTo>
                    <a:lnTo>
                      <a:pt x="407" y="33"/>
                    </a:lnTo>
                    <a:lnTo>
                      <a:pt x="422" y="33"/>
                    </a:lnTo>
                    <a:lnTo>
                      <a:pt x="434" y="33"/>
                    </a:lnTo>
                    <a:lnTo>
                      <a:pt x="438" y="33"/>
                    </a:lnTo>
                    <a:lnTo>
                      <a:pt x="442" y="35"/>
                    </a:lnTo>
                    <a:lnTo>
                      <a:pt x="450" y="39"/>
                    </a:lnTo>
                    <a:lnTo>
                      <a:pt x="460" y="45"/>
                    </a:lnTo>
                    <a:lnTo>
                      <a:pt x="474" y="53"/>
                    </a:lnTo>
                    <a:lnTo>
                      <a:pt x="489" y="61"/>
                    </a:lnTo>
                    <a:lnTo>
                      <a:pt x="505" y="71"/>
                    </a:lnTo>
                    <a:lnTo>
                      <a:pt x="521" y="80"/>
                    </a:lnTo>
                    <a:lnTo>
                      <a:pt x="537" y="89"/>
                    </a:lnTo>
                    <a:lnTo>
                      <a:pt x="537" y="218"/>
                    </a:lnTo>
                    <a:lnTo>
                      <a:pt x="475" y="186"/>
                    </a:lnTo>
                    <a:lnTo>
                      <a:pt x="475" y="107"/>
                    </a:lnTo>
                    <a:lnTo>
                      <a:pt x="475" y="105"/>
                    </a:lnTo>
                    <a:lnTo>
                      <a:pt x="474" y="103"/>
                    </a:lnTo>
                    <a:lnTo>
                      <a:pt x="473" y="102"/>
                    </a:lnTo>
                    <a:lnTo>
                      <a:pt x="472" y="101"/>
                    </a:lnTo>
                    <a:lnTo>
                      <a:pt x="423" y="75"/>
                    </a:lnTo>
                    <a:lnTo>
                      <a:pt x="422" y="74"/>
                    </a:lnTo>
                    <a:lnTo>
                      <a:pt x="422" y="74"/>
                    </a:lnTo>
                    <a:lnTo>
                      <a:pt x="421" y="74"/>
                    </a:lnTo>
                    <a:lnTo>
                      <a:pt x="420" y="74"/>
                    </a:lnTo>
                    <a:lnTo>
                      <a:pt x="313" y="74"/>
                    </a:lnTo>
                    <a:lnTo>
                      <a:pt x="309" y="75"/>
                    </a:lnTo>
                    <a:lnTo>
                      <a:pt x="307" y="76"/>
                    </a:lnTo>
                    <a:lnTo>
                      <a:pt x="306" y="79"/>
                    </a:lnTo>
                    <a:lnTo>
                      <a:pt x="305" y="82"/>
                    </a:lnTo>
                    <a:lnTo>
                      <a:pt x="305" y="141"/>
                    </a:lnTo>
                    <a:lnTo>
                      <a:pt x="286" y="141"/>
                    </a:lnTo>
                    <a:lnTo>
                      <a:pt x="286" y="33"/>
                    </a:lnTo>
                    <a:close/>
                    <a:moveTo>
                      <a:pt x="537" y="246"/>
                    </a:moveTo>
                    <a:lnTo>
                      <a:pt x="537" y="459"/>
                    </a:lnTo>
                    <a:lnTo>
                      <a:pt x="533" y="459"/>
                    </a:lnTo>
                    <a:lnTo>
                      <a:pt x="529" y="458"/>
                    </a:lnTo>
                    <a:lnTo>
                      <a:pt x="526" y="458"/>
                    </a:lnTo>
                    <a:lnTo>
                      <a:pt x="522" y="458"/>
                    </a:lnTo>
                    <a:lnTo>
                      <a:pt x="522" y="238"/>
                    </a:lnTo>
                    <a:lnTo>
                      <a:pt x="537" y="246"/>
                    </a:lnTo>
                    <a:close/>
                    <a:moveTo>
                      <a:pt x="365" y="491"/>
                    </a:moveTo>
                    <a:lnTo>
                      <a:pt x="371" y="495"/>
                    </a:lnTo>
                    <a:lnTo>
                      <a:pt x="377" y="501"/>
                    </a:lnTo>
                    <a:lnTo>
                      <a:pt x="381" y="506"/>
                    </a:lnTo>
                    <a:lnTo>
                      <a:pt x="382" y="514"/>
                    </a:lnTo>
                    <a:lnTo>
                      <a:pt x="381" y="523"/>
                    </a:lnTo>
                    <a:lnTo>
                      <a:pt x="377" y="529"/>
                    </a:lnTo>
                    <a:lnTo>
                      <a:pt x="371" y="535"/>
                    </a:lnTo>
                    <a:lnTo>
                      <a:pt x="365" y="539"/>
                    </a:lnTo>
                    <a:lnTo>
                      <a:pt x="368" y="533"/>
                    </a:lnTo>
                    <a:lnTo>
                      <a:pt x="370" y="527"/>
                    </a:lnTo>
                    <a:lnTo>
                      <a:pt x="371" y="521"/>
                    </a:lnTo>
                    <a:lnTo>
                      <a:pt x="371" y="514"/>
                    </a:lnTo>
                    <a:lnTo>
                      <a:pt x="371" y="509"/>
                    </a:lnTo>
                    <a:lnTo>
                      <a:pt x="370" y="503"/>
                    </a:lnTo>
                    <a:lnTo>
                      <a:pt x="368" y="497"/>
                    </a:lnTo>
                    <a:lnTo>
                      <a:pt x="365" y="491"/>
                    </a:lnTo>
                    <a:close/>
                    <a:moveTo>
                      <a:pt x="262" y="452"/>
                    </a:moveTo>
                    <a:lnTo>
                      <a:pt x="262" y="287"/>
                    </a:lnTo>
                    <a:lnTo>
                      <a:pt x="270" y="285"/>
                    </a:lnTo>
                    <a:lnTo>
                      <a:pt x="278" y="282"/>
                    </a:lnTo>
                    <a:lnTo>
                      <a:pt x="285" y="276"/>
                    </a:lnTo>
                    <a:lnTo>
                      <a:pt x="291" y="270"/>
                    </a:lnTo>
                    <a:lnTo>
                      <a:pt x="295" y="263"/>
                    </a:lnTo>
                    <a:lnTo>
                      <a:pt x="299" y="255"/>
                    </a:lnTo>
                    <a:lnTo>
                      <a:pt x="301" y="247"/>
                    </a:lnTo>
                    <a:lnTo>
                      <a:pt x="302" y="238"/>
                    </a:lnTo>
                    <a:lnTo>
                      <a:pt x="301" y="229"/>
                    </a:lnTo>
                    <a:lnTo>
                      <a:pt x="299" y="220"/>
                    </a:lnTo>
                    <a:lnTo>
                      <a:pt x="295" y="212"/>
                    </a:lnTo>
                    <a:lnTo>
                      <a:pt x="291" y="205"/>
                    </a:lnTo>
                    <a:lnTo>
                      <a:pt x="285" y="200"/>
                    </a:lnTo>
                    <a:lnTo>
                      <a:pt x="278" y="194"/>
                    </a:lnTo>
                    <a:lnTo>
                      <a:pt x="270" y="190"/>
                    </a:lnTo>
                    <a:lnTo>
                      <a:pt x="262" y="188"/>
                    </a:lnTo>
                    <a:lnTo>
                      <a:pt x="262" y="173"/>
                    </a:lnTo>
                    <a:lnTo>
                      <a:pt x="284" y="173"/>
                    </a:lnTo>
                    <a:lnTo>
                      <a:pt x="305" y="173"/>
                    </a:lnTo>
                    <a:lnTo>
                      <a:pt x="324" y="173"/>
                    </a:lnTo>
                    <a:lnTo>
                      <a:pt x="341" y="173"/>
                    </a:lnTo>
                    <a:lnTo>
                      <a:pt x="358" y="173"/>
                    </a:lnTo>
                    <a:lnTo>
                      <a:pt x="369" y="173"/>
                    </a:lnTo>
                    <a:lnTo>
                      <a:pt x="377" y="173"/>
                    </a:lnTo>
                    <a:lnTo>
                      <a:pt x="382" y="173"/>
                    </a:lnTo>
                    <a:lnTo>
                      <a:pt x="388" y="177"/>
                    </a:lnTo>
                    <a:lnTo>
                      <a:pt x="399" y="184"/>
                    </a:lnTo>
                    <a:lnTo>
                      <a:pt x="415" y="194"/>
                    </a:lnTo>
                    <a:lnTo>
                      <a:pt x="434" y="204"/>
                    </a:lnTo>
                    <a:lnTo>
                      <a:pt x="452" y="216"/>
                    </a:lnTo>
                    <a:lnTo>
                      <a:pt x="468" y="226"/>
                    </a:lnTo>
                    <a:lnTo>
                      <a:pt x="482" y="234"/>
                    </a:lnTo>
                    <a:lnTo>
                      <a:pt x="490" y="239"/>
                    </a:lnTo>
                    <a:lnTo>
                      <a:pt x="490" y="275"/>
                    </a:lnTo>
                    <a:lnTo>
                      <a:pt x="490" y="342"/>
                    </a:lnTo>
                    <a:lnTo>
                      <a:pt x="490" y="410"/>
                    </a:lnTo>
                    <a:lnTo>
                      <a:pt x="490" y="452"/>
                    </a:lnTo>
                    <a:lnTo>
                      <a:pt x="487" y="452"/>
                    </a:lnTo>
                    <a:lnTo>
                      <a:pt x="480" y="452"/>
                    </a:lnTo>
                    <a:lnTo>
                      <a:pt x="473" y="452"/>
                    </a:lnTo>
                    <a:lnTo>
                      <a:pt x="462" y="452"/>
                    </a:lnTo>
                    <a:lnTo>
                      <a:pt x="452" y="452"/>
                    </a:lnTo>
                    <a:lnTo>
                      <a:pt x="439" y="452"/>
                    </a:lnTo>
                    <a:lnTo>
                      <a:pt x="424" y="452"/>
                    </a:lnTo>
                    <a:lnTo>
                      <a:pt x="409" y="452"/>
                    </a:lnTo>
                    <a:lnTo>
                      <a:pt x="393" y="452"/>
                    </a:lnTo>
                    <a:lnTo>
                      <a:pt x="376" y="452"/>
                    </a:lnTo>
                    <a:lnTo>
                      <a:pt x="359" y="452"/>
                    </a:lnTo>
                    <a:lnTo>
                      <a:pt x="340" y="452"/>
                    </a:lnTo>
                    <a:lnTo>
                      <a:pt x="321" y="452"/>
                    </a:lnTo>
                    <a:lnTo>
                      <a:pt x="301" y="452"/>
                    </a:lnTo>
                    <a:lnTo>
                      <a:pt x="282" y="452"/>
                    </a:lnTo>
                    <a:lnTo>
                      <a:pt x="262" y="452"/>
                    </a:lnTo>
                    <a:close/>
                    <a:moveTo>
                      <a:pt x="355" y="514"/>
                    </a:moveTo>
                    <a:lnTo>
                      <a:pt x="353" y="524"/>
                    </a:lnTo>
                    <a:lnTo>
                      <a:pt x="348" y="532"/>
                    </a:lnTo>
                    <a:lnTo>
                      <a:pt x="340" y="538"/>
                    </a:lnTo>
                    <a:lnTo>
                      <a:pt x="331" y="540"/>
                    </a:lnTo>
                    <a:lnTo>
                      <a:pt x="322" y="538"/>
                    </a:lnTo>
                    <a:lnTo>
                      <a:pt x="314" y="532"/>
                    </a:lnTo>
                    <a:lnTo>
                      <a:pt x="308" y="524"/>
                    </a:lnTo>
                    <a:lnTo>
                      <a:pt x="306" y="514"/>
                    </a:lnTo>
                    <a:lnTo>
                      <a:pt x="308" y="505"/>
                    </a:lnTo>
                    <a:lnTo>
                      <a:pt x="314" y="497"/>
                    </a:lnTo>
                    <a:lnTo>
                      <a:pt x="322" y="493"/>
                    </a:lnTo>
                    <a:lnTo>
                      <a:pt x="331" y="490"/>
                    </a:lnTo>
                    <a:lnTo>
                      <a:pt x="340" y="493"/>
                    </a:lnTo>
                    <a:lnTo>
                      <a:pt x="348" y="497"/>
                    </a:lnTo>
                    <a:lnTo>
                      <a:pt x="353" y="505"/>
                    </a:lnTo>
                    <a:lnTo>
                      <a:pt x="355" y="514"/>
                    </a:lnTo>
                    <a:close/>
                    <a:moveTo>
                      <a:pt x="262" y="207"/>
                    </a:moveTo>
                    <a:lnTo>
                      <a:pt x="262" y="204"/>
                    </a:lnTo>
                    <a:lnTo>
                      <a:pt x="271" y="209"/>
                    </a:lnTo>
                    <a:lnTo>
                      <a:pt x="279" y="217"/>
                    </a:lnTo>
                    <a:lnTo>
                      <a:pt x="284" y="226"/>
                    </a:lnTo>
                    <a:lnTo>
                      <a:pt x="286" y="238"/>
                    </a:lnTo>
                    <a:lnTo>
                      <a:pt x="284" y="249"/>
                    </a:lnTo>
                    <a:lnTo>
                      <a:pt x="279" y="259"/>
                    </a:lnTo>
                    <a:lnTo>
                      <a:pt x="271" y="267"/>
                    </a:lnTo>
                    <a:lnTo>
                      <a:pt x="262" y="271"/>
                    </a:lnTo>
                    <a:lnTo>
                      <a:pt x="262" y="269"/>
                    </a:lnTo>
                    <a:lnTo>
                      <a:pt x="269" y="263"/>
                    </a:lnTo>
                    <a:lnTo>
                      <a:pt x="274" y="255"/>
                    </a:lnTo>
                    <a:lnTo>
                      <a:pt x="277" y="247"/>
                    </a:lnTo>
                    <a:lnTo>
                      <a:pt x="278" y="238"/>
                    </a:lnTo>
                    <a:lnTo>
                      <a:pt x="277" y="229"/>
                    </a:lnTo>
                    <a:lnTo>
                      <a:pt x="274" y="220"/>
                    </a:lnTo>
                    <a:lnTo>
                      <a:pt x="269" y="212"/>
                    </a:lnTo>
                    <a:lnTo>
                      <a:pt x="262" y="207"/>
                    </a:lnTo>
                    <a:close/>
                    <a:moveTo>
                      <a:pt x="321" y="141"/>
                    </a:moveTo>
                    <a:lnTo>
                      <a:pt x="321" y="129"/>
                    </a:lnTo>
                    <a:lnTo>
                      <a:pt x="321" y="114"/>
                    </a:lnTo>
                    <a:lnTo>
                      <a:pt x="321" y="101"/>
                    </a:lnTo>
                    <a:lnTo>
                      <a:pt x="321" y="90"/>
                    </a:lnTo>
                    <a:lnTo>
                      <a:pt x="329" y="90"/>
                    </a:lnTo>
                    <a:lnTo>
                      <a:pt x="340" y="90"/>
                    </a:lnTo>
                    <a:lnTo>
                      <a:pt x="356" y="90"/>
                    </a:lnTo>
                    <a:lnTo>
                      <a:pt x="373" y="90"/>
                    </a:lnTo>
                    <a:lnTo>
                      <a:pt x="389" y="90"/>
                    </a:lnTo>
                    <a:lnTo>
                      <a:pt x="403" y="90"/>
                    </a:lnTo>
                    <a:lnTo>
                      <a:pt x="413" y="90"/>
                    </a:lnTo>
                    <a:lnTo>
                      <a:pt x="417" y="90"/>
                    </a:lnTo>
                    <a:lnTo>
                      <a:pt x="420" y="91"/>
                    </a:lnTo>
                    <a:lnTo>
                      <a:pt x="424" y="94"/>
                    </a:lnTo>
                    <a:lnTo>
                      <a:pt x="430" y="97"/>
                    </a:lnTo>
                    <a:lnTo>
                      <a:pt x="437" y="101"/>
                    </a:lnTo>
                    <a:lnTo>
                      <a:pt x="444" y="104"/>
                    </a:lnTo>
                    <a:lnTo>
                      <a:pt x="451" y="107"/>
                    </a:lnTo>
                    <a:lnTo>
                      <a:pt x="457" y="110"/>
                    </a:lnTo>
                    <a:lnTo>
                      <a:pt x="460" y="112"/>
                    </a:lnTo>
                    <a:lnTo>
                      <a:pt x="460" y="121"/>
                    </a:lnTo>
                    <a:lnTo>
                      <a:pt x="460" y="139"/>
                    </a:lnTo>
                    <a:lnTo>
                      <a:pt x="460" y="159"/>
                    </a:lnTo>
                    <a:lnTo>
                      <a:pt x="460" y="178"/>
                    </a:lnTo>
                    <a:lnTo>
                      <a:pt x="397" y="144"/>
                    </a:lnTo>
                    <a:lnTo>
                      <a:pt x="394" y="143"/>
                    </a:lnTo>
                    <a:lnTo>
                      <a:pt x="393" y="143"/>
                    </a:lnTo>
                    <a:lnTo>
                      <a:pt x="393" y="143"/>
                    </a:lnTo>
                    <a:lnTo>
                      <a:pt x="393" y="143"/>
                    </a:lnTo>
                    <a:lnTo>
                      <a:pt x="392" y="142"/>
                    </a:lnTo>
                    <a:lnTo>
                      <a:pt x="392" y="142"/>
                    </a:lnTo>
                    <a:lnTo>
                      <a:pt x="392" y="142"/>
                    </a:lnTo>
                    <a:lnTo>
                      <a:pt x="391" y="141"/>
                    </a:lnTo>
                    <a:lnTo>
                      <a:pt x="389" y="141"/>
                    </a:lnTo>
                    <a:lnTo>
                      <a:pt x="388" y="141"/>
                    </a:lnTo>
                    <a:lnTo>
                      <a:pt x="386" y="141"/>
                    </a:lnTo>
                    <a:lnTo>
                      <a:pt x="321" y="141"/>
                    </a:lnTo>
                    <a:close/>
                    <a:moveTo>
                      <a:pt x="90" y="83"/>
                    </a:moveTo>
                    <a:lnTo>
                      <a:pt x="97" y="79"/>
                    </a:lnTo>
                    <a:lnTo>
                      <a:pt x="107" y="73"/>
                    </a:lnTo>
                    <a:lnTo>
                      <a:pt x="118" y="65"/>
                    </a:lnTo>
                    <a:lnTo>
                      <a:pt x="131" y="57"/>
                    </a:lnTo>
                    <a:lnTo>
                      <a:pt x="143" y="49"/>
                    </a:lnTo>
                    <a:lnTo>
                      <a:pt x="154" y="42"/>
                    </a:lnTo>
                    <a:lnTo>
                      <a:pt x="162" y="36"/>
                    </a:lnTo>
                    <a:lnTo>
                      <a:pt x="166" y="33"/>
                    </a:lnTo>
                    <a:lnTo>
                      <a:pt x="170" y="33"/>
                    </a:lnTo>
                    <a:lnTo>
                      <a:pt x="177" y="33"/>
                    </a:lnTo>
                    <a:lnTo>
                      <a:pt x="187" y="33"/>
                    </a:lnTo>
                    <a:lnTo>
                      <a:pt x="200" y="33"/>
                    </a:lnTo>
                    <a:lnTo>
                      <a:pt x="215" y="33"/>
                    </a:lnTo>
                    <a:lnTo>
                      <a:pt x="232" y="33"/>
                    </a:lnTo>
                    <a:lnTo>
                      <a:pt x="251" y="33"/>
                    </a:lnTo>
                    <a:lnTo>
                      <a:pt x="270" y="33"/>
                    </a:lnTo>
                    <a:lnTo>
                      <a:pt x="270" y="141"/>
                    </a:lnTo>
                    <a:lnTo>
                      <a:pt x="249" y="141"/>
                    </a:lnTo>
                    <a:lnTo>
                      <a:pt x="249" y="82"/>
                    </a:lnTo>
                    <a:lnTo>
                      <a:pt x="248" y="79"/>
                    </a:lnTo>
                    <a:lnTo>
                      <a:pt x="247" y="76"/>
                    </a:lnTo>
                    <a:lnTo>
                      <a:pt x="245" y="75"/>
                    </a:lnTo>
                    <a:lnTo>
                      <a:pt x="241" y="74"/>
                    </a:lnTo>
                    <a:lnTo>
                      <a:pt x="137" y="74"/>
                    </a:lnTo>
                    <a:lnTo>
                      <a:pt x="135" y="74"/>
                    </a:lnTo>
                    <a:lnTo>
                      <a:pt x="134" y="74"/>
                    </a:lnTo>
                    <a:lnTo>
                      <a:pt x="133" y="74"/>
                    </a:lnTo>
                    <a:lnTo>
                      <a:pt x="132" y="75"/>
                    </a:lnTo>
                    <a:lnTo>
                      <a:pt x="108" y="91"/>
                    </a:lnTo>
                    <a:lnTo>
                      <a:pt x="107" y="92"/>
                    </a:lnTo>
                    <a:lnTo>
                      <a:pt x="105" y="95"/>
                    </a:lnTo>
                    <a:lnTo>
                      <a:pt x="104" y="96"/>
                    </a:lnTo>
                    <a:lnTo>
                      <a:pt x="104" y="98"/>
                    </a:lnTo>
                    <a:lnTo>
                      <a:pt x="104" y="162"/>
                    </a:lnTo>
                    <a:lnTo>
                      <a:pt x="90" y="172"/>
                    </a:lnTo>
                    <a:lnTo>
                      <a:pt x="90" y="147"/>
                    </a:lnTo>
                    <a:lnTo>
                      <a:pt x="90" y="119"/>
                    </a:lnTo>
                    <a:lnTo>
                      <a:pt x="90" y="97"/>
                    </a:lnTo>
                    <a:lnTo>
                      <a:pt x="90" y="83"/>
                    </a:lnTo>
                    <a:close/>
                    <a:moveTo>
                      <a:pt x="262" y="238"/>
                    </a:moveTo>
                    <a:lnTo>
                      <a:pt x="261" y="245"/>
                    </a:lnTo>
                    <a:lnTo>
                      <a:pt x="257" y="252"/>
                    </a:lnTo>
                    <a:lnTo>
                      <a:pt x="253" y="256"/>
                    </a:lnTo>
                    <a:lnTo>
                      <a:pt x="246" y="260"/>
                    </a:lnTo>
                    <a:lnTo>
                      <a:pt x="245" y="260"/>
                    </a:lnTo>
                    <a:lnTo>
                      <a:pt x="242" y="260"/>
                    </a:lnTo>
                    <a:lnTo>
                      <a:pt x="241" y="261"/>
                    </a:lnTo>
                    <a:lnTo>
                      <a:pt x="239" y="261"/>
                    </a:lnTo>
                    <a:lnTo>
                      <a:pt x="232" y="260"/>
                    </a:lnTo>
                    <a:lnTo>
                      <a:pt x="225" y="255"/>
                    </a:lnTo>
                    <a:lnTo>
                      <a:pt x="221" y="249"/>
                    </a:lnTo>
                    <a:lnTo>
                      <a:pt x="217" y="242"/>
                    </a:lnTo>
                    <a:lnTo>
                      <a:pt x="217" y="241"/>
                    </a:lnTo>
                    <a:lnTo>
                      <a:pt x="217" y="240"/>
                    </a:lnTo>
                    <a:lnTo>
                      <a:pt x="217" y="239"/>
                    </a:lnTo>
                    <a:lnTo>
                      <a:pt x="217" y="238"/>
                    </a:lnTo>
                    <a:lnTo>
                      <a:pt x="217" y="237"/>
                    </a:lnTo>
                    <a:lnTo>
                      <a:pt x="217" y="235"/>
                    </a:lnTo>
                    <a:lnTo>
                      <a:pt x="217" y="234"/>
                    </a:lnTo>
                    <a:lnTo>
                      <a:pt x="217" y="233"/>
                    </a:lnTo>
                    <a:lnTo>
                      <a:pt x="221" y="226"/>
                    </a:lnTo>
                    <a:lnTo>
                      <a:pt x="225" y="220"/>
                    </a:lnTo>
                    <a:lnTo>
                      <a:pt x="232" y="216"/>
                    </a:lnTo>
                    <a:lnTo>
                      <a:pt x="239" y="215"/>
                    </a:lnTo>
                    <a:lnTo>
                      <a:pt x="241" y="215"/>
                    </a:lnTo>
                    <a:lnTo>
                      <a:pt x="242" y="215"/>
                    </a:lnTo>
                    <a:lnTo>
                      <a:pt x="245" y="216"/>
                    </a:lnTo>
                    <a:lnTo>
                      <a:pt x="246" y="216"/>
                    </a:lnTo>
                    <a:lnTo>
                      <a:pt x="253" y="219"/>
                    </a:lnTo>
                    <a:lnTo>
                      <a:pt x="257" y="224"/>
                    </a:lnTo>
                    <a:lnTo>
                      <a:pt x="261" y="231"/>
                    </a:lnTo>
                    <a:lnTo>
                      <a:pt x="262" y="238"/>
                    </a:lnTo>
                    <a:close/>
                    <a:moveTo>
                      <a:pt x="233" y="90"/>
                    </a:moveTo>
                    <a:lnTo>
                      <a:pt x="233" y="101"/>
                    </a:lnTo>
                    <a:lnTo>
                      <a:pt x="233" y="114"/>
                    </a:lnTo>
                    <a:lnTo>
                      <a:pt x="233" y="129"/>
                    </a:lnTo>
                    <a:lnTo>
                      <a:pt x="233" y="141"/>
                    </a:lnTo>
                    <a:lnTo>
                      <a:pt x="140" y="141"/>
                    </a:lnTo>
                    <a:lnTo>
                      <a:pt x="138" y="141"/>
                    </a:lnTo>
                    <a:lnTo>
                      <a:pt x="135" y="142"/>
                    </a:lnTo>
                    <a:lnTo>
                      <a:pt x="133" y="142"/>
                    </a:lnTo>
                    <a:lnTo>
                      <a:pt x="131" y="143"/>
                    </a:lnTo>
                    <a:lnTo>
                      <a:pt x="120" y="151"/>
                    </a:lnTo>
                    <a:lnTo>
                      <a:pt x="120" y="135"/>
                    </a:lnTo>
                    <a:lnTo>
                      <a:pt x="120" y="121"/>
                    </a:lnTo>
                    <a:lnTo>
                      <a:pt x="120" y="110"/>
                    </a:lnTo>
                    <a:lnTo>
                      <a:pt x="120" y="103"/>
                    </a:lnTo>
                    <a:lnTo>
                      <a:pt x="125" y="99"/>
                    </a:lnTo>
                    <a:lnTo>
                      <a:pt x="131" y="96"/>
                    </a:lnTo>
                    <a:lnTo>
                      <a:pt x="135" y="92"/>
                    </a:lnTo>
                    <a:lnTo>
                      <a:pt x="139" y="90"/>
                    </a:lnTo>
                    <a:lnTo>
                      <a:pt x="143" y="90"/>
                    </a:lnTo>
                    <a:lnTo>
                      <a:pt x="154" y="90"/>
                    </a:lnTo>
                    <a:lnTo>
                      <a:pt x="168" y="90"/>
                    </a:lnTo>
                    <a:lnTo>
                      <a:pt x="183" y="90"/>
                    </a:lnTo>
                    <a:lnTo>
                      <a:pt x="199" y="90"/>
                    </a:lnTo>
                    <a:lnTo>
                      <a:pt x="214" y="90"/>
                    </a:lnTo>
                    <a:lnTo>
                      <a:pt x="225" y="90"/>
                    </a:lnTo>
                    <a:lnTo>
                      <a:pt x="233" y="90"/>
                    </a:lnTo>
                    <a:close/>
                    <a:moveTo>
                      <a:pt x="50" y="239"/>
                    </a:moveTo>
                    <a:lnTo>
                      <a:pt x="57" y="234"/>
                    </a:lnTo>
                    <a:lnTo>
                      <a:pt x="69" y="226"/>
                    </a:lnTo>
                    <a:lnTo>
                      <a:pt x="84" y="216"/>
                    </a:lnTo>
                    <a:lnTo>
                      <a:pt x="100" y="204"/>
                    </a:lnTo>
                    <a:lnTo>
                      <a:pt x="115" y="194"/>
                    </a:lnTo>
                    <a:lnTo>
                      <a:pt x="128" y="185"/>
                    </a:lnTo>
                    <a:lnTo>
                      <a:pt x="139" y="177"/>
                    </a:lnTo>
                    <a:lnTo>
                      <a:pt x="145" y="173"/>
                    </a:lnTo>
                    <a:lnTo>
                      <a:pt x="148" y="173"/>
                    </a:lnTo>
                    <a:lnTo>
                      <a:pt x="155" y="173"/>
                    </a:lnTo>
                    <a:lnTo>
                      <a:pt x="165" y="173"/>
                    </a:lnTo>
                    <a:lnTo>
                      <a:pt x="178" y="173"/>
                    </a:lnTo>
                    <a:lnTo>
                      <a:pt x="193" y="173"/>
                    </a:lnTo>
                    <a:lnTo>
                      <a:pt x="209" y="173"/>
                    </a:lnTo>
                    <a:lnTo>
                      <a:pt x="227" y="173"/>
                    </a:lnTo>
                    <a:lnTo>
                      <a:pt x="246" y="173"/>
                    </a:lnTo>
                    <a:lnTo>
                      <a:pt x="246" y="187"/>
                    </a:lnTo>
                    <a:lnTo>
                      <a:pt x="237" y="189"/>
                    </a:lnTo>
                    <a:lnTo>
                      <a:pt x="229" y="193"/>
                    </a:lnTo>
                    <a:lnTo>
                      <a:pt x="221" y="197"/>
                    </a:lnTo>
                    <a:lnTo>
                      <a:pt x="214" y="203"/>
                    </a:lnTo>
                    <a:lnTo>
                      <a:pt x="209" y="211"/>
                    </a:lnTo>
                    <a:lnTo>
                      <a:pt x="204" y="219"/>
                    </a:lnTo>
                    <a:lnTo>
                      <a:pt x="202" y="229"/>
                    </a:lnTo>
                    <a:lnTo>
                      <a:pt x="201" y="238"/>
                    </a:lnTo>
                    <a:lnTo>
                      <a:pt x="202" y="247"/>
                    </a:lnTo>
                    <a:lnTo>
                      <a:pt x="204" y="256"/>
                    </a:lnTo>
                    <a:lnTo>
                      <a:pt x="209" y="264"/>
                    </a:lnTo>
                    <a:lnTo>
                      <a:pt x="214" y="271"/>
                    </a:lnTo>
                    <a:lnTo>
                      <a:pt x="221" y="278"/>
                    </a:lnTo>
                    <a:lnTo>
                      <a:pt x="229" y="283"/>
                    </a:lnTo>
                    <a:lnTo>
                      <a:pt x="237" y="286"/>
                    </a:lnTo>
                    <a:lnTo>
                      <a:pt x="246" y="289"/>
                    </a:lnTo>
                    <a:lnTo>
                      <a:pt x="246" y="452"/>
                    </a:lnTo>
                    <a:lnTo>
                      <a:pt x="229" y="452"/>
                    </a:lnTo>
                    <a:lnTo>
                      <a:pt x="211" y="452"/>
                    </a:lnTo>
                    <a:lnTo>
                      <a:pt x="194" y="452"/>
                    </a:lnTo>
                    <a:lnTo>
                      <a:pt x="177" y="452"/>
                    </a:lnTo>
                    <a:lnTo>
                      <a:pt x="161" y="452"/>
                    </a:lnTo>
                    <a:lnTo>
                      <a:pt x="146" y="452"/>
                    </a:lnTo>
                    <a:lnTo>
                      <a:pt x="131" y="452"/>
                    </a:lnTo>
                    <a:lnTo>
                      <a:pt x="117" y="452"/>
                    </a:lnTo>
                    <a:lnTo>
                      <a:pt x="104" y="452"/>
                    </a:lnTo>
                    <a:lnTo>
                      <a:pt x="93" y="452"/>
                    </a:lnTo>
                    <a:lnTo>
                      <a:pt x="82" y="452"/>
                    </a:lnTo>
                    <a:lnTo>
                      <a:pt x="73" y="452"/>
                    </a:lnTo>
                    <a:lnTo>
                      <a:pt x="65" y="452"/>
                    </a:lnTo>
                    <a:lnTo>
                      <a:pt x="58" y="452"/>
                    </a:lnTo>
                    <a:lnTo>
                      <a:pt x="54" y="452"/>
                    </a:lnTo>
                    <a:lnTo>
                      <a:pt x="50" y="452"/>
                    </a:lnTo>
                    <a:lnTo>
                      <a:pt x="50" y="410"/>
                    </a:lnTo>
                    <a:lnTo>
                      <a:pt x="50" y="342"/>
                    </a:lnTo>
                    <a:lnTo>
                      <a:pt x="50" y="275"/>
                    </a:lnTo>
                    <a:lnTo>
                      <a:pt x="50" y="239"/>
                    </a:lnTo>
                    <a:close/>
                    <a:moveTo>
                      <a:pt x="163" y="491"/>
                    </a:moveTo>
                    <a:lnTo>
                      <a:pt x="170" y="495"/>
                    </a:lnTo>
                    <a:lnTo>
                      <a:pt x="176" y="501"/>
                    </a:lnTo>
                    <a:lnTo>
                      <a:pt x="179" y="506"/>
                    </a:lnTo>
                    <a:lnTo>
                      <a:pt x="180" y="514"/>
                    </a:lnTo>
                    <a:lnTo>
                      <a:pt x="179" y="523"/>
                    </a:lnTo>
                    <a:lnTo>
                      <a:pt x="176" y="529"/>
                    </a:lnTo>
                    <a:lnTo>
                      <a:pt x="170" y="535"/>
                    </a:lnTo>
                    <a:lnTo>
                      <a:pt x="163" y="539"/>
                    </a:lnTo>
                    <a:lnTo>
                      <a:pt x="166" y="533"/>
                    </a:lnTo>
                    <a:lnTo>
                      <a:pt x="169" y="527"/>
                    </a:lnTo>
                    <a:lnTo>
                      <a:pt x="170" y="521"/>
                    </a:lnTo>
                    <a:lnTo>
                      <a:pt x="170" y="514"/>
                    </a:lnTo>
                    <a:lnTo>
                      <a:pt x="170" y="509"/>
                    </a:lnTo>
                    <a:lnTo>
                      <a:pt x="169" y="503"/>
                    </a:lnTo>
                    <a:lnTo>
                      <a:pt x="166" y="497"/>
                    </a:lnTo>
                    <a:lnTo>
                      <a:pt x="163" y="491"/>
                    </a:lnTo>
                    <a:close/>
                    <a:moveTo>
                      <a:pt x="154" y="514"/>
                    </a:moveTo>
                    <a:lnTo>
                      <a:pt x="152" y="524"/>
                    </a:lnTo>
                    <a:lnTo>
                      <a:pt x="147" y="532"/>
                    </a:lnTo>
                    <a:lnTo>
                      <a:pt x="139" y="538"/>
                    </a:lnTo>
                    <a:lnTo>
                      <a:pt x="130" y="540"/>
                    </a:lnTo>
                    <a:lnTo>
                      <a:pt x="120" y="538"/>
                    </a:lnTo>
                    <a:lnTo>
                      <a:pt x="112" y="532"/>
                    </a:lnTo>
                    <a:lnTo>
                      <a:pt x="107" y="524"/>
                    </a:lnTo>
                    <a:lnTo>
                      <a:pt x="104" y="514"/>
                    </a:lnTo>
                    <a:lnTo>
                      <a:pt x="107" y="505"/>
                    </a:lnTo>
                    <a:lnTo>
                      <a:pt x="112" y="497"/>
                    </a:lnTo>
                    <a:lnTo>
                      <a:pt x="120" y="493"/>
                    </a:lnTo>
                    <a:lnTo>
                      <a:pt x="130" y="490"/>
                    </a:lnTo>
                    <a:lnTo>
                      <a:pt x="139" y="493"/>
                    </a:lnTo>
                    <a:lnTo>
                      <a:pt x="147" y="497"/>
                    </a:lnTo>
                    <a:lnTo>
                      <a:pt x="152" y="505"/>
                    </a:lnTo>
                    <a:lnTo>
                      <a:pt x="154" y="514"/>
                    </a:lnTo>
                    <a:close/>
                    <a:moveTo>
                      <a:pt x="203" y="712"/>
                    </a:moveTo>
                    <a:lnTo>
                      <a:pt x="175" y="712"/>
                    </a:lnTo>
                    <a:lnTo>
                      <a:pt x="147" y="712"/>
                    </a:lnTo>
                    <a:lnTo>
                      <a:pt x="122" y="712"/>
                    </a:lnTo>
                    <a:lnTo>
                      <a:pt x="100" y="712"/>
                    </a:lnTo>
                    <a:lnTo>
                      <a:pt x="80" y="712"/>
                    </a:lnTo>
                    <a:lnTo>
                      <a:pt x="64" y="712"/>
                    </a:lnTo>
                    <a:lnTo>
                      <a:pt x="54" y="712"/>
                    </a:lnTo>
                    <a:lnTo>
                      <a:pt x="48" y="712"/>
                    </a:lnTo>
                    <a:lnTo>
                      <a:pt x="46" y="704"/>
                    </a:lnTo>
                    <a:lnTo>
                      <a:pt x="43" y="694"/>
                    </a:lnTo>
                    <a:lnTo>
                      <a:pt x="42" y="687"/>
                    </a:lnTo>
                    <a:lnTo>
                      <a:pt x="41" y="684"/>
                    </a:lnTo>
                    <a:lnTo>
                      <a:pt x="39" y="684"/>
                    </a:lnTo>
                    <a:lnTo>
                      <a:pt x="34" y="683"/>
                    </a:lnTo>
                    <a:lnTo>
                      <a:pt x="28" y="683"/>
                    </a:lnTo>
                    <a:lnTo>
                      <a:pt x="25" y="683"/>
                    </a:lnTo>
                    <a:lnTo>
                      <a:pt x="25" y="663"/>
                    </a:lnTo>
                    <a:lnTo>
                      <a:pt x="27" y="636"/>
                    </a:lnTo>
                    <a:lnTo>
                      <a:pt x="28" y="608"/>
                    </a:lnTo>
                    <a:lnTo>
                      <a:pt x="28" y="588"/>
                    </a:lnTo>
                    <a:lnTo>
                      <a:pt x="38" y="588"/>
                    </a:lnTo>
                    <a:lnTo>
                      <a:pt x="51" y="588"/>
                    </a:lnTo>
                    <a:lnTo>
                      <a:pt x="69" y="588"/>
                    </a:lnTo>
                    <a:lnTo>
                      <a:pt x="87" y="588"/>
                    </a:lnTo>
                    <a:lnTo>
                      <a:pt x="104" y="588"/>
                    </a:lnTo>
                    <a:lnTo>
                      <a:pt x="120" y="588"/>
                    </a:lnTo>
                    <a:lnTo>
                      <a:pt x="134" y="588"/>
                    </a:lnTo>
                    <a:lnTo>
                      <a:pt x="142" y="588"/>
                    </a:lnTo>
                    <a:lnTo>
                      <a:pt x="146" y="603"/>
                    </a:lnTo>
                    <a:lnTo>
                      <a:pt x="150" y="624"/>
                    </a:lnTo>
                    <a:lnTo>
                      <a:pt x="155" y="641"/>
                    </a:lnTo>
                    <a:lnTo>
                      <a:pt x="156" y="649"/>
                    </a:lnTo>
                    <a:lnTo>
                      <a:pt x="214" y="649"/>
                    </a:lnTo>
                    <a:lnTo>
                      <a:pt x="214" y="660"/>
                    </a:lnTo>
                    <a:lnTo>
                      <a:pt x="214" y="675"/>
                    </a:lnTo>
                    <a:lnTo>
                      <a:pt x="210" y="692"/>
                    </a:lnTo>
                    <a:lnTo>
                      <a:pt x="203" y="712"/>
                    </a:lnTo>
                    <a:close/>
                    <a:moveTo>
                      <a:pt x="441" y="682"/>
                    </a:moveTo>
                    <a:lnTo>
                      <a:pt x="439" y="685"/>
                    </a:lnTo>
                    <a:lnTo>
                      <a:pt x="436" y="693"/>
                    </a:lnTo>
                    <a:lnTo>
                      <a:pt x="432" y="704"/>
                    </a:lnTo>
                    <a:lnTo>
                      <a:pt x="430" y="712"/>
                    </a:lnTo>
                    <a:lnTo>
                      <a:pt x="428" y="712"/>
                    </a:lnTo>
                    <a:lnTo>
                      <a:pt x="422" y="712"/>
                    </a:lnTo>
                    <a:lnTo>
                      <a:pt x="415" y="712"/>
                    </a:lnTo>
                    <a:lnTo>
                      <a:pt x="407" y="712"/>
                    </a:lnTo>
                    <a:lnTo>
                      <a:pt x="397" y="712"/>
                    </a:lnTo>
                    <a:lnTo>
                      <a:pt x="385" y="712"/>
                    </a:lnTo>
                    <a:lnTo>
                      <a:pt x="373" y="712"/>
                    </a:lnTo>
                    <a:lnTo>
                      <a:pt x="359" y="712"/>
                    </a:lnTo>
                    <a:lnTo>
                      <a:pt x="343" y="712"/>
                    </a:lnTo>
                    <a:lnTo>
                      <a:pt x="327" y="712"/>
                    </a:lnTo>
                    <a:lnTo>
                      <a:pt x="310" y="712"/>
                    </a:lnTo>
                    <a:lnTo>
                      <a:pt x="293" y="712"/>
                    </a:lnTo>
                    <a:lnTo>
                      <a:pt x="275" y="712"/>
                    </a:lnTo>
                    <a:lnTo>
                      <a:pt x="257" y="712"/>
                    </a:lnTo>
                    <a:lnTo>
                      <a:pt x="239" y="712"/>
                    </a:lnTo>
                    <a:lnTo>
                      <a:pt x="221" y="712"/>
                    </a:lnTo>
                    <a:lnTo>
                      <a:pt x="226" y="693"/>
                    </a:lnTo>
                    <a:lnTo>
                      <a:pt x="230" y="676"/>
                    </a:lnTo>
                    <a:lnTo>
                      <a:pt x="230" y="661"/>
                    </a:lnTo>
                    <a:lnTo>
                      <a:pt x="230" y="649"/>
                    </a:lnTo>
                    <a:lnTo>
                      <a:pt x="313" y="649"/>
                    </a:lnTo>
                    <a:lnTo>
                      <a:pt x="315" y="641"/>
                    </a:lnTo>
                    <a:lnTo>
                      <a:pt x="318" y="624"/>
                    </a:lnTo>
                    <a:lnTo>
                      <a:pt x="324" y="603"/>
                    </a:lnTo>
                    <a:lnTo>
                      <a:pt x="328" y="588"/>
                    </a:lnTo>
                    <a:lnTo>
                      <a:pt x="337" y="588"/>
                    </a:lnTo>
                    <a:lnTo>
                      <a:pt x="351" y="588"/>
                    </a:lnTo>
                    <a:lnTo>
                      <a:pt x="369" y="588"/>
                    </a:lnTo>
                    <a:lnTo>
                      <a:pt x="389" y="588"/>
                    </a:lnTo>
                    <a:lnTo>
                      <a:pt x="408" y="588"/>
                    </a:lnTo>
                    <a:lnTo>
                      <a:pt x="427" y="588"/>
                    </a:lnTo>
                    <a:lnTo>
                      <a:pt x="442" y="588"/>
                    </a:lnTo>
                    <a:lnTo>
                      <a:pt x="451" y="588"/>
                    </a:lnTo>
                    <a:lnTo>
                      <a:pt x="452" y="607"/>
                    </a:lnTo>
                    <a:lnTo>
                      <a:pt x="454" y="633"/>
                    </a:lnTo>
                    <a:lnTo>
                      <a:pt x="457" y="661"/>
                    </a:lnTo>
                    <a:lnTo>
                      <a:pt x="459" y="682"/>
                    </a:lnTo>
                    <a:lnTo>
                      <a:pt x="454" y="682"/>
                    </a:lnTo>
                    <a:lnTo>
                      <a:pt x="449" y="682"/>
                    </a:lnTo>
                    <a:lnTo>
                      <a:pt x="443" y="682"/>
                    </a:lnTo>
                    <a:lnTo>
                      <a:pt x="441" y="682"/>
                    </a:lnTo>
                    <a:close/>
                    <a:moveTo>
                      <a:pt x="473" y="564"/>
                    </a:moveTo>
                    <a:lnTo>
                      <a:pt x="461" y="564"/>
                    </a:lnTo>
                    <a:lnTo>
                      <a:pt x="308" y="564"/>
                    </a:lnTo>
                    <a:lnTo>
                      <a:pt x="306" y="572"/>
                    </a:lnTo>
                    <a:lnTo>
                      <a:pt x="302" y="589"/>
                    </a:lnTo>
                    <a:lnTo>
                      <a:pt x="298" y="610"/>
                    </a:lnTo>
                    <a:lnTo>
                      <a:pt x="294" y="625"/>
                    </a:lnTo>
                    <a:lnTo>
                      <a:pt x="285" y="625"/>
                    </a:lnTo>
                    <a:lnTo>
                      <a:pt x="271" y="625"/>
                    </a:lnTo>
                    <a:lnTo>
                      <a:pt x="254" y="625"/>
                    </a:lnTo>
                    <a:lnTo>
                      <a:pt x="234" y="625"/>
                    </a:lnTo>
                    <a:lnTo>
                      <a:pt x="216" y="625"/>
                    </a:lnTo>
                    <a:lnTo>
                      <a:pt x="199" y="625"/>
                    </a:lnTo>
                    <a:lnTo>
                      <a:pt x="185" y="625"/>
                    </a:lnTo>
                    <a:lnTo>
                      <a:pt x="176" y="625"/>
                    </a:lnTo>
                    <a:lnTo>
                      <a:pt x="172" y="610"/>
                    </a:lnTo>
                    <a:lnTo>
                      <a:pt x="166" y="589"/>
                    </a:lnTo>
                    <a:lnTo>
                      <a:pt x="163" y="572"/>
                    </a:lnTo>
                    <a:lnTo>
                      <a:pt x="161" y="564"/>
                    </a:lnTo>
                    <a:lnTo>
                      <a:pt x="70" y="564"/>
                    </a:lnTo>
                    <a:lnTo>
                      <a:pt x="70" y="485"/>
                    </a:lnTo>
                    <a:lnTo>
                      <a:pt x="102" y="485"/>
                    </a:lnTo>
                    <a:lnTo>
                      <a:pt x="96" y="491"/>
                    </a:lnTo>
                    <a:lnTo>
                      <a:pt x="92" y="498"/>
                    </a:lnTo>
                    <a:lnTo>
                      <a:pt x="89" y="506"/>
                    </a:lnTo>
                    <a:lnTo>
                      <a:pt x="88" y="514"/>
                    </a:lnTo>
                    <a:lnTo>
                      <a:pt x="90" y="529"/>
                    </a:lnTo>
                    <a:lnTo>
                      <a:pt x="99" y="541"/>
                    </a:lnTo>
                    <a:lnTo>
                      <a:pt x="109" y="550"/>
                    </a:lnTo>
                    <a:lnTo>
                      <a:pt x="122" y="555"/>
                    </a:lnTo>
                    <a:lnTo>
                      <a:pt x="122" y="556"/>
                    </a:lnTo>
                    <a:lnTo>
                      <a:pt x="155" y="556"/>
                    </a:lnTo>
                    <a:lnTo>
                      <a:pt x="163" y="555"/>
                    </a:lnTo>
                    <a:lnTo>
                      <a:pt x="171" y="553"/>
                    </a:lnTo>
                    <a:lnTo>
                      <a:pt x="178" y="549"/>
                    </a:lnTo>
                    <a:lnTo>
                      <a:pt x="185" y="543"/>
                    </a:lnTo>
                    <a:lnTo>
                      <a:pt x="189" y="538"/>
                    </a:lnTo>
                    <a:lnTo>
                      <a:pt x="193" y="531"/>
                    </a:lnTo>
                    <a:lnTo>
                      <a:pt x="195" y="523"/>
                    </a:lnTo>
                    <a:lnTo>
                      <a:pt x="196" y="514"/>
                    </a:lnTo>
                    <a:lnTo>
                      <a:pt x="195" y="506"/>
                    </a:lnTo>
                    <a:lnTo>
                      <a:pt x="193" y="498"/>
                    </a:lnTo>
                    <a:lnTo>
                      <a:pt x="188" y="491"/>
                    </a:lnTo>
                    <a:lnTo>
                      <a:pt x="183" y="485"/>
                    </a:lnTo>
                    <a:lnTo>
                      <a:pt x="303" y="485"/>
                    </a:lnTo>
                    <a:lnTo>
                      <a:pt x="298" y="491"/>
                    </a:lnTo>
                    <a:lnTo>
                      <a:pt x="293" y="498"/>
                    </a:lnTo>
                    <a:lnTo>
                      <a:pt x="291" y="506"/>
                    </a:lnTo>
                    <a:lnTo>
                      <a:pt x="290" y="514"/>
                    </a:lnTo>
                    <a:lnTo>
                      <a:pt x="292" y="529"/>
                    </a:lnTo>
                    <a:lnTo>
                      <a:pt x="300" y="541"/>
                    </a:lnTo>
                    <a:lnTo>
                      <a:pt x="310" y="550"/>
                    </a:lnTo>
                    <a:lnTo>
                      <a:pt x="323" y="555"/>
                    </a:lnTo>
                    <a:lnTo>
                      <a:pt x="323" y="556"/>
                    </a:lnTo>
                    <a:lnTo>
                      <a:pt x="356" y="556"/>
                    </a:lnTo>
                    <a:lnTo>
                      <a:pt x="365" y="555"/>
                    </a:lnTo>
                    <a:lnTo>
                      <a:pt x="373" y="553"/>
                    </a:lnTo>
                    <a:lnTo>
                      <a:pt x="379" y="549"/>
                    </a:lnTo>
                    <a:lnTo>
                      <a:pt x="385" y="543"/>
                    </a:lnTo>
                    <a:lnTo>
                      <a:pt x="390" y="538"/>
                    </a:lnTo>
                    <a:lnTo>
                      <a:pt x="393" y="531"/>
                    </a:lnTo>
                    <a:lnTo>
                      <a:pt x="396" y="523"/>
                    </a:lnTo>
                    <a:lnTo>
                      <a:pt x="397" y="514"/>
                    </a:lnTo>
                    <a:lnTo>
                      <a:pt x="396" y="506"/>
                    </a:lnTo>
                    <a:lnTo>
                      <a:pt x="393" y="498"/>
                    </a:lnTo>
                    <a:lnTo>
                      <a:pt x="390" y="491"/>
                    </a:lnTo>
                    <a:lnTo>
                      <a:pt x="384" y="485"/>
                    </a:lnTo>
                    <a:lnTo>
                      <a:pt x="487" y="485"/>
                    </a:lnTo>
                    <a:lnTo>
                      <a:pt x="487" y="519"/>
                    </a:lnTo>
                    <a:lnTo>
                      <a:pt x="487" y="559"/>
                    </a:lnTo>
                    <a:lnTo>
                      <a:pt x="487" y="598"/>
                    </a:lnTo>
                    <a:lnTo>
                      <a:pt x="487" y="621"/>
                    </a:lnTo>
                    <a:lnTo>
                      <a:pt x="484" y="621"/>
                    </a:lnTo>
                    <a:lnTo>
                      <a:pt x="482" y="621"/>
                    </a:lnTo>
                    <a:lnTo>
                      <a:pt x="480" y="621"/>
                    </a:lnTo>
                    <a:lnTo>
                      <a:pt x="477" y="621"/>
                    </a:lnTo>
                    <a:lnTo>
                      <a:pt x="473" y="564"/>
                    </a:lnTo>
                    <a:close/>
                    <a:moveTo>
                      <a:pt x="589" y="661"/>
                    </a:moveTo>
                    <a:lnTo>
                      <a:pt x="572" y="662"/>
                    </a:lnTo>
                    <a:lnTo>
                      <a:pt x="556" y="663"/>
                    </a:lnTo>
                    <a:lnTo>
                      <a:pt x="540" y="664"/>
                    </a:lnTo>
                    <a:lnTo>
                      <a:pt x="526" y="664"/>
                    </a:lnTo>
                    <a:lnTo>
                      <a:pt x="512" y="666"/>
                    </a:lnTo>
                    <a:lnTo>
                      <a:pt x="500" y="667"/>
                    </a:lnTo>
                    <a:lnTo>
                      <a:pt x="490" y="668"/>
                    </a:lnTo>
                    <a:lnTo>
                      <a:pt x="482" y="668"/>
                    </a:lnTo>
                    <a:lnTo>
                      <a:pt x="480" y="645"/>
                    </a:lnTo>
                    <a:lnTo>
                      <a:pt x="510" y="645"/>
                    </a:lnTo>
                    <a:lnTo>
                      <a:pt x="510" y="523"/>
                    </a:lnTo>
                    <a:lnTo>
                      <a:pt x="604" y="531"/>
                    </a:lnTo>
                    <a:lnTo>
                      <a:pt x="604" y="554"/>
                    </a:lnTo>
                    <a:lnTo>
                      <a:pt x="605" y="585"/>
                    </a:lnTo>
                    <a:lnTo>
                      <a:pt x="605" y="614"/>
                    </a:lnTo>
                    <a:lnTo>
                      <a:pt x="605" y="626"/>
                    </a:lnTo>
                    <a:lnTo>
                      <a:pt x="603" y="631"/>
                    </a:lnTo>
                    <a:lnTo>
                      <a:pt x="599" y="639"/>
                    </a:lnTo>
                    <a:lnTo>
                      <a:pt x="594" y="651"/>
                    </a:lnTo>
                    <a:lnTo>
                      <a:pt x="589" y="661"/>
                    </a:lnTo>
                    <a:close/>
                    <a:moveTo>
                      <a:pt x="607" y="660"/>
                    </a:moveTo>
                    <a:lnTo>
                      <a:pt x="620" y="630"/>
                    </a:lnTo>
                    <a:lnTo>
                      <a:pt x="620" y="568"/>
                    </a:lnTo>
                    <a:lnTo>
                      <a:pt x="643" y="579"/>
                    </a:lnTo>
                    <a:lnTo>
                      <a:pt x="644" y="579"/>
                    </a:lnTo>
                    <a:lnTo>
                      <a:pt x="645" y="580"/>
                    </a:lnTo>
                    <a:lnTo>
                      <a:pt x="648" y="583"/>
                    </a:lnTo>
                    <a:lnTo>
                      <a:pt x="649" y="585"/>
                    </a:lnTo>
                    <a:lnTo>
                      <a:pt x="649" y="589"/>
                    </a:lnTo>
                    <a:lnTo>
                      <a:pt x="649" y="592"/>
                    </a:lnTo>
                    <a:lnTo>
                      <a:pt x="648" y="595"/>
                    </a:lnTo>
                    <a:lnTo>
                      <a:pt x="647" y="600"/>
                    </a:lnTo>
                    <a:lnTo>
                      <a:pt x="647" y="602"/>
                    </a:lnTo>
                    <a:lnTo>
                      <a:pt x="644" y="615"/>
                    </a:lnTo>
                    <a:lnTo>
                      <a:pt x="641" y="629"/>
                    </a:lnTo>
                    <a:lnTo>
                      <a:pt x="633" y="644"/>
                    </a:lnTo>
                    <a:lnTo>
                      <a:pt x="620" y="659"/>
                    </a:lnTo>
                    <a:lnTo>
                      <a:pt x="617" y="659"/>
                    </a:lnTo>
                    <a:lnTo>
                      <a:pt x="613" y="659"/>
                    </a:lnTo>
                    <a:lnTo>
                      <a:pt x="610" y="659"/>
                    </a:lnTo>
                    <a:lnTo>
                      <a:pt x="607" y="660"/>
                    </a:lnTo>
                    <a:close/>
                    <a:moveTo>
                      <a:pt x="728" y="652"/>
                    </a:moveTo>
                    <a:lnTo>
                      <a:pt x="719" y="652"/>
                    </a:lnTo>
                    <a:lnTo>
                      <a:pt x="710" y="653"/>
                    </a:lnTo>
                    <a:lnTo>
                      <a:pt x="700" y="653"/>
                    </a:lnTo>
                    <a:lnTo>
                      <a:pt x="689" y="654"/>
                    </a:lnTo>
                    <a:lnTo>
                      <a:pt x="678" y="655"/>
                    </a:lnTo>
                    <a:lnTo>
                      <a:pt x="666" y="656"/>
                    </a:lnTo>
                    <a:lnTo>
                      <a:pt x="654" y="656"/>
                    </a:lnTo>
                    <a:lnTo>
                      <a:pt x="642" y="657"/>
                    </a:lnTo>
                    <a:lnTo>
                      <a:pt x="651" y="642"/>
                    </a:lnTo>
                    <a:lnTo>
                      <a:pt x="657" y="629"/>
                    </a:lnTo>
                    <a:lnTo>
                      <a:pt x="660" y="616"/>
                    </a:lnTo>
                    <a:lnTo>
                      <a:pt x="663" y="604"/>
                    </a:lnTo>
                    <a:lnTo>
                      <a:pt x="665" y="593"/>
                    </a:lnTo>
                    <a:lnTo>
                      <a:pt x="665" y="592"/>
                    </a:lnTo>
                    <a:lnTo>
                      <a:pt x="665" y="589"/>
                    </a:lnTo>
                    <a:lnTo>
                      <a:pt x="665" y="588"/>
                    </a:lnTo>
                    <a:lnTo>
                      <a:pt x="665" y="587"/>
                    </a:lnTo>
                    <a:lnTo>
                      <a:pt x="664" y="580"/>
                    </a:lnTo>
                    <a:lnTo>
                      <a:pt x="662" y="574"/>
                    </a:lnTo>
                    <a:lnTo>
                      <a:pt x="658" y="570"/>
                    </a:lnTo>
                    <a:lnTo>
                      <a:pt x="654" y="566"/>
                    </a:lnTo>
                    <a:lnTo>
                      <a:pt x="670" y="568"/>
                    </a:lnTo>
                    <a:lnTo>
                      <a:pt x="686" y="569"/>
                    </a:lnTo>
                    <a:lnTo>
                      <a:pt x="702" y="570"/>
                    </a:lnTo>
                    <a:lnTo>
                      <a:pt x="717" y="571"/>
                    </a:lnTo>
                    <a:lnTo>
                      <a:pt x="731" y="572"/>
                    </a:lnTo>
                    <a:lnTo>
                      <a:pt x="741" y="572"/>
                    </a:lnTo>
                    <a:lnTo>
                      <a:pt x="748" y="573"/>
                    </a:lnTo>
                    <a:lnTo>
                      <a:pt x="750" y="573"/>
                    </a:lnTo>
                    <a:lnTo>
                      <a:pt x="754" y="574"/>
                    </a:lnTo>
                    <a:lnTo>
                      <a:pt x="756" y="577"/>
                    </a:lnTo>
                    <a:lnTo>
                      <a:pt x="758" y="580"/>
                    </a:lnTo>
                    <a:lnTo>
                      <a:pt x="759" y="584"/>
                    </a:lnTo>
                    <a:lnTo>
                      <a:pt x="761" y="585"/>
                    </a:lnTo>
                    <a:lnTo>
                      <a:pt x="761" y="587"/>
                    </a:lnTo>
                    <a:lnTo>
                      <a:pt x="761" y="588"/>
                    </a:lnTo>
                    <a:lnTo>
                      <a:pt x="761" y="591"/>
                    </a:lnTo>
                    <a:lnTo>
                      <a:pt x="758" y="604"/>
                    </a:lnTo>
                    <a:lnTo>
                      <a:pt x="753" y="621"/>
                    </a:lnTo>
                    <a:lnTo>
                      <a:pt x="742" y="637"/>
                    </a:lnTo>
                    <a:lnTo>
                      <a:pt x="728" y="652"/>
                    </a:lnTo>
                    <a:close/>
                    <a:moveTo>
                      <a:pt x="769" y="648"/>
                    </a:moveTo>
                    <a:lnTo>
                      <a:pt x="767" y="649"/>
                    </a:lnTo>
                    <a:lnTo>
                      <a:pt x="764" y="649"/>
                    </a:lnTo>
                    <a:lnTo>
                      <a:pt x="758" y="649"/>
                    </a:lnTo>
                    <a:lnTo>
                      <a:pt x="753" y="649"/>
                    </a:lnTo>
                    <a:lnTo>
                      <a:pt x="764" y="631"/>
                    </a:lnTo>
                    <a:lnTo>
                      <a:pt x="773" y="613"/>
                    </a:lnTo>
                    <a:lnTo>
                      <a:pt x="777" y="595"/>
                    </a:lnTo>
                    <a:lnTo>
                      <a:pt x="776" y="580"/>
                    </a:lnTo>
                    <a:lnTo>
                      <a:pt x="772" y="572"/>
                    </a:lnTo>
                    <a:lnTo>
                      <a:pt x="767" y="565"/>
                    </a:lnTo>
                    <a:lnTo>
                      <a:pt x="761" y="559"/>
                    </a:lnTo>
                    <a:lnTo>
                      <a:pt x="751" y="557"/>
                    </a:lnTo>
                    <a:lnTo>
                      <a:pt x="747" y="557"/>
                    </a:lnTo>
                    <a:lnTo>
                      <a:pt x="735" y="556"/>
                    </a:lnTo>
                    <a:lnTo>
                      <a:pt x="717" y="555"/>
                    </a:lnTo>
                    <a:lnTo>
                      <a:pt x="696" y="554"/>
                    </a:lnTo>
                    <a:lnTo>
                      <a:pt x="674" y="551"/>
                    </a:lnTo>
                    <a:lnTo>
                      <a:pt x="652" y="550"/>
                    </a:lnTo>
                    <a:lnTo>
                      <a:pt x="634" y="549"/>
                    </a:lnTo>
                    <a:lnTo>
                      <a:pt x="620" y="548"/>
                    </a:lnTo>
                    <a:lnTo>
                      <a:pt x="620" y="532"/>
                    </a:lnTo>
                    <a:lnTo>
                      <a:pt x="805" y="548"/>
                    </a:lnTo>
                    <a:lnTo>
                      <a:pt x="805" y="565"/>
                    </a:lnTo>
                    <a:lnTo>
                      <a:pt x="807" y="586"/>
                    </a:lnTo>
                    <a:lnTo>
                      <a:pt x="807" y="606"/>
                    </a:lnTo>
                    <a:lnTo>
                      <a:pt x="807" y="617"/>
                    </a:lnTo>
                    <a:lnTo>
                      <a:pt x="803" y="619"/>
                    </a:lnTo>
                    <a:lnTo>
                      <a:pt x="799" y="624"/>
                    </a:lnTo>
                    <a:lnTo>
                      <a:pt x="793" y="629"/>
                    </a:lnTo>
                    <a:lnTo>
                      <a:pt x="787" y="633"/>
                    </a:lnTo>
                    <a:lnTo>
                      <a:pt x="781" y="638"/>
                    </a:lnTo>
                    <a:lnTo>
                      <a:pt x="776" y="642"/>
                    </a:lnTo>
                    <a:lnTo>
                      <a:pt x="771" y="646"/>
                    </a:lnTo>
                    <a:lnTo>
                      <a:pt x="769" y="648"/>
                    </a:lnTo>
                    <a:close/>
                    <a:moveTo>
                      <a:pt x="814" y="533"/>
                    </a:moveTo>
                    <a:lnTo>
                      <a:pt x="809" y="533"/>
                    </a:lnTo>
                    <a:lnTo>
                      <a:pt x="800" y="532"/>
                    </a:lnTo>
                    <a:lnTo>
                      <a:pt x="786" y="531"/>
                    </a:lnTo>
                    <a:lnTo>
                      <a:pt x="770" y="529"/>
                    </a:lnTo>
                    <a:lnTo>
                      <a:pt x="750" y="527"/>
                    </a:lnTo>
                    <a:lnTo>
                      <a:pt x="728" y="525"/>
                    </a:lnTo>
                    <a:lnTo>
                      <a:pt x="704" y="524"/>
                    </a:lnTo>
                    <a:lnTo>
                      <a:pt x="680" y="521"/>
                    </a:lnTo>
                    <a:lnTo>
                      <a:pt x="655" y="519"/>
                    </a:lnTo>
                    <a:lnTo>
                      <a:pt x="629" y="517"/>
                    </a:lnTo>
                    <a:lnTo>
                      <a:pt x="605" y="514"/>
                    </a:lnTo>
                    <a:lnTo>
                      <a:pt x="581" y="512"/>
                    </a:lnTo>
                    <a:lnTo>
                      <a:pt x="559" y="511"/>
                    </a:lnTo>
                    <a:lnTo>
                      <a:pt x="540" y="509"/>
                    </a:lnTo>
                    <a:lnTo>
                      <a:pt x="523" y="508"/>
                    </a:lnTo>
                    <a:lnTo>
                      <a:pt x="510" y="506"/>
                    </a:lnTo>
                    <a:lnTo>
                      <a:pt x="510" y="489"/>
                    </a:lnTo>
                    <a:lnTo>
                      <a:pt x="522" y="490"/>
                    </a:lnTo>
                    <a:lnTo>
                      <a:pt x="535" y="491"/>
                    </a:lnTo>
                    <a:lnTo>
                      <a:pt x="549" y="491"/>
                    </a:lnTo>
                    <a:lnTo>
                      <a:pt x="563" y="493"/>
                    </a:lnTo>
                    <a:lnTo>
                      <a:pt x="574" y="494"/>
                    </a:lnTo>
                    <a:lnTo>
                      <a:pt x="583" y="494"/>
                    </a:lnTo>
                    <a:lnTo>
                      <a:pt x="590" y="495"/>
                    </a:lnTo>
                    <a:lnTo>
                      <a:pt x="592" y="495"/>
                    </a:lnTo>
                    <a:lnTo>
                      <a:pt x="595" y="495"/>
                    </a:lnTo>
                    <a:lnTo>
                      <a:pt x="601" y="496"/>
                    </a:lnTo>
                    <a:lnTo>
                      <a:pt x="610" y="497"/>
                    </a:lnTo>
                    <a:lnTo>
                      <a:pt x="621" y="498"/>
                    </a:lnTo>
                    <a:lnTo>
                      <a:pt x="636" y="500"/>
                    </a:lnTo>
                    <a:lnTo>
                      <a:pt x="652" y="502"/>
                    </a:lnTo>
                    <a:lnTo>
                      <a:pt x="671" y="504"/>
                    </a:lnTo>
                    <a:lnTo>
                      <a:pt x="689" y="505"/>
                    </a:lnTo>
                    <a:lnTo>
                      <a:pt x="709" y="508"/>
                    </a:lnTo>
                    <a:lnTo>
                      <a:pt x="727" y="510"/>
                    </a:lnTo>
                    <a:lnTo>
                      <a:pt x="746" y="512"/>
                    </a:lnTo>
                    <a:lnTo>
                      <a:pt x="764" y="514"/>
                    </a:lnTo>
                    <a:lnTo>
                      <a:pt x="780" y="516"/>
                    </a:lnTo>
                    <a:lnTo>
                      <a:pt x="795" y="518"/>
                    </a:lnTo>
                    <a:lnTo>
                      <a:pt x="807" y="519"/>
                    </a:lnTo>
                    <a:lnTo>
                      <a:pt x="816" y="520"/>
                    </a:lnTo>
                    <a:lnTo>
                      <a:pt x="815" y="524"/>
                    </a:lnTo>
                    <a:lnTo>
                      <a:pt x="815" y="527"/>
                    </a:lnTo>
                    <a:lnTo>
                      <a:pt x="815" y="531"/>
                    </a:lnTo>
                    <a:lnTo>
                      <a:pt x="814" y="5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" name="Freeform 138"/>
              <p:cNvSpPr>
                <a:spLocks/>
              </p:cNvSpPr>
              <p:nvPr/>
            </p:nvSpPr>
            <p:spPr bwMode="auto">
              <a:xfrm>
                <a:off x="3613" y="3313"/>
                <a:ext cx="25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5" y="50"/>
                  </a:cxn>
                  <a:cxn ang="0">
                    <a:pos x="34" y="48"/>
                  </a:cxn>
                  <a:cxn ang="0">
                    <a:pos x="42" y="42"/>
                  </a:cxn>
                  <a:cxn ang="0">
                    <a:pos x="47" y="34"/>
                  </a:cxn>
                  <a:cxn ang="0">
                    <a:pos x="49" y="24"/>
                  </a:cxn>
                  <a:cxn ang="0">
                    <a:pos x="47" y="15"/>
                  </a:cxn>
                  <a:cxn ang="0">
                    <a:pos x="42" y="7"/>
                  </a:cxn>
                  <a:cxn ang="0">
                    <a:pos x="34" y="3"/>
                  </a:cxn>
                  <a:cxn ang="0">
                    <a:pos x="25" y="0"/>
                  </a:cxn>
                  <a:cxn ang="0">
                    <a:pos x="16" y="3"/>
                  </a:cxn>
                  <a:cxn ang="0">
                    <a:pos x="8" y="7"/>
                  </a:cxn>
                  <a:cxn ang="0">
                    <a:pos x="2" y="15"/>
                  </a:cxn>
                  <a:cxn ang="0">
                    <a:pos x="0" y="24"/>
                  </a:cxn>
                </a:cxnLst>
                <a:rect l="0" t="0" r="r" b="b"/>
                <a:pathLst>
                  <a:path w="49" h="50">
                    <a:moveTo>
                      <a:pt x="0" y="24"/>
                    </a:move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5" y="50"/>
                    </a:lnTo>
                    <a:lnTo>
                      <a:pt x="34" y="48"/>
                    </a:lnTo>
                    <a:lnTo>
                      <a:pt x="42" y="42"/>
                    </a:lnTo>
                    <a:lnTo>
                      <a:pt x="47" y="34"/>
                    </a:lnTo>
                    <a:lnTo>
                      <a:pt x="49" y="24"/>
                    </a:lnTo>
                    <a:lnTo>
                      <a:pt x="47" y="15"/>
                    </a:lnTo>
                    <a:lnTo>
                      <a:pt x="42" y="7"/>
                    </a:lnTo>
                    <a:lnTo>
                      <a:pt x="34" y="3"/>
                    </a:lnTo>
                    <a:lnTo>
                      <a:pt x="25" y="0"/>
                    </a:lnTo>
                    <a:lnTo>
                      <a:pt x="16" y="3"/>
                    </a:lnTo>
                    <a:lnTo>
                      <a:pt x="8" y="7"/>
                    </a:lnTo>
                    <a:lnTo>
                      <a:pt x="2" y="1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" name="Freeform 139"/>
              <p:cNvSpPr>
                <a:spLocks/>
              </p:cNvSpPr>
              <p:nvPr/>
            </p:nvSpPr>
            <p:spPr bwMode="auto">
              <a:xfrm>
                <a:off x="3643" y="3313"/>
                <a:ext cx="8" cy="24"/>
              </a:xfrm>
              <a:custGeom>
                <a:avLst/>
                <a:gdLst/>
                <a:ahLst/>
                <a:cxnLst>
                  <a:cxn ang="0">
                    <a:pos x="17" y="23"/>
                  </a:cxn>
                  <a:cxn ang="0">
                    <a:pos x="16" y="15"/>
                  </a:cxn>
                  <a:cxn ang="0">
                    <a:pos x="12" y="10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3" y="6"/>
                  </a:cxn>
                  <a:cxn ang="0">
                    <a:pos x="5" y="12"/>
                  </a:cxn>
                  <a:cxn ang="0">
                    <a:pos x="6" y="18"/>
                  </a:cxn>
                  <a:cxn ang="0">
                    <a:pos x="6" y="23"/>
                  </a:cxn>
                  <a:cxn ang="0">
                    <a:pos x="6" y="30"/>
                  </a:cxn>
                  <a:cxn ang="0">
                    <a:pos x="5" y="36"/>
                  </a:cxn>
                  <a:cxn ang="0">
                    <a:pos x="3" y="42"/>
                  </a:cxn>
                  <a:cxn ang="0">
                    <a:pos x="0" y="48"/>
                  </a:cxn>
                  <a:cxn ang="0">
                    <a:pos x="6" y="44"/>
                  </a:cxn>
                  <a:cxn ang="0">
                    <a:pos x="12" y="38"/>
                  </a:cxn>
                  <a:cxn ang="0">
                    <a:pos x="16" y="32"/>
                  </a:cxn>
                  <a:cxn ang="0">
                    <a:pos x="17" y="23"/>
                  </a:cxn>
                </a:cxnLst>
                <a:rect l="0" t="0" r="r" b="b"/>
                <a:pathLst>
                  <a:path w="17" h="48">
                    <a:moveTo>
                      <a:pt x="17" y="23"/>
                    </a:moveTo>
                    <a:lnTo>
                      <a:pt x="16" y="15"/>
                    </a:lnTo>
                    <a:lnTo>
                      <a:pt x="12" y="10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5" y="12"/>
                    </a:lnTo>
                    <a:lnTo>
                      <a:pt x="6" y="18"/>
                    </a:lnTo>
                    <a:lnTo>
                      <a:pt x="6" y="23"/>
                    </a:lnTo>
                    <a:lnTo>
                      <a:pt x="6" y="30"/>
                    </a:lnTo>
                    <a:lnTo>
                      <a:pt x="5" y="36"/>
                    </a:lnTo>
                    <a:lnTo>
                      <a:pt x="3" y="42"/>
                    </a:lnTo>
                    <a:lnTo>
                      <a:pt x="0" y="48"/>
                    </a:lnTo>
                    <a:lnTo>
                      <a:pt x="6" y="44"/>
                    </a:lnTo>
                    <a:lnTo>
                      <a:pt x="12" y="38"/>
                    </a:lnTo>
                    <a:lnTo>
                      <a:pt x="16" y="32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" name="Freeform 140"/>
              <p:cNvSpPr>
                <a:spLocks/>
              </p:cNvSpPr>
              <p:nvPr/>
            </p:nvSpPr>
            <p:spPr bwMode="auto">
              <a:xfrm>
                <a:off x="3569" y="3175"/>
                <a:ext cx="23" cy="2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5" y="1"/>
                  </a:cxn>
                  <a:cxn ang="0">
                    <a:pos x="8" y="5"/>
                  </a:cxn>
                  <a:cxn ang="0">
                    <a:pos x="4" y="11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7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5" y="45"/>
                  </a:cxn>
                  <a:cxn ang="0">
                    <a:pos x="22" y="46"/>
                  </a:cxn>
                  <a:cxn ang="0">
                    <a:pos x="24" y="46"/>
                  </a:cxn>
                  <a:cxn ang="0">
                    <a:pos x="25" y="45"/>
                  </a:cxn>
                  <a:cxn ang="0">
                    <a:pos x="28" y="45"/>
                  </a:cxn>
                  <a:cxn ang="0">
                    <a:pos x="29" y="45"/>
                  </a:cxn>
                  <a:cxn ang="0">
                    <a:pos x="36" y="41"/>
                  </a:cxn>
                  <a:cxn ang="0">
                    <a:pos x="40" y="37"/>
                  </a:cxn>
                  <a:cxn ang="0">
                    <a:pos x="44" y="30"/>
                  </a:cxn>
                  <a:cxn ang="0">
                    <a:pos x="45" y="23"/>
                  </a:cxn>
                  <a:cxn ang="0">
                    <a:pos x="44" y="16"/>
                  </a:cxn>
                  <a:cxn ang="0">
                    <a:pos x="40" y="9"/>
                  </a:cxn>
                  <a:cxn ang="0">
                    <a:pos x="36" y="4"/>
                  </a:cxn>
                  <a:cxn ang="0">
                    <a:pos x="29" y="1"/>
                  </a:cxn>
                  <a:cxn ang="0">
                    <a:pos x="28" y="1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</a:cxnLst>
                <a:rect l="0" t="0" r="r" b="b"/>
                <a:pathLst>
                  <a:path w="45" h="46">
                    <a:moveTo>
                      <a:pt x="22" y="0"/>
                    </a:moveTo>
                    <a:lnTo>
                      <a:pt x="15" y="1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5" y="45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5" y="45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6" y="41"/>
                    </a:lnTo>
                    <a:lnTo>
                      <a:pt x="40" y="37"/>
                    </a:lnTo>
                    <a:lnTo>
                      <a:pt x="44" y="30"/>
                    </a:lnTo>
                    <a:lnTo>
                      <a:pt x="45" y="23"/>
                    </a:lnTo>
                    <a:lnTo>
                      <a:pt x="44" y="16"/>
                    </a:lnTo>
                    <a:lnTo>
                      <a:pt x="40" y="9"/>
                    </a:lnTo>
                    <a:lnTo>
                      <a:pt x="36" y="4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" name="Freeform 141"/>
              <p:cNvSpPr>
                <a:spLocks/>
              </p:cNvSpPr>
              <p:nvPr/>
            </p:nvSpPr>
            <p:spPr bwMode="auto">
              <a:xfrm>
                <a:off x="3722" y="3186"/>
                <a:ext cx="7" cy="111"/>
              </a:xfrm>
              <a:custGeom>
                <a:avLst/>
                <a:gdLst/>
                <a:ahLst/>
                <a:cxnLst>
                  <a:cxn ang="0">
                    <a:pos x="15" y="221"/>
                  </a:cxn>
                  <a:cxn ang="0">
                    <a:pos x="15" y="8"/>
                  </a:cxn>
                  <a:cxn ang="0">
                    <a:pos x="0" y="0"/>
                  </a:cxn>
                  <a:cxn ang="0">
                    <a:pos x="0" y="220"/>
                  </a:cxn>
                  <a:cxn ang="0">
                    <a:pos x="4" y="220"/>
                  </a:cxn>
                  <a:cxn ang="0">
                    <a:pos x="7" y="220"/>
                  </a:cxn>
                  <a:cxn ang="0">
                    <a:pos x="11" y="221"/>
                  </a:cxn>
                  <a:cxn ang="0">
                    <a:pos x="15" y="221"/>
                  </a:cxn>
                </a:cxnLst>
                <a:rect l="0" t="0" r="r" b="b"/>
                <a:pathLst>
                  <a:path w="15" h="221">
                    <a:moveTo>
                      <a:pt x="15" y="221"/>
                    </a:moveTo>
                    <a:lnTo>
                      <a:pt x="15" y="8"/>
                    </a:lnTo>
                    <a:lnTo>
                      <a:pt x="0" y="0"/>
                    </a:lnTo>
                    <a:lnTo>
                      <a:pt x="0" y="220"/>
                    </a:lnTo>
                    <a:lnTo>
                      <a:pt x="4" y="220"/>
                    </a:lnTo>
                    <a:lnTo>
                      <a:pt x="7" y="220"/>
                    </a:lnTo>
                    <a:lnTo>
                      <a:pt x="11" y="221"/>
                    </a:lnTo>
                    <a:lnTo>
                      <a:pt x="15" y="2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" name="Freeform 142"/>
              <p:cNvSpPr>
                <a:spLocks/>
              </p:cNvSpPr>
              <p:nvPr/>
            </p:nvSpPr>
            <p:spPr bwMode="auto">
              <a:xfrm>
                <a:off x="3621" y="3113"/>
                <a:ext cx="70" cy="43"/>
              </a:xfrm>
              <a:custGeom>
                <a:avLst/>
                <a:gdLst/>
                <a:ahLst/>
                <a:cxnLst>
                  <a:cxn ang="0">
                    <a:pos x="71" y="52"/>
                  </a:cxn>
                  <a:cxn ang="0">
                    <a:pos x="71" y="52"/>
                  </a:cxn>
                  <a:cxn ang="0">
                    <a:pos x="71" y="52"/>
                  </a:cxn>
                  <a:cxn ang="0">
                    <a:pos x="72" y="53"/>
                  </a:cxn>
                  <a:cxn ang="0">
                    <a:pos x="72" y="53"/>
                  </a:cxn>
                  <a:cxn ang="0">
                    <a:pos x="72" y="53"/>
                  </a:cxn>
                  <a:cxn ang="0">
                    <a:pos x="73" y="53"/>
                  </a:cxn>
                  <a:cxn ang="0">
                    <a:pos x="76" y="54"/>
                  </a:cxn>
                  <a:cxn ang="0">
                    <a:pos x="139" y="88"/>
                  </a:cxn>
                  <a:cxn ang="0">
                    <a:pos x="139" y="69"/>
                  </a:cxn>
                  <a:cxn ang="0">
                    <a:pos x="139" y="49"/>
                  </a:cxn>
                  <a:cxn ang="0">
                    <a:pos x="139" y="31"/>
                  </a:cxn>
                  <a:cxn ang="0">
                    <a:pos x="139" y="22"/>
                  </a:cxn>
                  <a:cxn ang="0">
                    <a:pos x="136" y="20"/>
                  </a:cxn>
                  <a:cxn ang="0">
                    <a:pos x="130" y="17"/>
                  </a:cxn>
                  <a:cxn ang="0">
                    <a:pos x="123" y="14"/>
                  </a:cxn>
                  <a:cxn ang="0">
                    <a:pos x="116" y="11"/>
                  </a:cxn>
                  <a:cxn ang="0">
                    <a:pos x="109" y="7"/>
                  </a:cxn>
                  <a:cxn ang="0">
                    <a:pos x="103" y="4"/>
                  </a:cxn>
                  <a:cxn ang="0">
                    <a:pos x="99" y="1"/>
                  </a:cxn>
                  <a:cxn ang="0">
                    <a:pos x="96" y="0"/>
                  </a:cxn>
                  <a:cxn ang="0">
                    <a:pos x="92" y="0"/>
                  </a:cxn>
                  <a:cxn ang="0">
                    <a:pos x="82" y="0"/>
                  </a:cxn>
                  <a:cxn ang="0">
                    <a:pos x="68" y="0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65" y="51"/>
                  </a:cxn>
                  <a:cxn ang="0">
                    <a:pos x="67" y="51"/>
                  </a:cxn>
                  <a:cxn ang="0">
                    <a:pos x="68" y="51"/>
                  </a:cxn>
                  <a:cxn ang="0">
                    <a:pos x="70" y="51"/>
                  </a:cxn>
                  <a:cxn ang="0">
                    <a:pos x="71" y="52"/>
                  </a:cxn>
                </a:cxnLst>
                <a:rect l="0" t="0" r="r" b="b"/>
                <a:pathLst>
                  <a:path w="139" h="88">
                    <a:moveTo>
                      <a:pt x="71" y="52"/>
                    </a:moveTo>
                    <a:lnTo>
                      <a:pt x="71" y="52"/>
                    </a:lnTo>
                    <a:lnTo>
                      <a:pt x="71" y="52"/>
                    </a:lnTo>
                    <a:lnTo>
                      <a:pt x="72" y="53"/>
                    </a:lnTo>
                    <a:lnTo>
                      <a:pt x="72" y="53"/>
                    </a:lnTo>
                    <a:lnTo>
                      <a:pt x="72" y="53"/>
                    </a:lnTo>
                    <a:lnTo>
                      <a:pt x="73" y="53"/>
                    </a:lnTo>
                    <a:lnTo>
                      <a:pt x="76" y="54"/>
                    </a:lnTo>
                    <a:lnTo>
                      <a:pt x="139" y="88"/>
                    </a:lnTo>
                    <a:lnTo>
                      <a:pt x="139" y="69"/>
                    </a:lnTo>
                    <a:lnTo>
                      <a:pt x="139" y="49"/>
                    </a:lnTo>
                    <a:lnTo>
                      <a:pt x="139" y="31"/>
                    </a:lnTo>
                    <a:lnTo>
                      <a:pt x="139" y="22"/>
                    </a:lnTo>
                    <a:lnTo>
                      <a:pt x="136" y="20"/>
                    </a:lnTo>
                    <a:lnTo>
                      <a:pt x="130" y="17"/>
                    </a:lnTo>
                    <a:lnTo>
                      <a:pt x="123" y="14"/>
                    </a:lnTo>
                    <a:lnTo>
                      <a:pt x="116" y="11"/>
                    </a:lnTo>
                    <a:lnTo>
                      <a:pt x="109" y="7"/>
                    </a:lnTo>
                    <a:lnTo>
                      <a:pt x="103" y="4"/>
                    </a:lnTo>
                    <a:lnTo>
                      <a:pt x="99" y="1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68" y="0"/>
                    </a:lnTo>
                    <a:lnTo>
                      <a:pt x="52" y="0"/>
                    </a:lnTo>
                    <a:lnTo>
                      <a:pt x="35" y="0"/>
                    </a:lnTo>
                    <a:lnTo>
                      <a:pt x="19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65" y="51"/>
                    </a:lnTo>
                    <a:lnTo>
                      <a:pt x="67" y="51"/>
                    </a:lnTo>
                    <a:lnTo>
                      <a:pt x="68" y="51"/>
                    </a:lnTo>
                    <a:lnTo>
                      <a:pt x="70" y="51"/>
                    </a:lnTo>
                    <a:lnTo>
                      <a:pt x="71" y="52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" name="Freeform 143"/>
              <p:cNvSpPr>
                <a:spLocks/>
              </p:cNvSpPr>
              <p:nvPr/>
            </p:nvSpPr>
            <p:spPr bwMode="auto">
              <a:xfrm>
                <a:off x="3592" y="3170"/>
                <a:ext cx="12" cy="33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67"/>
                  </a:cxn>
                  <a:cxn ang="0">
                    <a:pos x="9" y="63"/>
                  </a:cxn>
                  <a:cxn ang="0">
                    <a:pos x="17" y="55"/>
                  </a:cxn>
                  <a:cxn ang="0">
                    <a:pos x="22" y="45"/>
                  </a:cxn>
                  <a:cxn ang="0">
                    <a:pos x="24" y="34"/>
                  </a:cxn>
                  <a:cxn ang="0">
                    <a:pos x="22" y="22"/>
                  </a:cxn>
                  <a:cxn ang="0">
                    <a:pos x="17" y="13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7" y="8"/>
                  </a:cxn>
                  <a:cxn ang="0">
                    <a:pos x="12" y="16"/>
                  </a:cxn>
                  <a:cxn ang="0">
                    <a:pos x="15" y="25"/>
                  </a:cxn>
                  <a:cxn ang="0">
                    <a:pos x="16" y="34"/>
                  </a:cxn>
                  <a:cxn ang="0">
                    <a:pos x="15" y="43"/>
                  </a:cxn>
                  <a:cxn ang="0">
                    <a:pos x="12" y="51"/>
                  </a:cxn>
                  <a:cxn ang="0">
                    <a:pos x="7" y="59"/>
                  </a:cxn>
                  <a:cxn ang="0">
                    <a:pos x="0" y="65"/>
                  </a:cxn>
                </a:cxnLst>
                <a:rect l="0" t="0" r="r" b="b"/>
                <a:pathLst>
                  <a:path w="24" h="67">
                    <a:moveTo>
                      <a:pt x="0" y="65"/>
                    </a:moveTo>
                    <a:lnTo>
                      <a:pt x="0" y="67"/>
                    </a:lnTo>
                    <a:lnTo>
                      <a:pt x="9" y="63"/>
                    </a:lnTo>
                    <a:lnTo>
                      <a:pt x="17" y="55"/>
                    </a:lnTo>
                    <a:lnTo>
                      <a:pt x="22" y="45"/>
                    </a:lnTo>
                    <a:lnTo>
                      <a:pt x="24" y="34"/>
                    </a:lnTo>
                    <a:lnTo>
                      <a:pt x="22" y="22"/>
                    </a:lnTo>
                    <a:lnTo>
                      <a:pt x="17" y="13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" y="8"/>
                    </a:lnTo>
                    <a:lnTo>
                      <a:pt x="12" y="16"/>
                    </a:lnTo>
                    <a:lnTo>
                      <a:pt x="15" y="25"/>
                    </a:lnTo>
                    <a:lnTo>
                      <a:pt x="16" y="34"/>
                    </a:lnTo>
                    <a:lnTo>
                      <a:pt x="15" y="43"/>
                    </a:lnTo>
                    <a:lnTo>
                      <a:pt x="12" y="51"/>
                    </a:lnTo>
                    <a:lnTo>
                      <a:pt x="7" y="59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" name="Freeform 144"/>
              <p:cNvSpPr>
                <a:spLocks/>
              </p:cNvSpPr>
              <p:nvPr/>
            </p:nvSpPr>
            <p:spPr bwMode="auto">
              <a:xfrm>
                <a:off x="3764" y="3131"/>
                <a:ext cx="99" cy="102"/>
              </a:xfrm>
              <a:custGeom>
                <a:avLst/>
                <a:gdLst/>
                <a:ahLst/>
                <a:cxnLst>
                  <a:cxn ang="0">
                    <a:pos x="199" y="203"/>
                  </a:cxn>
                  <a:cxn ang="0">
                    <a:pos x="199" y="204"/>
                  </a:cxn>
                  <a:cxn ang="0">
                    <a:pos x="198" y="167"/>
                  </a:cxn>
                  <a:cxn ang="0">
                    <a:pos x="198" y="136"/>
                  </a:cxn>
                  <a:cxn ang="0">
                    <a:pos x="197" y="113"/>
                  </a:cxn>
                  <a:cxn ang="0">
                    <a:pos x="197" y="102"/>
                  </a:cxn>
                  <a:cxn ang="0">
                    <a:pos x="190" y="98"/>
                  </a:cxn>
                  <a:cxn ang="0">
                    <a:pos x="181" y="93"/>
                  </a:cxn>
                  <a:cxn ang="0">
                    <a:pos x="171" y="88"/>
                  </a:cxn>
                  <a:cxn ang="0">
                    <a:pos x="159" y="82"/>
                  </a:cxn>
                  <a:cxn ang="0">
                    <a:pos x="147" y="75"/>
                  </a:cxn>
                  <a:cxn ang="0">
                    <a:pos x="133" y="68"/>
                  </a:cxn>
                  <a:cxn ang="0">
                    <a:pos x="119" y="61"/>
                  </a:cxn>
                  <a:cxn ang="0">
                    <a:pos x="104" y="53"/>
                  </a:cxn>
                  <a:cxn ang="0">
                    <a:pos x="90" y="46"/>
                  </a:cxn>
                  <a:cxn ang="0">
                    <a:pos x="75" y="38"/>
                  </a:cxn>
                  <a:cxn ang="0">
                    <a:pos x="60" y="31"/>
                  </a:cxn>
                  <a:cxn ang="0">
                    <a:pos x="46" y="23"/>
                  </a:cxn>
                  <a:cxn ang="0">
                    <a:pos x="34" y="17"/>
                  </a:cxn>
                  <a:cxn ang="0">
                    <a:pos x="21" y="10"/>
                  </a:cxn>
                  <a:cxn ang="0">
                    <a:pos x="10" y="5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0" y="16"/>
                  </a:cxn>
                  <a:cxn ang="0">
                    <a:pos x="21" y="22"/>
                  </a:cxn>
                  <a:cxn ang="0">
                    <a:pos x="34" y="29"/>
                  </a:cxn>
                  <a:cxn ang="0">
                    <a:pos x="46" y="35"/>
                  </a:cxn>
                  <a:cxn ang="0">
                    <a:pos x="60" y="43"/>
                  </a:cxn>
                  <a:cxn ang="0">
                    <a:pos x="75" y="50"/>
                  </a:cxn>
                  <a:cxn ang="0">
                    <a:pos x="90" y="58"/>
                  </a:cxn>
                  <a:cxn ang="0">
                    <a:pos x="104" y="65"/>
                  </a:cxn>
                  <a:cxn ang="0">
                    <a:pos x="119" y="73"/>
                  </a:cxn>
                  <a:cxn ang="0">
                    <a:pos x="133" y="80"/>
                  </a:cxn>
                  <a:cxn ang="0">
                    <a:pos x="147" y="87"/>
                  </a:cxn>
                  <a:cxn ang="0">
                    <a:pos x="159" y="93"/>
                  </a:cxn>
                  <a:cxn ang="0">
                    <a:pos x="171" y="99"/>
                  </a:cxn>
                  <a:cxn ang="0">
                    <a:pos x="181" y="105"/>
                  </a:cxn>
                  <a:cxn ang="0">
                    <a:pos x="190" y="110"/>
                  </a:cxn>
                  <a:cxn ang="0">
                    <a:pos x="197" y="113"/>
                  </a:cxn>
                  <a:cxn ang="0">
                    <a:pos x="197" y="123"/>
                  </a:cxn>
                  <a:cxn ang="0">
                    <a:pos x="198" y="144"/>
                  </a:cxn>
                  <a:cxn ang="0">
                    <a:pos x="198" y="171"/>
                  </a:cxn>
                  <a:cxn ang="0">
                    <a:pos x="199" y="203"/>
                  </a:cxn>
                </a:cxnLst>
                <a:rect l="0" t="0" r="r" b="b"/>
                <a:pathLst>
                  <a:path w="199" h="204">
                    <a:moveTo>
                      <a:pt x="199" y="203"/>
                    </a:moveTo>
                    <a:lnTo>
                      <a:pt x="199" y="204"/>
                    </a:lnTo>
                    <a:lnTo>
                      <a:pt x="198" y="167"/>
                    </a:lnTo>
                    <a:lnTo>
                      <a:pt x="198" y="136"/>
                    </a:lnTo>
                    <a:lnTo>
                      <a:pt x="197" y="113"/>
                    </a:lnTo>
                    <a:lnTo>
                      <a:pt x="197" y="102"/>
                    </a:lnTo>
                    <a:lnTo>
                      <a:pt x="190" y="98"/>
                    </a:lnTo>
                    <a:lnTo>
                      <a:pt x="181" y="93"/>
                    </a:lnTo>
                    <a:lnTo>
                      <a:pt x="171" y="88"/>
                    </a:lnTo>
                    <a:lnTo>
                      <a:pt x="159" y="82"/>
                    </a:lnTo>
                    <a:lnTo>
                      <a:pt x="147" y="75"/>
                    </a:lnTo>
                    <a:lnTo>
                      <a:pt x="133" y="68"/>
                    </a:lnTo>
                    <a:lnTo>
                      <a:pt x="119" y="61"/>
                    </a:lnTo>
                    <a:lnTo>
                      <a:pt x="104" y="53"/>
                    </a:lnTo>
                    <a:lnTo>
                      <a:pt x="90" y="46"/>
                    </a:lnTo>
                    <a:lnTo>
                      <a:pt x="75" y="38"/>
                    </a:lnTo>
                    <a:lnTo>
                      <a:pt x="60" y="31"/>
                    </a:lnTo>
                    <a:lnTo>
                      <a:pt x="46" y="23"/>
                    </a:lnTo>
                    <a:lnTo>
                      <a:pt x="34" y="17"/>
                    </a:lnTo>
                    <a:lnTo>
                      <a:pt x="21" y="10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6"/>
                    </a:lnTo>
                    <a:lnTo>
                      <a:pt x="21" y="22"/>
                    </a:lnTo>
                    <a:lnTo>
                      <a:pt x="34" y="29"/>
                    </a:lnTo>
                    <a:lnTo>
                      <a:pt x="46" y="35"/>
                    </a:lnTo>
                    <a:lnTo>
                      <a:pt x="60" y="43"/>
                    </a:lnTo>
                    <a:lnTo>
                      <a:pt x="75" y="50"/>
                    </a:lnTo>
                    <a:lnTo>
                      <a:pt x="90" y="58"/>
                    </a:lnTo>
                    <a:lnTo>
                      <a:pt x="104" y="65"/>
                    </a:lnTo>
                    <a:lnTo>
                      <a:pt x="119" y="73"/>
                    </a:lnTo>
                    <a:lnTo>
                      <a:pt x="133" y="80"/>
                    </a:lnTo>
                    <a:lnTo>
                      <a:pt x="147" y="87"/>
                    </a:lnTo>
                    <a:lnTo>
                      <a:pt x="159" y="93"/>
                    </a:lnTo>
                    <a:lnTo>
                      <a:pt x="171" y="99"/>
                    </a:lnTo>
                    <a:lnTo>
                      <a:pt x="181" y="105"/>
                    </a:lnTo>
                    <a:lnTo>
                      <a:pt x="190" y="110"/>
                    </a:lnTo>
                    <a:lnTo>
                      <a:pt x="197" y="113"/>
                    </a:lnTo>
                    <a:lnTo>
                      <a:pt x="197" y="123"/>
                    </a:lnTo>
                    <a:lnTo>
                      <a:pt x="198" y="144"/>
                    </a:lnTo>
                    <a:lnTo>
                      <a:pt x="198" y="171"/>
                    </a:lnTo>
                    <a:lnTo>
                      <a:pt x="199" y="2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" name="Freeform 145"/>
              <p:cNvSpPr>
                <a:spLocks/>
              </p:cNvSpPr>
              <p:nvPr/>
            </p:nvSpPr>
            <p:spPr bwMode="auto">
              <a:xfrm>
                <a:off x="3764" y="3137"/>
                <a:ext cx="99" cy="96"/>
              </a:xfrm>
              <a:custGeom>
                <a:avLst/>
                <a:gdLst/>
                <a:ahLst/>
                <a:cxnLst>
                  <a:cxn ang="0">
                    <a:pos x="197" y="101"/>
                  </a:cxn>
                  <a:cxn ang="0">
                    <a:pos x="190" y="98"/>
                  </a:cxn>
                  <a:cxn ang="0">
                    <a:pos x="181" y="93"/>
                  </a:cxn>
                  <a:cxn ang="0">
                    <a:pos x="171" y="87"/>
                  </a:cxn>
                  <a:cxn ang="0">
                    <a:pos x="159" y="81"/>
                  </a:cxn>
                  <a:cxn ang="0">
                    <a:pos x="147" y="75"/>
                  </a:cxn>
                  <a:cxn ang="0">
                    <a:pos x="133" y="68"/>
                  </a:cxn>
                  <a:cxn ang="0">
                    <a:pos x="119" y="61"/>
                  </a:cxn>
                  <a:cxn ang="0">
                    <a:pos x="104" y="53"/>
                  </a:cxn>
                  <a:cxn ang="0">
                    <a:pos x="90" y="46"/>
                  </a:cxn>
                  <a:cxn ang="0">
                    <a:pos x="75" y="38"/>
                  </a:cxn>
                  <a:cxn ang="0">
                    <a:pos x="60" y="31"/>
                  </a:cxn>
                  <a:cxn ang="0">
                    <a:pos x="46" y="23"/>
                  </a:cxn>
                  <a:cxn ang="0">
                    <a:pos x="34" y="17"/>
                  </a:cxn>
                  <a:cxn ang="0">
                    <a:pos x="21" y="10"/>
                  </a:cxn>
                  <a:cxn ang="0">
                    <a:pos x="10" y="4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97" y="60"/>
                  </a:cxn>
                  <a:cxn ang="0">
                    <a:pos x="97" y="71"/>
                  </a:cxn>
                  <a:cxn ang="0">
                    <a:pos x="97" y="161"/>
                  </a:cxn>
                  <a:cxn ang="0">
                    <a:pos x="199" y="191"/>
                  </a:cxn>
                  <a:cxn ang="0">
                    <a:pos x="198" y="159"/>
                  </a:cxn>
                  <a:cxn ang="0">
                    <a:pos x="198" y="132"/>
                  </a:cxn>
                  <a:cxn ang="0">
                    <a:pos x="197" y="111"/>
                  </a:cxn>
                  <a:cxn ang="0">
                    <a:pos x="197" y="101"/>
                  </a:cxn>
                </a:cxnLst>
                <a:rect l="0" t="0" r="r" b="b"/>
                <a:pathLst>
                  <a:path w="199" h="191">
                    <a:moveTo>
                      <a:pt x="197" y="101"/>
                    </a:moveTo>
                    <a:lnTo>
                      <a:pt x="190" y="98"/>
                    </a:lnTo>
                    <a:lnTo>
                      <a:pt x="181" y="93"/>
                    </a:lnTo>
                    <a:lnTo>
                      <a:pt x="171" y="87"/>
                    </a:lnTo>
                    <a:lnTo>
                      <a:pt x="159" y="81"/>
                    </a:lnTo>
                    <a:lnTo>
                      <a:pt x="147" y="75"/>
                    </a:lnTo>
                    <a:lnTo>
                      <a:pt x="133" y="68"/>
                    </a:lnTo>
                    <a:lnTo>
                      <a:pt x="119" y="61"/>
                    </a:lnTo>
                    <a:lnTo>
                      <a:pt x="104" y="53"/>
                    </a:lnTo>
                    <a:lnTo>
                      <a:pt x="90" y="46"/>
                    </a:lnTo>
                    <a:lnTo>
                      <a:pt x="75" y="38"/>
                    </a:lnTo>
                    <a:lnTo>
                      <a:pt x="60" y="31"/>
                    </a:lnTo>
                    <a:lnTo>
                      <a:pt x="46" y="23"/>
                    </a:lnTo>
                    <a:lnTo>
                      <a:pt x="34" y="17"/>
                    </a:lnTo>
                    <a:lnTo>
                      <a:pt x="21" y="10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7" y="60"/>
                    </a:lnTo>
                    <a:lnTo>
                      <a:pt x="97" y="71"/>
                    </a:lnTo>
                    <a:lnTo>
                      <a:pt x="97" y="161"/>
                    </a:lnTo>
                    <a:lnTo>
                      <a:pt x="199" y="191"/>
                    </a:lnTo>
                    <a:lnTo>
                      <a:pt x="198" y="159"/>
                    </a:lnTo>
                    <a:lnTo>
                      <a:pt x="198" y="132"/>
                    </a:lnTo>
                    <a:lnTo>
                      <a:pt x="197" y="111"/>
                    </a:lnTo>
                    <a:lnTo>
                      <a:pt x="197" y="101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" name="Freeform 146"/>
              <p:cNvSpPr>
                <a:spLocks/>
              </p:cNvSpPr>
              <p:nvPr/>
            </p:nvSpPr>
            <p:spPr bwMode="auto">
              <a:xfrm>
                <a:off x="3764" y="3152"/>
                <a:ext cx="40" cy="63"/>
              </a:xfrm>
              <a:custGeom>
                <a:avLst/>
                <a:gdLst/>
                <a:ahLst/>
                <a:cxnLst>
                  <a:cxn ang="0">
                    <a:pos x="81" y="40"/>
                  </a:cxn>
                  <a:cxn ang="0">
                    <a:pos x="76" y="38"/>
                  </a:cxn>
                  <a:cxn ang="0">
                    <a:pos x="68" y="34"/>
                  </a:cxn>
                  <a:cxn ang="0">
                    <a:pos x="58" y="30"/>
                  </a:cxn>
                  <a:cxn ang="0">
                    <a:pos x="46" y="23"/>
                  </a:cxn>
                  <a:cxn ang="0">
                    <a:pos x="34" y="17"/>
                  </a:cxn>
                  <a:cxn ang="0">
                    <a:pos x="22" y="11"/>
                  </a:cxn>
                  <a:cxn ang="0">
                    <a:pos x="11" y="5"/>
                  </a:cxn>
                  <a:cxn ang="0">
                    <a:pos x="0" y="0"/>
                  </a:cxn>
                  <a:cxn ang="0">
                    <a:pos x="0" y="102"/>
                  </a:cxn>
                  <a:cxn ang="0">
                    <a:pos x="81" y="126"/>
                  </a:cxn>
                  <a:cxn ang="0">
                    <a:pos x="81" y="105"/>
                  </a:cxn>
                  <a:cxn ang="0">
                    <a:pos x="81" y="78"/>
                  </a:cxn>
                  <a:cxn ang="0">
                    <a:pos x="81" y="54"/>
                  </a:cxn>
                  <a:cxn ang="0">
                    <a:pos x="81" y="40"/>
                  </a:cxn>
                </a:cxnLst>
                <a:rect l="0" t="0" r="r" b="b"/>
                <a:pathLst>
                  <a:path w="81" h="126">
                    <a:moveTo>
                      <a:pt x="81" y="40"/>
                    </a:moveTo>
                    <a:lnTo>
                      <a:pt x="76" y="38"/>
                    </a:lnTo>
                    <a:lnTo>
                      <a:pt x="68" y="34"/>
                    </a:lnTo>
                    <a:lnTo>
                      <a:pt x="58" y="30"/>
                    </a:lnTo>
                    <a:lnTo>
                      <a:pt x="46" y="23"/>
                    </a:lnTo>
                    <a:lnTo>
                      <a:pt x="34" y="17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81" y="126"/>
                    </a:lnTo>
                    <a:lnTo>
                      <a:pt x="81" y="105"/>
                    </a:lnTo>
                    <a:lnTo>
                      <a:pt x="81" y="78"/>
                    </a:lnTo>
                    <a:lnTo>
                      <a:pt x="81" y="54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4" name="Freeform 147"/>
              <p:cNvSpPr>
                <a:spLocks/>
              </p:cNvSpPr>
              <p:nvPr/>
            </p:nvSpPr>
            <p:spPr bwMode="auto">
              <a:xfrm>
                <a:off x="3604" y="3084"/>
                <a:ext cx="125" cy="93"/>
              </a:xfrm>
              <a:custGeom>
                <a:avLst/>
                <a:gdLst/>
                <a:ahLst/>
                <a:cxnLst>
                  <a:cxn ang="0">
                    <a:pos x="251" y="56"/>
                  </a:cxn>
                  <a:cxn ang="0">
                    <a:pos x="235" y="47"/>
                  </a:cxn>
                  <a:cxn ang="0">
                    <a:pos x="219" y="38"/>
                  </a:cxn>
                  <a:cxn ang="0">
                    <a:pos x="203" y="28"/>
                  </a:cxn>
                  <a:cxn ang="0">
                    <a:pos x="188" y="20"/>
                  </a:cxn>
                  <a:cxn ang="0">
                    <a:pos x="174" y="12"/>
                  </a:cxn>
                  <a:cxn ang="0">
                    <a:pos x="164" y="6"/>
                  </a:cxn>
                  <a:cxn ang="0">
                    <a:pos x="156" y="2"/>
                  </a:cxn>
                  <a:cxn ang="0">
                    <a:pos x="152" y="0"/>
                  </a:cxn>
                  <a:cxn ang="0">
                    <a:pos x="148" y="0"/>
                  </a:cxn>
                  <a:cxn ang="0">
                    <a:pos x="136" y="0"/>
                  </a:cxn>
                  <a:cxn ang="0">
                    <a:pos x="121" y="0"/>
                  </a:cxn>
                  <a:cxn ang="0">
                    <a:pos x="100" y="0"/>
                  </a:cxn>
                  <a:cxn ang="0">
                    <a:pos x="79" y="0"/>
                  </a:cxn>
                  <a:cxn ang="0">
                    <a:pos x="53" y="0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4" y="8"/>
                  </a:cxn>
                  <a:cxn ang="0">
                    <a:pos x="49" y="8"/>
                  </a:cxn>
                  <a:cxn ang="0">
                    <a:pos x="72" y="8"/>
                  </a:cxn>
                  <a:cxn ang="0">
                    <a:pos x="92" y="8"/>
                  </a:cxn>
                  <a:cxn ang="0">
                    <a:pos x="110" y="8"/>
                  </a:cxn>
                  <a:cxn ang="0">
                    <a:pos x="123" y="8"/>
                  </a:cxn>
                  <a:cxn ang="0">
                    <a:pos x="133" y="8"/>
                  </a:cxn>
                  <a:cxn ang="0">
                    <a:pos x="137" y="8"/>
                  </a:cxn>
                  <a:cxn ang="0">
                    <a:pos x="141" y="10"/>
                  </a:cxn>
                  <a:cxn ang="0">
                    <a:pos x="149" y="15"/>
                  </a:cxn>
                  <a:cxn ang="0">
                    <a:pos x="159" y="20"/>
                  </a:cxn>
                  <a:cxn ang="0">
                    <a:pos x="173" y="28"/>
                  </a:cxn>
                  <a:cxn ang="0">
                    <a:pos x="188" y="36"/>
                  </a:cxn>
                  <a:cxn ang="0">
                    <a:pos x="204" y="46"/>
                  </a:cxn>
                  <a:cxn ang="0">
                    <a:pos x="220" y="55"/>
                  </a:cxn>
                  <a:cxn ang="0">
                    <a:pos x="236" y="64"/>
                  </a:cxn>
                  <a:cxn ang="0">
                    <a:pos x="236" y="178"/>
                  </a:cxn>
                  <a:cxn ang="0">
                    <a:pos x="251" y="185"/>
                  </a:cxn>
                  <a:cxn ang="0">
                    <a:pos x="251" y="56"/>
                  </a:cxn>
                </a:cxnLst>
                <a:rect l="0" t="0" r="r" b="b"/>
                <a:pathLst>
                  <a:path w="251" h="185">
                    <a:moveTo>
                      <a:pt x="251" y="56"/>
                    </a:moveTo>
                    <a:lnTo>
                      <a:pt x="235" y="47"/>
                    </a:lnTo>
                    <a:lnTo>
                      <a:pt x="219" y="38"/>
                    </a:lnTo>
                    <a:lnTo>
                      <a:pt x="203" y="28"/>
                    </a:lnTo>
                    <a:lnTo>
                      <a:pt x="188" y="20"/>
                    </a:lnTo>
                    <a:lnTo>
                      <a:pt x="174" y="12"/>
                    </a:lnTo>
                    <a:lnTo>
                      <a:pt x="164" y="6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36" y="0"/>
                    </a:lnTo>
                    <a:lnTo>
                      <a:pt x="121" y="0"/>
                    </a:lnTo>
                    <a:lnTo>
                      <a:pt x="100" y="0"/>
                    </a:lnTo>
                    <a:lnTo>
                      <a:pt x="79" y="0"/>
                    </a:lnTo>
                    <a:lnTo>
                      <a:pt x="53" y="0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4" y="8"/>
                    </a:lnTo>
                    <a:lnTo>
                      <a:pt x="49" y="8"/>
                    </a:lnTo>
                    <a:lnTo>
                      <a:pt x="72" y="8"/>
                    </a:lnTo>
                    <a:lnTo>
                      <a:pt x="92" y="8"/>
                    </a:lnTo>
                    <a:lnTo>
                      <a:pt x="110" y="8"/>
                    </a:lnTo>
                    <a:lnTo>
                      <a:pt x="123" y="8"/>
                    </a:lnTo>
                    <a:lnTo>
                      <a:pt x="133" y="8"/>
                    </a:lnTo>
                    <a:lnTo>
                      <a:pt x="137" y="8"/>
                    </a:lnTo>
                    <a:lnTo>
                      <a:pt x="141" y="10"/>
                    </a:lnTo>
                    <a:lnTo>
                      <a:pt x="149" y="15"/>
                    </a:lnTo>
                    <a:lnTo>
                      <a:pt x="159" y="20"/>
                    </a:lnTo>
                    <a:lnTo>
                      <a:pt x="173" y="28"/>
                    </a:lnTo>
                    <a:lnTo>
                      <a:pt x="188" y="36"/>
                    </a:lnTo>
                    <a:lnTo>
                      <a:pt x="204" y="46"/>
                    </a:lnTo>
                    <a:lnTo>
                      <a:pt x="220" y="55"/>
                    </a:lnTo>
                    <a:lnTo>
                      <a:pt x="236" y="64"/>
                    </a:lnTo>
                    <a:lnTo>
                      <a:pt x="236" y="178"/>
                    </a:lnTo>
                    <a:lnTo>
                      <a:pt x="251" y="185"/>
                    </a:lnTo>
                    <a:lnTo>
                      <a:pt x="251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" name="Freeform 148"/>
              <p:cNvSpPr>
                <a:spLocks/>
              </p:cNvSpPr>
              <p:nvPr/>
            </p:nvSpPr>
            <p:spPr bwMode="auto">
              <a:xfrm>
                <a:off x="3604" y="3088"/>
                <a:ext cx="118" cy="85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133" y="0"/>
                  </a:cxn>
                  <a:cxn ang="0">
                    <a:pos x="123" y="0"/>
                  </a:cxn>
                  <a:cxn ang="0">
                    <a:pos x="110" y="0"/>
                  </a:cxn>
                  <a:cxn ang="0">
                    <a:pos x="92" y="0"/>
                  </a:cxn>
                  <a:cxn ang="0">
                    <a:pos x="72" y="0"/>
                  </a:cxn>
                  <a:cxn ang="0">
                    <a:pos x="49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100"/>
                  </a:cxn>
                  <a:cxn ang="0">
                    <a:pos x="19" y="100"/>
                  </a:cxn>
                  <a:cxn ang="0">
                    <a:pos x="19" y="41"/>
                  </a:cxn>
                  <a:cxn ang="0">
                    <a:pos x="20" y="38"/>
                  </a:cxn>
                  <a:cxn ang="0">
                    <a:pos x="21" y="35"/>
                  </a:cxn>
                  <a:cxn ang="0">
                    <a:pos x="23" y="34"/>
                  </a:cxn>
                  <a:cxn ang="0">
                    <a:pos x="27" y="33"/>
                  </a:cxn>
                  <a:cxn ang="0">
                    <a:pos x="134" y="33"/>
                  </a:cxn>
                  <a:cxn ang="0">
                    <a:pos x="135" y="33"/>
                  </a:cxn>
                  <a:cxn ang="0">
                    <a:pos x="136" y="33"/>
                  </a:cxn>
                  <a:cxn ang="0">
                    <a:pos x="136" y="33"/>
                  </a:cxn>
                  <a:cxn ang="0">
                    <a:pos x="137" y="34"/>
                  </a:cxn>
                  <a:cxn ang="0">
                    <a:pos x="186" y="60"/>
                  </a:cxn>
                  <a:cxn ang="0">
                    <a:pos x="187" y="61"/>
                  </a:cxn>
                  <a:cxn ang="0">
                    <a:pos x="188" y="62"/>
                  </a:cxn>
                  <a:cxn ang="0">
                    <a:pos x="189" y="64"/>
                  </a:cxn>
                  <a:cxn ang="0">
                    <a:pos x="189" y="66"/>
                  </a:cxn>
                  <a:cxn ang="0">
                    <a:pos x="189" y="145"/>
                  </a:cxn>
                  <a:cxn ang="0">
                    <a:pos x="236" y="170"/>
                  </a:cxn>
                  <a:cxn ang="0">
                    <a:pos x="236" y="56"/>
                  </a:cxn>
                  <a:cxn ang="0">
                    <a:pos x="220" y="47"/>
                  </a:cxn>
                  <a:cxn ang="0">
                    <a:pos x="204" y="38"/>
                  </a:cxn>
                  <a:cxn ang="0">
                    <a:pos x="188" y="28"/>
                  </a:cxn>
                  <a:cxn ang="0">
                    <a:pos x="173" y="20"/>
                  </a:cxn>
                  <a:cxn ang="0">
                    <a:pos x="159" y="12"/>
                  </a:cxn>
                  <a:cxn ang="0">
                    <a:pos x="149" y="7"/>
                  </a:cxn>
                  <a:cxn ang="0">
                    <a:pos x="141" y="2"/>
                  </a:cxn>
                  <a:cxn ang="0">
                    <a:pos x="137" y="0"/>
                  </a:cxn>
                </a:cxnLst>
                <a:rect l="0" t="0" r="r" b="b"/>
                <a:pathLst>
                  <a:path w="236" h="170">
                    <a:moveTo>
                      <a:pt x="137" y="0"/>
                    </a:moveTo>
                    <a:lnTo>
                      <a:pt x="133" y="0"/>
                    </a:lnTo>
                    <a:lnTo>
                      <a:pt x="123" y="0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00"/>
                    </a:lnTo>
                    <a:lnTo>
                      <a:pt x="19" y="100"/>
                    </a:lnTo>
                    <a:lnTo>
                      <a:pt x="19" y="41"/>
                    </a:lnTo>
                    <a:lnTo>
                      <a:pt x="20" y="38"/>
                    </a:lnTo>
                    <a:lnTo>
                      <a:pt x="21" y="35"/>
                    </a:lnTo>
                    <a:lnTo>
                      <a:pt x="23" y="34"/>
                    </a:lnTo>
                    <a:lnTo>
                      <a:pt x="27" y="33"/>
                    </a:lnTo>
                    <a:lnTo>
                      <a:pt x="134" y="33"/>
                    </a:lnTo>
                    <a:lnTo>
                      <a:pt x="135" y="33"/>
                    </a:lnTo>
                    <a:lnTo>
                      <a:pt x="136" y="33"/>
                    </a:lnTo>
                    <a:lnTo>
                      <a:pt x="136" y="33"/>
                    </a:lnTo>
                    <a:lnTo>
                      <a:pt x="137" y="34"/>
                    </a:lnTo>
                    <a:lnTo>
                      <a:pt x="186" y="60"/>
                    </a:lnTo>
                    <a:lnTo>
                      <a:pt x="187" y="61"/>
                    </a:lnTo>
                    <a:lnTo>
                      <a:pt x="188" y="62"/>
                    </a:lnTo>
                    <a:lnTo>
                      <a:pt x="189" y="64"/>
                    </a:lnTo>
                    <a:lnTo>
                      <a:pt x="189" y="66"/>
                    </a:lnTo>
                    <a:lnTo>
                      <a:pt x="189" y="145"/>
                    </a:lnTo>
                    <a:lnTo>
                      <a:pt x="236" y="170"/>
                    </a:lnTo>
                    <a:lnTo>
                      <a:pt x="236" y="56"/>
                    </a:lnTo>
                    <a:lnTo>
                      <a:pt x="220" y="47"/>
                    </a:lnTo>
                    <a:lnTo>
                      <a:pt x="204" y="38"/>
                    </a:lnTo>
                    <a:lnTo>
                      <a:pt x="188" y="28"/>
                    </a:lnTo>
                    <a:lnTo>
                      <a:pt x="173" y="20"/>
                    </a:lnTo>
                    <a:lnTo>
                      <a:pt x="159" y="12"/>
                    </a:lnTo>
                    <a:lnTo>
                      <a:pt x="149" y="7"/>
                    </a:lnTo>
                    <a:lnTo>
                      <a:pt x="141" y="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" name="Freeform 149"/>
              <p:cNvSpPr>
                <a:spLocks/>
              </p:cNvSpPr>
              <p:nvPr/>
            </p:nvSpPr>
            <p:spPr bwMode="auto">
              <a:xfrm>
                <a:off x="3764" y="3216"/>
                <a:ext cx="101" cy="95"/>
              </a:xfrm>
              <a:custGeom>
                <a:avLst/>
                <a:gdLst/>
                <a:ahLst/>
                <a:cxnLst>
                  <a:cxn ang="0">
                    <a:pos x="203" y="190"/>
                  </a:cxn>
                  <a:cxn ang="0">
                    <a:pos x="203" y="190"/>
                  </a:cxn>
                  <a:cxn ang="0">
                    <a:pos x="203" y="190"/>
                  </a:cxn>
                  <a:cxn ang="0">
                    <a:pos x="203" y="190"/>
                  </a:cxn>
                  <a:cxn ang="0">
                    <a:pos x="203" y="190"/>
                  </a:cxn>
                  <a:cxn ang="0">
                    <a:pos x="203" y="171"/>
                  </a:cxn>
                  <a:cxn ang="0">
                    <a:pos x="202" y="140"/>
                  </a:cxn>
                  <a:cxn ang="0">
                    <a:pos x="201" y="101"/>
                  </a:cxn>
                  <a:cxn ang="0">
                    <a:pos x="199" y="58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199" y="75"/>
                  </a:cxn>
                  <a:cxn ang="0">
                    <a:pos x="201" y="108"/>
                  </a:cxn>
                  <a:cxn ang="0">
                    <a:pos x="202" y="140"/>
                  </a:cxn>
                  <a:cxn ang="0">
                    <a:pos x="202" y="168"/>
                  </a:cxn>
                  <a:cxn ang="0">
                    <a:pos x="203" y="190"/>
                  </a:cxn>
                </a:cxnLst>
                <a:rect l="0" t="0" r="r" b="b"/>
                <a:pathLst>
                  <a:path w="203" h="190">
                    <a:moveTo>
                      <a:pt x="203" y="190"/>
                    </a:moveTo>
                    <a:lnTo>
                      <a:pt x="203" y="190"/>
                    </a:lnTo>
                    <a:lnTo>
                      <a:pt x="203" y="190"/>
                    </a:lnTo>
                    <a:lnTo>
                      <a:pt x="203" y="190"/>
                    </a:lnTo>
                    <a:lnTo>
                      <a:pt x="203" y="190"/>
                    </a:lnTo>
                    <a:lnTo>
                      <a:pt x="203" y="171"/>
                    </a:lnTo>
                    <a:lnTo>
                      <a:pt x="202" y="140"/>
                    </a:lnTo>
                    <a:lnTo>
                      <a:pt x="201" y="101"/>
                    </a:lnTo>
                    <a:lnTo>
                      <a:pt x="199" y="58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99" y="75"/>
                    </a:lnTo>
                    <a:lnTo>
                      <a:pt x="201" y="108"/>
                    </a:lnTo>
                    <a:lnTo>
                      <a:pt x="202" y="140"/>
                    </a:lnTo>
                    <a:lnTo>
                      <a:pt x="202" y="168"/>
                    </a:lnTo>
                    <a:lnTo>
                      <a:pt x="203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" name="Freeform 150"/>
              <p:cNvSpPr>
                <a:spLocks/>
              </p:cNvSpPr>
              <p:nvPr/>
            </p:nvSpPr>
            <p:spPr bwMode="auto">
              <a:xfrm>
                <a:off x="3764" y="3224"/>
                <a:ext cx="101" cy="87"/>
              </a:xfrm>
              <a:custGeom>
                <a:avLst/>
                <a:gdLst/>
                <a:ahLst/>
                <a:cxnLst>
                  <a:cxn ang="0">
                    <a:pos x="199" y="59"/>
                  </a:cxn>
                  <a:cxn ang="0">
                    <a:pos x="0" y="0"/>
                  </a:cxn>
                  <a:cxn ang="0">
                    <a:pos x="0" y="151"/>
                  </a:cxn>
                  <a:cxn ang="0">
                    <a:pos x="8" y="152"/>
                  </a:cxn>
                  <a:cxn ang="0">
                    <a:pos x="19" y="153"/>
                  </a:cxn>
                  <a:cxn ang="0">
                    <a:pos x="30" y="154"/>
                  </a:cxn>
                  <a:cxn ang="0">
                    <a:pos x="44" y="157"/>
                  </a:cxn>
                  <a:cxn ang="0">
                    <a:pos x="59" y="158"/>
                  </a:cxn>
                  <a:cxn ang="0">
                    <a:pos x="74" y="160"/>
                  </a:cxn>
                  <a:cxn ang="0">
                    <a:pos x="90" y="161"/>
                  </a:cxn>
                  <a:cxn ang="0">
                    <a:pos x="105" y="163"/>
                  </a:cxn>
                  <a:cxn ang="0">
                    <a:pos x="121" y="165"/>
                  </a:cxn>
                  <a:cxn ang="0">
                    <a:pos x="136" y="167"/>
                  </a:cxn>
                  <a:cxn ang="0">
                    <a:pos x="151" y="168"/>
                  </a:cxn>
                  <a:cxn ang="0">
                    <a:pos x="165" y="170"/>
                  </a:cxn>
                  <a:cxn ang="0">
                    <a:pos x="178" y="172"/>
                  </a:cxn>
                  <a:cxn ang="0">
                    <a:pos x="188" y="173"/>
                  </a:cxn>
                  <a:cxn ang="0">
                    <a:pos x="196" y="173"/>
                  </a:cxn>
                  <a:cxn ang="0">
                    <a:pos x="203" y="174"/>
                  </a:cxn>
                  <a:cxn ang="0">
                    <a:pos x="202" y="152"/>
                  </a:cxn>
                  <a:cxn ang="0">
                    <a:pos x="202" y="124"/>
                  </a:cxn>
                  <a:cxn ang="0">
                    <a:pos x="201" y="92"/>
                  </a:cxn>
                  <a:cxn ang="0">
                    <a:pos x="199" y="59"/>
                  </a:cxn>
                </a:cxnLst>
                <a:rect l="0" t="0" r="r" b="b"/>
                <a:pathLst>
                  <a:path w="203" h="174">
                    <a:moveTo>
                      <a:pt x="199" y="59"/>
                    </a:moveTo>
                    <a:lnTo>
                      <a:pt x="0" y="0"/>
                    </a:lnTo>
                    <a:lnTo>
                      <a:pt x="0" y="151"/>
                    </a:lnTo>
                    <a:lnTo>
                      <a:pt x="8" y="152"/>
                    </a:lnTo>
                    <a:lnTo>
                      <a:pt x="19" y="153"/>
                    </a:lnTo>
                    <a:lnTo>
                      <a:pt x="30" y="154"/>
                    </a:lnTo>
                    <a:lnTo>
                      <a:pt x="44" y="157"/>
                    </a:lnTo>
                    <a:lnTo>
                      <a:pt x="59" y="158"/>
                    </a:lnTo>
                    <a:lnTo>
                      <a:pt x="74" y="160"/>
                    </a:lnTo>
                    <a:lnTo>
                      <a:pt x="90" y="161"/>
                    </a:lnTo>
                    <a:lnTo>
                      <a:pt x="105" y="163"/>
                    </a:lnTo>
                    <a:lnTo>
                      <a:pt x="121" y="165"/>
                    </a:lnTo>
                    <a:lnTo>
                      <a:pt x="136" y="167"/>
                    </a:lnTo>
                    <a:lnTo>
                      <a:pt x="151" y="168"/>
                    </a:lnTo>
                    <a:lnTo>
                      <a:pt x="165" y="170"/>
                    </a:lnTo>
                    <a:lnTo>
                      <a:pt x="178" y="172"/>
                    </a:lnTo>
                    <a:lnTo>
                      <a:pt x="188" y="173"/>
                    </a:lnTo>
                    <a:lnTo>
                      <a:pt x="196" y="173"/>
                    </a:lnTo>
                    <a:lnTo>
                      <a:pt x="203" y="174"/>
                    </a:lnTo>
                    <a:lnTo>
                      <a:pt x="202" y="152"/>
                    </a:lnTo>
                    <a:lnTo>
                      <a:pt x="202" y="124"/>
                    </a:lnTo>
                    <a:lnTo>
                      <a:pt x="201" y="92"/>
                    </a:lnTo>
                    <a:lnTo>
                      <a:pt x="199" y="59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" name="Freeform 151"/>
              <p:cNvSpPr>
                <a:spLocks/>
              </p:cNvSpPr>
              <p:nvPr/>
            </p:nvSpPr>
            <p:spPr bwMode="auto">
              <a:xfrm>
                <a:off x="3741" y="3119"/>
                <a:ext cx="11" cy="180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18" y="9"/>
                  </a:cxn>
                  <a:cxn ang="0">
                    <a:pos x="13" y="7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0" y="357"/>
                  </a:cxn>
                  <a:cxn ang="0">
                    <a:pos x="6" y="358"/>
                  </a:cxn>
                  <a:cxn ang="0">
                    <a:pos x="11" y="358"/>
                  </a:cxn>
                  <a:cxn ang="0">
                    <a:pos x="17" y="358"/>
                  </a:cxn>
                  <a:cxn ang="0">
                    <a:pos x="21" y="360"/>
                  </a:cxn>
                  <a:cxn ang="0">
                    <a:pos x="21" y="11"/>
                  </a:cxn>
                </a:cxnLst>
                <a:rect l="0" t="0" r="r" b="b"/>
                <a:pathLst>
                  <a:path w="21" h="360">
                    <a:moveTo>
                      <a:pt x="21" y="11"/>
                    </a:moveTo>
                    <a:lnTo>
                      <a:pt x="18" y="9"/>
                    </a:lnTo>
                    <a:lnTo>
                      <a:pt x="13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357"/>
                    </a:lnTo>
                    <a:lnTo>
                      <a:pt x="6" y="358"/>
                    </a:lnTo>
                    <a:lnTo>
                      <a:pt x="11" y="358"/>
                    </a:lnTo>
                    <a:lnTo>
                      <a:pt x="17" y="358"/>
                    </a:lnTo>
                    <a:lnTo>
                      <a:pt x="21" y="360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" name="Freeform 152"/>
              <p:cNvSpPr>
                <a:spLocks/>
              </p:cNvSpPr>
              <p:nvPr/>
            </p:nvSpPr>
            <p:spPr bwMode="auto">
              <a:xfrm>
                <a:off x="3700" y="3329"/>
                <a:ext cx="63" cy="72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122"/>
                  </a:cxn>
                  <a:cxn ang="0">
                    <a:pos x="0" y="122"/>
                  </a:cxn>
                  <a:cxn ang="0">
                    <a:pos x="2" y="145"/>
                  </a:cxn>
                  <a:cxn ang="0">
                    <a:pos x="10" y="145"/>
                  </a:cxn>
                  <a:cxn ang="0">
                    <a:pos x="20" y="144"/>
                  </a:cxn>
                  <a:cxn ang="0">
                    <a:pos x="32" y="143"/>
                  </a:cxn>
                  <a:cxn ang="0">
                    <a:pos x="46" y="141"/>
                  </a:cxn>
                  <a:cxn ang="0">
                    <a:pos x="60" y="141"/>
                  </a:cxn>
                  <a:cxn ang="0">
                    <a:pos x="76" y="140"/>
                  </a:cxn>
                  <a:cxn ang="0">
                    <a:pos x="92" y="139"/>
                  </a:cxn>
                  <a:cxn ang="0">
                    <a:pos x="109" y="138"/>
                  </a:cxn>
                  <a:cxn ang="0">
                    <a:pos x="114" y="128"/>
                  </a:cxn>
                  <a:cxn ang="0">
                    <a:pos x="119" y="116"/>
                  </a:cxn>
                  <a:cxn ang="0">
                    <a:pos x="123" y="108"/>
                  </a:cxn>
                  <a:cxn ang="0">
                    <a:pos x="125" y="103"/>
                  </a:cxn>
                  <a:cxn ang="0">
                    <a:pos x="125" y="91"/>
                  </a:cxn>
                  <a:cxn ang="0">
                    <a:pos x="125" y="62"/>
                  </a:cxn>
                  <a:cxn ang="0">
                    <a:pos x="124" y="31"/>
                  </a:cxn>
                  <a:cxn ang="0">
                    <a:pos x="124" y="8"/>
                  </a:cxn>
                  <a:cxn ang="0">
                    <a:pos x="30" y="0"/>
                  </a:cxn>
                </a:cxnLst>
                <a:rect l="0" t="0" r="r" b="b"/>
                <a:pathLst>
                  <a:path w="125" h="145">
                    <a:moveTo>
                      <a:pt x="30" y="0"/>
                    </a:moveTo>
                    <a:lnTo>
                      <a:pt x="30" y="122"/>
                    </a:lnTo>
                    <a:lnTo>
                      <a:pt x="0" y="122"/>
                    </a:lnTo>
                    <a:lnTo>
                      <a:pt x="2" y="145"/>
                    </a:lnTo>
                    <a:lnTo>
                      <a:pt x="10" y="145"/>
                    </a:lnTo>
                    <a:lnTo>
                      <a:pt x="20" y="144"/>
                    </a:lnTo>
                    <a:lnTo>
                      <a:pt x="32" y="143"/>
                    </a:lnTo>
                    <a:lnTo>
                      <a:pt x="46" y="141"/>
                    </a:lnTo>
                    <a:lnTo>
                      <a:pt x="60" y="141"/>
                    </a:lnTo>
                    <a:lnTo>
                      <a:pt x="76" y="140"/>
                    </a:lnTo>
                    <a:lnTo>
                      <a:pt x="92" y="139"/>
                    </a:lnTo>
                    <a:lnTo>
                      <a:pt x="109" y="138"/>
                    </a:lnTo>
                    <a:lnTo>
                      <a:pt x="114" y="128"/>
                    </a:lnTo>
                    <a:lnTo>
                      <a:pt x="119" y="116"/>
                    </a:lnTo>
                    <a:lnTo>
                      <a:pt x="123" y="108"/>
                    </a:lnTo>
                    <a:lnTo>
                      <a:pt x="125" y="103"/>
                    </a:lnTo>
                    <a:lnTo>
                      <a:pt x="125" y="91"/>
                    </a:lnTo>
                    <a:lnTo>
                      <a:pt x="125" y="62"/>
                    </a:lnTo>
                    <a:lnTo>
                      <a:pt x="124" y="31"/>
                    </a:lnTo>
                    <a:lnTo>
                      <a:pt x="124" y="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" name="Freeform 153"/>
              <p:cNvSpPr>
                <a:spLocks/>
              </p:cNvSpPr>
              <p:nvPr/>
            </p:nvSpPr>
            <p:spPr bwMode="auto">
              <a:xfrm>
                <a:off x="3781" y="3351"/>
                <a:ext cx="60" cy="45"/>
              </a:xfrm>
              <a:custGeom>
                <a:avLst/>
                <a:gdLst/>
                <a:ahLst/>
                <a:cxnLst>
                  <a:cxn ang="0">
                    <a:pos x="117" y="18"/>
                  </a:cxn>
                  <a:cxn ang="0">
                    <a:pos x="116" y="14"/>
                  </a:cxn>
                  <a:cxn ang="0">
                    <a:pos x="114" y="11"/>
                  </a:cxn>
                  <a:cxn ang="0">
                    <a:pos x="112" y="8"/>
                  </a:cxn>
                  <a:cxn ang="0">
                    <a:pos x="108" y="7"/>
                  </a:cxn>
                  <a:cxn ang="0">
                    <a:pos x="106" y="7"/>
                  </a:cxn>
                  <a:cxn ang="0">
                    <a:pos x="99" y="6"/>
                  </a:cxn>
                  <a:cxn ang="0">
                    <a:pos x="89" y="6"/>
                  </a:cxn>
                  <a:cxn ang="0">
                    <a:pos x="75" y="5"/>
                  </a:cxn>
                  <a:cxn ang="0">
                    <a:pos x="60" y="4"/>
                  </a:cxn>
                  <a:cxn ang="0">
                    <a:pos x="44" y="3"/>
                  </a:cxn>
                  <a:cxn ang="0">
                    <a:pos x="28" y="2"/>
                  </a:cxn>
                  <a:cxn ang="0">
                    <a:pos x="12" y="0"/>
                  </a:cxn>
                  <a:cxn ang="0">
                    <a:pos x="16" y="4"/>
                  </a:cxn>
                  <a:cxn ang="0">
                    <a:pos x="20" y="8"/>
                  </a:cxn>
                  <a:cxn ang="0">
                    <a:pos x="22" y="14"/>
                  </a:cxn>
                  <a:cxn ang="0">
                    <a:pos x="23" y="21"/>
                  </a:cxn>
                  <a:cxn ang="0">
                    <a:pos x="23" y="22"/>
                  </a:cxn>
                  <a:cxn ang="0">
                    <a:pos x="23" y="23"/>
                  </a:cxn>
                  <a:cxn ang="0">
                    <a:pos x="23" y="26"/>
                  </a:cxn>
                  <a:cxn ang="0">
                    <a:pos x="23" y="27"/>
                  </a:cxn>
                  <a:cxn ang="0">
                    <a:pos x="21" y="38"/>
                  </a:cxn>
                  <a:cxn ang="0">
                    <a:pos x="18" y="50"/>
                  </a:cxn>
                  <a:cxn ang="0">
                    <a:pos x="15" y="63"/>
                  </a:cxn>
                  <a:cxn ang="0">
                    <a:pos x="9" y="76"/>
                  </a:cxn>
                  <a:cxn ang="0">
                    <a:pos x="0" y="91"/>
                  </a:cxn>
                  <a:cxn ang="0">
                    <a:pos x="12" y="90"/>
                  </a:cxn>
                  <a:cxn ang="0">
                    <a:pos x="24" y="90"/>
                  </a:cxn>
                  <a:cxn ang="0">
                    <a:pos x="36" y="89"/>
                  </a:cxn>
                  <a:cxn ang="0">
                    <a:pos x="47" y="88"/>
                  </a:cxn>
                  <a:cxn ang="0">
                    <a:pos x="58" y="87"/>
                  </a:cxn>
                  <a:cxn ang="0">
                    <a:pos x="68" y="87"/>
                  </a:cxn>
                  <a:cxn ang="0">
                    <a:pos x="77" y="86"/>
                  </a:cxn>
                  <a:cxn ang="0">
                    <a:pos x="86" y="86"/>
                  </a:cxn>
                  <a:cxn ang="0">
                    <a:pos x="100" y="71"/>
                  </a:cxn>
                  <a:cxn ang="0">
                    <a:pos x="111" y="55"/>
                  </a:cxn>
                  <a:cxn ang="0">
                    <a:pos x="116" y="38"/>
                  </a:cxn>
                  <a:cxn ang="0">
                    <a:pos x="119" y="25"/>
                  </a:cxn>
                  <a:cxn ang="0">
                    <a:pos x="119" y="22"/>
                  </a:cxn>
                  <a:cxn ang="0">
                    <a:pos x="119" y="21"/>
                  </a:cxn>
                  <a:cxn ang="0">
                    <a:pos x="119" y="19"/>
                  </a:cxn>
                  <a:cxn ang="0">
                    <a:pos x="117" y="18"/>
                  </a:cxn>
                </a:cxnLst>
                <a:rect l="0" t="0" r="r" b="b"/>
                <a:pathLst>
                  <a:path w="119" h="91">
                    <a:moveTo>
                      <a:pt x="117" y="18"/>
                    </a:moveTo>
                    <a:lnTo>
                      <a:pt x="116" y="14"/>
                    </a:lnTo>
                    <a:lnTo>
                      <a:pt x="114" y="11"/>
                    </a:lnTo>
                    <a:lnTo>
                      <a:pt x="112" y="8"/>
                    </a:lnTo>
                    <a:lnTo>
                      <a:pt x="108" y="7"/>
                    </a:lnTo>
                    <a:lnTo>
                      <a:pt x="106" y="7"/>
                    </a:lnTo>
                    <a:lnTo>
                      <a:pt x="99" y="6"/>
                    </a:lnTo>
                    <a:lnTo>
                      <a:pt x="89" y="6"/>
                    </a:lnTo>
                    <a:lnTo>
                      <a:pt x="75" y="5"/>
                    </a:lnTo>
                    <a:lnTo>
                      <a:pt x="60" y="4"/>
                    </a:lnTo>
                    <a:lnTo>
                      <a:pt x="44" y="3"/>
                    </a:lnTo>
                    <a:lnTo>
                      <a:pt x="28" y="2"/>
                    </a:lnTo>
                    <a:lnTo>
                      <a:pt x="12" y="0"/>
                    </a:lnTo>
                    <a:lnTo>
                      <a:pt x="16" y="4"/>
                    </a:lnTo>
                    <a:lnTo>
                      <a:pt x="20" y="8"/>
                    </a:lnTo>
                    <a:lnTo>
                      <a:pt x="22" y="14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1" y="38"/>
                    </a:lnTo>
                    <a:lnTo>
                      <a:pt x="18" y="50"/>
                    </a:lnTo>
                    <a:lnTo>
                      <a:pt x="15" y="63"/>
                    </a:lnTo>
                    <a:lnTo>
                      <a:pt x="9" y="76"/>
                    </a:lnTo>
                    <a:lnTo>
                      <a:pt x="0" y="91"/>
                    </a:lnTo>
                    <a:lnTo>
                      <a:pt x="12" y="90"/>
                    </a:lnTo>
                    <a:lnTo>
                      <a:pt x="24" y="90"/>
                    </a:lnTo>
                    <a:lnTo>
                      <a:pt x="36" y="89"/>
                    </a:lnTo>
                    <a:lnTo>
                      <a:pt x="47" y="88"/>
                    </a:lnTo>
                    <a:lnTo>
                      <a:pt x="58" y="87"/>
                    </a:lnTo>
                    <a:lnTo>
                      <a:pt x="68" y="87"/>
                    </a:lnTo>
                    <a:lnTo>
                      <a:pt x="77" y="86"/>
                    </a:lnTo>
                    <a:lnTo>
                      <a:pt x="86" y="86"/>
                    </a:lnTo>
                    <a:lnTo>
                      <a:pt x="100" y="71"/>
                    </a:lnTo>
                    <a:lnTo>
                      <a:pt x="111" y="55"/>
                    </a:lnTo>
                    <a:lnTo>
                      <a:pt x="116" y="38"/>
                    </a:lnTo>
                    <a:lnTo>
                      <a:pt x="119" y="25"/>
                    </a:lnTo>
                    <a:lnTo>
                      <a:pt x="119" y="22"/>
                    </a:lnTo>
                    <a:lnTo>
                      <a:pt x="119" y="21"/>
                    </a:lnTo>
                    <a:lnTo>
                      <a:pt x="119" y="19"/>
                    </a:lnTo>
                    <a:lnTo>
                      <a:pt x="117" y="18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" name="Freeform 154"/>
              <p:cNvSpPr>
                <a:spLocks/>
              </p:cNvSpPr>
              <p:nvPr/>
            </p:nvSpPr>
            <p:spPr bwMode="auto">
              <a:xfrm>
                <a:off x="3764" y="3351"/>
                <a:ext cx="21" cy="46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2" y="17"/>
                  </a:cxn>
                  <a:cxn ang="0">
                    <a:pos x="41" y="15"/>
                  </a:cxn>
                  <a:cxn ang="0">
                    <a:pos x="38" y="12"/>
                  </a:cxn>
                  <a:cxn ang="0">
                    <a:pos x="37" y="11"/>
                  </a:cxn>
                  <a:cxn ang="0">
                    <a:pos x="36" y="11"/>
                  </a:cxn>
                  <a:cxn ang="0">
                    <a:pos x="13" y="0"/>
                  </a:cxn>
                  <a:cxn ang="0">
                    <a:pos x="13" y="62"/>
                  </a:cxn>
                  <a:cxn ang="0">
                    <a:pos x="0" y="92"/>
                  </a:cxn>
                  <a:cxn ang="0">
                    <a:pos x="3" y="91"/>
                  </a:cxn>
                  <a:cxn ang="0">
                    <a:pos x="6" y="91"/>
                  </a:cxn>
                  <a:cxn ang="0">
                    <a:pos x="10" y="91"/>
                  </a:cxn>
                  <a:cxn ang="0">
                    <a:pos x="13" y="91"/>
                  </a:cxn>
                  <a:cxn ang="0">
                    <a:pos x="26" y="76"/>
                  </a:cxn>
                  <a:cxn ang="0">
                    <a:pos x="34" y="61"/>
                  </a:cxn>
                  <a:cxn ang="0">
                    <a:pos x="37" y="47"/>
                  </a:cxn>
                  <a:cxn ang="0">
                    <a:pos x="40" y="34"/>
                  </a:cxn>
                  <a:cxn ang="0">
                    <a:pos x="40" y="32"/>
                  </a:cxn>
                  <a:cxn ang="0">
                    <a:pos x="41" y="27"/>
                  </a:cxn>
                  <a:cxn ang="0">
                    <a:pos x="42" y="24"/>
                  </a:cxn>
                  <a:cxn ang="0">
                    <a:pos x="42" y="21"/>
                  </a:cxn>
                </a:cxnLst>
                <a:rect l="0" t="0" r="r" b="b"/>
                <a:pathLst>
                  <a:path w="42" h="92">
                    <a:moveTo>
                      <a:pt x="42" y="21"/>
                    </a:moveTo>
                    <a:lnTo>
                      <a:pt x="42" y="17"/>
                    </a:lnTo>
                    <a:lnTo>
                      <a:pt x="41" y="15"/>
                    </a:lnTo>
                    <a:lnTo>
                      <a:pt x="38" y="12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13" y="0"/>
                    </a:lnTo>
                    <a:lnTo>
                      <a:pt x="13" y="62"/>
                    </a:lnTo>
                    <a:lnTo>
                      <a:pt x="0" y="92"/>
                    </a:lnTo>
                    <a:lnTo>
                      <a:pt x="3" y="91"/>
                    </a:lnTo>
                    <a:lnTo>
                      <a:pt x="6" y="91"/>
                    </a:lnTo>
                    <a:lnTo>
                      <a:pt x="10" y="91"/>
                    </a:lnTo>
                    <a:lnTo>
                      <a:pt x="13" y="91"/>
                    </a:lnTo>
                    <a:lnTo>
                      <a:pt x="26" y="76"/>
                    </a:lnTo>
                    <a:lnTo>
                      <a:pt x="34" y="61"/>
                    </a:lnTo>
                    <a:lnTo>
                      <a:pt x="37" y="47"/>
                    </a:lnTo>
                    <a:lnTo>
                      <a:pt x="40" y="34"/>
                    </a:lnTo>
                    <a:lnTo>
                      <a:pt x="40" y="32"/>
                    </a:lnTo>
                    <a:lnTo>
                      <a:pt x="41" y="27"/>
                    </a:lnTo>
                    <a:lnTo>
                      <a:pt x="42" y="24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" name="Freeform 155"/>
              <p:cNvSpPr>
                <a:spLocks/>
              </p:cNvSpPr>
              <p:nvPr/>
            </p:nvSpPr>
            <p:spPr bwMode="auto">
              <a:xfrm>
                <a:off x="3495" y="3310"/>
                <a:ext cx="209" cy="70"/>
              </a:xfrm>
              <a:custGeom>
                <a:avLst/>
                <a:gdLst/>
                <a:ahLst/>
                <a:cxnLst>
                  <a:cxn ang="0">
                    <a:pos x="314" y="0"/>
                  </a:cxn>
                  <a:cxn ang="0">
                    <a:pos x="323" y="13"/>
                  </a:cxn>
                  <a:cxn ang="0">
                    <a:pos x="327" y="29"/>
                  </a:cxn>
                  <a:cxn ang="0">
                    <a:pos x="323" y="46"/>
                  </a:cxn>
                  <a:cxn ang="0">
                    <a:pos x="315" y="58"/>
                  </a:cxn>
                  <a:cxn ang="0">
                    <a:pos x="303" y="68"/>
                  </a:cxn>
                  <a:cxn ang="0">
                    <a:pos x="286" y="71"/>
                  </a:cxn>
                  <a:cxn ang="0">
                    <a:pos x="253" y="70"/>
                  </a:cxn>
                  <a:cxn ang="0">
                    <a:pos x="230" y="56"/>
                  </a:cxn>
                  <a:cxn ang="0">
                    <a:pos x="220" y="29"/>
                  </a:cxn>
                  <a:cxn ang="0">
                    <a:pos x="223" y="13"/>
                  </a:cxn>
                  <a:cxn ang="0">
                    <a:pos x="233" y="0"/>
                  </a:cxn>
                  <a:cxn ang="0">
                    <a:pos x="118" y="6"/>
                  </a:cxn>
                  <a:cxn ang="0">
                    <a:pos x="125" y="21"/>
                  </a:cxn>
                  <a:cxn ang="0">
                    <a:pos x="125" y="38"/>
                  </a:cxn>
                  <a:cxn ang="0">
                    <a:pos x="119" y="53"/>
                  </a:cxn>
                  <a:cxn ang="0">
                    <a:pos x="108" y="64"/>
                  </a:cxn>
                  <a:cxn ang="0">
                    <a:pos x="93" y="70"/>
                  </a:cxn>
                  <a:cxn ang="0">
                    <a:pos x="52" y="71"/>
                  </a:cxn>
                  <a:cxn ang="0">
                    <a:pos x="39" y="65"/>
                  </a:cxn>
                  <a:cxn ang="0">
                    <a:pos x="20" y="44"/>
                  </a:cxn>
                  <a:cxn ang="0">
                    <a:pos x="19" y="21"/>
                  </a:cxn>
                  <a:cxn ang="0">
                    <a:pos x="26" y="6"/>
                  </a:cxn>
                  <a:cxn ang="0">
                    <a:pos x="0" y="0"/>
                  </a:cxn>
                  <a:cxn ang="0">
                    <a:pos x="91" y="79"/>
                  </a:cxn>
                  <a:cxn ang="0">
                    <a:pos x="96" y="104"/>
                  </a:cxn>
                  <a:cxn ang="0">
                    <a:pos x="106" y="140"/>
                  </a:cxn>
                  <a:cxn ang="0">
                    <a:pos x="129" y="140"/>
                  </a:cxn>
                  <a:cxn ang="0">
                    <a:pos x="164" y="140"/>
                  </a:cxn>
                  <a:cxn ang="0">
                    <a:pos x="201" y="140"/>
                  </a:cxn>
                  <a:cxn ang="0">
                    <a:pos x="224" y="140"/>
                  </a:cxn>
                  <a:cxn ang="0">
                    <a:pos x="232" y="104"/>
                  </a:cxn>
                  <a:cxn ang="0">
                    <a:pos x="238" y="79"/>
                  </a:cxn>
                  <a:cxn ang="0">
                    <a:pos x="403" y="79"/>
                  </a:cxn>
                  <a:cxn ang="0">
                    <a:pos x="410" y="136"/>
                  </a:cxn>
                  <a:cxn ang="0">
                    <a:pos x="414" y="136"/>
                  </a:cxn>
                  <a:cxn ang="0">
                    <a:pos x="417" y="113"/>
                  </a:cxn>
                  <a:cxn ang="0">
                    <a:pos x="417" y="34"/>
                  </a:cxn>
                </a:cxnLst>
                <a:rect l="0" t="0" r="r" b="b"/>
                <a:pathLst>
                  <a:path w="417" h="140">
                    <a:moveTo>
                      <a:pt x="417" y="0"/>
                    </a:moveTo>
                    <a:lnTo>
                      <a:pt x="314" y="0"/>
                    </a:lnTo>
                    <a:lnTo>
                      <a:pt x="320" y="6"/>
                    </a:lnTo>
                    <a:lnTo>
                      <a:pt x="323" y="13"/>
                    </a:lnTo>
                    <a:lnTo>
                      <a:pt x="326" y="21"/>
                    </a:lnTo>
                    <a:lnTo>
                      <a:pt x="327" y="29"/>
                    </a:lnTo>
                    <a:lnTo>
                      <a:pt x="326" y="38"/>
                    </a:lnTo>
                    <a:lnTo>
                      <a:pt x="323" y="46"/>
                    </a:lnTo>
                    <a:lnTo>
                      <a:pt x="320" y="53"/>
                    </a:lnTo>
                    <a:lnTo>
                      <a:pt x="315" y="58"/>
                    </a:lnTo>
                    <a:lnTo>
                      <a:pt x="309" y="64"/>
                    </a:lnTo>
                    <a:lnTo>
                      <a:pt x="303" y="68"/>
                    </a:lnTo>
                    <a:lnTo>
                      <a:pt x="295" y="70"/>
                    </a:lnTo>
                    <a:lnTo>
                      <a:pt x="286" y="71"/>
                    </a:lnTo>
                    <a:lnTo>
                      <a:pt x="253" y="71"/>
                    </a:lnTo>
                    <a:lnTo>
                      <a:pt x="253" y="70"/>
                    </a:lnTo>
                    <a:lnTo>
                      <a:pt x="240" y="65"/>
                    </a:lnTo>
                    <a:lnTo>
                      <a:pt x="230" y="56"/>
                    </a:lnTo>
                    <a:lnTo>
                      <a:pt x="222" y="44"/>
                    </a:lnTo>
                    <a:lnTo>
                      <a:pt x="220" y="29"/>
                    </a:lnTo>
                    <a:lnTo>
                      <a:pt x="221" y="21"/>
                    </a:lnTo>
                    <a:lnTo>
                      <a:pt x="223" y="13"/>
                    </a:lnTo>
                    <a:lnTo>
                      <a:pt x="228" y="6"/>
                    </a:lnTo>
                    <a:lnTo>
                      <a:pt x="233" y="0"/>
                    </a:lnTo>
                    <a:lnTo>
                      <a:pt x="113" y="0"/>
                    </a:lnTo>
                    <a:lnTo>
                      <a:pt x="118" y="6"/>
                    </a:lnTo>
                    <a:lnTo>
                      <a:pt x="123" y="13"/>
                    </a:lnTo>
                    <a:lnTo>
                      <a:pt x="125" y="21"/>
                    </a:lnTo>
                    <a:lnTo>
                      <a:pt x="126" y="29"/>
                    </a:lnTo>
                    <a:lnTo>
                      <a:pt x="125" y="38"/>
                    </a:lnTo>
                    <a:lnTo>
                      <a:pt x="123" y="46"/>
                    </a:lnTo>
                    <a:lnTo>
                      <a:pt x="119" y="53"/>
                    </a:lnTo>
                    <a:lnTo>
                      <a:pt x="115" y="58"/>
                    </a:lnTo>
                    <a:lnTo>
                      <a:pt x="108" y="64"/>
                    </a:lnTo>
                    <a:lnTo>
                      <a:pt x="101" y="68"/>
                    </a:lnTo>
                    <a:lnTo>
                      <a:pt x="93" y="70"/>
                    </a:lnTo>
                    <a:lnTo>
                      <a:pt x="85" y="71"/>
                    </a:lnTo>
                    <a:lnTo>
                      <a:pt x="52" y="71"/>
                    </a:lnTo>
                    <a:lnTo>
                      <a:pt x="52" y="70"/>
                    </a:lnTo>
                    <a:lnTo>
                      <a:pt x="39" y="65"/>
                    </a:lnTo>
                    <a:lnTo>
                      <a:pt x="29" y="56"/>
                    </a:lnTo>
                    <a:lnTo>
                      <a:pt x="20" y="44"/>
                    </a:lnTo>
                    <a:lnTo>
                      <a:pt x="18" y="29"/>
                    </a:lnTo>
                    <a:lnTo>
                      <a:pt x="19" y="21"/>
                    </a:lnTo>
                    <a:lnTo>
                      <a:pt x="22" y="13"/>
                    </a:lnTo>
                    <a:lnTo>
                      <a:pt x="26" y="6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91" y="79"/>
                    </a:lnTo>
                    <a:lnTo>
                      <a:pt x="93" y="87"/>
                    </a:lnTo>
                    <a:lnTo>
                      <a:pt x="96" y="104"/>
                    </a:lnTo>
                    <a:lnTo>
                      <a:pt x="102" y="125"/>
                    </a:lnTo>
                    <a:lnTo>
                      <a:pt x="106" y="140"/>
                    </a:lnTo>
                    <a:lnTo>
                      <a:pt x="115" y="140"/>
                    </a:lnTo>
                    <a:lnTo>
                      <a:pt x="129" y="140"/>
                    </a:lnTo>
                    <a:lnTo>
                      <a:pt x="146" y="140"/>
                    </a:lnTo>
                    <a:lnTo>
                      <a:pt x="164" y="140"/>
                    </a:lnTo>
                    <a:lnTo>
                      <a:pt x="184" y="140"/>
                    </a:lnTo>
                    <a:lnTo>
                      <a:pt x="201" y="140"/>
                    </a:lnTo>
                    <a:lnTo>
                      <a:pt x="215" y="140"/>
                    </a:lnTo>
                    <a:lnTo>
                      <a:pt x="224" y="140"/>
                    </a:lnTo>
                    <a:lnTo>
                      <a:pt x="228" y="125"/>
                    </a:lnTo>
                    <a:lnTo>
                      <a:pt x="232" y="104"/>
                    </a:lnTo>
                    <a:lnTo>
                      <a:pt x="236" y="87"/>
                    </a:lnTo>
                    <a:lnTo>
                      <a:pt x="238" y="79"/>
                    </a:lnTo>
                    <a:lnTo>
                      <a:pt x="391" y="79"/>
                    </a:lnTo>
                    <a:lnTo>
                      <a:pt x="403" y="79"/>
                    </a:lnTo>
                    <a:lnTo>
                      <a:pt x="407" y="136"/>
                    </a:lnTo>
                    <a:lnTo>
                      <a:pt x="410" y="136"/>
                    </a:lnTo>
                    <a:lnTo>
                      <a:pt x="412" y="136"/>
                    </a:lnTo>
                    <a:lnTo>
                      <a:pt x="414" y="136"/>
                    </a:lnTo>
                    <a:lnTo>
                      <a:pt x="417" y="136"/>
                    </a:lnTo>
                    <a:lnTo>
                      <a:pt x="417" y="113"/>
                    </a:lnTo>
                    <a:lnTo>
                      <a:pt x="417" y="74"/>
                    </a:lnTo>
                    <a:lnTo>
                      <a:pt x="417" y="34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" name="Freeform 156"/>
              <p:cNvSpPr>
                <a:spLocks/>
              </p:cNvSpPr>
              <p:nvPr/>
            </p:nvSpPr>
            <p:spPr bwMode="auto">
              <a:xfrm>
                <a:off x="3715" y="3312"/>
                <a:ext cx="153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13" y="19"/>
                  </a:cxn>
                  <a:cxn ang="0">
                    <a:pos x="30" y="20"/>
                  </a:cxn>
                  <a:cxn ang="0">
                    <a:pos x="49" y="22"/>
                  </a:cxn>
                  <a:cxn ang="0">
                    <a:pos x="71" y="23"/>
                  </a:cxn>
                  <a:cxn ang="0">
                    <a:pos x="95" y="25"/>
                  </a:cxn>
                  <a:cxn ang="0">
                    <a:pos x="119" y="28"/>
                  </a:cxn>
                  <a:cxn ang="0">
                    <a:pos x="145" y="30"/>
                  </a:cxn>
                  <a:cxn ang="0">
                    <a:pos x="170" y="32"/>
                  </a:cxn>
                  <a:cxn ang="0">
                    <a:pos x="194" y="35"/>
                  </a:cxn>
                  <a:cxn ang="0">
                    <a:pos x="218" y="36"/>
                  </a:cxn>
                  <a:cxn ang="0">
                    <a:pos x="240" y="38"/>
                  </a:cxn>
                  <a:cxn ang="0">
                    <a:pos x="260" y="40"/>
                  </a:cxn>
                  <a:cxn ang="0">
                    <a:pos x="276" y="42"/>
                  </a:cxn>
                  <a:cxn ang="0">
                    <a:pos x="290" y="43"/>
                  </a:cxn>
                  <a:cxn ang="0">
                    <a:pos x="299" y="44"/>
                  </a:cxn>
                  <a:cxn ang="0">
                    <a:pos x="304" y="44"/>
                  </a:cxn>
                  <a:cxn ang="0">
                    <a:pos x="305" y="42"/>
                  </a:cxn>
                  <a:cxn ang="0">
                    <a:pos x="305" y="38"/>
                  </a:cxn>
                  <a:cxn ang="0">
                    <a:pos x="305" y="35"/>
                  </a:cxn>
                  <a:cxn ang="0">
                    <a:pos x="306" y="31"/>
                  </a:cxn>
                  <a:cxn ang="0">
                    <a:pos x="297" y="30"/>
                  </a:cxn>
                  <a:cxn ang="0">
                    <a:pos x="285" y="29"/>
                  </a:cxn>
                  <a:cxn ang="0">
                    <a:pos x="270" y="27"/>
                  </a:cxn>
                  <a:cxn ang="0">
                    <a:pos x="254" y="25"/>
                  </a:cxn>
                  <a:cxn ang="0">
                    <a:pos x="236" y="23"/>
                  </a:cxn>
                  <a:cxn ang="0">
                    <a:pos x="217" y="21"/>
                  </a:cxn>
                  <a:cxn ang="0">
                    <a:pos x="199" y="19"/>
                  </a:cxn>
                  <a:cxn ang="0">
                    <a:pos x="179" y="16"/>
                  </a:cxn>
                  <a:cxn ang="0">
                    <a:pos x="161" y="15"/>
                  </a:cxn>
                  <a:cxn ang="0">
                    <a:pos x="142" y="13"/>
                  </a:cxn>
                  <a:cxn ang="0">
                    <a:pos x="126" y="11"/>
                  </a:cxn>
                  <a:cxn ang="0">
                    <a:pos x="111" y="9"/>
                  </a:cxn>
                  <a:cxn ang="0">
                    <a:pos x="100" y="8"/>
                  </a:cxn>
                  <a:cxn ang="0">
                    <a:pos x="91" y="7"/>
                  </a:cxn>
                  <a:cxn ang="0">
                    <a:pos x="85" y="6"/>
                  </a:cxn>
                  <a:cxn ang="0">
                    <a:pos x="82" y="6"/>
                  </a:cxn>
                  <a:cxn ang="0">
                    <a:pos x="80" y="6"/>
                  </a:cxn>
                  <a:cxn ang="0">
                    <a:pos x="73" y="5"/>
                  </a:cxn>
                  <a:cxn ang="0">
                    <a:pos x="64" y="5"/>
                  </a:cxn>
                  <a:cxn ang="0">
                    <a:pos x="53" y="4"/>
                  </a:cxn>
                  <a:cxn ang="0">
                    <a:pos x="39" y="2"/>
                  </a:cxn>
                  <a:cxn ang="0">
                    <a:pos x="25" y="2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306" h="44">
                    <a:moveTo>
                      <a:pt x="0" y="0"/>
                    </a:moveTo>
                    <a:lnTo>
                      <a:pt x="0" y="17"/>
                    </a:lnTo>
                    <a:lnTo>
                      <a:pt x="13" y="19"/>
                    </a:lnTo>
                    <a:lnTo>
                      <a:pt x="30" y="20"/>
                    </a:lnTo>
                    <a:lnTo>
                      <a:pt x="49" y="22"/>
                    </a:lnTo>
                    <a:lnTo>
                      <a:pt x="71" y="23"/>
                    </a:lnTo>
                    <a:lnTo>
                      <a:pt x="95" y="25"/>
                    </a:lnTo>
                    <a:lnTo>
                      <a:pt x="119" y="28"/>
                    </a:lnTo>
                    <a:lnTo>
                      <a:pt x="145" y="30"/>
                    </a:lnTo>
                    <a:lnTo>
                      <a:pt x="170" y="32"/>
                    </a:lnTo>
                    <a:lnTo>
                      <a:pt x="194" y="35"/>
                    </a:lnTo>
                    <a:lnTo>
                      <a:pt x="218" y="36"/>
                    </a:lnTo>
                    <a:lnTo>
                      <a:pt x="240" y="38"/>
                    </a:lnTo>
                    <a:lnTo>
                      <a:pt x="260" y="40"/>
                    </a:lnTo>
                    <a:lnTo>
                      <a:pt x="276" y="42"/>
                    </a:lnTo>
                    <a:lnTo>
                      <a:pt x="290" y="43"/>
                    </a:lnTo>
                    <a:lnTo>
                      <a:pt x="299" y="44"/>
                    </a:lnTo>
                    <a:lnTo>
                      <a:pt x="304" y="44"/>
                    </a:lnTo>
                    <a:lnTo>
                      <a:pt x="305" y="42"/>
                    </a:lnTo>
                    <a:lnTo>
                      <a:pt x="305" y="38"/>
                    </a:lnTo>
                    <a:lnTo>
                      <a:pt x="305" y="35"/>
                    </a:lnTo>
                    <a:lnTo>
                      <a:pt x="306" y="31"/>
                    </a:lnTo>
                    <a:lnTo>
                      <a:pt x="297" y="30"/>
                    </a:lnTo>
                    <a:lnTo>
                      <a:pt x="285" y="29"/>
                    </a:lnTo>
                    <a:lnTo>
                      <a:pt x="270" y="27"/>
                    </a:lnTo>
                    <a:lnTo>
                      <a:pt x="254" y="25"/>
                    </a:lnTo>
                    <a:lnTo>
                      <a:pt x="236" y="23"/>
                    </a:lnTo>
                    <a:lnTo>
                      <a:pt x="217" y="21"/>
                    </a:lnTo>
                    <a:lnTo>
                      <a:pt x="199" y="19"/>
                    </a:lnTo>
                    <a:lnTo>
                      <a:pt x="179" y="16"/>
                    </a:lnTo>
                    <a:lnTo>
                      <a:pt x="161" y="15"/>
                    </a:lnTo>
                    <a:lnTo>
                      <a:pt x="142" y="13"/>
                    </a:lnTo>
                    <a:lnTo>
                      <a:pt x="126" y="11"/>
                    </a:lnTo>
                    <a:lnTo>
                      <a:pt x="111" y="9"/>
                    </a:lnTo>
                    <a:lnTo>
                      <a:pt x="100" y="8"/>
                    </a:lnTo>
                    <a:lnTo>
                      <a:pt x="91" y="7"/>
                    </a:lnTo>
                    <a:lnTo>
                      <a:pt x="85" y="6"/>
                    </a:lnTo>
                    <a:lnTo>
                      <a:pt x="82" y="6"/>
                    </a:lnTo>
                    <a:lnTo>
                      <a:pt x="80" y="6"/>
                    </a:lnTo>
                    <a:lnTo>
                      <a:pt x="73" y="5"/>
                    </a:lnTo>
                    <a:lnTo>
                      <a:pt x="64" y="5"/>
                    </a:lnTo>
                    <a:lnTo>
                      <a:pt x="53" y="4"/>
                    </a:lnTo>
                    <a:lnTo>
                      <a:pt x="39" y="2"/>
                    </a:lnTo>
                    <a:lnTo>
                      <a:pt x="25" y="2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" name="Freeform 157"/>
              <p:cNvSpPr>
                <a:spLocks/>
              </p:cNvSpPr>
              <p:nvPr/>
            </p:nvSpPr>
            <p:spPr bwMode="auto">
              <a:xfrm>
                <a:off x="3521" y="3113"/>
                <a:ext cx="56" cy="30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1" y="53"/>
                  </a:cxn>
                  <a:cxn ang="0">
                    <a:pos x="13" y="52"/>
                  </a:cxn>
                  <a:cxn ang="0">
                    <a:pos x="15" y="52"/>
                  </a:cxn>
                  <a:cxn ang="0">
                    <a:pos x="18" y="51"/>
                  </a:cxn>
                  <a:cxn ang="0">
                    <a:pos x="20" y="51"/>
                  </a:cxn>
                  <a:cxn ang="0">
                    <a:pos x="113" y="51"/>
                  </a:cxn>
                  <a:cxn ang="0">
                    <a:pos x="113" y="39"/>
                  </a:cxn>
                  <a:cxn ang="0">
                    <a:pos x="113" y="24"/>
                  </a:cxn>
                  <a:cxn ang="0">
                    <a:pos x="113" y="11"/>
                  </a:cxn>
                  <a:cxn ang="0">
                    <a:pos x="113" y="0"/>
                  </a:cxn>
                  <a:cxn ang="0">
                    <a:pos x="105" y="0"/>
                  </a:cxn>
                  <a:cxn ang="0">
                    <a:pos x="94" y="0"/>
                  </a:cxn>
                  <a:cxn ang="0">
                    <a:pos x="79" y="0"/>
                  </a:cxn>
                  <a:cxn ang="0">
                    <a:pos x="63" y="0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1" y="6"/>
                  </a:cxn>
                  <a:cxn ang="0">
                    <a:pos x="5" y="9"/>
                  </a:cxn>
                  <a:cxn ang="0">
                    <a:pos x="0" y="13"/>
                  </a:cxn>
                  <a:cxn ang="0">
                    <a:pos x="0" y="20"/>
                  </a:cxn>
                  <a:cxn ang="0">
                    <a:pos x="0" y="31"/>
                  </a:cxn>
                  <a:cxn ang="0">
                    <a:pos x="0" y="45"/>
                  </a:cxn>
                  <a:cxn ang="0">
                    <a:pos x="0" y="61"/>
                  </a:cxn>
                </a:cxnLst>
                <a:rect l="0" t="0" r="r" b="b"/>
                <a:pathLst>
                  <a:path w="113" h="61">
                    <a:moveTo>
                      <a:pt x="0" y="61"/>
                    </a:moveTo>
                    <a:lnTo>
                      <a:pt x="11" y="53"/>
                    </a:lnTo>
                    <a:lnTo>
                      <a:pt x="13" y="52"/>
                    </a:lnTo>
                    <a:lnTo>
                      <a:pt x="15" y="52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113" y="51"/>
                    </a:lnTo>
                    <a:lnTo>
                      <a:pt x="113" y="39"/>
                    </a:lnTo>
                    <a:lnTo>
                      <a:pt x="113" y="24"/>
                    </a:lnTo>
                    <a:lnTo>
                      <a:pt x="113" y="11"/>
                    </a:lnTo>
                    <a:lnTo>
                      <a:pt x="113" y="0"/>
                    </a:lnTo>
                    <a:lnTo>
                      <a:pt x="105" y="0"/>
                    </a:lnTo>
                    <a:lnTo>
                      <a:pt x="94" y="0"/>
                    </a:lnTo>
                    <a:lnTo>
                      <a:pt x="79" y="0"/>
                    </a:lnTo>
                    <a:lnTo>
                      <a:pt x="63" y="0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6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0" y="31"/>
                    </a:lnTo>
                    <a:lnTo>
                      <a:pt x="0" y="4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" name="Freeform 158"/>
              <p:cNvSpPr>
                <a:spLocks/>
              </p:cNvSpPr>
              <p:nvPr/>
            </p:nvSpPr>
            <p:spPr bwMode="auto">
              <a:xfrm>
                <a:off x="3771" y="3333"/>
                <a:ext cx="93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4" y="17"/>
                  </a:cxn>
                  <a:cxn ang="0">
                    <a:pos x="32" y="18"/>
                  </a:cxn>
                  <a:cxn ang="0">
                    <a:pos x="54" y="19"/>
                  </a:cxn>
                  <a:cxn ang="0">
                    <a:pos x="76" y="22"/>
                  </a:cxn>
                  <a:cxn ang="0">
                    <a:pos x="97" y="23"/>
                  </a:cxn>
                  <a:cxn ang="0">
                    <a:pos x="115" y="24"/>
                  </a:cxn>
                  <a:cxn ang="0">
                    <a:pos x="127" y="25"/>
                  </a:cxn>
                  <a:cxn ang="0">
                    <a:pos x="131" y="25"/>
                  </a:cxn>
                  <a:cxn ang="0">
                    <a:pos x="141" y="27"/>
                  </a:cxn>
                  <a:cxn ang="0">
                    <a:pos x="147" y="33"/>
                  </a:cxn>
                  <a:cxn ang="0">
                    <a:pos x="152" y="40"/>
                  </a:cxn>
                  <a:cxn ang="0">
                    <a:pos x="156" y="48"/>
                  </a:cxn>
                  <a:cxn ang="0">
                    <a:pos x="157" y="63"/>
                  </a:cxn>
                  <a:cxn ang="0">
                    <a:pos x="153" y="81"/>
                  </a:cxn>
                  <a:cxn ang="0">
                    <a:pos x="144" y="99"/>
                  </a:cxn>
                  <a:cxn ang="0">
                    <a:pos x="133" y="117"/>
                  </a:cxn>
                  <a:cxn ang="0">
                    <a:pos x="138" y="117"/>
                  </a:cxn>
                  <a:cxn ang="0">
                    <a:pos x="144" y="117"/>
                  </a:cxn>
                  <a:cxn ang="0">
                    <a:pos x="147" y="117"/>
                  </a:cxn>
                  <a:cxn ang="0">
                    <a:pos x="149" y="116"/>
                  </a:cxn>
                  <a:cxn ang="0">
                    <a:pos x="151" y="114"/>
                  </a:cxn>
                  <a:cxn ang="0">
                    <a:pos x="156" y="110"/>
                  </a:cxn>
                  <a:cxn ang="0">
                    <a:pos x="161" y="106"/>
                  </a:cxn>
                  <a:cxn ang="0">
                    <a:pos x="167" y="101"/>
                  </a:cxn>
                  <a:cxn ang="0">
                    <a:pos x="173" y="97"/>
                  </a:cxn>
                  <a:cxn ang="0">
                    <a:pos x="179" y="92"/>
                  </a:cxn>
                  <a:cxn ang="0">
                    <a:pos x="183" y="87"/>
                  </a:cxn>
                  <a:cxn ang="0">
                    <a:pos x="187" y="85"/>
                  </a:cxn>
                  <a:cxn ang="0">
                    <a:pos x="187" y="74"/>
                  </a:cxn>
                  <a:cxn ang="0">
                    <a:pos x="187" y="54"/>
                  </a:cxn>
                  <a:cxn ang="0">
                    <a:pos x="185" y="33"/>
                  </a:cxn>
                  <a:cxn ang="0">
                    <a:pos x="185" y="16"/>
                  </a:cxn>
                  <a:cxn ang="0">
                    <a:pos x="0" y="0"/>
                  </a:cxn>
                </a:cxnLst>
                <a:rect l="0" t="0" r="r" b="b"/>
                <a:pathLst>
                  <a:path w="187" h="117">
                    <a:moveTo>
                      <a:pt x="0" y="0"/>
                    </a:moveTo>
                    <a:lnTo>
                      <a:pt x="0" y="16"/>
                    </a:lnTo>
                    <a:lnTo>
                      <a:pt x="14" y="17"/>
                    </a:lnTo>
                    <a:lnTo>
                      <a:pt x="32" y="18"/>
                    </a:lnTo>
                    <a:lnTo>
                      <a:pt x="54" y="19"/>
                    </a:lnTo>
                    <a:lnTo>
                      <a:pt x="76" y="22"/>
                    </a:lnTo>
                    <a:lnTo>
                      <a:pt x="97" y="23"/>
                    </a:lnTo>
                    <a:lnTo>
                      <a:pt x="115" y="24"/>
                    </a:lnTo>
                    <a:lnTo>
                      <a:pt x="127" y="25"/>
                    </a:lnTo>
                    <a:lnTo>
                      <a:pt x="131" y="25"/>
                    </a:lnTo>
                    <a:lnTo>
                      <a:pt x="141" y="27"/>
                    </a:lnTo>
                    <a:lnTo>
                      <a:pt x="147" y="33"/>
                    </a:lnTo>
                    <a:lnTo>
                      <a:pt x="152" y="40"/>
                    </a:lnTo>
                    <a:lnTo>
                      <a:pt x="156" y="48"/>
                    </a:lnTo>
                    <a:lnTo>
                      <a:pt x="157" y="63"/>
                    </a:lnTo>
                    <a:lnTo>
                      <a:pt x="153" y="81"/>
                    </a:lnTo>
                    <a:lnTo>
                      <a:pt x="144" y="99"/>
                    </a:lnTo>
                    <a:lnTo>
                      <a:pt x="133" y="117"/>
                    </a:lnTo>
                    <a:lnTo>
                      <a:pt x="138" y="117"/>
                    </a:lnTo>
                    <a:lnTo>
                      <a:pt x="144" y="117"/>
                    </a:lnTo>
                    <a:lnTo>
                      <a:pt x="147" y="117"/>
                    </a:lnTo>
                    <a:lnTo>
                      <a:pt x="149" y="116"/>
                    </a:lnTo>
                    <a:lnTo>
                      <a:pt x="151" y="114"/>
                    </a:lnTo>
                    <a:lnTo>
                      <a:pt x="156" y="110"/>
                    </a:lnTo>
                    <a:lnTo>
                      <a:pt x="161" y="106"/>
                    </a:lnTo>
                    <a:lnTo>
                      <a:pt x="167" y="101"/>
                    </a:lnTo>
                    <a:lnTo>
                      <a:pt x="173" y="97"/>
                    </a:lnTo>
                    <a:lnTo>
                      <a:pt x="179" y="92"/>
                    </a:lnTo>
                    <a:lnTo>
                      <a:pt x="183" y="87"/>
                    </a:lnTo>
                    <a:lnTo>
                      <a:pt x="187" y="85"/>
                    </a:lnTo>
                    <a:lnTo>
                      <a:pt x="187" y="74"/>
                    </a:lnTo>
                    <a:lnTo>
                      <a:pt x="187" y="54"/>
                    </a:lnTo>
                    <a:lnTo>
                      <a:pt x="185" y="33"/>
                    </a:lnTo>
                    <a:lnTo>
                      <a:pt x="185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" name="Freeform 159"/>
              <p:cNvSpPr>
                <a:spLocks/>
              </p:cNvSpPr>
              <p:nvPr/>
            </p:nvSpPr>
            <p:spPr bwMode="auto">
              <a:xfrm>
                <a:off x="3513" y="3313"/>
                <a:ext cx="24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6" y="50"/>
                  </a:cxn>
                  <a:cxn ang="0">
                    <a:pos x="35" y="48"/>
                  </a:cxn>
                  <a:cxn ang="0">
                    <a:pos x="43" y="42"/>
                  </a:cxn>
                  <a:cxn ang="0">
                    <a:pos x="48" y="34"/>
                  </a:cxn>
                  <a:cxn ang="0">
                    <a:pos x="50" y="24"/>
                  </a:cxn>
                  <a:cxn ang="0">
                    <a:pos x="48" y="15"/>
                  </a:cxn>
                  <a:cxn ang="0">
                    <a:pos x="43" y="7"/>
                  </a:cxn>
                  <a:cxn ang="0">
                    <a:pos x="35" y="3"/>
                  </a:cxn>
                  <a:cxn ang="0">
                    <a:pos x="26" y="0"/>
                  </a:cxn>
                  <a:cxn ang="0">
                    <a:pos x="16" y="3"/>
                  </a:cxn>
                  <a:cxn ang="0">
                    <a:pos x="8" y="7"/>
                  </a:cxn>
                  <a:cxn ang="0">
                    <a:pos x="3" y="15"/>
                  </a:cxn>
                  <a:cxn ang="0">
                    <a:pos x="0" y="24"/>
                  </a:cxn>
                </a:cxnLst>
                <a:rect l="0" t="0" r="r" b="b"/>
                <a:pathLst>
                  <a:path w="50" h="50">
                    <a:moveTo>
                      <a:pt x="0" y="24"/>
                    </a:moveTo>
                    <a:lnTo>
                      <a:pt x="3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lnTo>
                      <a:pt x="35" y="48"/>
                    </a:lnTo>
                    <a:lnTo>
                      <a:pt x="43" y="42"/>
                    </a:lnTo>
                    <a:lnTo>
                      <a:pt x="48" y="34"/>
                    </a:lnTo>
                    <a:lnTo>
                      <a:pt x="50" y="24"/>
                    </a:lnTo>
                    <a:lnTo>
                      <a:pt x="48" y="15"/>
                    </a:lnTo>
                    <a:lnTo>
                      <a:pt x="43" y="7"/>
                    </a:lnTo>
                    <a:lnTo>
                      <a:pt x="35" y="3"/>
                    </a:lnTo>
                    <a:lnTo>
                      <a:pt x="26" y="0"/>
                    </a:lnTo>
                    <a:lnTo>
                      <a:pt x="16" y="3"/>
                    </a:lnTo>
                    <a:lnTo>
                      <a:pt x="8" y="7"/>
                    </a:lnTo>
                    <a:lnTo>
                      <a:pt x="3" y="1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" name="Freeform 160"/>
              <p:cNvSpPr>
                <a:spLocks/>
              </p:cNvSpPr>
              <p:nvPr/>
            </p:nvSpPr>
            <p:spPr bwMode="auto">
              <a:xfrm>
                <a:off x="3592" y="3154"/>
                <a:ext cx="114" cy="140"/>
              </a:xfrm>
              <a:custGeom>
                <a:avLst/>
                <a:gdLst/>
                <a:ahLst/>
                <a:cxnLst>
                  <a:cxn ang="0">
                    <a:pos x="228" y="66"/>
                  </a:cxn>
                  <a:cxn ang="0">
                    <a:pos x="220" y="61"/>
                  </a:cxn>
                  <a:cxn ang="0">
                    <a:pos x="206" y="53"/>
                  </a:cxn>
                  <a:cxn ang="0">
                    <a:pos x="190" y="43"/>
                  </a:cxn>
                  <a:cxn ang="0">
                    <a:pos x="172" y="31"/>
                  </a:cxn>
                  <a:cxn ang="0">
                    <a:pos x="153" y="21"/>
                  </a:cxn>
                  <a:cxn ang="0">
                    <a:pos x="137" y="11"/>
                  </a:cxn>
                  <a:cxn ang="0">
                    <a:pos x="126" y="4"/>
                  </a:cxn>
                  <a:cxn ang="0">
                    <a:pos x="120" y="0"/>
                  </a:cxn>
                  <a:cxn ang="0">
                    <a:pos x="115" y="0"/>
                  </a:cxn>
                  <a:cxn ang="0">
                    <a:pos x="107" y="0"/>
                  </a:cxn>
                  <a:cxn ang="0">
                    <a:pos x="96" y="0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43" y="0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0" y="13"/>
                  </a:cxn>
                  <a:cxn ang="0">
                    <a:pos x="37" y="13"/>
                  </a:cxn>
                  <a:cxn ang="0">
                    <a:pos x="54" y="13"/>
                  </a:cxn>
                  <a:cxn ang="0">
                    <a:pos x="69" y="13"/>
                  </a:cxn>
                  <a:cxn ang="0">
                    <a:pos x="83" y="13"/>
                  </a:cxn>
                  <a:cxn ang="0">
                    <a:pos x="93" y="13"/>
                  </a:cxn>
                  <a:cxn ang="0">
                    <a:pos x="100" y="13"/>
                  </a:cxn>
                  <a:cxn ang="0">
                    <a:pos x="104" y="13"/>
                  </a:cxn>
                  <a:cxn ang="0">
                    <a:pos x="109" y="16"/>
                  </a:cxn>
                  <a:cxn ang="0">
                    <a:pos x="121" y="23"/>
                  </a:cxn>
                  <a:cxn ang="0">
                    <a:pos x="137" y="34"/>
                  </a:cxn>
                  <a:cxn ang="0">
                    <a:pos x="155" y="44"/>
                  </a:cxn>
                  <a:cxn ang="0">
                    <a:pos x="174" y="56"/>
                  </a:cxn>
                  <a:cxn ang="0">
                    <a:pos x="190" y="66"/>
                  </a:cxn>
                  <a:cxn ang="0">
                    <a:pos x="204" y="74"/>
                  </a:cxn>
                  <a:cxn ang="0">
                    <a:pos x="212" y="79"/>
                  </a:cxn>
                  <a:cxn ang="0">
                    <a:pos x="212" y="109"/>
                  </a:cxn>
                  <a:cxn ang="0">
                    <a:pos x="212" y="166"/>
                  </a:cxn>
                  <a:cxn ang="0">
                    <a:pos x="212" y="230"/>
                  </a:cxn>
                  <a:cxn ang="0">
                    <a:pos x="212" y="279"/>
                  </a:cxn>
                  <a:cxn ang="0">
                    <a:pos x="218" y="279"/>
                  </a:cxn>
                  <a:cxn ang="0">
                    <a:pos x="222" y="279"/>
                  </a:cxn>
                  <a:cxn ang="0">
                    <a:pos x="226" y="279"/>
                  </a:cxn>
                  <a:cxn ang="0">
                    <a:pos x="228" y="279"/>
                  </a:cxn>
                  <a:cxn ang="0">
                    <a:pos x="228" y="237"/>
                  </a:cxn>
                  <a:cxn ang="0">
                    <a:pos x="228" y="169"/>
                  </a:cxn>
                  <a:cxn ang="0">
                    <a:pos x="228" y="102"/>
                  </a:cxn>
                  <a:cxn ang="0">
                    <a:pos x="228" y="66"/>
                  </a:cxn>
                </a:cxnLst>
                <a:rect l="0" t="0" r="r" b="b"/>
                <a:pathLst>
                  <a:path w="228" h="279">
                    <a:moveTo>
                      <a:pt x="228" y="66"/>
                    </a:moveTo>
                    <a:lnTo>
                      <a:pt x="220" y="61"/>
                    </a:lnTo>
                    <a:lnTo>
                      <a:pt x="206" y="53"/>
                    </a:lnTo>
                    <a:lnTo>
                      <a:pt x="190" y="43"/>
                    </a:lnTo>
                    <a:lnTo>
                      <a:pt x="172" y="31"/>
                    </a:lnTo>
                    <a:lnTo>
                      <a:pt x="153" y="21"/>
                    </a:lnTo>
                    <a:lnTo>
                      <a:pt x="137" y="11"/>
                    </a:lnTo>
                    <a:lnTo>
                      <a:pt x="126" y="4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07" y="0"/>
                    </a:lnTo>
                    <a:lnTo>
                      <a:pt x="96" y="0"/>
                    </a:lnTo>
                    <a:lnTo>
                      <a:pt x="79" y="0"/>
                    </a:lnTo>
                    <a:lnTo>
                      <a:pt x="62" y="0"/>
                    </a:lnTo>
                    <a:lnTo>
                      <a:pt x="43" y="0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0" y="13"/>
                    </a:lnTo>
                    <a:lnTo>
                      <a:pt x="37" y="13"/>
                    </a:lnTo>
                    <a:lnTo>
                      <a:pt x="54" y="13"/>
                    </a:lnTo>
                    <a:lnTo>
                      <a:pt x="69" y="13"/>
                    </a:lnTo>
                    <a:lnTo>
                      <a:pt x="83" y="13"/>
                    </a:lnTo>
                    <a:lnTo>
                      <a:pt x="93" y="13"/>
                    </a:lnTo>
                    <a:lnTo>
                      <a:pt x="100" y="13"/>
                    </a:lnTo>
                    <a:lnTo>
                      <a:pt x="104" y="13"/>
                    </a:lnTo>
                    <a:lnTo>
                      <a:pt x="109" y="16"/>
                    </a:lnTo>
                    <a:lnTo>
                      <a:pt x="121" y="23"/>
                    </a:lnTo>
                    <a:lnTo>
                      <a:pt x="137" y="34"/>
                    </a:lnTo>
                    <a:lnTo>
                      <a:pt x="155" y="44"/>
                    </a:lnTo>
                    <a:lnTo>
                      <a:pt x="174" y="56"/>
                    </a:lnTo>
                    <a:lnTo>
                      <a:pt x="190" y="66"/>
                    </a:lnTo>
                    <a:lnTo>
                      <a:pt x="204" y="74"/>
                    </a:lnTo>
                    <a:lnTo>
                      <a:pt x="212" y="79"/>
                    </a:lnTo>
                    <a:lnTo>
                      <a:pt x="212" y="109"/>
                    </a:lnTo>
                    <a:lnTo>
                      <a:pt x="212" y="166"/>
                    </a:lnTo>
                    <a:lnTo>
                      <a:pt x="212" y="230"/>
                    </a:lnTo>
                    <a:lnTo>
                      <a:pt x="212" y="279"/>
                    </a:lnTo>
                    <a:lnTo>
                      <a:pt x="218" y="279"/>
                    </a:lnTo>
                    <a:lnTo>
                      <a:pt x="222" y="279"/>
                    </a:lnTo>
                    <a:lnTo>
                      <a:pt x="226" y="279"/>
                    </a:lnTo>
                    <a:lnTo>
                      <a:pt x="228" y="279"/>
                    </a:lnTo>
                    <a:lnTo>
                      <a:pt x="228" y="237"/>
                    </a:lnTo>
                    <a:lnTo>
                      <a:pt x="228" y="169"/>
                    </a:lnTo>
                    <a:lnTo>
                      <a:pt x="228" y="102"/>
                    </a:lnTo>
                    <a:lnTo>
                      <a:pt x="22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" name="Freeform 161"/>
              <p:cNvSpPr>
                <a:spLocks/>
              </p:cNvSpPr>
              <p:nvPr/>
            </p:nvSpPr>
            <p:spPr bwMode="auto">
              <a:xfrm>
                <a:off x="3592" y="3160"/>
                <a:ext cx="105" cy="134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100" y="0"/>
                  </a:cxn>
                  <a:cxn ang="0">
                    <a:pos x="93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54" y="0"/>
                  </a:cxn>
                  <a:cxn ang="0">
                    <a:pos x="37" y="0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6" y="8"/>
                  </a:cxn>
                  <a:cxn ang="0">
                    <a:pos x="23" y="14"/>
                  </a:cxn>
                  <a:cxn ang="0">
                    <a:pos x="29" y="19"/>
                  </a:cxn>
                  <a:cxn ang="0">
                    <a:pos x="33" y="26"/>
                  </a:cxn>
                  <a:cxn ang="0">
                    <a:pos x="37" y="34"/>
                  </a:cxn>
                  <a:cxn ang="0">
                    <a:pos x="39" y="43"/>
                  </a:cxn>
                  <a:cxn ang="0">
                    <a:pos x="40" y="52"/>
                  </a:cxn>
                  <a:cxn ang="0">
                    <a:pos x="39" y="61"/>
                  </a:cxn>
                  <a:cxn ang="0">
                    <a:pos x="37" y="69"/>
                  </a:cxn>
                  <a:cxn ang="0">
                    <a:pos x="33" y="77"/>
                  </a:cxn>
                  <a:cxn ang="0">
                    <a:pos x="29" y="84"/>
                  </a:cxn>
                  <a:cxn ang="0">
                    <a:pos x="23" y="90"/>
                  </a:cxn>
                  <a:cxn ang="0">
                    <a:pos x="16" y="96"/>
                  </a:cxn>
                  <a:cxn ang="0">
                    <a:pos x="8" y="99"/>
                  </a:cxn>
                  <a:cxn ang="0">
                    <a:pos x="0" y="101"/>
                  </a:cxn>
                  <a:cxn ang="0">
                    <a:pos x="0" y="266"/>
                  </a:cxn>
                  <a:cxn ang="0">
                    <a:pos x="16" y="266"/>
                  </a:cxn>
                  <a:cxn ang="0">
                    <a:pos x="32" y="266"/>
                  </a:cxn>
                  <a:cxn ang="0">
                    <a:pos x="48" y="266"/>
                  </a:cxn>
                  <a:cxn ang="0">
                    <a:pos x="65" y="266"/>
                  </a:cxn>
                  <a:cxn ang="0">
                    <a:pos x="79" y="266"/>
                  </a:cxn>
                  <a:cxn ang="0">
                    <a:pos x="96" y="266"/>
                  </a:cxn>
                  <a:cxn ang="0">
                    <a:pos x="111" y="266"/>
                  </a:cxn>
                  <a:cxn ang="0">
                    <a:pos x="124" y="266"/>
                  </a:cxn>
                  <a:cxn ang="0">
                    <a:pos x="138" y="266"/>
                  </a:cxn>
                  <a:cxn ang="0">
                    <a:pos x="151" y="266"/>
                  </a:cxn>
                  <a:cxn ang="0">
                    <a:pos x="164" y="266"/>
                  </a:cxn>
                  <a:cxn ang="0">
                    <a:pos x="175" y="266"/>
                  </a:cxn>
                  <a:cxn ang="0">
                    <a:pos x="187" y="266"/>
                  </a:cxn>
                  <a:cxn ang="0">
                    <a:pos x="196" y="266"/>
                  </a:cxn>
                  <a:cxn ang="0">
                    <a:pos x="204" y="266"/>
                  </a:cxn>
                  <a:cxn ang="0">
                    <a:pos x="212" y="266"/>
                  </a:cxn>
                  <a:cxn ang="0">
                    <a:pos x="212" y="217"/>
                  </a:cxn>
                  <a:cxn ang="0">
                    <a:pos x="212" y="153"/>
                  </a:cxn>
                  <a:cxn ang="0">
                    <a:pos x="212" y="96"/>
                  </a:cxn>
                  <a:cxn ang="0">
                    <a:pos x="212" y="66"/>
                  </a:cxn>
                  <a:cxn ang="0">
                    <a:pos x="204" y="61"/>
                  </a:cxn>
                  <a:cxn ang="0">
                    <a:pos x="190" y="53"/>
                  </a:cxn>
                  <a:cxn ang="0">
                    <a:pos x="174" y="43"/>
                  </a:cxn>
                  <a:cxn ang="0">
                    <a:pos x="155" y="31"/>
                  </a:cxn>
                  <a:cxn ang="0">
                    <a:pos x="137" y="21"/>
                  </a:cxn>
                  <a:cxn ang="0">
                    <a:pos x="121" y="10"/>
                  </a:cxn>
                  <a:cxn ang="0">
                    <a:pos x="109" y="3"/>
                  </a:cxn>
                  <a:cxn ang="0">
                    <a:pos x="104" y="0"/>
                  </a:cxn>
                </a:cxnLst>
                <a:rect l="0" t="0" r="r" b="b"/>
                <a:pathLst>
                  <a:path w="212" h="266">
                    <a:moveTo>
                      <a:pt x="104" y="0"/>
                    </a:moveTo>
                    <a:lnTo>
                      <a:pt x="100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54" y="0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3" y="14"/>
                    </a:lnTo>
                    <a:lnTo>
                      <a:pt x="29" y="19"/>
                    </a:lnTo>
                    <a:lnTo>
                      <a:pt x="33" y="26"/>
                    </a:lnTo>
                    <a:lnTo>
                      <a:pt x="37" y="34"/>
                    </a:lnTo>
                    <a:lnTo>
                      <a:pt x="39" y="43"/>
                    </a:lnTo>
                    <a:lnTo>
                      <a:pt x="40" y="52"/>
                    </a:lnTo>
                    <a:lnTo>
                      <a:pt x="39" y="61"/>
                    </a:lnTo>
                    <a:lnTo>
                      <a:pt x="37" y="69"/>
                    </a:lnTo>
                    <a:lnTo>
                      <a:pt x="33" y="77"/>
                    </a:lnTo>
                    <a:lnTo>
                      <a:pt x="29" y="84"/>
                    </a:lnTo>
                    <a:lnTo>
                      <a:pt x="23" y="90"/>
                    </a:lnTo>
                    <a:lnTo>
                      <a:pt x="16" y="96"/>
                    </a:lnTo>
                    <a:lnTo>
                      <a:pt x="8" y="99"/>
                    </a:lnTo>
                    <a:lnTo>
                      <a:pt x="0" y="101"/>
                    </a:lnTo>
                    <a:lnTo>
                      <a:pt x="0" y="266"/>
                    </a:lnTo>
                    <a:lnTo>
                      <a:pt x="16" y="266"/>
                    </a:lnTo>
                    <a:lnTo>
                      <a:pt x="32" y="266"/>
                    </a:lnTo>
                    <a:lnTo>
                      <a:pt x="48" y="266"/>
                    </a:lnTo>
                    <a:lnTo>
                      <a:pt x="65" y="266"/>
                    </a:lnTo>
                    <a:lnTo>
                      <a:pt x="79" y="266"/>
                    </a:lnTo>
                    <a:lnTo>
                      <a:pt x="96" y="266"/>
                    </a:lnTo>
                    <a:lnTo>
                      <a:pt x="111" y="266"/>
                    </a:lnTo>
                    <a:lnTo>
                      <a:pt x="124" y="266"/>
                    </a:lnTo>
                    <a:lnTo>
                      <a:pt x="138" y="266"/>
                    </a:lnTo>
                    <a:lnTo>
                      <a:pt x="151" y="266"/>
                    </a:lnTo>
                    <a:lnTo>
                      <a:pt x="164" y="266"/>
                    </a:lnTo>
                    <a:lnTo>
                      <a:pt x="175" y="266"/>
                    </a:lnTo>
                    <a:lnTo>
                      <a:pt x="187" y="266"/>
                    </a:lnTo>
                    <a:lnTo>
                      <a:pt x="196" y="266"/>
                    </a:lnTo>
                    <a:lnTo>
                      <a:pt x="204" y="266"/>
                    </a:lnTo>
                    <a:lnTo>
                      <a:pt x="212" y="266"/>
                    </a:lnTo>
                    <a:lnTo>
                      <a:pt x="212" y="217"/>
                    </a:lnTo>
                    <a:lnTo>
                      <a:pt x="212" y="153"/>
                    </a:lnTo>
                    <a:lnTo>
                      <a:pt x="212" y="96"/>
                    </a:lnTo>
                    <a:lnTo>
                      <a:pt x="212" y="66"/>
                    </a:lnTo>
                    <a:lnTo>
                      <a:pt x="204" y="61"/>
                    </a:lnTo>
                    <a:lnTo>
                      <a:pt x="190" y="53"/>
                    </a:lnTo>
                    <a:lnTo>
                      <a:pt x="174" y="43"/>
                    </a:lnTo>
                    <a:lnTo>
                      <a:pt x="155" y="31"/>
                    </a:lnTo>
                    <a:lnTo>
                      <a:pt x="137" y="21"/>
                    </a:lnTo>
                    <a:lnTo>
                      <a:pt x="121" y="10"/>
                    </a:lnTo>
                    <a:lnTo>
                      <a:pt x="109" y="3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" name="Freeform 162"/>
              <p:cNvSpPr>
                <a:spLocks/>
              </p:cNvSpPr>
              <p:nvPr/>
            </p:nvSpPr>
            <p:spPr bwMode="auto">
              <a:xfrm>
                <a:off x="3542" y="3313"/>
                <a:ext cx="9" cy="24"/>
              </a:xfrm>
              <a:custGeom>
                <a:avLst/>
                <a:gdLst/>
                <a:ahLst/>
                <a:cxnLst>
                  <a:cxn ang="0">
                    <a:pos x="17" y="23"/>
                  </a:cxn>
                  <a:cxn ang="0">
                    <a:pos x="16" y="15"/>
                  </a:cxn>
                  <a:cxn ang="0">
                    <a:pos x="13" y="10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3" y="6"/>
                  </a:cxn>
                  <a:cxn ang="0">
                    <a:pos x="6" y="12"/>
                  </a:cxn>
                  <a:cxn ang="0">
                    <a:pos x="7" y="18"/>
                  </a:cxn>
                  <a:cxn ang="0">
                    <a:pos x="7" y="23"/>
                  </a:cxn>
                  <a:cxn ang="0">
                    <a:pos x="7" y="30"/>
                  </a:cxn>
                  <a:cxn ang="0">
                    <a:pos x="6" y="36"/>
                  </a:cxn>
                  <a:cxn ang="0">
                    <a:pos x="3" y="42"/>
                  </a:cxn>
                  <a:cxn ang="0">
                    <a:pos x="0" y="48"/>
                  </a:cxn>
                  <a:cxn ang="0">
                    <a:pos x="7" y="44"/>
                  </a:cxn>
                  <a:cxn ang="0">
                    <a:pos x="13" y="38"/>
                  </a:cxn>
                  <a:cxn ang="0">
                    <a:pos x="16" y="32"/>
                  </a:cxn>
                  <a:cxn ang="0">
                    <a:pos x="17" y="23"/>
                  </a:cxn>
                </a:cxnLst>
                <a:rect l="0" t="0" r="r" b="b"/>
                <a:pathLst>
                  <a:path w="17" h="48">
                    <a:moveTo>
                      <a:pt x="17" y="23"/>
                    </a:moveTo>
                    <a:lnTo>
                      <a:pt x="16" y="15"/>
                    </a:lnTo>
                    <a:lnTo>
                      <a:pt x="13" y="10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6" y="12"/>
                    </a:lnTo>
                    <a:lnTo>
                      <a:pt x="7" y="18"/>
                    </a:lnTo>
                    <a:lnTo>
                      <a:pt x="7" y="23"/>
                    </a:lnTo>
                    <a:lnTo>
                      <a:pt x="7" y="30"/>
                    </a:lnTo>
                    <a:lnTo>
                      <a:pt x="6" y="36"/>
                    </a:lnTo>
                    <a:lnTo>
                      <a:pt x="3" y="42"/>
                    </a:lnTo>
                    <a:lnTo>
                      <a:pt x="0" y="48"/>
                    </a:lnTo>
                    <a:lnTo>
                      <a:pt x="7" y="44"/>
                    </a:lnTo>
                    <a:lnTo>
                      <a:pt x="13" y="38"/>
                    </a:lnTo>
                    <a:lnTo>
                      <a:pt x="16" y="32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" name="Freeform 163"/>
              <p:cNvSpPr>
                <a:spLocks/>
              </p:cNvSpPr>
              <p:nvPr/>
            </p:nvSpPr>
            <p:spPr bwMode="auto">
              <a:xfrm>
                <a:off x="3623" y="3362"/>
                <a:ext cx="67" cy="46"/>
              </a:xfrm>
              <a:custGeom>
                <a:avLst/>
                <a:gdLst/>
                <a:ahLst/>
                <a:cxnLst>
                  <a:cxn ang="0">
                    <a:pos x="118" y="94"/>
                  </a:cxn>
                  <a:cxn ang="0">
                    <a:pos x="121" y="94"/>
                  </a:cxn>
                  <a:cxn ang="0">
                    <a:pos x="126" y="94"/>
                  </a:cxn>
                  <a:cxn ang="0">
                    <a:pos x="130" y="94"/>
                  </a:cxn>
                  <a:cxn ang="0">
                    <a:pos x="134" y="94"/>
                  </a:cxn>
                  <a:cxn ang="0">
                    <a:pos x="132" y="73"/>
                  </a:cxn>
                  <a:cxn ang="0">
                    <a:pos x="129" y="45"/>
                  </a:cxn>
                  <a:cxn ang="0">
                    <a:pos x="127" y="19"/>
                  </a:cxn>
                  <a:cxn ang="0">
                    <a:pos x="126" y="0"/>
                  </a:cxn>
                  <a:cxn ang="0">
                    <a:pos x="117" y="0"/>
                  </a:cxn>
                  <a:cxn ang="0">
                    <a:pos x="102" y="0"/>
                  </a:cxn>
                  <a:cxn ang="0">
                    <a:pos x="83" y="0"/>
                  </a:cxn>
                  <a:cxn ang="0">
                    <a:pos x="64" y="0"/>
                  </a:cxn>
                  <a:cxn ang="0">
                    <a:pos x="44" y="0"/>
                  </a:cxn>
                  <a:cxn ang="0">
                    <a:pos x="26" y="0"/>
                  </a:cxn>
                  <a:cxn ang="0">
                    <a:pos x="12" y="0"/>
                  </a:cxn>
                  <a:cxn ang="0">
                    <a:pos x="3" y="0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13" y="10"/>
                  </a:cxn>
                  <a:cxn ang="0">
                    <a:pos x="28" y="10"/>
                  </a:cxn>
                  <a:cxn ang="0">
                    <a:pos x="44" y="10"/>
                  </a:cxn>
                  <a:cxn ang="0">
                    <a:pos x="61" y="10"/>
                  </a:cxn>
                  <a:cxn ang="0">
                    <a:pos x="78" y="10"/>
                  </a:cxn>
                  <a:cxn ang="0">
                    <a:pos x="91" y="10"/>
                  </a:cxn>
                  <a:cxn ang="0">
                    <a:pos x="103" y="10"/>
                  </a:cxn>
                  <a:cxn ang="0">
                    <a:pos x="111" y="10"/>
                  </a:cxn>
                  <a:cxn ang="0">
                    <a:pos x="112" y="26"/>
                  </a:cxn>
                  <a:cxn ang="0">
                    <a:pos x="114" y="48"/>
                  </a:cxn>
                  <a:cxn ang="0">
                    <a:pos x="117" y="72"/>
                  </a:cxn>
                  <a:cxn ang="0">
                    <a:pos x="118" y="94"/>
                  </a:cxn>
                </a:cxnLst>
                <a:rect l="0" t="0" r="r" b="b"/>
                <a:pathLst>
                  <a:path w="134" h="94">
                    <a:moveTo>
                      <a:pt x="118" y="94"/>
                    </a:moveTo>
                    <a:lnTo>
                      <a:pt x="121" y="94"/>
                    </a:lnTo>
                    <a:lnTo>
                      <a:pt x="126" y="94"/>
                    </a:lnTo>
                    <a:lnTo>
                      <a:pt x="130" y="94"/>
                    </a:lnTo>
                    <a:lnTo>
                      <a:pt x="134" y="94"/>
                    </a:lnTo>
                    <a:lnTo>
                      <a:pt x="132" y="73"/>
                    </a:lnTo>
                    <a:lnTo>
                      <a:pt x="129" y="45"/>
                    </a:lnTo>
                    <a:lnTo>
                      <a:pt x="127" y="19"/>
                    </a:lnTo>
                    <a:lnTo>
                      <a:pt x="126" y="0"/>
                    </a:lnTo>
                    <a:lnTo>
                      <a:pt x="117" y="0"/>
                    </a:lnTo>
                    <a:lnTo>
                      <a:pt x="102" y="0"/>
                    </a:lnTo>
                    <a:lnTo>
                      <a:pt x="83" y="0"/>
                    </a:lnTo>
                    <a:lnTo>
                      <a:pt x="64" y="0"/>
                    </a:lnTo>
                    <a:lnTo>
                      <a:pt x="44" y="0"/>
                    </a:lnTo>
                    <a:lnTo>
                      <a:pt x="26" y="0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13" y="10"/>
                    </a:lnTo>
                    <a:lnTo>
                      <a:pt x="28" y="10"/>
                    </a:lnTo>
                    <a:lnTo>
                      <a:pt x="44" y="10"/>
                    </a:lnTo>
                    <a:lnTo>
                      <a:pt x="61" y="10"/>
                    </a:lnTo>
                    <a:lnTo>
                      <a:pt x="78" y="10"/>
                    </a:lnTo>
                    <a:lnTo>
                      <a:pt x="91" y="10"/>
                    </a:lnTo>
                    <a:lnTo>
                      <a:pt x="103" y="10"/>
                    </a:lnTo>
                    <a:lnTo>
                      <a:pt x="111" y="10"/>
                    </a:lnTo>
                    <a:lnTo>
                      <a:pt x="112" y="26"/>
                    </a:lnTo>
                    <a:lnTo>
                      <a:pt x="114" y="48"/>
                    </a:lnTo>
                    <a:lnTo>
                      <a:pt x="117" y="72"/>
                    </a:lnTo>
                    <a:lnTo>
                      <a:pt x="118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" name="Freeform 164"/>
              <p:cNvSpPr>
                <a:spLocks/>
              </p:cNvSpPr>
              <p:nvPr/>
            </p:nvSpPr>
            <p:spPr bwMode="auto">
              <a:xfrm>
                <a:off x="3571" y="3366"/>
                <a:ext cx="111" cy="57"/>
              </a:xfrm>
              <a:custGeom>
                <a:avLst/>
                <a:gdLst/>
                <a:ahLst/>
                <a:cxnLst>
                  <a:cxn ang="0">
                    <a:pos x="9" y="51"/>
                  </a:cxn>
                  <a:cxn ang="0">
                    <a:pos x="9" y="63"/>
                  </a:cxn>
                  <a:cxn ang="0">
                    <a:pos x="9" y="78"/>
                  </a:cxn>
                  <a:cxn ang="0">
                    <a:pos x="5" y="95"/>
                  </a:cxn>
                  <a:cxn ang="0">
                    <a:pos x="0" y="114"/>
                  </a:cxn>
                  <a:cxn ang="0">
                    <a:pos x="18" y="114"/>
                  </a:cxn>
                  <a:cxn ang="0">
                    <a:pos x="36" y="114"/>
                  </a:cxn>
                  <a:cxn ang="0">
                    <a:pos x="54" y="114"/>
                  </a:cxn>
                  <a:cxn ang="0">
                    <a:pos x="72" y="114"/>
                  </a:cxn>
                  <a:cxn ang="0">
                    <a:pos x="89" y="114"/>
                  </a:cxn>
                  <a:cxn ang="0">
                    <a:pos x="106" y="114"/>
                  </a:cxn>
                  <a:cxn ang="0">
                    <a:pos x="122" y="114"/>
                  </a:cxn>
                  <a:cxn ang="0">
                    <a:pos x="138" y="114"/>
                  </a:cxn>
                  <a:cxn ang="0">
                    <a:pos x="152" y="114"/>
                  </a:cxn>
                  <a:cxn ang="0">
                    <a:pos x="164" y="114"/>
                  </a:cxn>
                  <a:cxn ang="0">
                    <a:pos x="176" y="114"/>
                  </a:cxn>
                  <a:cxn ang="0">
                    <a:pos x="186" y="114"/>
                  </a:cxn>
                  <a:cxn ang="0">
                    <a:pos x="194" y="114"/>
                  </a:cxn>
                  <a:cxn ang="0">
                    <a:pos x="201" y="114"/>
                  </a:cxn>
                  <a:cxn ang="0">
                    <a:pos x="207" y="114"/>
                  </a:cxn>
                  <a:cxn ang="0">
                    <a:pos x="209" y="114"/>
                  </a:cxn>
                  <a:cxn ang="0">
                    <a:pos x="211" y="106"/>
                  </a:cxn>
                  <a:cxn ang="0">
                    <a:pos x="215" y="95"/>
                  </a:cxn>
                  <a:cxn ang="0">
                    <a:pos x="218" y="87"/>
                  </a:cxn>
                  <a:cxn ang="0">
                    <a:pos x="220" y="84"/>
                  </a:cxn>
                  <a:cxn ang="0">
                    <a:pos x="220" y="84"/>
                  </a:cxn>
                  <a:cxn ang="0">
                    <a:pos x="221" y="84"/>
                  </a:cxn>
                  <a:cxn ang="0">
                    <a:pos x="221" y="84"/>
                  </a:cxn>
                  <a:cxn ang="0">
                    <a:pos x="222" y="84"/>
                  </a:cxn>
                  <a:cxn ang="0">
                    <a:pos x="221" y="62"/>
                  </a:cxn>
                  <a:cxn ang="0">
                    <a:pos x="218" y="38"/>
                  </a:cxn>
                  <a:cxn ang="0">
                    <a:pos x="216" y="16"/>
                  </a:cxn>
                  <a:cxn ang="0">
                    <a:pos x="215" y="0"/>
                  </a:cxn>
                  <a:cxn ang="0">
                    <a:pos x="207" y="0"/>
                  </a:cxn>
                  <a:cxn ang="0">
                    <a:pos x="195" y="0"/>
                  </a:cxn>
                  <a:cxn ang="0">
                    <a:pos x="182" y="0"/>
                  </a:cxn>
                  <a:cxn ang="0">
                    <a:pos x="165" y="0"/>
                  </a:cxn>
                  <a:cxn ang="0">
                    <a:pos x="148" y="0"/>
                  </a:cxn>
                  <a:cxn ang="0">
                    <a:pos x="132" y="0"/>
                  </a:cxn>
                  <a:cxn ang="0">
                    <a:pos x="117" y="0"/>
                  </a:cxn>
                  <a:cxn ang="0">
                    <a:pos x="104" y="0"/>
                  </a:cxn>
                  <a:cxn ang="0">
                    <a:pos x="101" y="16"/>
                  </a:cxn>
                  <a:cxn ang="0">
                    <a:pos x="96" y="33"/>
                  </a:cxn>
                  <a:cxn ang="0">
                    <a:pos x="93" y="46"/>
                  </a:cxn>
                  <a:cxn ang="0">
                    <a:pos x="92" y="51"/>
                  </a:cxn>
                  <a:cxn ang="0">
                    <a:pos x="9" y="51"/>
                  </a:cxn>
                </a:cxnLst>
                <a:rect l="0" t="0" r="r" b="b"/>
                <a:pathLst>
                  <a:path w="222" h="114">
                    <a:moveTo>
                      <a:pt x="9" y="51"/>
                    </a:moveTo>
                    <a:lnTo>
                      <a:pt x="9" y="63"/>
                    </a:lnTo>
                    <a:lnTo>
                      <a:pt x="9" y="78"/>
                    </a:lnTo>
                    <a:lnTo>
                      <a:pt x="5" y="95"/>
                    </a:lnTo>
                    <a:lnTo>
                      <a:pt x="0" y="114"/>
                    </a:lnTo>
                    <a:lnTo>
                      <a:pt x="18" y="114"/>
                    </a:lnTo>
                    <a:lnTo>
                      <a:pt x="36" y="114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89" y="114"/>
                    </a:lnTo>
                    <a:lnTo>
                      <a:pt x="106" y="114"/>
                    </a:lnTo>
                    <a:lnTo>
                      <a:pt x="122" y="114"/>
                    </a:lnTo>
                    <a:lnTo>
                      <a:pt x="138" y="114"/>
                    </a:lnTo>
                    <a:lnTo>
                      <a:pt x="152" y="114"/>
                    </a:lnTo>
                    <a:lnTo>
                      <a:pt x="164" y="114"/>
                    </a:lnTo>
                    <a:lnTo>
                      <a:pt x="176" y="114"/>
                    </a:lnTo>
                    <a:lnTo>
                      <a:pt x="186" y="114"/>
                    </a:lnTo>
                    <a:lnTo>
                      <a:pt x="194" y="114"/>
                    </a:lnTo>
                    <a:lnTo>
                      <a:pt x="201" y="114"/>
                    </a:lnTo>
                    <a:lnTo>
                      <a:pt x="207" y="114"/>
                    </a:lnTo>
                    <a:lnTo>
                      <a:pt x="209" y="114"/>
                    </a:lnTo>
                    <a:lnTo>
                      <a:pt x="211" y="106"/>
                    </a:lnTo>
                    <a:lnTo>
                      <a:pt x="215" y="95"/>
                    </a:lnTo>
                    <a:lnTo>
                      <a:pt x="218" y="87"/>
                    </a:lnTo>
                    <a:lnTo>
                      <a:pt x="220" y="84"/>
                    </a:lnTo>
                    <a:lnTo>
                      <a:pt x="220" y="84"/>
                    </a:lnTo>
                    <a:lnTo>
                      <a:pt x="221" y="84"/>
                    </a:lnTo>
                    <a:lnTo>
                      <a:pt x="221" y="84"/>
                    </a:lnTo>
                    <a:lnTo>
                      <a:pt x="222" y="84"/>
                    </a:lnTo>
                    <a:lnTo>
                      <a:pt x="221" y="62"/>
                    </a:lnTo>
                    <a:lnTo>
                      <a:pt x="218" y="38"/>
                    </a:lnTo>
                    <a:lnTo>
                      <a:pt x="216" y="16"/>
                    </a:lnTo>
                    <a:lnTo>
                      <a:pt x="215" y="0"/>
                    </a:lnTo>
                    <a:lnTo>
                      <a:pt x="207" y="0"/>
                    </a:lnTo>
                    <a:lnTo>
                      <a:pt x="195" y="0"/>
                    </a:lnTo>
                    <a:lnTo>
                      <a:pt x="182" y="0"/>
                    </a:lnTo>
                    <a:lnTo>
                      <a:pt x="165" y="0"/>
                    </a:lnTo>
                    <a:lnTo>
                      <a:pt x="148" y="0"/>
                    </a:lnTo>
                    <a:lnTo>
                      <a:pt x="132" y="0"/>
                    </a:lnTo>
                    <a:lnTo>
                      <a:pt x="117" y="0"/>
                    </a:lnTo>
                    <a:lnTo>
                      <a:pt x="104" y="0"/>
                    </a:lnTo>
                    <a:lnTo>
                      <a:pt x="101" y="16"/>
                    </a:lnTo>
                    <a:lnTo>
                      <a:pt x="96" y="33"/>
                    </a:lnTo>
                    <a:lnTo>
                      <a:pt x="93" y="46"/>
                    </a:lnTo>
                    <a:lnTo>
                      <a:pt x="92" y="51"/>
                    </a:lnTo>
                    <a:lnTo>
                      <a:pt x="9" y="51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" name="Freeform 165"/>
              <p:cNvSpPr>
                <a:spLocks/>
              </p:cNvSpPr>
              <p:nvPr/>
            </p:nvSpPr>
            <p:spPr bwMode="auto">
              <a:xfrm>
                <a:off x="3473" y="3362"/>
                <a:ext cx="60" cy="47"/>
              </a:xfrm>
              <a:custGeom>
                <a:avLst/>
                <a:gdLst/>
                <a:ahLst/>
                <a:cxnLst>
                  <a:cxn ang="0">
                    <a:pos x="120" y="10"/>
                  </a:cxn>
                  <a:cxn ang="0">
                    <a:pos x="118" y="7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7" y="0"/>
                  </a:cxn>
                  <a:cxn ang="0">
                    <a:pos x="109" y="0"/>
                  </a:cxn>
                  <a:cxn ang="0">
                    <a:pos x="95" y="0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44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3" y="0"/>
                  </a:cxn>
                  <a:cxn ang="0">
                    <a:pos x="3" y="20"/>
                  </a:cxn>
                  <a:cxn ang="0">
                    <a:pos x="2" y="48"/>
                  </a:cxn>
                  <a:cxn ang="0">
                    <a:pos x="0" y="75"/>
                  </a:cxn>
                  <a:cxn ang="0">
                    <a:pos x="0" y="95"/>
                  </a:cxn>
                  <a:cxn ang="0">
                    <a:pos x="2" y="95"/>
                  </a:cxn>
                  <a:cxn ang="0">
                    <a:pos x="6" y="95"/>
                  </a:cxn>
                  <a:cxn ang="0">
                    <a:pos x="9" y="95"/>
                  </a:cxn>
                  <a:cxn ang="0">
                    <a:pos x="13" y="96"/>
                  </a:cxn>
                  <a:cxn ang="0">
                    <a:pos x="14" y="74"/>
                  </a:cxn>
                  <a:cxn ang="0">
                    <a:pos x="15" y="49"/>
                  </a:cxn>
                  <a:cxn ang="0">
                    <a:pos x="16" y="26"/>
                  </a:cxn>
                  <a:cxn ang="0">
                    <a:pos x="16" y="10"/>
                  </a:cxn>
                  <a:cxn ang="0">
                    <a:pos x="24" y="10"/>
                  </a:cxn>
                  <a:cxn ang="0">
                    <a:pos x="36" y="10"/>
                  </a:cxn>
                  <a:cxn ang="0">
                    <a:pos x="49" y="10"/>
                  </a:cxn>
                  <a:cxn ang="0">
                    <a:pos x="64" y="10"/>
                  </a:cxn>
                  <a:cxn ang="0">
                    <a:pos x="79" y="10"/>
                  </a:cxn>
                  <a:cxn ang="0">
                    <a:pos x="94" y="10"/>
                  </a:cxn>
                  <a:cxn ang="0">
                    <a:pos x="108" y="10"/>
                  </a:cxn>
                  <a:cxn ang="0">
                    <a:pos x="120" y="10"/>
                  </a:cxn>
                </a:cxnLst>
                <a:rect l="0" t="0" r="r" b="b"/>
                <a:pathLst>
                  <a:path w="120" h="96">
                    <a:moveTo>
                      <a:pt x="120" y="10"/>
                    </a:moveTo>
                    <a:lnTo>
                      <a:pt x="118" y="7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7" y="0"/>
                    </a:lnTo>
                    <a:lnTo>
                      <a:pt x="109" y="0"/>
                    </a:lnTo>
                    <a:lnTo>
                      <a:pt x="95" y="0"/>
                    </a:lnTo>
                    <a:lnTo>
                      <a:pt x="79" y="0"/>
                    </a:lnTo>
                    <a:lnTo>
                      <a:pt x="62" y="0"/>
                    </a:lnTo>
                    <a:lnTo>
                      <a:pt x="44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3" y="0"/>
                    </a:lnTo>
                    <a:lnTo>
                      <a:pt x="3" y="20"/>
                    </a:lnTo>
                    <a:lnTo>
                      <a:pt x="2" y="48"/>
                    </a:lnTo>
                    <a:lnTo>
                      <a:pt x="0" y="75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6" y="95"/>
                    </a:lnTo>
                    <a:lnTo>
                      <a:pt x="9" y="95"/>
                    </a:lnTo>
                    <a:lnTo>
                      <a:pt x="13" y="96"/>
                    </a:lnTo>
                    <a:lnTo>
                      <a:pt x="14" y="74"/>
                    </a:lnTo>
                    <a:lnTo>
                      <a:pt x="15" y="49"/>
                    </a:lnTo>
                    <a:lnTo>
                      <a:pt x="16" y="26"/>
                    </a:lnTo>
                    <a:lnTo>
                      <a:pt x="16" y="10"/>
                    </a:lnTo>
                    <a:lnTo>
                      <a:pt x="24" y="10"/>
                    </a:lnTo>
                    <a:lnTo>
                      <a:pt x="36" y="10"/>
                    </a:lnTo>
                    <a:lnTo>
                      <a:pt x="49" y="10"/>
                    </a:lnTo>
                    <a:lnTo>
                      <a:pt x="64" y="10"/>
                    </a:lnTo>
                    <a:lnTo>
                      <a:pt x="79" y="10"/>
                    </a:lnTo>
                    <a:lnTo>
                      <a:pt x="94" y="10"/>
                    </a:lnTo>
                    <a:lnTo>
                      <a:pt x="108" y="10"/>
                    </a:lnTo>
                    <a:lnTo>
                      <a:pt x="12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" name="Freeform 166"/>
              <p:cNvSpPr>
                <a:spLocks/>
              </p:cNvSpPr>
              <p:nvPr/>
            </p:nvSpPr>
            <p:spPr bwMode="auto">
              <a:xfrm>
                <a:off x="3479" y="3366"/>
                <a:ext cx="88" cy="57"/>
              </a:xfrm>
              <a:custGeom>
                <a:avLst/>
                <a:gdLst/>
                <a:ahLst/>
                <a:cxnLst>
                  <a:cxn ang="0">
                    <a:pos x="10" y="114"/>
                  </a:cxn>
                  <a:cxn ang="0">
                    <a:pos x="16" y="114"/>
                  </a:cxn>
                  <a:cxn ang="0">
                    <a:pos x="26" y="114"/>
                  </a:cxn>
                  <a:cxn ang="0">
                    <a:pos x="42" y="114"/>
                  </a:cxn>
                  <a:cxn ang="0">
                    <a:pos x="62" y="114"/>
                  </a:cxn>
                  <a:cxn ang="0">
                    <a:pos x="84" y="114"/>
                  </a:cxn>
                  <a:cxn ang="0">
                    <a:pos x="109" y="114"/>
                  </a:cxn>
                  <a:cxn ang="0">
                    <a:pos x="137" y="114"/>
                  </a:cxn>
                  <a:cxn ang="0">
                    <a:pos x="165" y="114"/>
                  </a:cxn>
                  <a:cxn ang="0">
                    <a:pos x="172" y="94"/>
                  </a:cxn>
                  <a:cxn ang="0">
                    <a:pos x="176" y="77"/>
                  </a:cxn>
                  <a:cxn ang="0">
                    <a:pos x="176" y="62"/>
                  </a:cxn>
                  <a:cxn ang="0">
                    <a:pos x="176" y="51"/>
                  </a:cxn>
                  <a:cxn ang="0">
                    <a:pos x="118" y="51"/>
                  </a:cxn>
                  <a:cxn ang="0">
                    <a:pos x="117" y="46"/>
                  </a:cxn>
                  <a:cxn ang="0">
                    <a:pos x="115" y="33"/>
                  </a:cxn>
                  <a:cxn ang="0">
                    <a:pos x="110" y="16"/>
                  </a:cxn>
                  <a:cxn ang="0">
                    <a:pos x="107" y="0"/>
                  </a:cxn>
                  <a:cxn ang="0">
                    <a:pos x="95" y="0"/>
                  </a:cxn>
                  <a:cxn ang="0">
                    <a:pos x="81" y="0"/>
                  </a:cxn>
                  <a:cxn ang="0">
                    <a:pos x="66" y="0"/>
                  </a:cxn>
                  <a:cxn ang="0">
                    <a:pos x="51" y="0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3" y="0"/>
                  </a:cxn>
                  <a:cxn ang="0">
                    <a:pos x="3" y="16"/>
                  </a:cxn>
                  <a:cxn ang="0">
                    <a:pos x="2" y="39"/>
                  </a:cxn>
                  <a:cxn ang="0">
                    <a:pos x="1" y="64"/>
                  </a:cxn>
                  <a:cxn ang="0">
                    <a:pos x="0" y="86"/>
                  </a:cxn>
                  <a:cxn ang="0">
                    <a:pos x="1" y="86"/>
                  </a:cxn>
                  <a:cxn ang="0">
                    <a:pos x="2" y="86"/>
                  </a:cxn>
                  <a:cxn ang="0">
                    <a:pos x="3" y="86"/>
                  </a:cxn>
                  <a:cxn ang="0">
                    <a:pos x="3" y="86"/>
                  </a:cxn>
                  <a:cxn ang="0">
                    <a:pos x="4" y="89"/>
                  </a:cxn>
                  <a:cxn ang="0">
                    <a:pos x="5" y="96"/>
                  </a:cxn>
                  <a:cxn ang="0">
                    <a:pos x="8" y="106"/>
                  </a:cxn>
                  <a:cxn ang="0">
                    <a:pos x="10" y="114"/>
                  </a:cxn>
                </a:cxnLst>
                <a:rect l="0" t="0" r="r" b="b"/>
                <a:pathLst>
                  <a:path w="176" h="114">
                    <a:moveTo>
                      <a:pt x="10" y="114"/>
                    </a:moveTo>
                    <a:lnTo>
                      <a:pt x="16" y="114"/>
                    </a:lnTo>
                    <a:lnTo>
                      <a:pt x="26" y="114"/>
                    </a:lnTo>
                    <a:lnTo>
                      <a:pt x="42" y="114"/>
                    </a:lnTo>
                    <a:lnTo>
                      <a:pt x="62" y="114"/>
                    </a:lnTo>
                    <a:lnTo>
                      <a:pt x="84" y="114"/>
                    </a:lnTo>
                    <a:lnTo>
                      <a:pt x="109" y="114"/>
                    </a:lnTo>
                    <a:lnTo>
                      <a:pt x="137" y="114"/>
                    </a:lnTo>
                    <a:lnTo>
                      <a:pt x="165" y="114"/>
                    </a:lnTo>
                    <a:lnTo>
                      <a:pt x="172" y="94"/>
                    </a:lnTo>
                    <a:lnTo>
                      <a:pt x="176" y="77"/>
                    </a:lnTo>
                    <a:lnTo>
                      <a:pt x="176" y="62"/>
                    </a:lnTo>
                    <a:lnTo>
                      <a:pt x="176" y="51"/>
                    </a:lnTo>
                    <a:lnTo>
                      <a:pt x="118" y="51"/>
                    </a:lnTo>
                    <a:lnTo>
                      <a:pt x="117" y="46"/>
                    </a:lnTo>
                    <a:lnTo>
                      <a:pt x="115" y="33"/>
                    </a:lnTo>
                    <a:lnTo>
                      <a:pt x="110" y="16"/>
                    </a:lnTo>
                    <a:lnTo>
                      <a:pt x="107" y="0"/>
                    </a:lnTo>
                    <a:lnTo>
                      <a:pt x="95" y="0"/>
                    </a:lnTo>
                    <a:lnTo>
                      <a:pt x="81" y="0"/>
                    </a:lnTo>
                    <a:lnTo>
                      <a:pt x="66" y="0"/>
                    </a:lnTo>
                    <a:lnTo>
                      <a:pt x="51" y="0"/>
                    </a:lnTo>
                    <a:lnTo>
                      <a:pt x="36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3" y="16"/>
                    </a:lnTo>
                    <a:lnTo>
                      <a:pt x="2" y="39"/>
                    </a:lnTo>
                    <a:lnTo>
                      <a:pt x="1" y="64"/>
                    </a:lnTo>
                    <a:lnTo>
                      <a:pt x="0" y="86"/>
                    </a:lnTo>
                    <a:lnTo>
                      <a:pt x="1" y="86"/>
                    </a:lnTo>
                    <a:lnTo>
                      <a:pt x="2" y="86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4" y="89"/>
                    </a:lnTo>
                    <a:lnTo>
                      <a:pt x="5" y="96"/>
                    </a:lnTo>
                    <a:lnTo>
                      <a:pt x="8" y="106"/>
                    </a:lnTo>
                    <a:lnTo>
                      <a:pt x="10" y="11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" name="Freeform 167"/>
              <p:cNvSpPr>
                <a:spLocks/>
              </p:cNvSpPr>
              <p:nvPr/>
            </p:nvSpPr>
            <p:spPr bwMode="auto">
              <a:xfrm>
                <a:off x="3486" y="3160"/>
                <a:ext cx="97" cy="134"/>
              </a:xfrm>
              <a:custGeom>
                <a:avLst/>
                <a:gdLst/>
                <a:ahLst/>
                <a:cxnLst>
                  <a:cxn ang="0">
                    <a:pos x="15" y="43"/>
                  </a:cxn>
                  <a:cxn ang="0">
                    <a:pos x="11" y="46"/>
                  </a:cxn>
                  <a:cxn ang="0">
                    <a:pos x="6" y="49"/>
                  </a:cxn>
                  <a:cxn ang="0">
                    <a:pos x="2" y="52"/>
                  </a:cxn>
                  <a:cxn ang="0">
                    <a:pos x="0" y="53"/>
                  </a:cxn>
                  <a:cxn ang="0">
                    <a:pos x="0" y="89"/>
                  </a:cxn>
                  <a:cxn ang="0">
                    <a:pos x="0" y="156"/>
                  </a:cxn>
                  <a:cxn ang="0">
                    <a:pos x="0" y="224"/>
                  </a:cxn>
                  <a:cxn ang="0">
                    <a:pos x="0" y="266"/>
                  </a:cxn>
                  <a:cxn ang="0">
                    <a:pos x="4" y="266"/>
                  </a:cxn>
                  <a:cxn ang="0">
                    <a:pos x="8" y="266"/>
                  </a:cxn>
                  <a:cxn ang="0">
                    <a:pos x="15" y="266"/>
                  </a:cxn>
                  <a:cxn ang="0">
                    <a:pos x="23" y="266"/>
                  </a:cxn>
                  <a:cxn ang="0">
                    <a:pos x="32" y="266"/>
                  </a:cxn>
                  <a:cxn ang="0">
                    <a:pos x="43" y="266"/>
                  </a:cxn>
                  <a:cxn ang="0">
                    <a:pos x="54" y="266"/>
                  </a:cxn>
                  <a:cxn ang="0">
                    <a:pos x="67" y="266"/>
                  </a:cxn>
                  <a:cxn ang="0">
                    <a:pos x="81" y="266"/>
                  </a:cxn>
                  <a:cxn ang="0">
                    <a:pos x="96" y="266"/>
                  </a:cxn>
                  <a:cxn ang="0">
                    <a:pos x="111" y="266"/>
                  </a:cxn>
                  <a:cxn ang="0">
                    <a:pos x="127" y="266"/>
                  </a:cxn>
                  <a:cxn ang="0">
                    <a:pos x="144" y="266"/>
                  </a:cxn>
                  <a:cxn ang="0">
                    <a:pos x="161" y="266"/>
                  </a:cxn>
                  <a:cxn ang="0">
                    <a:pos x="179" y="266"/>
                  </a:cxn>
                  <a:cxn ang="0">
                    <a:pos x="196" y="266"/>
                  </a:cxn>
                  <a:cxn ang="0">
                    <a:pos x="196" y="103"/>
                  </a:cxn>
                  <a:cxn ang="0">
                    <a:pos x="187" y="100"/>
                  </a:cxn>
                  <a:cxn ang="0">
                    <a:pos x="179" y="97"/>
                  </a:cxn>
                  <a:cxn ang="0">
                    <a:pos x="171" y="92"/>
                  </a:cxn>
                  <a:cxn ang="0">
                    <a:pos x="164" y="85"/>
                  </a:cxn>
                  <a:cxn ang="0">
                    <a:pos x="159" y="78"/>
                  </a:cxn>
                  <a:cxn ang="0">
                    <a:pos x="154" y="70"/>
                  </a:cxn>
                  <a:cxn ang="0">
                    <a:pos x="152" y="61"/>
                  </a:cxn>
                  <a:cxn ang="0">
                    <a:pos x="151" y="52"/>
                  </a:cxn>
                  <a:cxn ang="0">
                    <a:pos x="152" y="43"/>
                  </a:cxn>
                  <a:cxn ang="0">
                    <a:pos x="154" y="33"/>
                  </a:cxn>
                  <a:cxn ang="0">
                    <a:pos x="159" y="25"/>
                  </a:cxn>
                  <a:cxn ang="0">
                    <a:pos x="164" y="17"/>
                  </a:cxn>
                  <a:cxn ang="0">
                    <a:pos x="171" y="11"/>
                  </a:cxn>
                  <a:cxn ang="0">
                    <a:pos x="179" y="7"/>
                  </a:cxn>
                  <a:cxn ang="0">
                    <a:pos x="187" y="3"/>
                  </a:cxn>
                  <a:cxn ang="0">
                    <a:pos x="196" y="1"/>
                  </a:cxn>
                  <a:cxn ang="0">
                    <a:pos x="196" y="0"/>
                  </a:cxn>
                  <a:cxn ang="0">
                    <a:pos x="96" y="0"/>
                  </a:cxn>
                  <a:cxn ang="0">
                    <a:pos x="15" y="43"/>
                  </a:cxn>
                </a:cxnLst>
                <a:rect l="0" t="0" r="r" b="b"/>
                <a:pathLst>
                  <a:path w="196" h="266">
                    <a:moveTo>
                      <a:pt x="15" y="43"/>
                    </a:moveTo>
                    <a:lnTo>
                      <a:pt x="11" y="46"/>
                    </a:lnTo>
                    <a:lnTo>
                      <a:pt x="6" y="49"/>
                    </a:lnTo>
                    <a:lnTo>
                      <a:pt x="2" y="52"/>
                    </a:lnTo>
                    <a:lnTo>
                      <a:pt x="0" y="53"/>
                    </a:lnTo>
                    <a:lnTo>
                      <a:pt x="0" y="89"/>
                    </a:lnTo>
                    <a:lnTo>
                      <a:pt x="0" y="156"/>
                    </a:lnTo>
                    <a:lnTo>
                      <a:pt x="0" y="224"/>
                    </a:lnTo>
                    <a:lnTo>
                      <a:pt x="0" y="266"/>
                    </a:lnTo>
                    <a:lnTo>
                      <a:pt x="4" y="266"/>
                    </a:lnTo>
                    <a:lnTo>
                      <a:pt x="8" y="266"/>
                    </a:lnTo>
                    <a:lnTo>
                      <a:pt x="15" y="266"/>
                    </a:lnTo>
                    <a:lnTo>
                      <a:pt x="23" y="266"/>
                    </a:lnTo>
                    <a:lnTo>
                      <a:pt x="32" y="266"/>
                    </a:lnTo>
                    <a:lnTo>
                      <a:pt x="43" y="266"/>
                    </a:lnTo>
                    <a:lnTo>
                      <a:pt x="54" y="266"/>
                    </a:lnTo>
                    <a:lnTo>
                      <a:pt x="67" y="266"/>
                    </a:lnTo>
                    <a:lnTo>
                      <a:pt x="81" y="266"/>
                    </a:lnTo>
                    <a:lnTo>
                      <a:pt x="96" y="266"/>
                    </a:lnTo>
                    <a:lnTo>
                      <a:pt x="111" y="266"/>
                    </a:lnTo>
                    <a:lnTo>
                      <a:pt x="127" y="266"/>
                    </a:lnTo>
                    <a:lnTo>
                      <a:pt x="144" y="266"/>
                    </a:lnTo>
                    <a:lnTo>
                      <a:pt x="161" y="266"/>
                    </a:lnTo>
                    <a:lnTo>
                      <a:pt x="179" y="266"/>
                    </a:lnTo>
                    <a:lnTo>
                      <a:pt x="196" y="266"/>
                    </a:lnTo>
                    <a:lnTo>
                      <a:pt x="196" y="103"/>
                    </a:lnTo>
                    <a:lnTo>
                      <a:pt x="187" y="100"/>
                    </a:lnTo>
                    <a:lnTo>
                      <a:pt x="179" y="97"/>
                    </a:lnTo>
                    <a:lnTo>
                      <a:pt x="171" y="92"/>
                    </a:lnTo>
                    <a:lnTo>
                      <a:pt x="164" y="85"/>
                    </a:lnTo>
                    <a:lnTo>
                      <a:pt x="159" y="78"/>
                    </a:lnTo>
                    <a:lnTo>
                      <a:pt x="154" y="70"/>
                    </a:lnTo>
                    <a:lnTo>
                      <a:pt x="152" y="61"/>
                    </a:lnTo>
                    <a:lnTo>
                      <a:pt x="151" y="52"/>
                    </a:lnTo>
                    <a:lnTo>
                      <a:pt x="152" y="43"/>
                    </a:lnTo>
                    <a:lnTo>
                      <a:pt x="154" y="33"/>
                    </a:lnTo>
                    <a:lnTo>
                      <a:pt x="159" y="25"/>
                    </a:lnTo>
                    <a:lnTo>
                      <a:pt x="164" y="17"/>
                    </a:lnTo>
                    <a:lnTo>
                      <a:pt x="171" y="11"/>
                    </a:lnTo>
                    <a:lnTo>
                      <a:pt x="179" y="7"/>
                    </a:lnTo>
                    <a:lnTo>
                      <a:pt x="187" y="3"/>
                    </a:lnTo>
                    <a:lnTo>
                      <a:pt x="196" y="1"/>
                    </a:lnTo>
                    <a:lnTo>
                      <a:pt x="196" y="0"/>
                    </a:lnTo>
                    <a:lnTo>
                      <a:pt x="96" y="0"/>
                    </a:lnTo>
                    <a:lnTo>
                      <a:pt x="15" y="43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" name="Freeform 168"/>
              <p:cNvSpPr>
                <a:spLocks/>
              </p:cNvSpPr>
              <p:nvPr/>
            </p:nvSpPr>
            <p:spPr bwMode="auto">
              <a:xfrm>
                <a:off x="3493" y="3154"/>
                <a:ext cx="90" cy="28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6" y="3"/>
                  </a:cxn>
                  <a:cxn ang="0">
                    <a:pos x="69" y="8"/>
                  </a:cxn>
                  <a:cxn ang="0">
                    <a:pos x="59" y="14"/>
                  </a:cxn>
                  <a:cxn ang="0">
                    <a:pos x="49" y="22"/>
                  </a:cxn>
                  <a:cxn ang="0">
                    <a:pos x="36" y="31"/>
                  </a:cxn>
                  <a:cxn ang="0">
                    <a:pos x="23" y="39"/>
                  </a:cxn>
                  <a:cxn ang="0">
                    <a:pos x="11" y="47"/>
                  </a:cxn>
                  <a:cxn ang="0">
                    <a:pos x="0" y="56"/>
                  </a:cxn>
                  <a:cxn ang="0">
                    <a:pos x="81" y="13"/>
                  </a:cxn>
                  <a:cxn ang="0">
                    <a:pos x="181" y="13"/>
                  </a:cxn>
                  <a:cxn ang="0">
                    <a:pos x="181" y="0"/>
                  </a:cxn>
                  <a:cxn ang="0">
                    <a:pos x="162" y="0"/>
                  </a:cxn>
                  <a:cxn ang="0">
                    <a:pos x="144" y="0"/>
                  </a:cxn>
                  <a:cxn ang="0">
                    <a:pos x="128" y="0"/>
                  </a:cxn>
                  <a:cxn ang="0">
                    <a:pos x="113" y="0"/>
                  </a:cxn>
                  <a:cxn ang="0">
                    <a:pos x="100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80" y="0"/>
                  </a:cxn>
                </a:cxnLst>
                <a:rect l="0" t="0" r="r" b="b"/>
                <a:pathLst>
                  <a:path w="181" h="56">
                    <a:moveTo>
                      <a:pt x="80" y="0"/>
                    </a:moveTo>
                    <a:lnTo>
                      <a:pt x="76" y="3"/>
                    </a:lnTo>
                    <a:lnTo>
                      <a:pt x="69" y="8"/>
                    </a:lnTo>
                    <a:lnTo>
                      <a:pt x="59" y="14"/>
                    </a:lnTo>
                    <a:lnTo>
                      <a:pt x="49" y="22"/>
                    </a:lnTo>
                    <a:lnTo>
                      <a:pt x="36" y="31"/>
                    </a:lnTo>
                    <a:lnTo>
                      <a:pt x="23" y="39"/>
                    </a:lnTo>
                    <a:lnTo>
                      <a:pt x="11" y="47"/>
                    </a:lnTo>
                    <a:lnTo>
                      <a:pt x="0" y="56"/>
                    </a:lnTo>
                    <a:lnTo>
                      <a:pt x="81" y="13"/>
                    </a:lnTo>
                    <a:lnTo>
                      <a:pt x="181" y="13"/>
                    </a:lnTo>
                    <a:lnTo>
                      <a:pt x="181" y="0"/>
                    </a:lnTo>
                    <a:lnTo>
                      <a:pt x="162" y="0"/>
                    </a:lnTo>
                    <a:lnTo>
                      <a:pt x="144" y="0"/>
                    </a:lnTo>
                    <a:lnTo>
                      <a:pt x="128" y="0"/>
                    </a:lnTo>
                    <a:lnTo>
                      <a:pt x="113" y="0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" name="Freeform 169"/>
              <p:cNvSpPr>
                <a:spLocks/>
              </p:cNvSpPr>
              <p:nvPr/>
            </p:nvSpPr>
            <p:spPr bwMode="auto">
              <a:xfrm>
                <a:off x="3506" y="3088"/>
                <a:ext cx="90" cy="66"/>
              </a:xfrm>
              <a:custGeom>
                <a:avLst/>
                <a:gdLst/>
                <a:ahLst/>
                <a:cxnLst>
                  <a:cxn ang="0">
                    <a:pos x="6" y="38"/>
                  </a:cxn>
                  <a:cxn ang="0">
                    <a:pos x="5" y="39"/>
                  </a:cxn>
                  <a:cxn ang="0">
                    <a:pos x="3" y="39"/>
                  </a:cxn>
                  <a:cxn ang="0">
                    <a:pos x="2" y="40"/>
                  </a:cxn>
                  <a:cxn ang="0">
                    <a:pos x="0" y="41"/>
                  </a:cxn>
                  <a:cxn ang="0">
                    <a:pos x="0" y="55"/>
                  </a:cxn>
                  <a:cxn ang="0">
                    <a:pos x="0" y="77"/>
                  </a:cxn>
                  <a:cxn ang="0">
                    <a:pos x="0" y="105"/>
                  </a:cxn>
                  <a:cxn ang="0">
                    <a:pos x="0" y="130"/>
                  </a:cxn>
                  <a:cxn ang="0">
                    <a:pos x="14" y="120"/>
                  </a:cxn>
                  <a:cxn ang="0">
                    <a:pos x="14" y="56"/>
                  </a:cxn>
                  <a:cxn ang="0">
                    <a:pos x="14" y="54"/>
                  </a:cxn>
                  <a:cxn ang="0">
                    <a:pos x="15" y="53"/>
                  </a:cxn>
                  <a:cxn ang="0">
                    <a:pos x="17" y="50"/>
                  </a:cxn>
                  <a:cxn ang="0">
                    <a:pos x="18" y="49"/>
                  </a:cxn>
                  <a:cxn ang="0">
                    <a:pos x="42" y="33"/>
                  </a:cxn>
                  <a:cxn ang="0">
                    <a:pos x="43" y="32"/>
                  </a:cxn>
                  <a:cxn ang="0">
                    <a:pos x="44" y="32"/>
                  </a:cxn>
                  <a:cxn ang="0">
                    <a:pos x="45" y="32"/>
                  </a:cxn>
                  <a:cxn ang="0">
                    <a:pos x="47" y="32"/>
                  </a:cxn>
                  <a:cxn ang="0">
                    <a:pos x="151" y="32"/>
                  </a:cxn>
                  <a:cxn ang="0">
                    <a:pos x="155" y="33"/>
                  </a:cxn>
                  <a:cxn ang="0">
                    <a:pos x="157" y="34"/>
                  </a:cxn>
                  <a:cxn ang="0">
                    <a:pos x="158" y="37"/>
                  </a:cxn>
                  <a:cxn ang="0">
                    <a:pos x="159" y="40"/>
                  </a:cxn>
                  <a:cxn ang="0">
                    <a:pos x="159" y="99"/>
                  </a:cxn>
                  <a:cxn ang="0">
                    <a:pos x="180" y="99"/>
                  </a:cxn>
                  <a:cxn ang="0">
                    <a:pos x="180" y="0"/>
                  </a:cxn>
                  <a:cxn ang="0">
                    <a:pos x="85" y="0"/>
                  </a:cxn>
                  <a:cxn ang="0">
                    <a:pos x="6" y="38"/>
                  </a:cxn>
                </a:cxnLst>
                <a:rect l="0" t="0" r="r" b="b"/>
                <a:pathLst>
                  <a:path w="180" h="130">
                    <a:moveTo>
                      <a:pt x="6" y="38"/>
                    </a:moveTo>
                    <a:lnTo>
                      <a:pt x="5" y="39"/>
                    </a:lnTo>
                    <a:lnTo>
                      <a:pt x="3" y="39"/>
                    </a:lnTo>
                    <a:lnTo>
                      <a:pt x="2" y="40"/>
                    </a:lnTo>
                    <a:lnTo>
                      <a:pt x="0" y="41"/>
                    </a:lnTo>
                    <a:lnTo>
                      <a:pt x="0" y="55"/>
                    </a:lnTo>
                    <a:lnTo>
                      <a:pt x="0" y="77"/>
                    </a:lnTo>
                    <a:lnTo>
                      <a:pt x="0" y="105"/>
                    </a:lnTo>
                    <a:lnTo>
                      <a:pt x="0" y="130"/>
                    </a:lnTo>
                    <a:lnTo>
                      <a:pt x="14" y="120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5" y="53"/>
                    </a:lnTo>
                    <a:lnTo>
                      <a:pt x="17" y="50"/>
                    </a:lnTo>
                    <a:lnTo>
                      <a:pt x="18" y="49"/>
                    </a:lnTo>
                    <a:lnTo>
                      <a:pt x="42" y="33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5" y="32"/>
                    </a:lnTo>
                    <a:lnTo>
                      <a:pt x="47" y="32"/>
                    </a:lnTo>
                    <a:lnTo>
                      <a:pt x="151" y="32"/>
                    </a:lnTo>
                    <a:lnTo>
                      <a:pt x="155" y="33"/>
                    </a:lnTo>
                    <a:lnTo>
                      <a:pt x="157" y="34"/>
                    </a:lnTo>
                    <a:lnTo>
                      <a:pt x="158" y="37"/>
                    </a:lnTo>
                    <a:lnTo>
                      <a:pt x="159" y="40"/>
                    </a:lnTo>
                    <a:lnTo>
                      <a:pt x="159" y="99"/>
                    </a:lnTo>
                    <a:lnTo>
                      <a:pt x="180" y="99"/>
                    </a:lnTo>
                    <a:lnTo>
                      <a:pt x="180" y="0"/>
                    </a:lnTo>
                    <a:lnTo>
                      <a:pt x="85" y="0"/>
                    </a:lnTo>
                    <a:lnTo>
                      <a:pt x="6" y="38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" name="Freeform 170"/>
              <p:cNvSpPr>
                <a:spLocks/>
              </p:cNvSpPr>
              <p:nvPr/>
            </p:nvSpPr>
            <p:spPr bwMode="auto">
              <a:xfrm>
                <a:off x="3509" y="3084"/>
                <a:ext cx="87" cy="23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67" y="2"/>
                  </a:cxn>
                  <a:cxn ang="0">
                    <a:pos x="60" y="8"/>
                  </a:cxn>
                  <a:cxn ang="0">
                    <a:pos x="51" y="13"/>
                  </a:cxn>
                  <a:cxn ang="0">
                    <a:pos x="41" y="20"/>
                  </a:cxn>
                  <a:cxn ang="0">
                    <a:pos x="29" y="27"/>
                  </a:cxn>
                  <a:cxn ang="0">
                    <a:pos x="19" y="35"/>
                  </a:cxn>
                  <a:cxn ang="0">
                    <a:pos x="8" y="41"/>
                  </a:cxn>
                  <a:cxn ang="0">
                    <a:pos x="0" y="47"/>
                  </a:cxn>
                  <a:cxn ang="0">
                    <a:pos x="79" y="9"/>
                  </a:cxn>
                  <a:cxn ang="0">
                    <a:pos x="174" y="9"/>
                  </a:cxn>
                  <a:cxn ang="0">
                    <a:pos x="174" y="0"/>
                  </a:cxn>
                  <a:cxn ang="0">
                    <a:pos x="155" y="0"/>
                  </a:cxn>
                  <a:cxn ang="0">
                    <a:pos x="136" y="0"/>
                  </a:cxn>
                  <a:cxn ang="0">
                    <a:pos x="119" y="0"/>
                  </a:cxn>
                  <a:cxn ang="0">
                    <a:pos x="104" y="0"/>
                  </a:cxn>
                  <a:cxn ang="0">
                    <a:pos x="91" y="0"/>
                  </a:cxn>
                  <a:cxn ang="0">
                    <a:pos x="81" y="0"/>
                  </a:cxn>
                  <a:cxn ang="0">
                    <a:pos x="74" y="0"/>
                  </a:cxn>
                  <a:cxn ang="0">
                    <a:pos x="70" y="0"/>
                  </a:cxn>
                </a:cxnLst>
                <a:rect l="0" t="0" r="r" b="b"/>
                <a:pathLst>
                  <a:path w="174" h="47">
                    <a:moveTo>
                      <a:pt x="70" y="0"/>
                    </a:moveTo>
                    <a:lnTo>
                      <a:pt x="67" y="2"/>
                    </a:lnTo>
                    <a:lnTo>
                      <a:pt x="60" y="8"/>
                    </a:lnTo>
                    <a:lnTo>
                      <a:pt x="51" y="13"/>
                    </a:lnTo>
                    <a:lnTo>
                      <a:pt x="41" y="20"/>
                    </a:lnTo>
                    <a:lnTo>
                      <a:pt x="29" y="27"/>
                    </a:lnTo>
                    <a:lnTo>
                      <a:pt x="19" y="35"/>
                    </a:lnTo>
                    <a:lnTo>
                      <a:pt x="8" y="41"/>
                    </a:lnTo>
                    <a:lnTo>
                      <a:pt x="0" y="47"/>
                    </a:lnTo>
                    <a:lnTo>
                      <a:pt x="79" y="9"/>
                    </a:lnTo>
                    <a:lnTo>
                      <a:pt x="174" y="9"/>
                    </a:lnTo>
                    <a:lnTo>
                      <a:pt x="174" y="0"/>
                    </a:lnTo>
                    <a:lnTo>
                      <a:pt x="155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91" y="0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6" name="TextBox 825"/>
          <p:cNvSpPr txBox="1"/>
          <p:nvPr/>
        </p:nvSpPr>
        <p:spPr>
          <a:xfrm>
            <a:off x="5113589" y="3593944"/>
            <a:ext cx="1110996" cy="305761"/>
          </a:xfrm>
          <a:prstGeom prst="rect">
            <a:avLst/>
          </a:prstGeom>
          <a:noFill/>
        </p:spPr>
        <p:txBody>
          <a:bodyPr wrap="square" lIns="119924" tIns="59962" rIns="119924" bIns="59962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Kazakhstan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7" name="TextBox 826"/>
          <p:cNvSpPr txBox="1"/>
          <p:nvPr/>
        </p:nvSpPr>
        <p:spPr>
          <a:xfrm>
            <a:off x="2707955" y="3203339"/>
            <a:ext cx="1047729" cy="305761"/>
          </a:xfrm>
          <a:prstGeom prst="rect">
            <a:avLst/>
          </a:prstGeom>
          <a:noFill/>
        </p:spPr>
        <p:txBody>
          <a:bodyPr wrap="square" lIns="119924" tIns="59962" rIns="119924" bIns="59962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Belarus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28" name="Рисунок 8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08" y="2857717"/>
            <a:ext cx="321226" cy="252724"/>
          </a:xfrm>
          <a:prstGeom prst="rect">
            <a:avLst/>
          </a:prstGeom>
        </p:spPr>
      </p:pic>
      <p:sp>
        <p:nvSpPr>
          <p:cNvPr id="829" name="Прямоугольник 8"/>
          <p:cNvSpPr/>
          <p:nvPr/>
        </p:nvSpPr>
        <p:spPr>
          <a:xfrm>
            <a:off x="319281" y="5845324"/>
            <a:ext cx="11444841" cy="451405"/>
          </a:xfrm>
          <a:prstGeom prst="rect">
            <a:avLst/>
          </a:prstGeom>
        </p:spPr>
        <p:txBody>
          <a:bodyPr wrap="square" lIns="119924" tIns="59962" rIns="119924" bIns="59962">
            <a:spAutoFit/>
          </a:bodyPr>
          <a:lstStyle/>
          <a:p>
            <a:r>
              <a:rPr lang="en-US" sz="2100" dirty="0"/>
              <a:t> Yokohama Port </a:t>
            </a:r>
            <a:r>
              <a:rPr lang="ru-RU" sz="2100" dirty="0"/>
              <a:t>(</a:t>
            </a:r>
            <a:r>
              <a:rPr lang="en-US" sz="2100" dirty="0"/>
              <a:t>Japan</a:t>
            </a:r>
            <a:r>
              <a:rPr lang="ru-RU" sz="2100" dirty="0"/>
              <a:t>) –</a:t>
            </a:r>
            <a:r>
              <a:rPr lang="en-US" sz="2100" dirty="0"/>
              <a:t>Vladivostok</a:t>
            </a:r>
            <a:r>
              <a:rPr lang="ru-RU" sz="2100" dirty="0"/>
              <a:t> </a:t>
            </a:r>
            <a:r>
              <a:rPr lang="en-US" sz="2100" dirty="0"/>
              <a:t>Port </a:t>
            </a:r>
            <a:r>
              <a:rPr lang="ru-RU" sz="2100" dirty="0"/>
              <a:t>(</a:t>
            </a:r>
            <a:r>
              <a:rPr lang="en-US" sz="2100" dirty="0"/>
              <a:t>Russia</a:t>
            </a:r>
            <a:r>
              <a:rPr lang="ru-RU" sz="2100" dirty="0"/>
              <a:t>) – </a:t>
            </a:r>
            <a:r>
              <a:rPr lang="en-US" sz="2100" dirty="0"/>
              <a:t>Silikatnaya station</a:t>
            </a:r>
            <a:endParaRPr lang="ru-RU" sz="2100" u="sng" dirty="0"/>
          </a:p>
        </p:txBody>
      </p:sp>
      <p:sp>
        <p:nvSpPr>
          <p:cNvPr id="831" name="TextBox 830"/>
          <p:cNvSpPr txBox="1"/>
          <p:nvPr/>
        </p:nvSpPr>
        <p:spPr>
          <a:xfrm>
            <a:off x="3843945" y="2560654"/>
            <a:ext cx="1122725" cy="321150"/>
          </a:xfrm>
          <a:prstGeom prst="rect">
            <a:avLst/>
          </a:prstGeom>
          <a:noFill/>
        </p:spPr>
        <p:txBody>
          <a:bodyPr wrap="square" lIns="119924" tIns="59962" rIns="119924" bIns="59962" rtlCol="0">
            <a:spAutoFit/>
          </a:bodyPr>
          <a:lstStyle/>
          <a:p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Silikatnaya</a:t>
            </a:r>
            <a:endParaRPr lang="ru-RU" sz="1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2" name="TextBox 831"/>
          <p:cNvSpPr txBox="1"/>
          <p:nvPr/>
        </p:nvSpPr>
        <p:spPr>
          <a:xfrm>
            <a:off x="9654129" y="4153502"/>
            <a:ext cx="1530989" cy="336539"/>
          </a:xfrm>
          <a:prstGeom prst="rect">
            <a:avLst/>
          </a:prstGeom>
          <a:noFill/>
        </p:spPr>
        <p:txBody>
          <a:bodyPr wrap="square" lIns="119924" tIns="59962" rIns="119924" bIns="59962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Vladivostok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2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3 L -0.0007 -0.00093 L -0.00347 -0.00278 C -0.00382 -0.00309 -0.00434 -0.00309 -0.00452 -0.0034 C -0.00486 -0.00401 -0.00504 -0.00494 -0.00521 -0.00525 C -0.00556 -0.00587 -0.00608 -0.00617 -0.00625 -0.00648 C -0.00712 -0.00772 -0.00764 -0.00895 -0.00834 -0.01019 C -0.00868 -0.0108 -0.00903 -0.01173 -0.00938 -0.01204 L -0.01042 -0.01327 C -0.01233 -0.01821 -0.0099 -0.01235 -0.01215 -0.01636 C -0.0125 -0.01698 -0.01268 -0.0179 -0.01285 -0.01821 C -0.01354 -0.01945 -0.01493 -0.02068 -0.01493 -0.02068 C -0.01511 -0.0213 -0.01511 -0.02222 -0.01528 -0.02253 C -0.01597 -0.02377 -0.01736 -0.025 -0.01736 -0.025 C -0.01823 -0.02901 -0.01719 -0.02469 -0.01875 -0.0287 C -0.0191 -0.02963 -0.01927 -0.03056 -0.01945 -0.03117 C -0.01979 -0.0321 -0.02031 -0.03241 -0.02049 -0.03303 C -0.02101 -0.03426 -0.02136 -0.0358 -0.02188 -0.03673 C -0.02292 -0.03858 -0.02309 -0.03858 -0.02361 -0.04043 C -0.02396 -0.04136 -0.02413 -0.04228 -0.02431 -0.0429 C -0.02465 -0.04383 -0.02518 -0.04414 -0.02535 -0.04475 C -0.0257 -0.04537 -0.02587 -0.0463 -0.02604 -0.04661 C -0.02674 -0.04815 -0.02761 -0.04908 -0.02813 -0.05031 C -0.03021 -0.05556 -0.029 -0.05309 -0.0316 -0.05772 L -0.03264 -0.05957 C -0.03368 -0.06451 -0.03247 -0.05864 -0.03368 -0.06327 C -0.03386 -0.06389 -0.03403 -0.06482 -0.03403 -0.06512 C -0.03438 -0.06605 -0.03455 -0.06636 -0.03472 -0.06698 C -0.03507 -0.06821 -0.03542 -0.07037 -0.03542 -0.0713 C -0.03577 -0.07284 -0.03594 -0.07377 -0.03611 -0.075 C -0.03663 -0.07716 -0.03646 -0.07624 -0.03646 -0.07747 " pathEditMode="relative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2.77778E-7 -3.7037E-7 C -0.00104 -0.00371 -0.00208 -0.00741 -0.00278 -0.01111 C -0.00347 -0.01358 -0.00347 -0.01636 -0.00417 -0.01852 C -0.00469 -0.01976 -0.00521 -0.02099 -0.00556 -0.02222 C -0.0059 -0.02346 -0.0059 -0.025 -0.00625 -0.02593 C -0.00695 -0.02747 -0.00781 -0.0284 -0.00833 -0.02963 C -0.01285 -0.03982 -0.0092 -0.03488 -0.0132 -0.03951 C -0.01372 -0.04074 -0.01424 -0.04198 -0.01458 -0.04321 C -0.01493 -0.04445 -0.01493 -0.04599 -0.01528 -0.04692 C -0.01597 -0.04846 -0.01684 -0.04939 -0.01736 -0.05062 C -0.01806 -0.05185 -0.01823 -0.0534 -0.01875 -0.05432 L -0.025 -0.06543 C -0.0257 -0.06667 -0.02639 -0.06821 -0.02708 -0.06914 C -0.02778 -0.07006 -0.02865 -0.07068 -0.02917 -0.07161 C -0.03004 -0.07284 -0.03056 -0.07439 -0.03125 -0.07531 C -0.03212 -0.07655 -0.03316 -0.07685 -0.03403 -0.07778 C -0.03559 -0.07932 -0.03681 -0.08148 -0.0382 -0.08272 C -0.04011 -0.08457 -0.04184 -0.08673 -0.04375 -0.08766 C -0.04445 -0.08827 -0.04531 -0.08858 -0.04583 -0.08889 C -0.0467 -0.08982 -0.04722 -0.09105 -0.04792 -0.09136 C -0.04931 -0.0926 -0.0507 -0.09321 -0.05208 -0.09383 C -0.05278 -0.09445 -0.05347 -0.09506 -0.05417 -0.09506 C -0.05556 -0.09568 -0.05712 -0.09599 -0.05833 -0.0963 C -0.06267 -0.09815 -0.05886 -0.09908 -0.06597 -0.1 C -0.06945 -0.10062 -0.0757 -0.10155 -0.07917 -0.10247 C -0.08021 -0.10278 -0.08108 -0.1034 -0.08195 -0.10371 C -0.08872 -0.1034 -0.09549 -0.1034 -0.10208 -0.10247 C -0.10295 -0.10247 -0.10347 -0.10185 -0.10417 -0.10124 C -0.10816 -0.09969 -0.10695 -0.10093 -0.11042 -0.09877 C -0.11198 -0.09815 -0.1132 -0.09722 -0.11458 -0.0963 L -0.11875 -0.09383 C -0.11945 -0.09352 -0.12014 -0.0929 -0.12083 -0.0926 C -0.12205 -0.09229 -0.12326 -0.09198 -0.12431 -0.09136 C -0.12517 -0.09105 -0.1257 -0.09043 -0.12639 -0.09013 C -0.12813 -0.08982 -0.12969 -0.08951 -0.13125 -0.08889 L -0.16945 -0.09013 C -0.18368 -0.09105 -0.16771 -0.09105 -0.17917 -0.09383 L -0.18403 -0.09506 L -0.1882 -0.09753 C -0.18889 -0.09815 -0.18958 -0.09877 -0.19028 -0.09877 C -0.19167 -0.09939 -0.19323 -0.09969 -0.19445 -0.1 C -0.19601 -0.10093 -0.19722 -0.10216 -0.19861 -0.10247 C -0.21285 -0.10618 -0.19514 -0.10155 -0.20764 -0.10494 C -0.20938 -0.10556 -0.21094 -0.10587 -0.2125 -0.10618 C -0.21372 -0.10679 -0.21493 -0.10741 -0.21597 -0.10741 C -0.21875 -0.10803 -0.22153 -0.10834 -0.22431 -0.10864 C -0.22552 -0.10926 -0.22674 -0.10957 -0.22778 -0.10988 C -0.23299 -0.11204 -0.2309 -0.11235 -0.23889 -0.11358 C -0.25365 -0.11636 -0.24653 -0.11358 -0.25764 -0.11605 C -0.25886 -0.11636 -0.26007 -0.11698 -0.26111 -0.11729 C -0.26215 -0.1179 -0.26302 -0.11852 -0.26389 -0.11852 C -0.26701 -0.11945 -0.26997 -0.11945 -0.27292 -0.11976 C -0.30122 -0.12994 -0.2717 -0.11976 -0.35139 -0.12222 C -0.35261 -0.12253 -0.35382 -0.12346 -0.35486 -0.12346 C -0.35938 -0.12439 -0.36372 -0.12439 -0.36806 -0.12469 C -0.38629 -0.1355 -0.36754 -0.125 -0.42083 -0.12716 C -0.42222 -0.12747 -0.42761 -0.12902 -0.42917 -0.12963 C -0.43004 -0.13025 -0.43056 -0.13087 -0.43125 -0.13087 C -0.43299 -0.13148 -0.43455 -0.13179 -0.43611 -0.1321 C -0.4375 -0.13303 -0.43889 -0.13426 -0.44028 -0.13457 C -0.44445 -0.13581 -0.44879 -0.13673 -0.45278 -0.13827 C -0.45833 -0.14074 -0.45365 -0.13889 -0.4625 -0.14074 C -0.46424 -0.14136 -0.4658 -0.14167 -0.46736 -0.14198 C -0.47136 -0.14661 -0.46771 -0.14321 -0.47361 -0.14568 C -0.47517 -0.14661 -0.47639 -0.14753 -0.47778 -0.14815 C -0.47882 -0.14877 -0.47969 -0.14908 -0.48056 -0.14939 C -0.48212 -0.15031 -0.48333 -0.15124 -0.48472 -0.15185 C -0.48542 -0.15247 -0.48629 -0.15278 -0.48681 -0.15309 C -0.48785 -0.15402 -0.48872 -0.15494 -0.48958 -0.15556 L -0.49583 -0.15926 L -0.49792 -0.1605 C -0.49861 -0.16111 -0.49931 -0.16173 -0.5 -0.16173 C -0.50243 -0.16266 -0.50469 -0.1642 -0.50695 -0.1642 C -0.51927 -0.16574 -0.51493 -0.16543 -0.52014 -0.16543 " pathEditMode="relative" ptsTypes="AAAAAAAAAAAAAA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rot="16200000">
            <a:off x="5842824" y="-4422438"/>
            <a:ext cx="204376" cy="11871675"/>
            <a:chOff x="6458746" y="2221422"/>
            <a:chExt cx="324098" cy="465089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650079" y="2229477"/>
              <a:ext cx="132765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529006" y="2221422"/>
              <a:ext cx="127970" cy="46508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458746" y="2229477"/>
              <a:ext cx="72501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9" y="1124744"/>
            <a:ext cx="616742" cy="6270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2" descr="C:\Users\morozova\Desktop\моя\Инфографика\IT and BUSSINES\analitica-digi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4"/>
          <a:stretch/>
        </p:blipFill>
        <p:spPr bwMode="auto">
          <a:xfrm>
            <a:off x="-1" y="-1647"/>
            <a:ext cx="11880852" cy="10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0"/>
            <a:ext cx="11880850" cy="1012516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8780" tIns="54391" rIns="108780" bIns="54391" anchor="ctr"/>
          <a:lstStyle/>
          <a:p>
            <a:endParaRPr lang="en-US" sz="2900" dirty="0">
              <a:solidFill>
                <a:schemeClr val="l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-1" y="143961"/>
            <a:ext cx="11880852" cy="932723"/>
            <a:chOff x="0" y="1377"/>
            <a:chExt cx="5760" cy="48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377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0" y="1494"/>
              <a:ext cx="5753" cy="334"/>
            </a:xfrm>
            <a:custGeom>
              <a:avLst/>
              <a:gdLst>
                <a:gd name="T0" fmla="*/ 4522 w 5753"/>
                <a:gd name="T1" fmla="*/ 296 h 334"/>
                <a:gd name="T2" fmla="*/ 4478 w 5753"/>
                <a:gd name="T3" fmla="*/ 325 h 334"/>
                <a:gd name="T4" fmla="*/ 4423 w 5753"/>
                <a:gd name="T5" fmla="*/ 334 h 334"/>
                <a:gd name="T6" fmla="*/ 0 w 5753"/>
                <a:gd name="T7" fmla="*/ 334 h 334"/>
                <a:gd name="T8" fmla="*/ 4437 w 5753"/>
                <a:gd name="T9" fmla="*/ 324 h 334"/>
                <a:gd name="T10" fmla="*/ 4471 w 5753"/>
                <a:gd name="T11" fmla="*/ 312 h 334"/>
                <a:gd name="T12" fmla="*/ 5091 w 5753"/>
                <a:gd name="T13" fmla="*/ 0 h 334"/>
                <a:gd name="T14" fmla="*/ 5753 w 5753"/>
                <a:gd name="T15" fmla="*/ 118 h 334"/>
                <a:gd name="T16" fmla="*/ 5126 w 5753"/>
                <a:gd name="T17" fmla="*/ 122 h 334"/>
                <a:gd name="T18" fmla="*/ 5091 w 5753"/>
                <a:gd name="T19" fmla="*/ 141 h 334"/>
                <a:gd name="T20" fmla="*/ 4971 w 5753"/>
                <a:gd name="T21" fmla="*/ 156 h 334"/>
                <a:gd name="T22" fmla="*/ 4995 w 5753"/>
                <a:gd name="T23" fmla="*/ 122 h 334"/>
                <a:gd name="T24" fmla="*/ 5032 w 5753"/>
                <a:gd name="T25" fmla="*/ 75 h 334"/>
                <a:gd name="T26" fmla="*/ 5086 w 5753"/>
                <a:gd name="T27" fmla="*/ 7 h 334"/>
                <a:gd name="T28" fmla="*/ 4808 w 5753"/>
                <a:gd name="T29" fmla="*/ 0 h 334"/>
                <a:gd name="T30" fmla="*/ 4987 w 5753"/>
                <a:gd name="T31" fmla="*/ 31 h 334"/>
                <a:gd name="T32" fmla="*/ 4938 w 5753"/>
                <a:gd name="T33" fmla="*/ 94 h 334"/>
                <a:gd name="T34" fmla="*/ 4904 w 5753"/>
                <a:gd name="T35" fmla="*/ 139 h 334"/>
                <a:gd name="T36" fmla="*/ 4695 w 5753"/>
                <a:gd name="T37" fmla="*/ 156 h 334"/>
                <a:gd name="T38" fmla="*/ 4650 w 5753"/>
                <a:gd name="T39" fmla="*/ 165 h 334"/>
                <a:gd name="T40" fmla="*/ 4613 w 5753"/>
                <a:gd name="T41" fmla="*/ 190 h 334"/>
                <a:gd name="T42" fmla="*/ 4571 w 5753"/>
                <a:gd name="T43" fmla="*/ 240 h 334"/>
                <a:gd name="T44" fmla="*/ 4527 w 5753"/>
                <a:gd name="T45" fmla="*/ 291 h 334"/>
                <a:gd name="T46" fmla="*/ 4510 w 5753"/>
                <a:gd name="T47" fmla="*/ 270 h 334"/>
                <a:gd name="T48" fmla="*/ 4541 w 5753"/>
                <a:gd name="T49" fmla="*/ 235 h 334"/>
                <a:gd name="T50" fmla="*/ 4557 w 5753"/>
                <a:gd name="T51" fmla="*/ 216 h 334"/>
                <a:gd name="T52" fmla="*/ 4574 w 5753"/>
                <a:gd name="T53" fmla="*/ 198 h 334"/>
                <a:gd name="T54" fmla="*/ 4597 w 5753"/>
                <a:gd name="T55" fmla="*/ 170 h 334"/>
                <a:gd name="T56" fmla="*/ 4630 w 5753"/>
                <a:gd name="T57" fmla="*/ 127 h 334"/>
                <a:gd name="T58" fmla="*/ 4672 w 5753"/>
                <a:gd name="T59" fmla="*/ 75 h 334"/>
                <a:gd name="T60" fmla="*/ 4709 w 5753"/>
                <a:gd name="T61" fmla="*/ 36 h 334"/>
                <a:gd name="T62" fmla="*/ 4751 w 5753"/>
                <a:gd name="T63" fmla="*/ 10 h 334"/>
                <a:gd name="T64" fmla="*/ 4808 w 5753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753" h="334">
                  <a:moveTo>
                    <a:pt x="4487" y="296"/>
                  </a:moveTo>
                  <a:lnTo>
                    <a:pt x="4522" y="296"/>
                  </a:lnTo>
                  <a:lnTo>
                    <a:pt x="4501" y="313"/>
                  </a:lnTo>
                  <a:lnTo>
                    <a:pt x="4478" y="325"/>
                  </a:lnTo>
                  <a:lnTo>
                    <a:pt x="4454" y="331"/>
                  </a:lnTo>
                  <a:lnTo>
                    <a:pt x="4423" y="334"/>
                  </a:lnTo>
                  <a:lnTo>
                    <a:pt x="4382" y="334"/>
                  </a:lnTo>
                  <a:lnTo>
                    <a:pt x="0" y="334"/>
                  </a:lnTo>
                  <a:lnTo>
                    <a:pt x="0" y="324"/>
                  </a:lnTo>
                  <a:lnTo>
                    <a:pt x="4437" y="324"/>
                  </a:lnTo>
                  <a:lnTo>
                    <a:pt x="4454" y="320"/>
                  </a:lnTo>
                  <a:lnTo>
                    <a:pt x="4471" y="312"/>
                  </a:lnTo>
                  <a:lnTo>
                    <a:pt x="4487" y="296"/>
                  </a:lnTo>
                  <a:close/>
                  <a:moveTo>
                    <a:pt x="5091" y="0"/>
                  </a:moveTo>
                  <a:lnTo>
                    <a:pt x="5753" y="0"/>
                  </a:lnTo>
                  <a:lnTo>
                    <a:pt x="5753" y="118"/>
                  </a:lnTo>
                  <a:lnTo>
                    <a:pt x="5149" y="118"/>
                  </a:lnTo>
                  <a:lnTo>
                    <a:pt x="5126" y="122"/>
                  </a:lnTo>
                  <a:lnTo>
                    <a:pt x="5107" y="129"/>
                  </a:lnTo>
                  <a:lnTo>
                    <a:pt x="5091" y="141"/>
                  </a:lnTo>
                  <a:lnTo>
                    <a:pt x="5077" y="156"/>
                  </a:lnTo>
                  <a:lnTo>
                    <a:pt x="4971" y="156"/>
                  </a:lnTo>
                  <a:lnTo>
                    <a:pt x="4983" y="141"/>
                  </a:lnTo>
                  <a:lnTo>
                    <a:pt x="4995" y="122"/>
                  </a:lnTo>
                  <a:lnTo>
                    <a:pt x="5013" y="101"/>
                  </a:lnTo>
                  <a:lnTo>
                    <a:pt x="5032" y="75"/>
                  </a:lnTo>
                  <a:lnTo>
                    <a:pt x="5056" y="45"/>
                  </a:lnTo>
                  <a:lnTo>
                    <a:pt x="5086" y="7"/>
                  </a:lnTo>
                  <a:lnTo>
                    <a:pt x="5091" y="0"/>
                  </a:lnTo>
                  <a:close/>
                  <a:moveTo>
                    <a:pt x="4808" y="0"/>
                  </a:moveTo>
                  <a:lnTo>
                    <a:pt x="5011" y="0"/>
                  </a:lnTo>
                  <a:lnTo>
                    <a:pt x="4987" y="31"/>
                  </a:lnTo>
                  <a:lnTo>
                    <a:pt x="4960" y="66"/>
                  </a:lnTo>
                  <a:lnTo>
                    <a:pt x="4938" y="94"/>
                  </a:lnTo>
                  <a:lnTo>
                    <a:pt x="4918" y="118"/>
                  </a:lnTo>
                  <a:lnTo>
                    <a:pt x="4904" y="139"/>
                  </a:lnTo>
                  <a:lnTo>
                    <a:pt x="4891" y="156"/>
                  </a:lnTo>
                  <a:lnTo>
                    <a:pt x="4695" y="156"/>
                  </a:lnTo>
                  <a:lnTo>
                    <a:pt x="4671" y="158"/>
                  </a:lnTo>
                  <a:lnTo>
                    <a:pt x="4650" y="165"/>
                  </a:lnTo>
                  <a:lnTo>
                    <a:pt x="4632" y="174"/>
                  </a:lnTo>
                  <a:lnTo>
                    <a:pt x="4613" y="190"/>
                  </a:lnTo>
                  <a:lnTo>
                    <a:pt x="4594" y="210"/>
                  </a:lnTo>
                  <a:lnTo>
                    <a:pt x="4571" y="240"/>
                  </a:lnTo>
                  <a:lnTo>
                    <a:pt x="4548" y="268"/>
                  </a:lnTo>
                  <a:lnTo>
                    <a:pt x="4527" y="291"/>
                  </a:lnTo>
                  <a:lnTo>
                    <a:pt x="4492" y="291"/>
                  </a:lnTo>
                  <a:lnTo>
                    <a:pt x="4510" y="270"/>
                  </a:lnTo>
                  <a:lnTo>
                    <a:pt x="4531" y="245"/>
                  </a:lnTo>
                  <a:lnTo>
                    <a:pt x="4541" y="235"/>
                  </a:lnTo>
                  <a:lnTo>
                    <a:pt x="4550" y="224"/>
                  </a:lnTo>
                  <a:lnTo>
                    <a:pt x="4557" y="216"/>
                  </a:lnTo>
                  <a:lnTo>
                    <a:pt x="4566" y="207"/>
                  </a:lnTo>
                  <a:lnTo>
                    <a:pt x="4574" y="198"/>
                  </a:lnTo>
                  <a:lnTo>
                    <a:pt x="4585" y="186"/>
                  </a:lnTo>
                  <a:lnTo>
                    <a:pt x="4597" y="170"/>
                  </a:lnTo>
                  <a:lnTo>
                    <a:pt x="4611" y="151"/>
                  </a:lnTo>
                  <a:lnTo>
                    <a:pt x="4630" y="127"/>
                  </a:lnTo>
                  <a:lnTo>
                    <a:pt x="4655" y="97"/>
                  </a:lnTo>
                  <a:lnTo>
                    <a:pt x="4672" y="75"/>
                  </a:lnTo>
                  <a:lnTo>
                    <a:pt x="4690" y="54"/>
                  </a:lnTo>
                  <a:lnTo>
                    <a:pt x="4709" y="36"/>
                  </a:lnTo>
                  <a:lnTo>
                    <a:pt x="4728" y="21"/>
                  </a:lnTo>
                  <a:lnTo>
                    <a:pt x="4751" y="10"/>
                  </a:lnTo>
                  <a:lnTo>
                    <a:pt x="4777" y="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0" y="1650"/>
              <a:ext cx="5753" cy="140"/>
            </a:xfrm>
            <a:custGeom>
              <a:avLst/>
              <a:gdLst>
                <a:gd name="T0" fmla="*/ 4527 w 5753"/>
                <a:gd name="T1" fmla="*/ 135 h 140"/>
                <a:gd name="T2" fmla="*/ 4782 w 5753"/>
                <a:gd name="T3" fmla="*/ 135 h 140"/>
                <a:gd name="T4" fmla="*/ 4775 w 5753"/>
                <a:gd name="T5" fmla="*/ 140 h 140"/>
                <a:gd name="T6" fmla="*/ 4522 w 5753"/>
                <a:gd name="T7" fmla="*/ 140 h 140"/>
                <a:gd name="T8" fmla="*/ 4527 w 5753"/>
                <a:gd name="T9" fmla="*/ 135 h 140"/>
                <a:gd name="T10" fmla="*/ 0 w 5753"/>
                <a:gd name="T11" fmla="*/ 135 h 140"/>
                <a:gd name="T12" fmla="*/ 4492 w 5753"/>
                <a:gd name="T13" fmla="*/ 135 h 140"/>
                <a:gd name="T14" fmla="*/ 4487 w 5753"/>
                <a:gd name="T15" fmla="*/ 140 h 140"/>
                <a:gd name="T16" fmla="*/ 0 w 5753"/>
                <a:gd name="T17" fmla="*/ 140 h 140"/>
                <a:gd name="T18" fmla="*/ 0 w 5753"/>
                <a:gd name="T19" fmla="*/ 135 h 140"/>
                <a:gd name="T20" fmla="*/ 5753 w 5753"/>
                <a:gd name="T21" fmla="*/ 0 h 140"/>
                <a:gd name="T22" fmla="*/ 5753 w 5753"/>
                <a:gd name="T23" fmla="*/ 46 h 140"/>
                <a:gd name="T24" fmla="*/ 5088 w 5753"/>
                <a:gd name="T25" fmla="*/ 46 h 140"/>
                <a:gd name="T26" fmla="*/ 5074 w 5753"/>
                <a:gd name="T27" fmla="*/ 48 h 140"/>
                <a:gd name="T28" fmla="*/ 5062 w 5753"/>
                <a:gd name="T29" fmla="*/ 51 h 140"/>
                <a:gd name="T30" fmla="*/ 5049 w 5753"/>
                <a:gd name="T31" fmla="*/ 60 h 140"/>
                <a:gd name="T32" fmla="*/ 5037 w 5753"/>
                <a:gd name="T33" fmla="*/ 72 h 140"/>
                <a:gd name="T34" fmla="*/ 5023 w 5753"/>
                <a:gd name="T35" fmla="*/ 89 h 140"/>
                <a:gd name="T36" fmla="*/ 5006 w 5753"/>
                <a:gd name="T37" fmla="*/ 110 h 140"/>
                <a:gd name="T38" fmla="*/ 4994 w 5753"/>
                <a:gd name="T39" fmla="*/ 124 h 140"/>
                <a:gd name="T40" fmla="*/ 4980 w 5753"/>
                <a:gd name="T41" fmla="*/ 133 h 140"/>
                <a:gd name="T42" fmla="*/ 4966 w 5753"/>
                <a:gd name="T43" fmla="*/ 138 h 140"/>
                <a:gd name="T44" fmla="*/ 4946 w 5753"/>
                <a:gd name="T45" fmla="*/ 140 h 140"/>
                <a:gd name="T46" fmla="*/ 4924 w 5753"/>
                <a:gd name="T47" fmla="*/ 140 h 140"/>
                <a:gd name="T48" fmla="*/ 4863 w 5753"/>
                <a:gd name="T49" fmla="*/ 140 h 140"/>
                <a:gd name="T50" fmla="*/ 4868 w 5753"/>
                <a:gd name="T51" fmla="*/ 135 h 140"/>
                <a:gd name="T52" fmla="*/ 4952 w 5753"/>
                <a:gd name="T53" fmla="*/ 135 h 140"/>
                <a:gd name="T54" fmla="*/ 4966 w 5753"/>
                <a:gd name="T55" fmla="*/ 131 h 140"/>
                <a:gd name="T56" fmla="*/ 4976 w 5753"/>
                <a:gd name="T57" fmla="*/ 122 h 140"/>
                <a:gd name="T58" fmla="*/ 4988 w 5753"/>
                <a:gd name="T59" fmla="*/ 108 h 140"/>
                <a:gd name="T60" fmla="*/ 5002 w 5753"/>
                <a:gd name="T61" fmla="*/ 93 h 140"/>
                <a:gd name="T62" fmla="*/ 5009 w 5753"/>
                <a:gd name="T63" fmla="*/ 86 h 140"/>
                <a:gd name="T64" fmla="*/ 5014 w 5753"/>
                <a:gd name="T65" fmla="*/ 79 h 140"/>
                <a:gd name="T66" fmla="*/ 5021 w 5753"/>
                <a:gd name="T67" fmla="*/ 72 h 140"/>
                <a:gd name="T68" fmla="*/ 5028 w 5753"/>
                <a:gd name="T69" fmla="*/ 63 h 140"/>
                <a:gd name="T70" fmla="*/ 5037 w 5753"/>
                <a:gd name="T71" fmla="*/ 51 h 140"/>
                <a:gd name="T72" fmla="*/ 5049 w 5753"/>
                <a:gd name="T73" fmla="*/ 35 h 140"/>
                <a:gd name="T74" fmla="*/ 5067 w 5753"/>
                <a:gd name="T75" fmla="*/ 14 h 140"/>
                <a:gd name="T76" fmla="*/ 5077 w 5753"/>
                <a:gd name="T77" fmla="*/ 0 h 140"/>
                <a:gd name="T78" fmla="*/ 5753 w 5753"/>
                <a:gd name="T79" fmla="*/ 0 h 1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53" h="140">
                  <a:moveTo>
                    <a:pt x="4527" y="135"/>
                  </a:moveTo>
                  <a:lnTo>
                    <a:pt x="4782" y="135"/>
                  </a:lnTo>
                  <a:lnTo>
                    <a:pt x="4775" y="140"/>
                  </a:lnTo>
                  <a:lnTo>
                    <a:pt x="4522" y="140"/>
                  </a:lnTo>
                  <a:lnTo>
                    <a:pt x="4527" y="135"/>
                  </a:lnTo>
                  <a:close/>
                  <a:moveTo>
                    <a:pt x="0" y="135"/>
                  </a:moveTo>
                  <a:lnTo>
                    <a:pt x="4492" y="135"/>
                  </a:lnTo>
                  <a:lnTo>
                    <a:pt x="4487" y="140"/>
                  </a:lnTo>
                  <a:lnTo>
                    <a:pt x="0" y="140"/>
                  </a:lnTo>
                  <a:lnTo>
                    <a:pt x="0" y="135"/>
                  </a:lnTo>
                  <a:close/>
                  <a:moveTo>
                    <a:pt x="5753" y="0"/>
                  </a:moveTo>
                  <a:lnTo>
                    <a:pt x="5753" y="46"/>
                  </a:lnTo>
                  <a:lnTo>
                    <a:pt x="5088" y="46"/>
                  </a:lnTo>
                  <a:lnTo>
                    <a:pt x="5074" y="48"/>
                  </a:lnTo>
                  <a:lnTo>
                    <a:pt x="5062" y="51"/>
                  </a:lnTo>
                  <a:lnTo>
                    <a:pt x="5049" y="60"/>
                  </a:lnTo>
                  <a:lnTo>
                    <a:pt x="5037" y="72"/>
                  </a:lnTo>
                  <a:lnTo>
                    <a:pt x="5023" y="89"/>
                  </a:lnTo>
                  <a:lnTo>
                    <a:pt x="5006" y="110"/>
                  </a:lnTo>
                  <a:lnTo>
                    <a:pt x="4994" y="124"/>
                  </a:lnTo>
                  <a:lnTo>
                    <a:pt x="4980" y="133"/>
                  </a:lnTo>
                  <a:lnTo>
                    <a:pt x="4966" y="138"/>
                  </a:lnTo>
                  <a:lnTo>
                    <a:pt x="4946" y="140"/>
                  </a:lnTo>
                  <a:lnTo>
                    <a:pt x="4924" y="140"/>
                  </a:lnTo>
                  <a:lnTo>
                    <a:pt x="4863" y="140"/>
                  </a:lnTo>
                  <a:lnTo>
                    <a:pt x="4868" y="135"/>
                  </a:lnTo>
                  <a:lnTo>
                    <a:pt x="4952" y="135"/>
                  </a:lnTo>
                  <a:lnTo>
                    <a:pt x="4966" y="131"/>
                  </a:lnTo>
                  <a:lnTo>
                    <a:pt x="4976" y="122"/>
                  </a:lnTo>
                  <a:lnTo>
                    <a:pt x="4988" y="108"/>
                  </a:lnTo>
                  <a:lnTo>
                    <a:pt x="5002" y="93"/>
                  </a:lnTo>
                  <a:lnTo>
                    <a:pt x="5009" y="86"/>
                  </a:lnTo>
                  <a:lnTo>
                    <a:pt x="5014" y="79"/>
                  </a:lnTo>
                  <a:lnTo>
                    <a:pt x="5021" y="72"/>
                  </a:lnTo>
                  <a:lnTo>
                    <a:pt x="5028" y="63"/>
                  </a:lnTo>
                  <a:lnTo>
                    <a:pt x="5037" y="51"/>
                  </a:lnTo>
                  <a:lnTo>
                    <a:pt x="5049" y="35"/>
                  </a:lnTo>
                  <a:lnTo>
                    <a:pt x="5067" y="14"/>
                  </a:lnTo>
                  <a:lnTo>
                    <a:pt x="5077" y="0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4487" y="1612"/>
              <a:ext cx="1266" cy="178"/>
            </a:xfrm>
            <a:custGeom>
              <a:avLst/>
              <a:gdLst>
                <a:gd name="T0" fmla="*/ 5 w 1266"/>
                <a:gd name="T1" fmla="*/ 173 h 178"/>
                <a:gd name="T2" fmla="*/ 40 w 1266"/>
                <a:gd name="T3" fmla="*/ 173 h 178"/>
                <a:gd name="T4" fmla="*/ 35 w 1266"/>
                <a:gd name="T5" fmla="*/ 178 h 178"/>
                <a:gd name="T6" fmla="*/ 0 w 1266"/>
                <a:gd name="T7" fmla="*/ 178 h 178"/>
                <a:gd name="T8" fmla="*/ 5 w 1266"/>
                <a:gd name="T9" fmla="*/ 173 h 178"/>
                <a:gd name="T10" fmla="*/ 662 w 1266"/>
                <a:gd name="T11" fmla="*/ 0 h 178"/>
                <a:gd name="T12" fmla="*/ 1266 w 1266"/>
                <a:gd name="T13" fmla="*/ 0 h 178"/>
                <a:gd name="T14" fmla="*/ 1266 w 1266"/>
                <a:gd name="T15" fmla="*/ 38 h 178"/>
                <a:gd name="T16" fmla="*/ 590 w 1266"/>
                <a:gd name="T17" fmla="*/ 38 h 178"/>
                <a:gd name="T18" fmla="*/ 604 w 1266"/>
                <a:gd name="T19" fmla="*/ 23 h 178"/>
                <a:gd name="T20" fmla="*/ 620 w 1266"/>
                <a:gd name="T21" fmla="*/ 11 h 178"/>
                <a:gd name="T22" fmla="*/ 639 w 1266"/>
                <a:gd name="T23" fmla="*/ 4 h 178"/>
                <a:gd name="T24" fmla="*/ 662 w 1266"/>
                <a:gd name="T25" fmla="*/ 0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6" h="178">
                  <a:moveTo>
                    <a:pt x="5" y="173"/>
                  </a:moveTo>
                  <a:lnTo>
                    <a:pt x="40" y="173"/>
                  </a:lnTo>
                  <a:lnTo>
                    <a:pt x="35" y="178"/>
                  </a:lnTo>
                  <a:lnTo>
                    <a:pt x="0" y="178"/>
                  </a:lnTo>
                  <a:lnTo>
                    <a:pt x="5" y="173"/>
                  </a:lnTo>
                  <a:close/>
                  <a:moveTo>
                    <a:pt x="662" y="0"/>
                  </a:moveTo>
                  <a:lnTo>
                    <a:pt x="1266" y="0"/>
                  </a:lnTo>
                  <a:lnTo>
                    <a:pt x="1266" y="38"/>
                  </a:lnTo>
                  <a:lnTo>
                    <a:pt x="590" y="38"/>
                  </a:lnTo>
                  <a:lnTo>
                    <a:pt x="604" y="23"/>
                  </a:lnTo>
                  <a:lnTo>
                    <a:pt x="620" y="11"/>
                  </a:lnTo>
                  <a:lnTo>
                    <a:pt x="639" y="4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1379"/>
              <a:ext cx="5753" cy="484"/>
            </a:xfrm>
            <a:custGeom>
              <a:avLst/>
              <a:gdLst>
                <a:gd name="T0" fmla="*/ 4775 w 5753"/>
                <a:gd name="T1" fmla="*/ 411 h 484"/>
                <a:gd name="T2" fmla="*/ 4863 w 5753"/>
                <a:gd name="T3" fmla="*/ 411 h 484"/>
                <a:gd name="T4" fmla="*/ 4833 w 5753"/>
                <a:gd name="T5" fmla="*/ 439 h 484"/>
                <a:gd name="T6" fmla="*/ 4805 w 5753"/>
                <a:gd name="T7" fmla="*/ 458 h 484"/>
                <a:gd name="T8" fmla="*/ 4777 w 5753"/>
                <a:gd name="T9" fmla="*/ 472 h 484"/>
                <a:gd name="T10" fmla="*/ 4747 w 5753"/>
                <a:gd name="T11" fmla="*/ 479 h 484"/>
                <a:gd name="T12" fmla="*/ 4716 w 5753"/>
                <a:gd name="T13" fmla="*/ 482 h 484"/>
                <a:gd name="T14" fmla="*/ 4681 w 5753"/>
                <a:gd name="T15" fmla="*/ 484 h 484"/>
                <a:gd name="T16" fmla="*/ 4636 w 5753"/>
                <a:gd name="T17" fmla="*/ 482 h 484"/>
                <a:gd name="T18" fmla="*/ 4585 w 5753"/>
                <a:gd name="T19" fmla="*/ 482 h 484"/>
                <a:gd name="T20" fmla="*/ 0 w 5753"/>
                <a:gd name="T21" fmla="*/ 482 h 484"/>
                <a:gd name="T22" fmla="*/ 0 w 5753"/>
                <a:gd name="T23" fmla="*/ 465 h 484"/>
                <a:gd name="T24" fmla="*/ 4671 w 5753"/>
                <a:gd name="T25" fmla="*/ 465 h 484"/>
                <a:gd name="T26" fmla="*/ 4698 w 5753"/>
                <a:gd name="T27" fmla="*/ 461 h 484"/>
                <a:gd name="T28" fmla="*/ 4725 w 5753"/>
                <a:gd name="T29" fmla="*/ 451 h 484"/>
                <a:gd name="T30" fmla="*/ 4751 w 5753"/>
                <a:gd name="T31" fmla="*/ 435 h 484"/>
                <a:gd name="T32" fmla="*/ 4775 w 5753"/>
                <a:gd name="T33" fmla="*/ 411 h 484"/>
                <a:gd name="T34" fmla="*/ 4971 w 5753"/>
                <a:gd name="T35" fmla="*/ 271 h 484"/>
                <a:gd name="T36" fmla="*/ 4959 w 5753"/>
                <a:gd name="T37" fmla="*/ 289 h 484"/>
                <a:gd name="T38" fmla="*/ 4948 w 5753"/>
                <a:gd name="T39" fmla="*/ 305 h 484"/>
                <a:gd name="T40" fmla="*/ 4934 w 5753"/>
                <a:gd name="T41" fmla="*/ 324 h 484"/>
                <a:gd name="T42" fmla="*/ 4918 w 5753"/>
                <a:gd name="T43" fmla="*/ 343 h 484"/>
                <a:gd name="T44" fmla="*/ 4899 w 5753"/>
                <a:gd name="T45" fmla="*/ 369 h 484"/>
                <a:gd name="T46" fmla="*/ 4868 w 5753"/>
                <a:gd name="T47" fmla="*/ 406 h 484"/>
                <a:gd name="T48" fmla="*/ 4782 w 5753"/>
                <a:gd name="T49" fmla="*/ 406 h 484"/>
                <a:gd name="T50" fmla="*/ 4814 w 5753"/>
                <a:gd name="T51" fmla="*/ 371 h 484"/>
                <a:gd name="T52" fmla="*/ 4829 w 5753"/>
                <a:gd name="T53" fmla="*/ 353 h 484"/>
                <a:gd name="T54" fmla="*/ 4842 w 5753"/>
                <a:gd name="T55" fmla="*/ 338 h 484"/>
                <a:gd name="T56" fmla="*/ 4854 w 5753"/>
                <a:gd name="T57" fmla="*/ 324 h 484"/>
                <a:gd name="T58" fmla="*/ 4864 w 5753"/>
                <a:gd name="T59" fmla="*/ 310 h 484"/>
                <a:gd name="T60" fmla="*/ 4877 w 5753"/>
                <a:gd name="T61" fmla="*/ 292 h 484"/>
                <a:gd name="T62" fmla="*/ 4891 w 5753"/>
                <a:gd name="T63" fmla="*/ 271 h 484"/>
                <a:gd name="T64" fmla="*/ 4971 w 5753"/>
                <a:gd name="T65" fmla="*/ 271 h 484"/>
                <a:gd name="T66" fmla="*/ 5219 w 5753"/>
                <a:gd name="T67" fmla="*/ 0 h 484"/>
                <a:gd name="T68" fmla="*/ 5753 w 5753"/>
                <a:gd name="T69" fmla="*/ 0 h 484"/>
                <a:gd name="T70" fmla="*/ 5753 w 5753"/>
                <a:gd name="T71" fmla="*/ 17 h 484"/>
                <a:gd name="T72" fmla="*/ 5254 w 5753"/>
                <a:gd name="T73" fmla="*/ 17 h 484"/>
                <a:gd name="T74" fmla="*/ 5219 w 5753"/>
                <a:gd name="T75" fmla="*/ 21 h 484"/>
                <a:gd name="T76" fmla="*/ 5187 w 5753"/>
                <a:gd name="T77" fmla="*/ 31 h 484"/>
                <a:gd name="T78" fmla="*/ 5159 w 5753"/>
                <a:gd name="T79" fmla="*/ 47 h 484"/>
                <a:gd name="T80" fmla="*/ 5135 w 5753"/>
                <a:gd name="T81" fmla="*/ 66 h 484"/>
                <a:gd name="T82" fmla="*/ 5112 w 5753"/>
                <a:gd name="T83" fmla="*/ 90 h 484"/>
                <a:gd name="T84" fmla="*/ 5091 w 5753"/>
                <a:gd name="T85" fmla="*/ 115 h 484"/>
                <a:gd name="T86" fmla="*/ 5011 w 5753"/>
                <a:gd name="T87" fmla="*/ 115 h 484"/>
                <a:gd name="T88" fmla="*/ 5034 w 5753"/>
                <a:gd name="T89" fmla="*/ 87 h 484"/>
                <a:gd name="T90" fmla="*/ 5058 w 5753"/>
                <a:gd name="T91" fmla="*/ 62 h 484"/>
                <a:gd name="T92" fmla="*/ 5083 w 5753"/>
                <a:gd name="T93" fmla="*/ 42 h 484"/>
                <a:gd name="T94" fmla="*/ 5110 w 5753"/>
                <a:gd name="T95" fmla="*/ 24 h 484"/>
                <a:gd name="T96" fmla="*/ 5142 w 5753"/>
                <a:gd name="T97" fmla="*/ 10 h 484"/>
                <a:gd name="T98" fmla="*/ 5177 w 5753"/>
                <a:gd name="T99" fmla="*/ 3 h 484"/>
                <a:gd name="T100" fmla="*/ 5219 w 5753"/>
                <a:gd name="T101" fmla="*/ 0 h 4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3" h="484">
                  <a:moveTo>
                    <a:pt x="4775" y="411"/>
                  </a:moveTo>
                  <a:lnTo>
                    <a:pt x="4863" y="411"/>
                  </a:lnTo>
                  <a:lnTo>
                    <a:pt x="4833" y="439"/>
                  </a:lnTo>
                  <a:lnTo>
                    <a:pt x="4805" y="458"/>
                  </a:lnTo>
                  <a:lnTo>
                    <a:pt x="4777" y="472"/>
                  </a:lnTo>
                  <a:lnTo>
                    <a:pt x="4747" y="479"/>
                  </a:lnTo>
                  <a:lnTo>
                    <a:pt x="4716" y="482"/>
                  </a:lnTo>
                  <a:lnTo>
                    <a:pt x="4681" y="484"/>
                  </a:lnTo>
                  <a:lnTo>
                    <a:pt x="4636" y="482"/>
                  </a:lnTo>
                  <a:lnTo>
                    <a:pt x="4585" y="482"/>
                  </a:lnTo>
                  <a:lnTo>
                    <a:pt x="0" y="482"/>
                  </a:lnTo>
                  <a:lnTo>
                    <a:pt x="0" y="465"/>
                  </a:lnTo>
                  <a:lnTo>
                    <a:pt x="4671" y="465"/>
                  </a:lnTo>
                  <a:lnTo>
                    <a:pt x="4698" y="461"/>
                  </a:lnTo>
                  <a:lnTo>
                    <a:pt x="4725" y="451"/>
                  </a:lnTo>
                  <a:lnTo>
                    <a:pt x="4751" y="435"/>
                  </a:lnTo>
                  <a:lnTo>
                    <a:pt x="4775" y="411"/>
                  </a:lnTo>
                  <a:close/>
                  <a:moveTo>
                    <a:pt x="4971" y="271"/>
                  </a:moveTo>
                  <a:lnTo>
                    <a:pt x="4959" y="289"/>
                  </a:lnTo>
                  <a:lnTo>
                    <a:pt x="4948" y="305"/>
                  </a:lnTo>
                  <a:lnTo>
                    <a:pt x="4934" y="324"/>
                  </a:lnTo>
                  <a:lnTo>
                    <a:pt x="4918" y="343"/>
                  </a:lnTo>
                  <a:lnTo>
                    <a:pt x="4899" y="369"/>
                  </a:lnTo>
                  <a:lnTo>
                    <a:pt x="4868" y="406"/>
                  </a:lnTo>
                  <a:lnTo>
                    <a:pt x="4782" y="406"/>
                  </a:lnTo>
                  <a:lnTo>
                    <a:pt x="4814" y="371"/>
                  </a:lnTo>
                  <a:lnTo>
                    <a:pt x="4829" y="353"/>
                  </a:lnTo>
                  <a:lnTo>
                    <a:pt x="4842" y="338"/>
                  </a:lnTo>
                  <a:lnTo>
                    <a:pt x="4854" y="324"/>
                  </a:lnTo>
                  <a:lnTo>
                    <a:pt x="4864" y="310"/>
                  </a:lnTo>
                  <a:lnTo>
                    <a:pt x="4877" y="292"/>
                  </a:lnTo>
                  <a:lnTo>
                    <a:pt x="4891" y="271"/>
                  </a:lnTo>
                  <a:lnTo>
                    <a:pt x="4971" y="271"/>
                  </a:lnTo>
                  <a:close/>
                  <a:moveTo>
                    <a:pt x="5219" y="0"/>
                  </a:moveTo>
                  <a:lnTo>
                    <a:pt x="5753" y="0"/>
                  </a:lnTo>
                  <a:lnTo>
                    <a:pt x="5753" y="17"/>
                  </a:lnTo>
                  <a:lnTo>
                    <a:pt x="5254" y="17"/>
                  </a:lnTo>
                  <a:lnTo>
                    <a:pt x="5219" y="21"/>
                  </a:lnTo>
                  <a:lnTo>
                    <a:pt x="5187" y="31"/>
                  </a:lnTo>
                  <a:lnTo>
                    <a:pt x="5159" y="47"/>
                  </a:lnTo>
                  <a:lnTo>
                    <a:pt x="5135" y="66"/>
                  </a:lnTo>
                  <a:lnTo>
                    <a:pt x="5112" y="90"/>
                  </a:lnTo>
                  <a:lnTo>
                    <a:pt x="5091" y="115"/>
                  </a:lnTo>
                  <a:lnTo>
                    <a:pt x="5011" y="115"/>
                  </a:lnTo>
                  <a:lnTo>
                    <a:pt x="5034" y="87"/>
                  </a:lnTo>
                  <a:lnTo>
                    <a:pt x="5058" y="62"/>
                  </a:lnTo>
                  <a:lnTo>
                    <a:pt x="5083" y="42"/>
                  </a:lnTo>
                  <a:lnTo>
                    <a:pt x="5110" y="24"/>
                  </a:lnTo>
                  <a:lnTo>
                    <a:pt x="5142" y="10"/>
                  </a:lnTo>
                  <a:lnTo>
                    <a:pt x="5177" y="3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891" y="1494"/>
              <a:ext cx="200" cy="156"/>
            </a:xfrm>
            <a:custGeom>
              <a:avLst/>
              <a:gdLst>
                <a:gd name="T0" fmla="*/ 120 w 200"/>
                <a:gd name="T1" fmla="*/ 0 h 156"/>
                <a:gd name="T2" fmla="*/ 200 w 200"/>
                <a:gd name="T3" fmla="*/ 0 h 156"/>
                <a:gd name="T4" fmla="*/ 195 w 200"/>
                <a:gd name="T5" fmla="*/ 7 h 156"/>
                <a:gd name="T6" fmla="*/ 165 w 200"/>
                <a:gd name="T7" fmla="*/ 45 h 156"/>
                <a:gd name="T8" fmla="*/ 141 w 200"/>
                <a:gd name="T9" fmla="*/ 75 h 156"/>
                <a:gd name="T10" fmla="*/ 122 w 200"/>
                <a:gd name="T11" fmla="*/ 101 h 156"/>
                <a:gd name="T12" fmla="*/ 104 w 200"/>
                <a:gd name="T13" fmla="*/ 122 h 156"/>
                <a:gd name="T14" fmla="*/ 92 w 200"/>
                <a:gd name="T15" fmla="*/ 141 h 156"/>
                <a:gd name="T16" fmla="*/ 80 w 200"/>
                <a:gd name="T17" fmla="*/ 156 h 156"/>
                <a:gd name="T18" fmla="*/ 0 w 200"/>
                <a:gd name="T19" fmla="*/ 156 h 156"/>
                <a:gd name="T20" fmla="*/ 13 w 200"/>
                <a:gd name="T21" fmla="*/ 139 h 156"/>
                <a:gd name="T22" fmla="*/ 27 w 200"/>
                <a:gd name="T23" fmla="*/ 118 h 156"/>
                <a:gd name="T24" fmla="*/ 47 w 200"/>
                <a:gd name="T25" fmla="*/ 94 h 156"/>
                <a:gd name="T26" fmla="*/ 69 w 200"/>
                <a:gd name="T27" fmla="*/ 66 h 156"/>
                <a:gd name="T28" fmla="*/ 96 w 200"/>
                <a:gd name="T29" fmla="*/ 31 h 156"/>
                <a:gd name="T30" fmla="*/ 120 w 200"/>
                <a:gd name="T31" fmla="*/ 0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0" h="156">
                  <a:moveTo>
                    <a:pt x="120" y="0"/>
                  </a:moveTo>
                  <a:lnTo>
                    <a:pt x="200" y="0"/>
                  </a:lnTo>
                  <a:lnTo>
                    <a:pt x="195" y="7"/>
                  </a:lnTo>
                  <a:lnTo>
                    <a:pt x="165" y="45"/>
                  </a:lnTo>
                  <a:lnTo>
                    <a:pt x="141" y="75"/>
                  </a:lnTo>
                  <a:lnTo>
                    <a:pt x="122" y="101"/>
                  </a:lnTo>
                  <a:lnTo>
                    <a:pt x="104" y="122"/>
                  </a:lnTo>
                  <a:lnTo>
                    <a:pt x="92" y="141"/>
                  </a:lnTo>
                  <a:lnTo>
                    <a:pt x="80" y="156"/>
                  </a:lnTo>
                  <a:lnTo>
                    <a:pt x="0" y="156"/>
                  </a:lnTo>
                  <a:lnTo>
                    <a:pt x="13" y="139"/>
                  </a:lnTo>
                  <a:lnTo>
                    <a:pt x="27" y="118"/>
                  </a:lnTo>
                  <a:lnTo>
                    <a:pt x="47" y="94"/>
                  </a:lnTo>
                  <a:lnTo>
                    <a:pt x="69" y="66"/>
                  </a:lnTo>
                  <a:lnTo>
                    <a:pt x="96" y="3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4775" y="1785"/>
              <a:ext cx="93" cy="5"/>
            </a:xfrm>
            <a:custGeom>
              <a:avLst/>
              <a:gdLst>
                <a:gd name="T0" fmla="*/ 7 w 93"/>
                <a:gd name="T1" fmla="*/ 0 h 5"/>
                <a:gd name="T2" fmla="*/ 93 w 93"/>
                <a:gd name="T3" fmla="*/ 0 h 5"/>
                <a:gd name="T4" fmla="*/ 88 w 93"/>
                <a:gd name="T5" fmla="*/ 5 h 5"/>
                <a:gd name="T6" fmla="*/ 0 w 93"/>
                <a:gd name="T7" fmla="*/ 5 h 5"/>
                <a:gd name="T8" fmla="*/ 7 w 9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5">
                  <a:moveTo>
                    <a:pt x="7" y="0"/>
                  </a:moveTo>
                  <a:lnTo>
                    <a:pt x="93" y="0"/>
                  </a:lnTo>
                  <a:lnTo>
                    <a:pt x="88" y="5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0" y="1586"/>
              <a:ext cx="5753" cy="221"/>
            </a:xfrm>
            <a:custGeom>
              <a:avLst/>
              <a:gdLst>
                <a:gd name="T0" fmla="*/ 5388 w 5753"/>
                <a:gd name="T1" fmla="*/ 0 h 221"/>
                <a:gd name="T2" fmla="*/ 5753 w 5753"/>
                <a:gd name="T3" fmla="*/ 0 h 221"/>
                <a:gd name="T4" fmla="*/ 5753 w 5753"/>
                <a:gd name="T5" fmla="*/ 7 h 221"/>
                <a:gd name="T6" fmla="*/ 5440 w 5753"/>
                <a:gd name="T7" fmla="*/ 7 h 221"/>
                <a:gd name="T8" fmla="*/ 5420 w 5753"/>
                <a:gd name="T9" fmla="*/ 10 h 221"/>
                <a:gd name="T10" fmla="*/ 5402 w 5753"/>
                <a:gd name="T11" fmla="*/ 17 h 221"/>
                <a:gd name="T12" fmla="*/ 5388 w 5753"/>
                <a:gd name="T13" fmla="*/ 28 h 221"/>
                <a:gd name="T14" fmla="*/ 5374 w 5753"/>
                <a:gd name="T15" fmla="*/ 42 h 221"/>
                <a:gd name="T16" fmla="*/ 5362 w 5753"/>
                <a:gd name="T17" fmla="*/ 56 h 221"/>
                <a:gd name="T18" fmla="*/ 5344 w 5753"/>
                <a:gd name="T19" fmla="*/ 78 h 221"/>
                <a:gd name="T20" fmla="*/ 5330 w 5753"/>
                <a:gd name="T21" fmla="*/ 98 h 221"/>
                <a:gd name="T22" fmla="*/ 5320 w 5753"/>
                <a:gd name="T23" fmla="*/ 112 h 221"/>
                <a:gd name="T24" fmla="*/ 5311 w 5753"/>
                <a:gd name="T25" fmla="*/ 122 h 221"/>
                <a:gd name="T26" fmla="*/ 5304 w 5753"/>
                <a:gd name="T27" fmla="*/ 132 h 221"/>
                <a:gd name="T28" fmla="*/ 5297 w 5753"/>
                <a:gd name="T29" fmla="*/ 143 h 221"/>
                <a:gd name="T30" fmla="*/ 5289 w 5753"/>
                <a:gd name="T31" fmla="*/ 155 h 221"/>
                <a:gd name="T32" fmla="*/ 5276 w 5753"/>
                <a:gd name="T33" fmla="*/ 169 h 221"/>
                <a:gd name="T34" fmla="*/ 5257 w 5753"/>
                <a:gd name="T35" fmla="*/ 192 h 221"/>
                <a:gd name="T36" fmla="*/ 5240 w 5753"/>
                <a:gd name="T37" fmla="*/ 206 h 221"/>
                <a:gd name="T38" fmla="*/ 5222 w 5753"/>
                <a:gd name="T39" fmla="*/ 216 h 221"/>
                <a:gd name="T40" fmla="*/ 5205 w 5753"/>
                <a:gd name="T41" fmla="*/ 220 h 221"/>
                <a:gd name="T42" fmla="*/ 5184 w 5753"/>
                <a:gd name="T43" fmla="*/ 221 h 221"/>
                <a:gd name="T44" fmla="*/ 5161 w 5753"/>
                <a:gd name="T45" fmla="*/ 221 h 221"/>
                <a:gd name="T46" fmla="*/ 5131 w 5753"/>
                <a:gd name="T47" fmla="*/ 221 h 221"/>
                <a:gd name="T48" fmla="*/ 0 w 5753"/>
                <a:gd name="T49" fmla="*/ 221 h 221"/>
                <a:gd name="T50" fmla="*/ 0 w 5753"/>
                <a:gd name="T51" fmla="*/ 214 h 221"/>
                <a:gd name="T52" fmla="*/ 5137 w 5753"/>
                <a:gd name="T53" fmla="*/ 214 h 221"/>
                <a:gd name="T54" fmla="*/ 5154 w 5753"/>
                <a:gd name="T55" fmla="*/ 211 h 221"/>
                <a:gd name="T56" fmla="*/ 5170 w 5753"/>
                <a:gd name="T57" fmla="*/ 202 h 221"/>
                <a:gd name="T58" fmla="*/ 5186 w 5753"/>
                <a:gd name="T59" fmla="*/ 188 h 221"/>
                <a:gd name="T60" fmla="*/ 5203 w 5753"/>
                <a:gd name="T61" fmla="*/ 171 h 221"/>
                <a:gd name="T62" fmla="*/ 5210 w 5753"/>
                <a:gd name="T63" fmla="*/ 160 h 221"/>
                <a:gd name="T64" fmla="*/ 5217 w 5753"/>
                <a:gd name="T65" fmla="*/ 153 h 221"/>
                <a:gd name="T66" fmla="*/ 5222 w 5753"/>
                <a:gd name="T67" fmla="*/ 145 h 221"/>
                <a:gd name="T68" fmla="*/ 5229 w 5753"/>
                <a:gd name="T69" fmla="*/ 136 h 221"/>
                <a:gd name="T70" fmla="*/ 5236 w 5753"/>
                <a:gd name="T71" fmla="*/ 125 h 221"/>
                <a:gd name="T72" fmla="*/ 5247 w 5753"/>
                <a:gd name="T73" fmla="*/ 112 h 221"/>
                <a:gd name="T74" fmla="*/ 5262 w 5753"/>
                <a:gd name="T75" fmla="*/ 92 h 221"/>
                <a:gd name="T76" fmla="*/ 5282 w 5753"/>
                <a:gd name="T77" fmla="*/ 66 h 221"/>
                <a:gd name="T78" fmla="*/ 5296 w 5753"/>
                <a:gd name="T79" fmla="*/ 49 h 221"/>
                <a:gd name="T80" fmla="*/ 5310 w 5753"/>
                <a:gd name="T81" fmla="*/ 31 h 221"/>
                <a:gd name="T82" fmla="*/ 5325 w 5753"/>
                <a:gd name="T83" fmla="*/ 19 h 221"/>
                <a:gd name="T84" fmla="*/ 5343 w 5753"/>
                <a:gd name="T85" fmla="*/ 9 h 221"/>
                <a:gd name="T86" fmla="*/ 5364 w 5753"/>
                <a:gd name="T87" fmla="*/ 2 h 221"/>
                <a:gd name="T88" fmla="*/ 5388 w 5753"/>
                <a:gd name="T89" fmla="*/ 0 h 2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53" h="221">
                  <a:moveTo>
                    <a:pt x="5388" y="0"/>
                  </a:moveTo>
                  <a:lnTo>
                    <a:pt x="5753" y="0"/>
                  </a:lnTo>
                  <a:lnTo>
                    <a:pt x="5753" y="7"/>
                  </a:lnTo>
                  <a:lnTo>
                    <a:pt x="5440" y="7"/>
                  </a:lnTo>
                  <a:lnTo>
                    <a:pt x="5420" y="10"/>
                  </a:lnTo>
                  <a:lnTo>
                    <a:pt x="5402" y="17"/>
                  </a:lnTo>
                  <a:lnTo>
                    <a:pt x="5388" y="28"/>
                  </a:lnTo>
                  <a:lnTo>
                    <a:pt x="5374" y="42"/>
                  </a:lnTo>
                  <a:lnTo>
                    <a:pt x="5362" y="56"/>
                  </a:lnTo>
                  <a:lnTo>
                    <a:pt x="5344" y="78"/>
                  </a:lnTo>
                  <a:lnTo>
                    <a:pt x="5330" y="98"/>
                  </a:lnTo>
                  <a:lnTo>
                    <a:pt x="5320" y="112"/>
                  </a:lnTo>
                  <a:lnTo>
                    <a:pt x="5311" y="122"/>
                  </a:lnTo>
                  <a:lnTo>
                    <a:pt x="5304" y="132"/>
                  </a:lnTo>
                  <a:lnTo>
                    <a:pt x="5297" y="143"/>
                  </a:lnTo>
                  <a:lnTo>
                    <a:pt x="5289" y="155"/>
                  </a:lnTo>
                  <a:lnTo>
                    <a:pt x="5276" y="169"/>
                  </a:lnTo>
                  <a:lnTo>
                    <a:pt x="5257" y="192"/>
                  </a:lnTo>
                  <a:lnTo>
                    <a:pt x="5240" y="206"/>
                  </a:lnTo>
                  <a:lnTo>
                    <a:pt x="5222" y="216"/>
                  </a:lnTo>
                  <a:lnTo>
                    <a:pt x="5205" y="220"/>
                  </a:lnTo>
                  <a:lnTo>
                    <a:pt x="5184" y="221"/>
                  </a:lnTo>
                  <a:lnTo>
                    <a:pt x="5161" y="221"/>
                  </a:lnTo>
                  <a:lnTo>
                    <a:pt x="5131" y="221"/>
                  </a:lnTo>
                  <a:lnTo>
                    <a:pt x="0" y="221"/>
                  </a:lnTo>
                  <a:lnTo>
                    <a:pt x="0" y="214"/>
                  </a:lnTo>
                  <a:lnTo>
                    <a:pt x="5137" y="214"/>
                  </a:lnTo>
                  <a:lnTo>
                    <a:pt x="5154" y="211"/>
                  </a:lnTo>
                  <a:lnTo>
                    <a:pt x="5170" y="202"/>
                  </a:lnTo>
                  <a:lnTo>
                    <a:pt x="5186" y="188"/>
                  </a:lnTo>
                  <a:lnTo>
                    <a:pt x="5203" y="171"/>
                  </a:lnTo>
                  <a:lnTo>
                    <a:pt x="5210" y="160"/>
                  </a:lnTo>
                  <a:lnTo>
                    <a:pt x="5217" y="153"/>
                  </a:lnTo>
                  <a:lnTo>
                    <a:pt x="5222" y="145"/>
                  </a:lnTo>
                  <a:lnTo>
                    <a:pt x="5229" y="136"/>
                  </a:lnTo>
                  <a:lnTo>
                    <a:pt x="5236" y="125"/>
                  </a:lnTo>
                  <a:lnTo>
                    <a:pt x="5247" y="112"/>
                  </a:lnTo>
                  <a:lnTo>
                    <a:pt x="5262" y="92"/>
                  </a:lnTo>
                  <a:lnTo>
                    <a:pt x="5282" y="66"/>
                  </a:lnTo>
                  <a:lnTo>
                    <a:pt x="5296" y="49"/>
                  </a:lnTo>
                  <a:lnTo>
                    <a:pt x="5310" y="31"/>
                  </a:lnTo>
                  <a:lnTo>
                    <a:pt x="5325" y="19"/>
                  </a:lnTo>
                  <a:lnTo>
                    <a:pt x="5343" y="9"/>
                  </a:lnTo>
                  <a:lnTo>
                    <a:pt x="5364" y="2"/>
                  </a:lnTo>
                  <a:lnTo>
                    <a:pt x="5388" y="0"/>
                  </a:lnTo>
                  <a:close/>
                </a:path>
              </a:pathLst>
            </a:custGeom>
            <a:solidFill>
              <a:srgbClr val="FF1300"/>
            </a:solidFill>
            <a:ln w="0">
              <a:solidFill>
                <a:srgbClr val="FF13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-1" y="6647619"/>
            <a:ext cx="11880852" cy="210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Рисунок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79" y="6647618"/>
            <a:ext cx="8796772" cy="23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67">
            <a:extLst>
              <a:ext uri="{FF2B5EF4-FFF2-40B4-BE49-F238E27FC236}">
                <a16:creationId xmlns:a16="http://schemas.microsoft.com/office/drawing/2014/main" id="{16C83F26-5CA9-4756-BA0B-328E65A97935}"/>
              </a:ext>
            </a:extLst>
          </p:cNvPr>
          <p:cNvSpPr>
            <a:spLocks noEditPoints="1"/>
          </p:cNvSpPr>
          <p:nvPr/>
        </p:nvSpPr>
        <p:spPr bwMode="auto">
          <a:xfrm>
            <a:off x="260263" y="367056"/>
            <a:ext cx="251999" cy="252000"/>
          </a:xfrm>
          <a:custGeom>
            <a:avLst/>
            <a:gdLst>
              <a:gd name="T0" fmla="*/ 87 w 179"/>
              <a:gd name="T1" fmla="*/ 0 h 185"/>
              <a:gd name="T2" fmla="*/ 179 w 179"/>
              <a:gd name="T3" fmla="*/ 93 h 185"/>
              <a:gd name="T4" fmla="*/ 87 w 179"/>
              <a:gd name="T5" fmla="*/ 185 h 185"/>
              <a:gd name="T6" fmla="*/ 66 w 179"/>
              <a:gd name="T7" fmla="*/ 165 h 185"/>
              <a:gd name="T8" fmla="*/ 140 w 179"/>
              <a:gd name="T9" fmla="*/ 93 h 185"/>
              <a:gd name="T10" fmla="*/ 66 w 179"/>
              <a:gd name="T11" fmla="*/ 20 h 185"/>
              <a:gd name="T12" fmla="*/ 87 w 179"/>
              <a:gd name="T13" fmla="*/ 0 h 185"/>
              <a:gd name="T14" fmla="*/ 19 w 179"/>
              <a:gd name="T15" fmla="*/ 0 h 185"/>
              <a:gd name="T16" fmla="*/ 19 w 179"/>
              <a:gd name="T17" fmla="*/ 0 h 185"/>
              <a:gd name="T18" fmla="*/ 114 w 179"/>
              <a:gd name="T19" fmla="*/ 93 h 185"/>
              <a:gd name="T20" fmla="*/ 19 w 179"/>
              <a:gd name="T21" fmla="*/ 185 h 185"/>
              <a:gd name="T22" fmla="*/ 0 w 179"/>
              <a:gd name="T23" fmla="*/ 165 h 185"/>
              <a:gd name="T24" fmla="*/ 73 w 179"/>
              <a:gd name="T25" fmla="*/ 93 h 185"/>
              <a:gd name="T26" fmla="*/ 0 w 179"/>
              <a:gd name="T27" fmla="*/ 20 h 185"/>
              <a:gd name="T28" fmla="*/ 19 w 179"/>
              <a:gd name="T2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" h="185">
                <a:moveTo>
                  <a:pt x="87" y="0"/>
                </a:moveTo>
                <a:lnTo>
                  <a:pt x="179" y="93"/>
                </a:lnTo>
                <a:lnTo>
                  <a:pt x="87" y="185"/>
                </a:lnTo>
                <a:lnTo>
                  <a:pt x="66" y="165"/>
                </a:lnTo>
                <a:lnTo>
                  <a:pt x="140" y="93"/>
                </a:lnTo>
                <a:lnTo>
                  <a:pt x="66" y="20"/>
                </a:lnTo>
                <a:lnTo>
                  <a:pt x="87" y="0"/>
                </a:lnTo>
                <a:close/>
                <a:moveTo>
                  <a:pt x="19" y="0"/>
                </a:moveTo>
                <a:lnTo>
                  <a:pt x="19" y="0"/>
                </a:lnTo>
                <a:lnTo>
                  <a:pt x="114" y="93"/>
                </a:lnTo>
                <a:lnTo>
                  <a:pt x="19" y="185"/>
                </a:lnTo>
                <a:lnTo>
                  <a:pt x="0" y="165"/>
                </a:lnTo>
                <a:lnTo>
                  <a:pt x="73" y="93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latin typeface="+mn-lt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4293" y="276067"/>
            <a:ext cx="8307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EFFICIENCY OF INTERTRAN PROJECT IMPLEMENTATION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C7F49A-EF5F-4848-B8A8-22EFE671DFEA}"/>
              </a:ext>
            </a:extLst>
          </p:cNvPr>
          <p:cNvSpPr txBox="1"/>
          <p:nvPr/>
        </p:nvSpPr>
        <p:spPr>
          <a:xfrm>
            <a:off x="2033810" y="5009083"/>
            <a:ext cx="9066883" cy="93933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BFC5CE"/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ctr" defTabSz="914111">
              <a:spcAft>
                <a:spcPts val="0"/>
              </a:spcAft>
              <a:buClr>
                <a:srgbClr val="0070C0"/>
              </a:buClr>
              <a:buSzPct val="100000"/>
              <a:defRPr/>
            </a:pP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Completion of the customs transit procedure in electronic form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customs authorities of destination on the territory of the Russian Federation without providing documents in hard copy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7" name="Рисунок 26" descr="3D Character (5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2028" y="2108473"/>
            <a:ext cx="714381" cy="9525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CC7F49A-EF5F-4848-B8A8-22EFE671DFEA}"/>
              </a:ext>
            </a:extLst>
          </p:cNvPr>
          <p:cNvSpPr txBox="1"/>
          <p:nvPr/>
        </p:nvSpPr>
        <p:spPr>
          <a:xfrm>
            <a:off x="2033811" y="2223001"/>
            <a:ext cx="9066885" cy="662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BFC5CE"/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ctr" defTabSz="914111">
              <a:spcAft>
                <a:spcPts val="0"/>
              </a:spcAft>
              <a:buClr>
                <a:srgbClr val="0070C0"/>
              </a:buClr>
              <a:buSzPct val="100000"/>
              <a:defRPr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Electronic interaction with customs authorities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port when declaring goods and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electronic transit declarations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7F49A-EF5F-4848-B8A8-22EFE671DFEA}"/>
              </a:ext>
            </a:extLst>
          </p:cNvPr>
          <p:cNvSpPr txBox="1"/>
          <p:nvPr/>
        </p:nvSpPr>
        <p:spPr>
          <a:xfrm>
            <a:off x="2033811" y="3294571"/>
            <a:ext cx="9066885" cy="662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BFC5CE"/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ctr" defTabSz="914111">
              <a:spcAft>
                <a:spcPts val="0"/>
              </a:spcAft>
              <a:buClr>
                <a:srgbClr val="0070C0"/>
              </a:buClr>
              <a:buSzPct val="100000"/>
              <a:defRPr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electronic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waybills (paperless technology)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when processing railway transportation documents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C7F49A-EF5F-4848-B8A8-22EFE671DFEA}"/>
              </a:ext>
            </a:extLst>
          </p:cNvPr>
          <p:cNvSpPr txBox="1"/>
          <p:nvPr/>
        </p:nvSpPr>
        <p:spPr>
          <a:xfrm>
            <a:off x="2033811" y="4223265"/>
            <a:ext cx="9066885" cy="662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BFC5CE"/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ctr" defTabSz="914111">
              <a:spcAft>
                <a:spcPts val="0"/>
              </a:spcAft>
              <a:buClr>
                <a:srgbClr val="0070C0"/>
              </a:buClr>
              <a:buSzPct val="100000"/>
              <a:defRPr/>
            </a:pP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Optimising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the processing of technological operations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a railway station using mobile workstations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" name="Рисунок 30" descr="3D Character (5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2028" y="3127882"/>
            <a:ext cx="714381" cy="952506"/>
          </a:xfrm>
          <a:prstGeom prst="rect">
            <a:avLst/>
          </a:prstGeom>
        </p:spPr>
      </p:pic>
      <p:pic>
        <p:nvPicPr>
          <p:cNvPr id="32" name="Рисунок 31" descr="3D Character (5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2028" y="4056576"/>
            <a:ext cx="714381" cy="952506"/>
          </a:xfrm>
          <a:prstGeom prst="rect">
            <a:avLst/>
          </a:prstGeom>
        </p:spPr>
      </p:pic>
      <p:pic>
        <p:nvPicPr>
          <p:cNvPr id="33" name="Рисунок 32" descr="3D Character (5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2028" y="4985270"/>
            <a:ext cx="714381" cy="9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 rot="16200000">
            <a:off x="5842824" y="-4422438"/>
            <a:ext cx="204376" cy="11871675"/>
            <a:chOff x="6458746" y="2221422"/>
            <a:chExt cx="324098" cy="465089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650079" y="2229477"/>
              <a:ext cx="132765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529006" y="2221422"/>
              <a:ext cx="127970" cy="46508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458746" y="2229477"/>
              <a:ext cx="72501" cy="4642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9" y="1124744"/>
            <a:ext cx="616742" cy="6270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2" descr="C:\Users\morozova\Desktop\моя\Инфографика\IT and BUSSINES\analitica-digi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4"/>
          <a:stretch/>
        </p:blipFill>
        <p:spPr bwMode="auto">
          <a:xfrm>
            <a:off x="-1" y="-1647"/>
            <a:ext cx="11880852" cy="10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1396"/>
            <a:ext cx="11880850" cy="1012516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108780" tIns="54391" rIns="108780" bIns="54391" anchor="ctr"/>
          <a:lstStyle/>
          <a:p>
            <a:endParaRPr lang="en-US" sz="2900" dirty="0">
              <a:solidFill>
                <a:schemeClr val="l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-1" y="143961"/>
            <a:ext cx="11880852" cy="932723"/>
            <a:chOff x="0" y="1377"/>
            <a:chExt cx="5760" cy="48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377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0" y="1494"/>
              <a:ext cx="5753" cy="334"/>
            </a:xfrm>
            <a:custGeom>
              <a:avLst/>
              <a:gdLst>
                <a:gd name="T0" fmla="*/ 4522 w 5753"/>
                <a:gd name="T1" fmla="*/ 296 h 334"/>
                <a:gd name="T2" fmla="*/ 4478 w 5753"/>
                <a:gd name="T3" fmla="*/ 325 h 334"/>
                <a:gd name="T4" fmla="*/ 4423 w 5753"/>
                <a:gd name="T5" fmla="*/ 334 h 334"/>
                <a:gd name="T6" fmla="*/ 0 w 5753"/>
                <a:gd name="T7" fmla="*/ 334 h 334"/>
                <a:gd name="T8" fmla="*/ 4437 w 5753"/>
                <a:gd name="T9" fmla="*/ 324 h 334"/>
                <a:gd name="T10" fmla="*/ 4471 w 5753"/>
                <a:gd name="T11" fmla="*/ 312 h 334"/>
                <a:gd name="T12" fmla="*/ 5091 w 5753"/>
                <a:gd name="T13" fmla="*/ 0 h 334"/>
                <a:gd name="T14" fmla="*/ 5753 w 5753"/>
                <a:gd name="T15" fmla="*/ 118 h 334"/>
                <a:gd name="T16" fmla="*/ 5126 w 5753"/>
                <a:gd name="T17" fmla="*/ 122 h 334"/>
                <a:gd name="T18" fmla="*/ 5091 w 5753"/>
                <a:gd name="T19" fmla="*/ 141 h 334"/>
                <a:gd name="T20" fmla="*/ 4971 w 5753"/>
                <a:gd name="T21" fmla="*/ 156 h 334"/>
                <a:gd name="T22" fmla="*/ 4995 w 5753"/>
                <a:gd name="T23" fmla="*/ 122 h 334"/>
                <a:gd name="T24" fmla="*/ 5032 w 5753"/>
                <a:gd name="T25" fmla="*/ 75 h 334"/>
                <a:gd name="T26" fmla="*/ 5086 w 5753"/>
                <a:gd name="T27" fmla="*/ 7 h 334"/>
                <a:gd name="T28" fmla="*/ 4808 w 5753"/>
                <a:gd name="T29" fmla="*/ 0 h 334"/>
                <a:gd name="T30" fmla="*/ 4987 w 5753"/>
                <a:gd name="T31" fmla="*/ 31 h 334"/>
                <a:gd name="T32" fmla="*/ 4938 w 5753"/>
                <a:gd name="T33" fmla="*/ 94 h 334"/>
                <a:gd name="T34" fmla="*/ 4904 w 5753"/>
                <a:gd name="T35" fmla="*/ 139 h 334"/>
                <a:gd name="T36" fmla="*/ 4695 w 5753"/>
                <a:gd name="T37" fmla="*/ 156 h 334"/>
                <a:gd name="T38" fmla="*/ 4650 w 5753"/>
                <a:gd name="T39" fmla="*/ 165 h 334"/>
                <a:gd name="T40" fmla="*/ 4613 w 5753"/>
                <a:gd name="T41" fmla="*/ 190 h 334"/>
                <a:gd name="T42" fmla="*/ 4571 w 5753"/>
                <a:gd name="T43" fmla="*/ 240 h 334"/>
                <a:gd name="T44" fmla="*/ 4527 w 5753"/>
                <a:gd name="T45" fmla="*/ 291 h 334"/>
                <a:gd name="T46" fmla="*/ 4510 w 5753"/>
                <a:gd name="T47" fmla="*/ 270 h 334"/>
                <a:gd name="T48" fmla="*/ 4541 w 5753"/>
                <a:gd name="T49" fmla="*/ 235 h 334"/>
                <a:gd name="T50" fmla="*/ 4557 w 5753"/>
                <a:gd name="T51" fmla="*/ 216 h 334"/>
                <a:gd name="T52" fmla="*/ 4574 w 5753"/>
                <a:gd name="T53" fmla="*/ 198 h 334"/>
                <a:gd name="T54" fmla="*/ 4597 w 5753"/>
                <a:gd name="T55" fmla="*/ 170 h 334"/>
                <a:gd name="T56" fmla="*/ 4630 w 5753"/>
                <a:gd name="T57" fmla="*/ 127 h 334"/>
                <a:gd name="T58" fmla="*/ 4672 w 5753"/>
                <a:gd name="T59" fmla="*/ 75 h 334"/>
                <a:gd name="T60" fmla="*/ 4709 w 5753"/>
                <a:gd name="T61" fmla="*/ 36 h 334"/>
                <a:gd name="T62" fmla="*/ 4751 w 5753"/>
                <a:gd name="T63" fmla="*/ 10 h 334"/>
                <a:gd name="T64" fmla="*/ 4808 w 5753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753" h="334">
                  <a:moveTo>
                    <a:pt x="4487" y="296"/>
                  </a:moveTo>
                  <a:lnTo>
                    <a:pt x="4522" y="296"/>
                  </a:lnTo>
                  <a:lnTo>
                    <a:pt x="4501" y="313"/>
                  </a:lnTo>
                  <a:lnTo>
                    <a:pt x="4478" y="325"/>
                  </a:lnTo>
                  <a:lnTo>
                    <a:pt x="4454" y="331"/>
                  </a:lnTo>
                  <a:lnTo>
                    <a:pt x="4423" y="334"/>
                  </a:lnTo>
                  <a:lnTo>
                    <a:pt x="4382" y="334"/>
                  </a:lnTo>
                  <a:lnTo>
                    <a:pt x="0" y="334"/>
                  </a:lnTo>
                  <a:lnTo>
                    <a:pt x="0" y="324"/>
                  </a:lnTo>
                  <a:lnTo>
                    <a:pt x="4437" y="324"/>
                  </a:lnTo>
                  <a:lnTo>
                    <a:pt x="4454" y="320"/>
                  </a:lnTo>
                  <a:lnTo>
                    <a:pt x="4471" y="312"/>
                  </a:lnTo>
                  <a:lnTo>
                    <a:pt x="4487" y="296"/>
                  </a:lnTo>
                  <a:close/>
                  <a:moveTo>
                    <a:pt x="5091" y="0"/>
                  </a:moveTo>
                  <a:lnTo>
                    <a:pt x="5753" y="0"/>
                  </a:lnTo>
                  <a:lnTo>
                    <a:pt x="5753" y="118"/>
                  </a:lnTo>
                  <a:lnTo>
                    <a:pt x="5149" y="118"/>
                  </a:lnTo>
                  <a:lnTo>
                    <a:pt x="5126" y="122"/>
                  </a:lnTo>
                  <a:lnTo>
                    <a:pt x="5107" y="129"/>
                  </a:lnTo>
                  <a:lnTo>
                    <a:pt x="5091" y="141"/>
                  </a:lnTo>
                  <a:lnTo>
                    <a:pt x="5077" y="156"/>
                  </a:lnTo>
                  <a:lnTo>
                    <a:pt x="4971" y="156"/>
                  </a:lnTo>
                  <a:lnTo>
                    <a:pt x="4983" y="141"/>
                  </a:lnTo>
                  <a:lnTo>
                    <a:pt x="4995" y="122"/>
                  </a:lnTo>
                  <a:lnTo>
                    <a:pt x="5013" y="101"/>
                  </a:lnTo>
                  <a:lnTo>
                    <a:pt x="5032" y="75"/>
                  </a:lnTo>
                  <a:lnTo>
                    <a:pt x="5056" y="45"/>
                  </a:lnTo>
                  <a:lnTo>
                    <a:pt x="5086" y="7"/>
                  </a:lnTo>
                  <a:lnTo>
                    <a:pt x="5091" y="0"/>
                  </a:lnTo>
                  <a:close/>
                  <a:moveTo>
                    <a:pt x="4808" y="0"/>
                  </a:moveTo>
                  <a:lnTo>
                    <a:pt x="5011" y="0"/>
                  </a:lnTo>
                  <a:lnTo>
                    <a:pt x="4987" y="31"/>
                  </a:lnTo>
                  <a:lnTo>
                    <a:pt x="4960" y="66"/>
                  </a:lnTo>
                  <a:lnTo>
                    <a:pt x="4938" y="94"/>
                  </a:lnTo>
                  <a:lnTo>
                    <a:pt x="4918" y="118"/>
                  </a:lnTo>
                  <a:lnTo>
                    <a:pt x="4904" y="139"/>
                  </a:lnTo>
                  <a:lnTo>
                    <a:pt x="4891" y="156"/>
                  </a:lnTo>
                  <a:lnTo>
                    <a:pt x="4695" y="156"/>
                  </a:lnTo>
                  <a:lnTo>
                    <a:pt x="4671" y="158"/>
                  </a:lnTo>
                  <a:lnTo>
                    <a:pt x="4650" y="165"/>
                  </a:lnTo>
                  <a:lnTo>
                    <a:pt x="4632" y="174"/>
                  </a:lnTo>
                  <a:lnTo>
                    <a:pt x="4613" y="190"/>
                  </a:lnTo>
                  <a:lnTo>
                    <a:pt x="4594" y="210"/>
                  </a:lnTo>
                  <a:lnTo>
                    <a:pt x="4571" y="240"/>
                  </a:lnTo>
                  <a:lnTo>
                    <a:pt x="4548" y="268"/>
                  </a:lnTo>
                  <a:lnTo>
                    <a:pt x="4527" y="291"/>
                  </a:lnTo>
                  <a:lnTo>
                    <a:pt x="4492" y="291"/>
                  </a:lnTo>
                  <a:lnTo>
                    <a:pt x="4510" y="270"/>
                  </a:lnTo>
                  <a:lnTo>
                    <a:pt x="4531" y="245"/>
                  </a:lnTo>
                  <a:lnTo>
                    <a:pt x="4541" y="235"/>
                  </a:lnTo>
                  <a:lnTo>
                    <a:pt x="4550" y="224"/>
                  </a:lnTo>
                  <a:lnTo>
                    <a:pt x="4557" y="216"/>
                  </a:lnTo>
                  <a:lnTo>
                    <a:pt x="4566" y="207"/>
                  </a:lnTo>
                  <a:lnTo>
                    <a:pt x="4574" y="198"/>
                  </a:lnTo>
                  <a:lnTo>
                    <a:pt x="4585" y="186"/>
                  </a:lnTo>
                  <a:lnTo>
                    <a:pt x="4597" y="170"/>
                  </a:lnTo>
                  <a:lnTo>
                    <a:pt x="4611" y="151"/>
                  </a:lnTo>
                  <a:lnTo>
                    <a:pt x="4630" y="127"/>
                  </a:lnTo>
                  <a:lnTo>
                    <a:pt x="4655" y="97"/>
                  </a:lnTo>
                  <a:lnTo>
                    <a:pt x="4672" y="75"/>
                  </a:lnTo>
                  <a:lnTo>
                    <a:pt x="4690" y="54"/>
                  </a:lnTo>
                  <a:lnTo>
                    <a:pt x="4709" y="36"/>
                  </a:lnTo>
                  <a:lnTo>
                    <a:pt x="4728" y="21"/>
                  </a:lnTo>
                  <a:lnTo>
                    <a:pt x="4751" y="10"/>
                  </a:lnTo>
                  <a:lnTo>
                    <a:pt x="4777" y="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0" y="1650"/>
              <a:ext cx="5753" cy="140"/>
            </a:xfrm>
            <a:custGeom>
              <a:avLst/>
              <a:gdLst>
                <a:gd name="T0" fmla="*/ 4527 w 5753"/>
                <a:gd name="T1" fmla="*/ 135 h 140"/>
                <a:gd name="T2" fmla="*/ 4782 w 5753"/>
                <a:gd name="T3" fmla="*/ 135 h 140"/>
                <a:gd name="T4" fmla="*/ 4775 w 5753"/>
                <a:gd name="T5" fmla="*/ 140 h 140"/>
                <a:gd name="T6" fmla="*/ 4522 w 5753"/>
                <a:gd name="T7" fmla="*/ 140 h 140"/>
                <a:gd name="T8" fmla="*/ 4527 w 5753"/>
                <a:gd name="T9" fmla="*/ 135 h 140"/>
                <a:gd name="T10" fmla="*/ 0 w 5753"/>
                <a:gd name="T11" fmla="*/ 135 h 140"/>
                <a:gd name="T12" fmla="*/ 4492 w 5753"/>
                <a:gd name="T13" fmla="*/ 135 h 140"/>
                <a:gd name="T14" fmla="*/ 4487 w 5753"/>
                <a:gd name="T15" fmla="*/ 140 h 140"/>
                <a:gd name="T16" fmla="*/ 0 w 5753"/>
                <a:gd name="T17" fmla="*/ 140 h 140"/>
                <a:gd name="T18" fmla="*/ 0 w 5753"/>
                <a:gd name="T19" fmla="*/ 135 h 140"/>
                <a:gd name="T20" fmla="*/ 5753 w 5753"/>
                <a:gd name="T21" fmla="*/ 0 h 140"/>
                <a:gd name="T22" fmla="*/ 5753 w 5753"/>
                <a:gd name="T23" fmla="*/ 46 h 140"/>
                <a:gd name="T24" fmla="*/ 5088 w 5753"/>
                <a:gd name="T25" fmla="*/ 46 h 140"/>
                <a:gd name="T26" fmla="*/ 5074 w 5753"/>
                <a:gd name="T27" fmla="*/ 48 h 140"/>
                <a:gd name="T28" fmla="*/ 5062 w 5753"/>
                <a:gd name="T29" fmla="*/ 51 h 140"/>
                <a:gd name="T30" fmla="*/ 5049 w 5753"/>
                <a:gd name="T31" fmla="*/ 60 h 140"/>
                <a:gd name="T32" fmla="*/ 5037 w 5753"/>
                <a:gd name="T33" fmla="*/ 72 h 140"/>
                <a:gd name="T34" fmla="*/ 5023 w 5753"/>
                <a:gd name="T35" fmla="*/ 89 h 140"/>
                <a:gd name="T36" fmla="*/ 5006 w 5753"/>
                <a:gd name="T37" fmla="*/ 110 h 140"/>
                <a:gd name="T38" fmla="*/ 4994 w 5753"/>
                <a:gd name="T39" fmla="*/ 124 h 140"/>
                <a:gd name="T40" fmla="*/ 4980 w 5753"/>
                <a:gd name="T41" fmla="*/ 133 h 140"/>
                <a:gd name="T42" fmla="*/ 4966 w 5753"/>
                <a:gd name="T43" fmla="*/ 138 h 140"/>
                <a:gd name="T44" fmla="*/ 4946 w 5753"/>
                <a:gd name="T45" fmla="*/ 140 h 140"/>
                <a:gd name="T46" fmla="*/ 4924 w 5753"/>
                <a:gd name="T47" fmla="*/ 140 h 140"/>
                <a:gd name="T48" fmla="*/ 4863 w 5753"/>
                <a:gd name="T49" fmla="*/ 140 h 140"/>
                <a:gd name="T50" fmla="*/ 4868 w 5753"/>
                <a:gd name="T51" fmla="*/ 135 h 140"/>
                <a:gd name="T52" fmla="*/ 4952 w 5753"/>
                <a:gd name="T53" fmla="*/ 135 h 140"/>
                <a:gd name="T54" fmla="*/ 4966 w 5753"/>
                <a:gd name="T55" fmla="*/ 131 h 140"/>
                <a:gd name="T56" fmla="*/ 4976 w 5753"/>
                <a:gd name="T57" fmla="*/ 122 h 140"/>
                <a:gd name="T58" fmla="*/ 4988 w 5753"/>
                <a:gd name="T59" fmla="*/ 108 h 140"/>
                <a:gd name="T60" fmla="*/ 5002 w 5753"/>
                <a:gd name="T61" fmla="*/ 93 h 140"/>
                <a:gd name="T62" fmla="*/ 5009 w 5753"/>
                <a:gd name="T63" fmla="*/ 86 h 140"/>
                <a:gd name="T64" fmla="*/ 5014 w 5753"/>
                <a:gd name="T65" fmla="*/ 79 h 140"/>
                <a:gd name="T66" fmla="*/ 5021 w 5753"/>
                <a:gd name="T67" fmla="*/ 72 h 140"/>
                <a:gd name="T68" fmla="*/ 5028 w 5753"/>
                <a:gd name="T69" fmla="*/ 63 h 140"/>
                <a:gd name="T70" fmla="*/ 5037 w 5753"/>
                <a:gd name="T71" fmla="*/ 51 h 140"/>
                <a:gd name="T72" fmla="*/ 5049 w 5753"/>
                <a:gd name="T73" fmla="*/ 35 h 140"/>
                <a:gd name="T74" fmla="*/ 5067 w 5753"/>
                <a:gd name="T75" fmla="*/ 14 h 140"/>
                <a:gd name="T76" fmla="*/ 5077 w 5753"/>
                <a:gd name="T77" fmla="*/ 0 h 140"/>
                <a:gd name="T78" fmla="*/ 5753 w 5753"/>
                <a:gd name="T79" fmla="*/ 0 h 1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53" h="140">
                  <a:moveTo>
                    <a:pt x="4527" y="135"/>
                  </a:moveTo>
                  <a:lnTo>
                    <a:pt x="4782" y="135"/>
                  </a:lnTo>
                  <a:lnTo>
                    <a:pt x="4775" y="140"/>
                  </a:lnTo>
                  <a:lnTo>
                    <a:pt x="4522" y="140"/>
                  </a:lnTo>
                  <a:lnTo>
                    <a:pt x="4527" y="135"/>
                  </a:lnTo>
                  <a:close/>
                  <a:moveTo>
                    <a:pt x="0" y="135"/>
                  </a:moveTo>
                  <a:lnTo>
                    <a:pt x="4492" y="135"/>
                  </a:lnTo>
                  <a:lnTo>
                    <a:pt x="4487" y="140"/>
                  </a:lnTo>
                  <a:lnTo>
                    <a:pt x="0" y="140"/>
                  </a:lnTo>
                  <a:lnTo>
                    <a:pt x="0" y="135"/>
                  </a:lnTo>
                  <a:close/>
                  <a:moveTo>
                    <a:pt x="5753" y="0"/>
                  </a:moveTo>
                  <a:lnTo>
                    <a:pt x="5753" y="46"/>
                  </a:lnTo>
                  <a:lnTo>
                    <a:pt x="5088" y="46"/>
                  </a:lnTo>
                  <a:lnTo>
                    <a:pt x="5074" y="48"/>
                  </a:lnTo>
                  <a:lnTo>
                    <a:pt x="5062" y="51"/>
                  </a:lnTo>
                  <a:lnTo>
                    <a:pt x="5049" y="60"/>
                  </a:lnTo>
                  <a:lnTo>
                    <a:pt x="5037" y="72"/>
                  </a:lnTo>
                  <a:lnTo>
                    <a:pt x="5023" y="89"/>
                  </a:lnTo>
                  <a:lnTo>
                    <a:pt x="5006" y="110"/>
                  </a:lnTo>
                  <a:lnTo>
                    <a:pt x="4994" y="124"/>
                  </a:lnTo>
                  <a:lnTo>
                    <a:pt x="4980" y="133"/>
                  </a:lnTo>
                  <a:lnTo>
                    <a:pt x="4966" y="138"/>
                  </a:lnTo>
                  <a:lnTo>
                    <a:pt x="4946" y="140"/>
                  </a:lnTo>
                  <a:lnTo>
                    <a:pt x="4924" y="140"/>
                  </a:lnTo>
                  <a:lnTo>
                    <a:pt x="4863" y="140"/>
                  </a:lnTo>
                  <a:lnTo>
                    <a:pt x="4868" y="135"/>
                  </a:lnTo>
                  <a:lnTo>
                    <a:pt x="4952" y="135"/>
                  </a:lnTo>
                  <a:lnTo>
                    <a:pt x="4966" y="131"/>
                  </a:lnTo>
                  <a:lnTo>
                    <a:pt x="4976" y="122"/>
                  </a:lnTo>
                  <a:lnTo>
                    <a:pt x="4988" y="108"/>
                  </a:lnTo>
                  <a:lnTo>
                    <a:pt x="5002" y="93"/>
                  </a:lnTo>
                  <a:lnTo>
                    <a:pt x="5009" y="86"/>
                  </a:lnTo>
                  <a:lnTo>
                    <a:pt x="5014" y="79"/>
                  </a:lnTo>
                  <a:lnTo>
                    <a:pt x="5021" y="72"/>
                  </a:lnTo>
                  <a:lnTo>
                    <a:pt x="5028" y="63"/>
                  </a:lnTo>
                  <a:lnTo>
                    <a:pt x="5037" y="51"/>
                  </a:lnTo>
                  <a:lnTo>
                    <a:pt x="5049" y="35"/>
                  </a:lnTo>
                  <a:lnTo>
                    <a:pt x="5067" y="14"/>
                  </a:lnTo>
                  <a:lnTo>
                    <a:pt x="5077" y="0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4487" y="1612"/>
              <a:ext cx="1266" cy="178"/>
            </a:xfrm>
            <a:custGeom>
              <a:avLst/>
              <a:gdLst>
                <a:gd name="T0" fmla="*/ 5 w 1266"/>
                <a:gd name="T1" fmla="*/ 173 h 178"/>
                <a:gd name="T2" fmla="*/ 40 w 1266"/>
                <a:gd name="T3" fmla="*/ 173 h 178"/>
                <a:gd name="T4" fmla="*/ 35 w 1266"/>
                <a:gd name="T5" fmla="*/ 178 h 178"/>
                <a:gd name="T6" fmla="*/ 0 w 1266"/>
                <a:gd name="T7" fmla="*/ 178 h 178"/>
                <a:gd name="T8" fmla="*/ 5 w 1266"/>
                <a:gd name="T9" fmla="*/ 173 h 178"/>
                <a:gd name="T10" fmla="*/ 662 w 1266"/>
                <a:gd name="T11" fmla="*/ 0 h 178"/>
                <a:gd name="T12" fmla="*/ 1266 w 1266"/>
                <a:gd name="T13" fmla="*/ 0 h 178"/>
                <a:gd name="T14" fmla="*/ 1266 w 1266"/>
                <a:gd name="T15" fmla="*/ 38 h 178"/>
                <a:gd name="T16" fmla="*/ 590 w 1266"/>
                <a:gd name="T17" fmla="*/ 38 h 178"/>
                <a:gd name="T18" fmla="*/ 604 w 1266"/>
                <a:gd name="T19" fmla="*/ 23 h 178"/>
                <a:gd name="T20" fmla="*/ 620 w 1266"/>
                <a:gd name="T21" fmla="*/ 11 h 178"/>
                <a:gd name="T22" fmla="*/ 639 w 1266"/>
                <a:gd name="T23" fmla="*/ 4 h 178"/>
                <a:gd name="T24" fmla="*/ 662 w 1266"/>
                <a:gd name="T25" fmla="*/ 0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6" h="178">
                  <a:moveTo>
                    <a:pt x="5" y="173"/>
                  </a:moveTo>
                  <a:lnTo>
                    <a:pt x="40" y="173"/>
                  </a:lnTo>
                  <a:lnTo>
                    <a:pt x="35" y="178"/>
                  </a:lnTo>
                  <a:lnTo>
                    <a:pt x="0" y="178"/>
                  </a:lnTo>
                  <a:lnTo>
                    <a:pt x="5" y="173"/>
                  </a:lnTo>
                  <a:close/>
                  <a:moveTo>
                    <a:pt x="662" y="0"/>
                  </a:moveTo>
                  <a:lnTo>
                    <a:pt x="1266" y="0"/>
                  </a:lnTo>
                  <a:lnTo>
                    <a:pt x="1266" y="38"/>
                  </a:lnTo>
                  <a:lnTo>
                    <a:pt x="590" y="38"/>
                  </a:lnTo>
                  <a:lnTo>
                    <a:pt x="604" y="23"/>
                  </a:lnTo>
                  <a:lnTo>
                    <a:pt x="620" y="11"/>
                  </a:lnTo>
                  <a:lnTo>
                    <a:pt x="639" y="4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1379"/>
              <a:ext cx="5753" cy="484"/>
            </a:xfrm>
            <a:custGeom>
              <a:avLst/>
              <a:gdLst>
                <a:gd name="T0" fmla="*/ 4775 w 5753"/>
                <a:gd name="T1" fmla="*/ 411 h 484"/>
                <a:gd name="T2" fmla="*/ 4863 w 5753"/>
                <a:gd name="T3" fmla="*/ 411 h 484"/>
                <a:gd name="T4" fmla="*/ 4833 w 5753"/>
                <a:gd name="T5" fmla="*/ 439 h 484"/>
                <a:gd name="T6" fmla="*/ 4805 w 5753"/>
                <a:gd name="T7" fmla="*/ 458 h 484"/>
                <a:gd name="T8" fmla="*/ 4777 w 5753"/>
                <a:gd name="T9" fmla="*/ 472 h 484"/>
                <a:gd name="T10" fmla="*/ 4747 w 5753"/>
                <a:gd name="T11" fmla="*/ 479 h 484"/>
                <a:gd name="T12" fmla="*/ 4716 w 5753"/>
                <a:gd name="T13" fmla="*/ 482 h 484"/>
                <a:gd name="T14" fmla="*/ 4681 w 5753"/>
                <a:gd name="T15" fmla="*/ 484 h 484"/>
                <a:gd name="T16" fmla="*/ 4636 w 5753"/>
                <a:gd name="T17" fmla="*/ 482 h 484"/>
                <a:gd name="T18" fmla="*/ 4585 w 5753"/>
                <a:gd name="T19" fmla="*/ 482 h 484"/>
                <a:gd name="T20" fmla="*/ 0 w 5753"/>
                <a:gd name="T21" fmla="*/ 482 h 484"/>
                <a:gd name="T22" fmla="*/ 0 w 5753"/>
                <a:gd name="T23" fmla="*/ 465 h 484"/>
                <a:gd name="T24" fmla="*/ 4671 w 5753"/>
                <a:gd name="T25" fmla="*/ 465 h 484"/>
                <a:gd name="T26" fmla="*/ 4698 w 5753"/>
                <a:gd name="T27" fmla="*/ 461 h 484"/>
                <a:gd name="T28" fmla="*/ 4725 w 5753"/>
                <a:gd name="T29" fmla="*/ 451 h 484"/>
                <a:gd name="T30" fmla="*/ 4751 w 5753"/>
                <a:gd name="T31" fmla="*/ 435 h 484"/>
                <a:gd name="T32" fmla="*/ 4775 w 5753"/>
                <a:gd name="T33" fmla="*/ 411 h 484"/>
                <a:gd name="T34" fmla="*/ 4971 w 5753"/>
                <a:gd name="T35" fmla="*/ 271 h 484"/>
                <a:gd name="T36" fmla="*/ 4959 w 5753"/>
                <a:gd name="T37" fmla="*/ 289 h 484"/>
                <a:gd name="T38" fmla="*/ 4948 w 5753"/>
                <a:gd name="T39" fmla="*/ 305 h 484"/>
                <a:gd name="T40" fmla="*/ 4934 w 5753"/>
                <a:gd name="T41" fmla="*/ 324 h 484"/>
                <a:gd name="T42" fmla="*/ 4918 w 5753"/>
                <a:gd name="T43" fmla="*/ 343 h 484"/>
                <a:gd name="T44" fmla="*/ 4899 w 5753"/>
                <a:gd name="T45" fmla="*/ 369 h 484"/>
                <a:gd name="T46" fmla="*/ 4868 w 5753"/>
                <a:gd name="T47" fmla="*/ 406 h 484"/>
                <a:gd name="T48" fmla="*/ 4782 w 5753"/>
                <a:gd name="T49" fmla="*/ 406 h 484"/>
                <a:gd name="T50" fmla="*/ 4814 w 5753"/>
                <a:gd name="T51" fmla="*/ 371 h 484"/>
                <a:gd name="T52" fmla="*/ 4829 w 5753"/>
                <a:gd name="T53" fmla="*/ 353 h 484"/>
                <a:gd name="T54" fmla="*/ 4842 w 5753"/>
                <a:gd name="T55" fmla="*/ 338 h 484"/>
                <a:gd name="T56" fmla="*/ 4854 w 5753"/>
                <a:gd name="T57" fmla="*/ 324 h 484"/>
                <a:gd name="T58" fmla="*/ 4864 w 5753"/>
                <a:gd name="T59" fmla="*/ 310 h 484"/>
                <a:gd name="T60" fmla="*/ 4877 w 5753"/>
                <a:gd name="T61" fmla="*/ 292 h 484"/>
                <a:gd name="T62" fmla="*/ 4891 w 5753"/>
                <a:gd name="T63" fmla="*/ 271 h 484"/>
                <a:gd name="T64" fmla="*/ 4971 w 5753"/>
                <a:gd name="T65" fmla="*/ 271 h 484"/>
                <a:gd name="T66" fmla="*/ 5219 w 5753"/>
                <a:gd name="T67" fmla="*/ 0 h 484"/>
                <a:gd name="T68" fmla="*/ 5753 w 5753"/>
                <a:gd name="T69" fmla="*/ 0 h 484"/>
                <a:gd name="T70" fmla="*/ 5753 w 5753"/>
                <a:gd name="T71" fmla="*/ 17 h 484"/>
                <a:gd name="T72" fmla="*/ 5254 w 5753"/>
                <a:gd name="T73" fmla="*/ 17 h 484"/>
                <a:gd name="T74" fmla="*/ 5219 w 5753"/>
                <a:gd name="T75" fmla="*/ 21 h 484"/>
                <a:gd name="T76" fmla="*/ 5187 w 5753"/>
                <a:gd name="T77" fmla="*/ 31 h 484"/>
                <a:gd name="T78" fmla="*/ 5159 w 5753"/>
                <a:gd name="T79" fmla="*/ 47 h 484"/>
                <a:gd name="T80" fmla="*/ 5135 w 5753"/>
                <a:gd name="T81" fmla="*/ 66 h 484"/>
                <a:gd name="T82" fmla="*/ 5112 w 5753"/>
                <a:gd name="T83" fmla="*/ 90 h 484"/>
                <a:gd name="T84" fmla="*/ 5091 w 5753"/>
                <a:gd name="T85" fmla="*/ 115 h 484"/>
                <a:gd name="T86" fmla="*/ 5011 w 5753"/>
                <a:gd name="T87" fmla="*/ 115 h 484"/>
                <a:gd name="T88" fmla="*/ 5034 w 5753"/>
                <a:gd name="T89" fmla="*/ 87 h 484"/>
                <a:gd name="T90" fmla="*/ 5058 w 5753"/>
                <a:gd name="T91" fmla="*/ 62 h 484"/>
                <a:gd name="T92" fmla="*/ 5083 w 5753"/>
                <a:gd name="T93" fmla="*/ 42 h 484"/>
                <a:gd name="T94" fmla="*/ 5110 w 5753"/>
                <a:gd name="T95" fmla="*/ 24 h 484"/>
                <a:gd name="T96" fmla="*/ 5142 w 5753"/>
                <a:gd name="T97" fmla="*/ 10 h 484"/>
                <a:gd name="T98" fmla="*/ 5177 w 5753"/>
                <a:gd name="T99" fmla="*/ 3 h 484"/>
                <a:gd name="T100" fmla="*/ 5219 w 5753"/>
                <a:gd name="T101" fmla="*/ 0 h 4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3" h="484">
                  <a:moveTo>
                    <a:pt x="4775" y="411"/>
                  </a:moveTo>
                  <a:lnTo>
                    <a:pt x="4863" y="411"/>
                  </a:lnTo>
                  <a:lnTo>
                    <a:pt x="4833" y="439"/>
                  </a:lnTo>
                  <a:lnTo>
                    <a:pt x="4805" y="458"/>
                  </a:lnTo>
                  <a:lnTo>
                    <a:pt x="4777" y="472"/>
                  </a:lnTo>
                  <a:lnTo>
                    <a:pt x="4747" y="479"/>
                  </a:lnTo>
                  <a:lnTo>
                    <a:pt x="4716" y="482"/>
                  </a:lnTo>
                  <a:lnTo>
                    <a:pt x="4681" y="484"/>
                  </a:lnTo>
                  <a:lnTo>
                    <a:pt x="4636" y="482"/>
                  </a:lnTo>
                  <a:lnTo>
                    <a:pt x="4585" y="482"/>
                  </a:lnTo>
                  <a:lnTo>
                    <a:pt x="0" y="482"/>
                  </a:lnTo>
                  <a:lnTo>
                    <a:pt x="0" y="465"/>
                  </a:lnTo>
                  <a:lnTo>
                    <a:pt x="4671" y="465"/>
                  </a:lnTo>
                  <a:lnTo>
                    <a:pt x="4698" y="461"/>
                  </a:lnTo>
                  <a:lnTo>
                    <a:pt x="4725" y="451"/>
                  </a:lnTo>
                  <a:lnTo>
                    <a:pt x="4751" y="435"/>
                  </a:lnTo>
                  <a:lnTo>
                    <a:pt x="4775" y="411"/>
                  </a:lnTo>
                  <a:close/>
                  <a:moveTo>
                    <a:pt x="4971" y="271"/>
                  </a:moveTo>
                  <a:lnTo>
                    <a:pt x="4959" y="289"/>
                  </a:lnTo>
                  <a:lnTo>
                    <a:pt x="4948" y="305"/>
                  </a:lnTo>
                  <a:lnTo>
                    <a:pt x="4934" y="324"/>
                  </a:lnTo>
                  <a:lnTo>
                    <a:pt x="4918" y="343"/>
                  </a:lnTo>
                  <a:lnTo>
                    <a:pt x="4899" y="369"/>
                  </a:lnTo>
                  <a:lnTo>
                    <a:pt x="4868" y="406"/>
                  </a:lnTo>
                  <a:lnTo>
                    <a:pt x="4782" y="406"/>
                  </a:lnTo>
                  <a:lnTo>
                    <a:pt x="4814" y="371"/>
                  </a:lnTo>
                  <a:lnTo>
                    <a:pt x="4829" y="353"/>
                  </a:lnTo>
                  <a:lnTo>
                    <a:pt x="4842" y="338"/>
                  </a:lnTo>
                  <a:lnTo>
                    <a:pt x="4854" y="324"/>
                  </a:lnTo>
                  <a:lnTo>
                    <a:pt x="4864" y="310"/>
                  </a:lnTo>
                  <a:lnTo>
                    <a:pt x="4877" y="292"/>
                  </a:lnTo>
                  <a:lnTo>
                    <a:pt x="4891" y="271"/>
                  </a:lnTo>
                  <a:lnTo>
                    <a:pt x="4971" y="271"/>
                  </a:lnTo>
                  <a:close/>
                  <a:moveTo>
                    <a:pt x="5219" y="0"/>
                  </a:moveTo>
                  <a:lnTo>
                    <a:pt x="5753" y="0"/>
                  </a:lnTo>
                  <a:lnTo>
                    <a:pt x="5753" y="17"/>
                  </a:lnTo>
                  <a:lnTo>
                    <a:pt x="5254" y="17"/>
                  </a:lnTo>
                  <a:lnTo>
                    <a:pt x="5219" y="21"/>
                  </a:lnTo>
                  <a:lnTo>
                    <a:pt x="5187" y="31"/>
                  </a:lnTo>
                  <a:lnTo>
                    <a:pt x="5159" y="47"/>
                  </a:lnTo>
                  <a:lnTo>
                    <a:pt x="5135" y="66"/>
                  </a:lnTo>
                  <a:lnTo>
                    <a:pt x="5112" y="90"/>
                  </a:lnTo>
                  <a:lnTo>
                    <a:pt x="5091" y="115"/>
                  </a:lnTo>
                  <a:lnTo>
                    <a:pt x="5011" y="115"/>
                  </a:lnTo>
                  <a:lnTo>
                    <a:pt x="5034" y="87"/>
                  </a:lnTo>
                  <a:lnTo>
                    <a:pt x="5058" y="62"/>
                  </a:lnTo>
                  <a:lnTo>
                    <a:pt x="5083" y="42"/>
                  </a:lnTo>
                  <a:lnTo>
                    <a:pt x="5110" y="24"/>
                  </a:lnTo>
                  <a:lnTo>
                    <a:pt x="5142" y="10"/>
                  </a:lnTo>
                  <a:lnTo>
                    <a:pt x="5177" y="3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891" y="1494"/>
              <a:ext cx="200" cy="156"/>
            </a:xfrm>
            <a:custGeom>
              <a:avLst/>
              <a:gdLst>
                <a:gd name="T0" fmla="*/ 120 w 200"/>
                <a:gd name="T1" fmla="*/ 0 h 156"/>
                <a:gd name="T2" fmla="*/ 200 w 200"/>
                <a:gd name="T3" fmla="*/ 0 h 156"/>
                <a:gd name="T4" fmla="*/ 195 w 200"/>
                <a:gd name="T5" fmla="*/ 7 h 156"/>
                <a:gd name="T6" fmla="*/ 165 w 200"/>
                <a:gd name="T7" fmla="*/ 45 h 156"/>
                <a:gd name="T8" fmla="*/ 141 w 200"/>
                <a:gd name="T9" fmla="*/ 75 h 156"/>
                <a:gd name="T10" fmla="*/ 122 w 200"/>
                <a:gd name="T11" fmla="*/ 101 h 156"/>
                <a:gd name="T12" fmla="*/ 104 w 200"/>
                <a:gd name="T13" fmla="*/ 122 h 156"/>
                <a:gd name="T14" fmla="*/ 92 w 200"/>
                <a:gd name="T15" fmla="*/ 141 h 156"/>
                <a:gd name="T16" fmla="*/ 80 w 200"/>
                <a:gd name="T17" fmla="*/ 156 h 156"/>
                <a:gd name="T18" fmla="*/ 0 w 200"/>
                <a:gd name="T19" fmla="*/ 156 h 156"/>
                <a:gd name="T20" fmla="*/ 13 w 200"/>
                <a:gd name="T21" fmla="*/ 139 h 156"/>
                <a:gd name="T22" fmla="*/ 27 w 200"/>
                <a:gd name="T23" fmla="*/ 118 h 156"/>
                <a:gd name="T24" fmla="*/ 47 w 200"/>
                <a:gd name="T25" fmla="*/ 94 h 156"/>
                <a:gd name="T26" fmla="*/ 69 w 200"/>
                <a:gd name="T27" fmla="*/ 66 h 156"/>
                <a:gd name="T28" fmla="*/ 96 w 200"/>
                <a:gd name="T29" fmla="*/ 31 h 156"/>
                <a:gd name="T30" fmla="*/ 120 w 200"/>
                <a:gd name="T31" fmla="*/ 0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0" h="156">
                  <a:moveTo>
                    <a:pt x="120" y="0"/>
                  </a:moveTo>
                  <a:lnTo>
                    <a:pt x="200" y="0"/>
                  </a:lnTo>
                  <a:lnTo>
                    <a:pt x="195" y="7"/>
                  </a:lnTo>
                  <a:lnTo>
                    <a:pt x="165" y="45"/>
                  </a:lnTo>
                  <a:lnTo>
                    <a:pt x="141" y="75"/>
                  </a:lnTo>
                  <a:lnTo>
                    <a:pt x="122" y="101"/>
                  </a:lnTo>
                  <a:lnTo>
                    <a:pt x="104" y="122"/>
                  </a:lnTo>
                  <a:lnTo>
                    <a:pt x="92" y="141"/>
                  </a:lnTo>
                  <a:lnTo>
                    <a:pt x="80" y="156"/>
                  </a:lnTo>
                  <a:lnTo>
                    <a:pt x="0" y="156"/>
                  </a:lnTo>
                  <a:lnTo>
                    <a:pt x="13" y="139"/>
                  </a:lnTo>
                  <a:lnTo>
                    <a:pt x="27" y="118"/>
                  </a:lnTo>
                  <a:lnTo>
                    <a:pt x="47" y="94"/>
                  </a:lnTo>
                  <a:lnTo>
                    <a:pt x="69" y="66"/>
                  </a:lnTo>
                  <a:lnTo>
                    <a:pt x="96" y="3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4775" y="1785"/>
              <a:ext cx="93" cy="5"/>
            </a:xfrm>
            <a:custGeom>
              <a:avLst/>
              <a:gdLst>
                <a:gd name="T0" fmla="*/ 7 w 93"/>
                <a:gd name="T1" fmla="*/ 0 h 5"/>
                <a:gd name="T2" fmla="*/ 93 w 93"/>
                <a:gd name="T3" fmla="*/ 0 h 5"/>
                <a:gd name="T4" fmla="*/ 88 w 93"/>
                <a:gd name="T5" fmla="*/ 5 h 5"/>
                <a:gd name="T6" fmla="*/ 0 w 93"/>
                <a:gd name="T7" fmla="*/ 5 h 5"/>
                <a:gd name="T8" fmla="*/ 7 w 9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5">
                  <a:moveTo>
                    <a:pt x="7" y="0"/>
                  </a:moveTo>
                  <a:lnTo>
                    <a:pt x="93" y="0"/>
                  </a:lnTo>
                  <a:lnTo>
                    <a:pt x="88" y="5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0" y="1586"/>
              <a:ext cx="5753" cy="221"/>
            </a:xfrm>
            <a:custGeom>
              <a:avLst/>
              <a:gdLst>
                <a:gd name="T0" fmla="*/ 5388 w 5753"/>
                <a:gd name="T1" fmla="*/ 0 h 221"/>
                <a:gd name="T2" fmla="*/ 5753 w 5753"/>
                <a:gd name="T3" fmla="*/ 0 h 221"/>
                <a:gd name="T4" fmla="*/ 5753 w 5753"/>
                <a:gd name="T5" fmla="*/ 7 h 221"/>
                <a:gd name="T6" fmla="*/ 5440 w 5753"/>
                <a:gd name="T7" fmla="*/ 7 h 221"/>
                <a:gd name="T8" fmla="*/ 5420 w 5753"/>
                <a:gd name="T9" fmla="*/ 10 h 221"/>
                <a:gd name="T10" fmla="*/ 5402 w 5753"/>
                <a:gd name="T11" fmla="*/ 17 h 221"/>
                <a:gd name="T12" fmla="*/ 5388 w 5753"/>
                <a:gd name="T13" fmla="*/ 28 h 221"/>
                <a:gd name="T14" fmla="*/ 5374 w 5753"/>
                <a:gd name="T15" fmla="*/ 42 h 221"/>
                <a:gd name="T16" fmla="*/ 5362 w 5753"/>
                <a:gd name="T17" fmla="*/ 56 h 221"/>
                <a:gd name="T18" fmla="*/ 5344 w 5753"/>
                <a:gd name="T19" fmla="*/ 78 h 221"/>
                <a:gd name="T20" fmla="*/ 5330 w 5753"/>
                <a:gd name="T21" fmla="*/ 98 h 221"/>
                <a:gd name="T22" fmla="*/ 5320 w 5753"/>
                <a:gd name="T23" fmla="*/ 112 h 221"/>
                <a:gd name="T24" fmla="*/ 5311 w 5753"/>
                <a:gd name="T25" fmla="*/ 122 h 221"/>
                <a:gd name="T26" fmla="*/ 5304 w 5753"/>
                <a:gd name="T27" fmla="*/ 132 h 221"/>
                <a:gd name="T28" fmla="*/ 5297 w 5753"/>
                <a:gd name="T29" fmla="*/ 143 h 221"/>
                <a:gd name="T30" fmla="*/ 5289 w 5753"/>
                <a:gd name="T31" fmla="*/ 155 h 221"/>
                <a:gd name="T32" fmla="*/ 5276 w 5753"/>
                <a:gd name="T33" fmla="*/ 169 h 221"/>
                <a:gd name="T34" fmla="*/ 5257 w 5753"/>
                <a:gd name="T35" fmla="*/ 192 h 221"/>
                <a:gd name="T36" fmla="*/ 5240 w 5753"/>
                <a:gd name="T37" fmla="*/ 206 h 221"/>
                <a:gd name="T38" fmla="*/ 5222 w 5753"/>
                <a:gd name="T39" fmla="*/ 216 h 221"/>
                <a:gd name="T40" fmla="*/ 5205 w 5753"/>
                <a:gd name="T41" fmla="*/ 220 h 221"/>
                <a:gd name="T42" fmla="*/ 5184 w 5753"/>
                <a:gd name="T43" fmla="*/ 221 h 221"/>
                <a:gd name="T44" fmla="*/ 5161 w 5753"/>
                <a:gd name="T45" fmla="*/ 221 h 221"/>
                <a:gd name="T46" fmla="*/ 5131 w 5753"/>
                <a:gd name="T47" fmla="*/ 221 h 221"/>
                <a:gd name="T48" fmla="*/ 0 w 5753"/>
                <a:gd name="T49" fmla="*/ 221 h 221"/>
                <a:gd name="T50" fmla="*/ 0 w 5753"/>
                <a:gd name="T51" fmla="*/ 214 h 221"/>
                <a:gd name="T52" fmla="*/ 5137 w 5753"/>
                <a:gd name="T53" fmla="*/ 214 h 221"/>
                <a:gd name="T54" fmla="*/ 5154 w 5753"/>
                <a:gd name="T55" fmla="*/ 211 h 221"/>
                <a:gd name="T56" fmla="*/ 5170 w 5753"/>
                <a:gd name="T57" fmla="*/ 202 h 221"/>
                <a:gd name="T58" fmla="*/ 5186 w 5753"/>
                <a:gd name="T59" fmla="*/ 188 h 221"/>
                <a:gd name="T60" fmla="*/ 5203 w 5753"/>
                <a:gd name="T61" fmla="*/ 171 h 221"/>
                <a:gd name="T62" fmla="*/ 5210 w 5753"/>
                <a:gd name="T63" fmla="*/ 160 h 221"/>
                <a:gd name="T64" fmla="*/ 5217 w 5753"/>
                <a:gd name="T65" fmla="*/ 153 h 221"/>
                <a:gd name="T66" fmla="*/ 5222 w 5753"/>
                <a:gd name="T67" fmla="*/ 145 h 221"/>
                <a:gd name="T68" fmla="*/ 5229 w 5753"/>
                <a:gd name="T69" fmla="*/ 136 h 221"/>
                <a:gd name="T70" fmla="*/ 5236 w 5753"/>
                <a:gd name="T71" fmla="*/ 125 h 221"/>
                <a:gd name="T72" fmla="*/ 5247 w 5753"/>
                <a:gd name="T73" fmla="*/ 112 h 221"/>
                <a:gd name="T74" fmla="*/ 5262 w 5753"/>
                <a:gd name="T75" fmla="*/ 92 h 221"/>
                <a:gd name="T76" fmla="*/ 5282 w 5753"/>
                <a:gd name="T77" fmla="*/ 66 h 221"/>
                <a:gd name="T78" fmla="*/ 5296 w 5753"/>
                <a:gd name="T79" fmla="*/ 49 h 221"/>
                <a:gd name="T80" fmla="*/ 5310 w 5753"/>
                <a:gd name="T81" fmla="*/ 31 h 221"/>
                <a:gd name="T82" fmla="*/ 5325 w 5753"/>
                <a:gd name="T83" fmla="*/ 19 h 221"/>
                <a:gd name="T84" fmla="*/ 5343 w 5753"/>
                <a:gd name="T85" fmla="*/ 9 h 221"/>
                <a:gd name="T86" fmla="*/ 5364 w 5753"/>
                <a:gd name="T87" fmla="*/ 2 h 221"/>
                <a:gd name="T88" fmla="*/ 5388 w 5753"/>
                <a:gd name="T89" fmla="*/ 0 h 2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53" h="221">
                  <a:moveTo>
                    <a:pt x="5388" y="0"/>
                  </a:moveTo>
                  <a:lnTo>
                    <a:pt x="5753" y="0"/>
                  </a:lnTo>
                  <a:lnTo>
                    <a:pt x="5753" y="7"/>
                  </a:lnTo>
                  <a:lnTo>
                    <a:pt x="5440" y="7"/>
                  </a:lnTo>
                  <a:lnTo>
                    <a:pt x="5420" y="10"/>
                  </a:lnTo>
                  <a:lnTo>
                    <a:pt x="5402" y="17"/>
                  </a:lnTo>
                  <a:lnTo>
                    <a:pt x="5388" y="28"/>
                  </a:lnTo>
                  <a:lnTo>
                    <a:pt x="5374" y="42"/>
                  </a:lnTo>
                  <a:lnTo>
                    <a:pt x="5362" y="56"/>
                  </a:lnTo>
                  <a:lnTo>
                    <a:pt x="5344" y="78"/>
                  </a:lnTo>
                  <a:lnTo>
                    <a:pt x="5330" y="98"/>
                  </a:lnTo>
                  <a:lnTo>
                    <a:pt x="5320" y="112"/>
                  </a:lnTo>
                  <a:lnTo>
                    <a:pt x="5311" y="122"/>
                  </a:lnTo>
                  <a:lnTo>
                    <a:pt x="5304" y="132"/>
                  </a:lnTo>
                  <a:lnTo>
                    <a:pt x="5297" y="143"/>
                  </a:lnTo>
                  <a:lnTo>
                    <a:pt x="5289" y="155"/>
                  </a:lnTo>
                  <a:lnTo>
                    <a:pt x="5276" y="169"/>
                  </a:lnTo>
                  <a:lnTo>
                    <a:pt x="5257" y="192"/>
                  </a:lnTo>
                  <a:lnTo>
                    <a:pt x="5240" y="206"/>
                  </a:lnTo>
                  <a:lnTo>
                    <a:pt x="5222" y="216"/>
                  </a:lnTo>
                  <a:lnTo>
                    <a:pt x="5205" y="220"/>
                  </a:lnTo>
                  <a:lnTo>
                    <a:pt x="5184" y="221"/>
                  </a:lnTo>
                  <a:lnTo>
                    <a:pt x="5161" y="221"/>
                  </a:lnTo>
                  <a:lnTo>
                    <a:pt x="5131" y="221"/>
                  </a:lnTo>
                  <a:lnTo>
                    <a:pt x="0" y="221"/>
                  </a:lnTo>
                  <a:lnTo>
                    <a:pt x="0" y="214"/>
                  </a:lnTo>
                  <a:lnTo>
                    <a:pt x="5137" y="214"/>
                  </a:lnTo>
                  <a:lnTo>
                    <a:pt x="5154" y="211"/>
                  </a:lnTo>
                  <a:lnTo>
                    <a:pt x="5170" y="202"/>
                  </a:lnTo>
                  <a:lnTo>
                    <a:pt x="5186" y="188"/>
                  </a:lnTo>
                  <a:lnTo>
                    <a:pt x="5203" y="171"/>
                  </a:lnTo>
                  <a:lnTo>
                    <a:pt x="5210" y="160"/>
                  </a:lnTo>
                  <a:lnTo>
                    <a:pt x="5217" y="153"/>
                  </a:lnTo>
                  <a:lnTo>
                    <a:pt x="5222" y="145"/>
                  </a:lnTo>
                  <a:lnTo>
                    <a:pt x="5229" y="136"/>
                  </a:lnTo>
                  <a:lnTo>
                    <a:pt x="5236" y="125"/>
                  </a:lnTo>
                  <a:lnTo>
                    <a:pt x="5247" y="112"/>
                  </a:lnTo>
                  <a:lnTo>
                    <a:pt x="5262" y="92"/>
                  </a:lnTo>
                  <a:lnTo>
                    <a:pt x="5282" y="66"/>
                  </a:lnTo>
                  <a:lnTo>
                    <a:pt x="5296" y="49"/>
                  </a:lnTo>
                  <a:lnTo>
                    <a:pt x="5310" y="31"/>
                  </a:lnTo>
                  <a:lnTo>
                    <a:pt x="5325" y="19"/>
                  </a:lnTo>
                  <a:lnTo>
                    <a:pt x="5343" y="9"/>
                  </a:lnTo>
                  <a:lnTo>
                    <a:pt x="5364" y="2"/>
                  </a:lnTo>
                  <a:lnTo>
                    <a:pt x="5388" y="0"/>
                  </a:lnTo>
                  <a:close/>
                </a:path>
              </a:pathLst>
            </a:custGeom>
            <a:solidFill>
              <a:srgbClr val="FF1300"/>
            </a:solidFill>
            <a:ln w="0">
              <a:solidFill>
                <a:srgbClr val="FF13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2400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-1" y="6647619"/>
            <a:ext cx="11880852" cy="210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Рисунок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79" y="6647618"/>
            <a:ext cx="8796772" cy="23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67">
            <a:extLst>
              <a:ext uri="{FF2B5EF4-FFF2-40B4-BE49-F238E27FC236}">
                <a16:creationId xmlns:a16="http://schemas.microsoft.com/office/drawing/2014/main" id="{16C83F26-5CA9-4756-BA0B-328E65A97935}"/>
              </a:ext>
            </a:extLst>
          </p:cNvPr>
          <p:cNvSpPr>
            <a:spLocks noEditPoints="1"/>
          </p:cNvSpPr>
          <p:nvPr/>
        </p:nvSpPr>
        <p:spPr bwMode="auto">
          <a:xfrm>
            <a:off x="260263" y="367056"/>
            <a:ext cx="251999" cy="252000"/>
          </a:xfrm>
          <a:custGeom>
            <a:avLst/>
            <a:gdLst>
              <a:gd name="T0" fmla="*/ 87 w 179"/>
              <a:gd name="T1" fmla="*/ 0 h 185"/>
              <a:gd name="T2" fmla="*/ 179 w 179"/>
              <a:gd name="T3" fmla="*/ 93 h 185"/>
              <a:gd name="T4" fmla="*/ 87 w 179"/>
              <a:gd name="T5" fmla="*/ 185 h 185"/>
              <a:gd name="T6" fmla="*/ 66 w 179"/>
              <a:gd name="T7" fmla="*/ 165 h 185"/>
              <a:gd name="T8" fmla="*/ 140 w 179"/>
              <a:gd name="T9" fmla="*/ 93 h 185"/>
              <a:gd name="T10" fmla="*/ 66 w 179"/>
              <a:gd name="T11" fmla="*/ 20 h 185"/>
              <a:gd name="T12" fmla="*/ 87 w 179"/>
              <a:gd name="T13" fmla="*/ 0 h 185"/>
              <a:gd name="T14" fmla="*/ 19 w 179"/>
              <a:gd name="T15" fmla="*/ 0 h 185"/>
              <a:gd name="T16" fmla="*/ 19 w 179"/>
              <a:gd name="T17" fmla="*/ 0 h 185"/>
              <a:gd name="T18" fmla="*/ 114 w 179"/>
              <a:gd name="T19" fmla="*/ 93 h 185"/>
              <a:gd name="T20" fmla="*/ 19 w 179"/>
              <a:gd name="T21" fmla="*/ 185 h 185"/>
              <a:gd name="T22" fmla="*/ 0 w 179"/>
              <a:gd name="T23" fmla="*/ 165 h 185"/>
              <a:gd name="T24" fmla="*/ 73 w 179"/>
              <a:gd name="T25" fmla="*/ 93 h 185"/>
              <a:gd name="T26" fmla="*/ 0 w 179"/>
              <a:gd name="T27" fmla="*/ 20 h 185"/>
              <a:gd name="T28" fmla="*/ 19 w 179"/>
              <a:gd name="T2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9" h="185">
                <a:moveTo>
                  <a:pt x="87" y="0"/>
                </a:moveTo>
                <a:lnTo>
                  <a:pt x="179" y="93"/>
                </a:lnTo>
                <a:lnTo>
                  <a:pt x="87" y="185"/>
                </a:lnTo>
                <a:lnTo>
                  <a:pt x="66" y="165"/>
                </a:lnTo>
                <a:lnTo>
                  <a:pt x="140" y="93"/>
                </a:lnTo>
                <a:lnTo>
                  <a:pt x="66" y="20"/>
                </a:lnTo>
                <a:lnTo>
                  <a:pt x="87" y="0"/>
                </a:lnTo>
                <a:close/>
                <a:moveTo>
                  <a:pt x="19" y="0"/>
                </a:moveTo>
                <a:lnTo>
                  <a:pt x="19" y="0"/>
                </a:lnTo>
                <a:lnTo>
                  <a:pt x="114" y="93"/>
                </a:lnTo>
                <a:lnTo>
                  <a:pt x="19" y="185"/>
                </a:lnTo>
                <a:lnTo>
                  <a:pt x="0" y="165"/>
                </a:lnTo>
                <a:lnTo>
                  <a:pt x="73" y="93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>
              <a:latin typeface="+mn-lt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4293" y="276067"/>
            <a:ext cx="4927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OF MOBILE</a:t>
            </a:r>
            <a:r>
              <a:rPr lang="ru-R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WORKSTATIONS</a:t>
            </a:r>
            <a:endParaRPr lang="ru-R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7"/>
          <p:cNvSpPr txBox="1">
            <a:spLocks/>
          </p:cNvSpPr>
          <p:nvPr/>
        </p:nvSpPr>
        <p:spPr>
          <a:xfrm>
            <a:off x="2198785" y="6804026"/>
            <a:ext cx="1309781" cy="419100"/>
          </a:xfrm>
          <a:prstGeom prst="rect">
            <a:avLst/>
          </a:prstGeom>
        </p:spPr>
        <p:txBody>
          <a:bodyPr lIns="119924" tIns="59962" rIns="119924" bIns="59962" anchor="ctr"/>
          <a:lstStyle/>
          <a:p>
            <a:pPr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2053ED2-C054-4140-B78E-8193C3AE6B8F}"/>
              </a:ext>
            </a:extLst>
          </p:cNvPr>
          <p:cNvSpPr/>
          <p:nvPr/>
        </p:nvSpPr>
        <p:spPr>
          <a:xfrm>
            <a:off x="393194" y="1659842"/>
            <a:ext cx="6148279" cy="1737425"/>
          </a:xfrm>
          <a:prstGeom prst="rect">
            <a:avLst/>
          </a:prstGeom>
        </p:spPr>
        <p:txBody>
          <a:bodyPr wrap="square" lIns="89943" tIns="44971" rIns="89943" bIns="44971">
            <a:spAutoFit/>
          </a:bodyPr>
          <a:lstStyle/>
          <a:p>
            <a:pPr>
              <a:spcBef>
                <a:spcPts val="590"/>
              </a:spcBef>
              <a:spcAft>
                <a:spcPts val="590"/>
              </a:spcAft>
            </a:pPr>
            <a:r>
              <a:rPr lang="en-US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INTERTRAN, THE FOLLOWING DOCUMENTS WERE PROCESSED ELECTRONICALLY</a:t>
            </a: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1071" indent="-281071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Commercial documents </a:t>
            </a:r>
          </a:p>
          <a:p>
            <a:pPr marL="281071" indent="-281071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Marine Bill of Lading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1071" indent="-281071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Bill of Lading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1071" indent="-281071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freight transportation</a:t>
            </a:r>
          </a:p>
          <a:p>
            <a:pPr marL="281071" indent="-281071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 declaration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copy attached “on the way”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5" r="38539"/>
          <a:stretch/>
        </p:blipFill>
        <p:spPr>
          <a:xfrm>
            <a:off x="7568047" y="1656945"/>
            <a:ext cx="3360384" cy="218033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2053ED2-C054-4140-B78E-8193C3AE6B8F}"/>
              </a:ext>
            </a:extLst>
          </p:cNvPr>
          <p:cNvSpPr/>
          <p:nvPr/>
        </p:nvSpPr>
        <p:spPr>
          <a:xfrm>
            <a:off x="426600" y="3488273"/>
            <a:ext cx="6017881" cy="3199364"/>
          </a:xfrm>
          <a:prstGeom prst="rect">
            <a:avLst/>
          </a:prstGeom>
        </p:spPr>
        <p:txBody>
          <a:bodyPr wrap="square" lIns="89943" tIns="44971" rIns="89943" bIns="44971">
            <a:spAutoFit/>
          </a:bodyPr>
          <a:lstStyle/>
          <a:p>
            <a:pPr>
              <a:spcBef>
                <a:spcPts val="590"/>
              </a:spcBef>
              <a:spcAft>
                <a:spcPts val="1180"/>
              </a:spcAft>
            </a:pPr>
            <a:r>
              <a:rPr lang="en-US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INTERTRAN PROJECT ENABLED THE ELECTRONIC PROCESSING OF THE FOLLOWING DOCUMENTS AT MOBILE WORKSTATIONS BY ACCEPTANCE/DELIVERY AGENTS AT THE PORT</a:t>
            </a: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281071" indent="-281071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Notification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completion of loading operation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1071" indent="-281071">
              <a:spcAft>
                <a:spcPts val="118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Wagon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feeding and cleaning memo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ETRAN SYSTEM</a:t>
            </a:r>
            <a:r>
              <a:rPr lang="ru-RU" sz="1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1071" indent="-281071">
              <a:spcAft>
                <a:spcPts val="118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Consignment note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180"/>
              </a:spcAft>
            </a:pPr>
            <a:r>
              <a:rPr lang="en-US" sz="1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</a:t>
            </a:r>
            <a:r>
              <a:rPr lang="en-US" sz="1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Federal Customs Service </a:t>
            </a:r>
            <a:r>
              <a:rPr lang="en-US" sz="1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ru-RU" sz="1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1071" indent="-281071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transit declaration without a paper copy "on the way “</a:t>
            </a:r>
          </a:p>
          <a:p>
            <a:pPr marL="281071" indent="-281071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 closing of transit at the destination station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6" t="17257" r="40231"/>
          <a:stretch/>
        </p:blipFill>
        <p:spPr>
          <a:xfrm>
            <a:off x="6526295" y="4856336"/>
            <a:ext cx="1248205" cy="148754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2" t="16563" r="39194"/>
          <a:stretch/>
        </p:blipFill>
        <p:spPr>
          <a:xfrm>
            <a:off x="7840383" y="4856336"/>
            <a:ext cx="1139375" cy="150693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7" r="33986"/>
          <a:stretch/>
        </p:blipFill>
        <p:spPr>
          <a:xfrm>
            <a:off x="10604142" y="4889175"/>
            <a:ext cx="1189474" cy="1484093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95" r="47822"/>
          <a:stretch/>
        </p:blipFill>
        <p:spPr>
          <a:xfrm>
            <a:off x="8096301" y="4864654"/>
            <a:ext cx="2434339" cy="149862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34" name="Стрелка вправо 33"/>
          <p:cNvSpPr/>
          <p:nvPr/>
        </p:nvSpPr>
        <p:spPr>
          <a:xfrm rot="16200000">
            <a:off x="9005811" y="3875479"/>
            <a:ext cx="615312" cy="6715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24" tIns="59962" rIns="119924" bIns="59962" rtlCol="0" anchor="ctr"/>
          <a:lstStyle/>
          <a:p>
            <a:pPr algn="ctr"/>
            <a:endParaRPr lang="ru-RU"/>
          </a:p>
        </p:txBody>
      </p:sp>
      <p:sp>
        <p:nvSpPr>
          <p:cNvPr id="35" name="Правая фигурная скобка 34"/>
          <p:cNvSpPr/>
          <p:nvPr/>
        </p:nvSpPr>
        <p:spPr>
          <a:xfrm rot="16200000">
            <a:off x="9216189" y="2661173"/>
            <a:ext cx="194556" cy="4116656"/>
          </a:xfrm>
          <a:prstGeom prst="rightBrace">
            <a:avLst/>
          </a:prstGeom>
          <a:ln w="158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9924" tIns="59962" rIns="119924" bIns="59962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3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21A1A"/>
      </a:lt2>
      <a:accent1>
        <a:srgbClr val="0066A1"/>
      </a:accent1>
      <a:accent2>
        <a:srgbClr val="ED7D31"/>
      </a:accent2>
      <a:accent3>
        <a:srgbClr val="74C15D"/>
      </a:accent3>
      <a:accent4>
        <a:srgbClr val="A3A86B"/>
      </a:accent4>
      <a:accent5>
        <a:srgbClr val="CECCA0"/>
      </a:accent5>
      <a:accent6>
        <a:srgbClr val="00A4E0"/>
      </a:accent6>
      <a:hlink>
        <a:srgbClr val="394A58"/>
      </a:hlink>
      <a:folHlink>
        <a:srgbClr val="E21A1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798</Words>
  <Application>Microsoft Office PowerPoint</Application>
  <PresentationFormat>Custom</PresentationFormat>
  <Paragraphs>205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Helvetica Light</vt:lpstr>
      <vt:lpstr>RussianRail A Pro Caps</vt:lpstr>
      <vt:lpstr>Arial</vt:lpstr>
      <vt:lpstr>Arial Narrow</vt:lpstr>
      <vt:lpstr>Calibri</vt:lpstr>
      <vt:lpstr>Tahoma</vt:lpstr>
      <vt:lpstr>Times New Roman</vt:lpstr>
      <vt:lpstr>Verdana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morozova</dc:creator>
  <cp:lastModifiedBy>ONU</cp:lastModifiedBy>
  <cp:revision>156</cp:revision>
  <dcterms:created xsi:type="dcterms:W3CDTF">2019-10-07T09:26:24Z</dcterms:created>
  <dcterms:modified xsi:type="dcterms:W3CDTF">2019-11-25T12:07:36Z</dcterms:modified>
</cp:coreProperties>
</file>