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90766" r:id="rId5"/>
    <p:sldMasterId id="2147491459" r:id="rId6"/>
    <p:sldMasterId id="2147491427" r:id="rId7"/>
    <p:sldMasterId id="2147491444" r:id="rId8"/>
  </p:sldMasterIdLst>
  <p:notesMasterIdLst>
    <p:notesMasterId r:id="rId29"/>
  </p:notesMasterIdLst>
  <p:handoutMasterIdLst>
    <p:handoutMasterId r:id="rId30"/>
  </p:handoutMasterIdLst>
  <p:sldIdLst>
    <p:sldId id="1069" r:id="rId9"/>
    <p:sldId id="1072" r:id="rId10"/>
    <p:sldId id="1033" r:id="rId11"/>
    <p:sldId id="1047" r:id="rId12"/>
    <p:sldId id="1048" r:id="rId13"/>
    <p:sldId id="1049" r:id="rId14"/>
    <p:sldId id="1050" r:id="rId15"/>
    <p:sldId id="1063" r:id="rId16"/>
    <p:sldId id="1051" r:id="rId17"/>
    <p:sldId id="1066" r:id="rId18"/>
    <p:sldId id="1052" r:id="rId19"/>
    <p:sldId id="1060" r:id="rId20"/>
    <p:sldId id="1061" r:id="rId21"/>
    <p:sldId id="1071" r:id="rId22"/>
    <p:sldId id="1056" r:id="rId23"/>
    <p:sldId id="1054" r:id="rId24"/>
    <p:sldId id="1059" r:id="rId25"/>
    <p:sldId id="1070" r:id="rId26"/>
    <p:sldId id="1055" r:id="rId27"/>
    <p:sldId id="1045" r:id="rId28"/>
  </p:sldIdLst>
  <p:sldSz cx="10693400" cy="7561263"/>
  <p:notesSz cx="6797675" cy="9926638"/>
  <p:embeddedFontLst>
    <p:embeddedFont>
      <p:font typeface="Calibri" panose="020F0502020204030204" pitchFamily="34" charset="0"/>
      <p:regular r:id="rId31"/>
      <p:bold r:id="rId32"/>
      <p:italic r:id="rId33"/>
      <p:boldItalic r:id="rId34"/>
    </p:embeddedFont>
    <p:embeddedFont>
      <p:font typeface="Helvetica" panose="020B0604020202020204" pitchFamily="34" charset="0"/>
      <p:regular r:id="rId35"/>
      <p:bold r:id="rId36"/>
      <p:italic r:id="rId37"/>
      <p:boldItalic r:id="rId38"/>
    </p:embeddedFont>
    <p:embeddedFont>
      <p:font typeface="Lucida Grande" panose="020B0604020202020204"/>
      <p:regular r:id="rId39"/>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96888" indent="-39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95363" indent="-8096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492250" indent="-1206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990725" indent="-161925"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tcher, Mark" initials="PM" lastIdx="11" clrIdx="0">
    <p:extLst>
      <p:ext uri="{19B8F6BF-5375-455C-9EA6-DF929625EA0E}">
        <p15:presenceInfo xmlns:p15="http://schemas.microsoft.com/office/powerpoint/2012/main" userId="S-1-5-21-231727412-2053188599-1576200651-417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30037"/>
    <a:srgbClr val="9D8A77"/>
    <a:srgbClr val="BEBEB6"/>
    <a:srgbClr val="C0B89A"/>
    <a:srgbClr val="C3C0B1"/>
    <a:srgbClr val="CFCFCF"/>
    <a:srgbClr val="C8C8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92" autoAdjust="0"/>
    <p:restoredTop sz="82714" autoAdjust="0"/>
  </p:normalViewPr>
  <p:slideViewPr>
    <p:cSldViewPr>
      <p:cViewPr varScale="1">
        <p:scale>
          <a:sx n="104" d="100"/>
          <a:sy n="104" d="100"/>
        </p:scale>
        <p:origin x="1776" y="114"/>
      </p:cViewPr>
      <p:guideLst>
        <p:guide orient="horz" pos="2382"/>
        <p:guide pos="3368"/>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6.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24F5340-8D19-40DB-B089-07764C7C159E}" type="datetimeFigureOut">
              <a:rPr lang="fr-FR" smtClean="0"/>
              <a:t>12/12/2018</a:t>
            </a:fld>
            <a:endParaRPr lang="fr-FR" dirty="0"/>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5FEAC84-8826-4BFF-9FFA-36B1EA8527BC}" type="slidenum">
              <a:rPr lang="fr-FR" smtClean="0"/>
              <a:t>‹#›</a:t>
            </a:fld>
            <a:endParaRPr lang="fr-FR" dirty="0"/>
          </a:p>
        </p:txBody>
      </p:sp>
    </p:spTree>
    <p:extLst>
      <p:ext uri="{BB962C8B-B14F-4D97-AF65-F5344CB8AC3E}">
        <p14:creationId xmlns:p14="http://schemas.microsoft.com/office/powerpoint/2010/main" val="1110011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5300"/>
          </a:xfrm>
          <a:prstGeom prst="rect">
            <a:avLst/>
          </a:prstGeom>
        </p:spPr>
        <p:txBody>
          <a:bodyPr vert="horz" lIns="95554" tIns="47777" rIns="95554" bIns="47777" rtlCol="0"/>
          <a:lstStyle>
            <a:lvl1pPr algn="l" eaLnBrk="1" fontAlgn="auto" hangingPunct="1">
              <a:spcBef>
                <a:spcPts val="0"/>
              </a:spcBef>
              <a:spcAft>
                <a:spcPts val="0"/>
              </a:spcAft>
              <a:defRPr sz="1300">
                <a:latin typeface="+mn-lt"/>
                <a:cs typeface="+mn-cs"/>
              </a:defRPr>
            </a:lvl1pPr>
          </a:lstStyle>
          <a:p>
            <a:pPr>
              <a:defRPr/>
            </a:pPr>
            <a:endParaRPr lang="en-GB" dirty="0"/>
          </a:p>
        </p:txBody>
      </p:sp>
      <p:sp>
        <p:nvSpPr>
          <p:cNvPr id="3" name="Datumsplatzhalter 2"/>
          <p:cNvSpPr>
            <a:spLocks noGrp="1"/>
          </p:cNvSpPr>
          <p:nvPr>
            <p:ph type="dt" idx="1"/>
          </p:nvPr>
        </p:nvSpPr>
        <p:spPr>
          <a:xfrm>
            <a:off x="3849688" y="0"/>
            <a:ext cx="2946400" cy="495300"/>
          </a:xfrm>
          <a:prstGeom prst="rect">
            <a:avLst/>
          </a:prstGeom>
        </p:spPr>
        <p:txBody>
          <a:bodyPr vert="horz" lIns="95554" tIns="47777" rIns="95554" bIns="47777" rtlCol="0"/>
          <a:lstStyle>
            <a:lvl1pPr algn="r" eaLnBrk="1" fontAlgn="auto" hangingPunct="1">
              <a:spcBef>
                <a:spcPts val="0"/>
              </a:spcBef>
              <a:spcAft>
                <a:spcPts val="0"/>
              </a:spcAft>
              <a:defRPr sz="1300">
                <a:latin typeface="+mn-lt"/>
                <a:cs typeface="+mn-cs"/>
              </a:defRPr>
            </a:lvl1pPr>
          </a:lstStyle>
          <a:p>
            <a:pPr>
              <a:defRPr/>
            </a:pPr>
            <a:fld id="{5E3189D3-0BF6-485D-AAB6-B9583E07F434}" type="datetimeFigureOut">
              <a:rPr lang="en-GB"/>
              <a:pPr>
                <a:defRPr/>
              </a:pPr>
              <a:t>12/12/2018</a:t>
            </a:fld>
            <a:endParaRPr lang="en-GB" dirty="0"/>
          </a:p>
        </p:txBody>
      </p:sp>
      <p:sp>
        <p:nvSpPr>
          <p:cNvPr id="4" name="Folienbildplatzhalt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5554" tIns="47777" rIns="95554" bIns="47777" rtlCol="0" anchor="ctr"/>
          <a:lstStyle/>
          <a:p>
            <a:pPr lvl="0"/>
            <a:endParaRPr lang="en-GB" noProof="0" dirty="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5554" tIns="47777" rIns="95554" bIns="47777"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6" name="Fußzeilenplatzhalter 5"/>
          <p:cNvSpPr>
            <a:spLocks noGrp="1"/>
          </p:cNvSpPr>
          <p:nvPr>
            <p:ph type="ftr" sz="quarter" idx="4"/>
          </p:nvPr>
        </p:nvSpPr>
        <p:spPr>
          <a:xfrm>
            <a:off x="0" y="9429750"/>
            <a:ext cx="2946400" cy="495300"/>
          </a:xfrm>
          <a:prstGeom prst="rect">
            <a:avLst/>
          </a:prstGeom>
        </p:spPr>
        <p:txBody>
          <a:bodyPr vert="horz" lIns="95554" tIns="47777" rIns="95554" bIns="47777" rtlCol="0" anchor="b"/>
          <a:lstStyle>
            <a:lvl1pPr algn="l" eaLnBrk="1" fontAlgn="auto" hangingPunct="1">
              <a:spcBef>
                <a:spcPts val="0"/>
              </a:spcBef>
              <a:spcAft>
                <a:spcPts val="0"/>
              </a:spcAft>
              <a:defRPr sz="1300">
                <a:latin typeface="+mn-lt"/>
                <a:cs typeface="+mn-cs"/>
              </a:defRPr>
            </a:lvl1pPr>
          </a:lstStyle>
          <a:p>
            <a:pPr>
              <a:defRPr/>
            </a:pPr>
            <a:endParaRPr lang="en-GB" dirty="0"/>
          </a:p>
        </p:txBody>
      </p:sp>
      <p:sp>
        <p:nvSpPr>
          <p:cNvPr id="7" name="Foliennummernplatzhalter 6"/>
          <p:cNvSpPr>
            <a:spLocks noGrp="1"/>
          </p:cNvSpPr>
          <p:nvPr>
            <p:ph type="sldNum" sz="quarter" idx="5"/>
          </p:nvPr>
        </p:nvSpPr>
        <p:spPr>
          <a:xfrm>
            <a:off x="3849688" y="9429750"/>
            <a:ext cx="2946400" cy="495300"/>
          </a:xfrm>
          <a:prstGeom prst="rect">
            <a:avLst/>
          </a:prstGeom>
        </p:spPr>
        <p:txBody>
          <a:bodyPr vert="horz" wrap="square" lIns="95554" tIns="47777" rIns="95554" bIns="47777"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949A3F91-A338-4766-AD3E-6C7A1C68D734}" type="slidenum">
              <a:rPr lang="en-GB" altLang="de-DE"/>
              <a:pPr>
                <a:defRPr/>
              </a:pPr>
              <a:t>‹#›</a:t>
            </a:fld>
            <a:endParaRPr lang="en-GB" altLang="de-DE" dirty="0"/>
          </a:p>
        </p:txBody>
      </p:sp>
    </p:spTree>
    <p:extLst>
      <p:ext uri="{BB962C8B-B14F-4D97-AF65-F5344CB8AC3E}">
        <p14:creationId xmlns:p14="http://schemas.microsoft.com/office/powerpoint/2010/main" val="2918767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96888" algn="l" rtl="0" eaLnBrk="0" fontAlgn="base" hangingPunct="0">
      <a:spcBef>
        <a:spcPct val="30000"/>
      </a:spcBef>
      <a:spcAft>
        <a:spcPct val="0"/>
      </a:spcAft>
      <a:defRPr sz="1300" kern="1200">
        <a:solidFill>
          <a:schemeClr val="tx1"/>
        </a:solidFill>
        <a:latin typeface="+mn-lt"/>
        <a:ea typeface="+mn-ea"/>
        <a:cs typeface="+mn-cs"/>
      </a:defRPr>
    </a:lvl2pPr>
    <a:lvl3pPr marL="995363" algn="l" rtl="0" eaLnBrk="0" fontAlgn="base" hangingPunct="0">
      <a:spcBef>
        <a:spcPct val="30000"/>
      </a:spcBef>
      <a:spcAft>
        <a:spcPct val="0"/>
      </a:spcAft>
      <a:defRPr sz="1300" kern="1200">
        <a:solidFill>
          <a:schemeClr val="tx1"/>
        </a:solidFill>
        <a:latin typeface="+mn-lt"/>
        <a:ea typeface="+mn-ea"/>
        <a:cs typeface="+mn-cs"/>
      </a:defRPr>
    </a:lvl3pPr>
    <a:lvl4pPr marL="1492250" algn="l" rtl="0" eaLnBrk="0" fontAlgn="base" hangingPunct="0">
      <a:spcBef>
        <a:spcPct val="30000"/>
      </a:spcBef>
      <a:spcAft>
        <a:spcPct val="0"/>
      </a:spcAft>
      <a:defRPr sz="1300" kern="1200">
        <a:solidFill>
          <a:schemeClr val="tx1"/>
        </a:solidFill>
        <a:latin typeface="+mn-lt"/>
        <a:ea typeface="+mn-ea"/>
        <a:cs typeface="+mn-cs"/>
      </a:defRPr>
    </a:lvl4pPr>
    <a:lvl5pPr marL="1990725" algn="l" rtl="0" eaLnBrk="0" fontAlgn="base" hangingPunct="0">
      <a:spcBef>
        <a:spcPct val="30000"/>
      </a:spcBef>
      <a:spcAft>
        <a:spcPct val="0"/>
      </a:spcAft>
      <a:defRPr sz="1300" kern="1200">
        <a:solidFill>
          <a:schemeClr val="tx1"/>
        </a:solidFill>
        <a:latin typeface="+mn-lt"/>
        <a:ea typeface="+mn-ea"/>
        <a:cs typeface="+mn-cs"/>
      </a:defRPr>
    </a:lvl5pPr>
    <a:lvl6pPr marL="2489068" algn="l" defTabSz="995627" rtl="0" eaLnBrk="1" latinLnBrk="0" hangingPunct="1">
      <a:defRPr sz="1300" kern="1200">
        <a:solidFill>
          <a:schemeClr val="tx1"/>
        </a:solidFill>
        <a:latin typeface="+mn-lt"/>
        <a:ea typeface="+mn-ea"/>
        <a:cs typeface="+mn-cs"/>
      </a:defRPr>
    </a:lvl6pPr>
    <a:lvl7pPr marL="2986881" algn="l" defTabSz="995627" rtl="0" eaLnBrk="1" latinLnBrk="0" hangingPunct="1">
      <a:defRPr sz="1300" kern="1200">
        <a:solidFill>
          <a:schemeClr val="tx1"/>
        </a:solidFill>
        <a:latin typeface="+mn-lt"/>
        <a:ea typeface="+mn-ea"/>
        <a:cs typeface="+mn-cs"/>
      </a:defRPr>
    </a:lvl7pPr>
    <a:lvl8pPr marL="3484696" algn="l" defTabSz="995627" rtl="0" eaLnBrk="1" latinLnBrk="0" hangingPunct="1">
      <a:defRPr sz="1300" kern="1200">
        <a:solidFill>
          <a:schemeClr val="tx1"/>
        </a:solidFill>
        <a:latin typeface="+mn-lt"/>
        <a:ea typeface="+mn-ea"/>
        <a:cs typeface="+mn-cs"/>
      </a:defRPr>
    </a:lvl8pPr>
    <a:lvl9pPr marL="3982509" algn="l" defTabSz="99562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831CA6-CC87-416F-A138-9C866A95E62B}" type="slidenum">
              <a:rPr lang="de-DE" smtClean="0"/>
              <a:t>1</a:t>
            </a:fld>
            <a:endParaRPr lang="de-DE"/>
          </a:p>
        </p:txBody>
      </p:sp>
    </p:spTree>
    <p:extLst>
      <p:ext uri="{BB962C8B-B14F-4D97-AF65-F5344CB8AC3E}">
        <p14:creationId xmlns:p14="http://schemas.microsoft.com/office/powerpoint/2010/main" val="2290159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w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2.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4.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w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Titelfolie Britax">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t="2119" b="2119"/>
          <a:stretch>
            <a:fillRect/>
          </a:stretch>
        </p:blipFill>
        <p:spPr bwMode="auto">
          <a:xfrm>
            <a:off x="-28575" y="-4763"/>
            <a:ext cx="10728325" cy="756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19"/>
          <p:cNvSpPr>
            <a:spLocks noChangeShapeType="1"/>
          </p:cNvSpPr>
          <p:nvPr userDrawn="1"/>
        </p:nvSpPr>
        <p:spPr bwMode="auto">
          <a:xfrm>
            <a:off x="215900" y="7127875"/>
            <a:ext cx="10260013" cy="0"/>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lIns="99562" tIns="49782" rIns="99562" bIns="49782"/>
          <a:lstStyle/>
          <a:p>
            <a:endParaRPr lang="fr-FR" dirty="0"/>
          </a:p>
        </p:txBody>
      </p:sp>
      <p:cxnSp>
        <p:nvCxnSpPr>
          <p:cNvPr id="5" name="Straight Connector 7"/>
          <p:cNvCxnSpPr/>
          <p:nvPr userDrawn="1"/>
        </p:nvCxnSpPr>
        <p:spPr>
          <a:xfrm>
            <a:off x="492125" y="7264400"/>
            <a:ext cx="0" cy="14446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17025" y="7212013"/>
            <a:ext cx="6016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72675" y="7212013"/>
            <a:ext cx="4730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77225" y="7212013"/>
            <a:ext cx="7493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26338" y="7231063"/>
            <a:ext cx="58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a:blip r:embed="rId7"/>
          <a:srcRect/>
          <a:stretch>
            <a:fillRect/>
          </a:stretch>
        </p:blipFill>
        <p:spPr bwMode="auto">
          <a:xfrm>
            <a:off x="7858125" y="323850"/>
            <a:ext cx="2533650" cy="10620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el 1"/>
          <p:cNvSpPr>
            <a:spLocks noGrp="1"/>
          </p:cNvSpPr>
          <p:nvPr>
            <p:ph type="ctrTitle"/>
          </p:nvPr>
        </p:nvSpPr>
        <p:spPr>
          <a:xfrm>
            <a:off x="186597" y="5868863"/>
            <a:ext cx="7104320" cy="1178782"/>
          </a:xfrm>
        </p:spPr>
        <p:txBody>
          <a:bodyPr wrap="square" tIns="0">
            <a:spAutoFit/>
          </a:bodyPr>
          <a:lstStyle>
            <a:lvl1pPr algn="l">
              <a:lnSpc>
                <a:spcPts val="4356"/>
              </a:lnSpc>
              <a:defRPr sz="4000" b="0" baseline="0">
                <a:solidFill>
                  <a:schemeClr val="bg1"/>
                </a:solidFill>
                <a:effectLst>
                  <a:outerShdw blurRad="38100" dist="38100" dir="2700000" algn="tl">
                    <a:srgbClr val="000000">
                      <a:alpha val="43137"/>
                    </a:srgbClr>
                  </a:outerShdw>
                </a:effectLst>
                <a:latin typeface="+mj-lt"/>
              </a:defRPr>
            </a:lvl1pPr>
          </a:lstStyle>
          <a:p>
            <a:r>
              <a:rPr lang="de-DE" dirty="0"/>
              <a:t>Titelmasterformat durch Klicken bearbeiten</a:t>
            </a:r>
          </a:p>
        </p:txBody>
      </p:sp>
      <p:sp>
        <p:nvSpPr>
          <p:cNvPr id="11" name="Foliennummernplatzhalter 5"/>
          <p:cNvSpPr>
            <a:spLocks noGrp="1"/>
          </p:cNvSpPr>
          <p:nvPr>
            <p:ph type="sldNum" sz="quarter" idx="10"/>
          </p:nvPr>
        </p:nvSpPr>
        <p:spPr>
          <a:xfrm>
            <a:off x="152400" y="7229475"/>
            <a:ext cx="534988" cy="215900"/>
          </a:xfrm>
        </p:spPr>
        <p:txBody>
          <a:bodyPr/>
          <a:lstStyle>
            <a:lvl1pPr>
              <a:defRPr>
                <a:solidFill>
                  <a:schemeClr val="bg1"/>
                </a:solidFill>
              </a:defRPr>
            </a:lvl1pPr>
          </a:lstStyle>
          <a:p>
            <a:pPr>
              <a:defRPr/>
            </a:pPr>
            <a:fld id="{A2171BE5-5520-42F2-A366-FCC952AFE1A3}" type="slidenum">
              <a:rPr lang="de-DE" altLang="de-DE"/>
              <a:pPr>
                <a:defRPr/>
              </a:pPr>
              <a:t>‹#›</a:t>
            </a:fld>
            <a:endParaRPr lang="de-DE" altLang="de-DE"/>
          </a:p>
        </p:txBody>
      </p:sp>
      <p:sp>
        <p:nvSpPr>
          <p:cNvPr id="12" name="Fußzeilenplatzhalter 4"/>
          <p:cNvSpPr>
            <a:spLocks noGrp="1"/>
          </p:cNvSpPr>
          <p:nvPr>
            <p:ph type="ftr" sz="quarter" idx="11"/>
          </p:nvPr>
        </p:nvSpPr>
        <p:spPr>
          <a:xfrm>
            <a:off x="592138" y="7235825"/>
            <a:ext cx="3806825" cy="215900"/>
          </a:xfrm>
        </p:spPr>
        <p:txBody>
          <a:bodyPr/>
          <a:lstStyle>
            <a:lvl1pPr fontAlgn="base">
              <a:spcBef>
                <a:spcPct val="0"/>
              </a:spcBef>
              <a:spcAft>
                <a:spcPct val="0"/>
              </a:spcAft>
              <a:defRPr lang="de-DE" sz="900" kern="1200">
                <a:solidFill>
                  <a:schemeClr val="bg1"/>
                </a:solidFill>
                <a:latin typeface="Arial" charset="0"/>
                <a:ea typeface="Arial" charset="0"/>
                <a:cs typeface="Arial" charset="0"/>
              </a:defRPr>
            </a:lvl1pPr>
          </a:lstStyle>
          <a:p>
            <a:pPr>
              <a:defRPr/>
            </a:pPr>
            <a:r>
              <a:rPr lang="en-US" altLang="de-DE" dirty="0"/>
              <a:t>Introduction of Booster Cushions in R129</a:t>
            </a:r>
            <a:endParaRPr lang="en-GB" altLang="de-DE" dirty="0"/>
          </a:p>
        </p:txBody>
      </p:sp>
    </p:spTree>
    <p:extLst>
      <p:ext uri="{BB962C8B-B14F-4D97-AF65-F5344CB8AC3E}">
        <p14:creationId xmlns:p14="http://schemas.microsoft.com/office/powerpoint/2010/main" val="353461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670" y="302801"/>
            <a:ext cx="9624060" cy="1260211"/>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534670" y="1764296"/>
            <a:ext cx="9624060" cy="4990084"/>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534988" y="7008813"/>
            <a:ext cx="2495550" cy="401637"/>
          </a:xfrm>
          <a:prstGeom prst="rect">
            <a:avLst/>
          </a:prstGeom>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a:xfrm>
            <a:off x="3652838" y="7008813"/>
            <a:ext cx="3387725" cy="401637"/>
          </a:xfrm>
        </p:spPr>
        <p:txBody>
          <a:bodyPr/>
          <a:lstStyle>
            <a:lvl1pPr>
              <a:defRPr/>
            </a:lvl1pPr>
          </a:lstStyle>
          <a:p>
            <a:pPr>
              <a:defRPr/>
            </a:pPr>
            <a:r>
              <a:rPr lang="en-US" dirty="0"/>
              <a:t>Introduction of Booster Cushions in R129</a:t>
            </a:r>
            <a:endParaRPr lang="fr-FR" dirty="0"/>
          </a:p>
        </p:txBody>
      </p:sp>
      <p:sp>
        <p:nvSpPr>
          <p:cNvPr id="6" name="Espace réservé du numéro de diapositive 5"/>
          <p:cNvSpPr>
            <a:spLocks noGrp="1"/>
          </p:cNvSpPr>
          <p:nvPr>
            <p:ph type="sldNum" sz="quarter" idx="12"/>
          </p:nvPr>
        </p:nvSpPr>
        <p:spPr>
          <a:xfrm>
            <a:off x="7662863" y="7008813"/>
            <a:ext cx="2495550" cy="401637"/>
          </a:xfrm>
        </p:spPr>
        <p:txBody>
          <a:bodyPr/>
          <a:lstStyle>
            <a:lvl1pPr>
              <a:defRPr/>
            </a:lvl1pPr>
          </a:lstStyle>
          <a:p>
            <a:pPr>
              <a:defRPr/>
            </a:pPr>
            <a:fld id="{7A545E7E-66F0-4270-8E1B-FBE980D0B5C9}" type="slidenum">
              <a:rPr lang="fr-FR"/>
              <a:pPr>
                <a:defRPr/>
              </a:pPr>
              <a:t>‹#›</a:t>
            </a:fld>
            <a:endParaRPr lang="fr-FR" dirty="0"/>
          </a:p>
        </p:txBody>
      </p:sp>
    </p:spTree>
    <p:extLst>
      <p:ext uri="{BB962C8B-B14F-4D97-AF65-F5344CB8AC3E}">
        <p14:creationId xmlns:p14="http://schemas.microsoft.com/office/powerpoint/2010/main" val="414962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Page different levels">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554038" y="6956425"/>
            <a:ext cx="9625012" cy="0"/>
          </a:xfrm>
          <a:prstGeom prst="line">
            <a:avLst/>
          </a:prstGeom>
          <a:noFill/>
          <a:ln w="19050" cap="rnd">
            <a:solidFill>
              <a:schemeClr val="bg1">
                <a:lumMod val="50000"/>
              </a:schemeClr>
            </a:solidFill>
            <a:prstDash val="sysDot"/>
            <a:round/>
            <a:headEnd/>
            <a:tailEnd/>
          </a:ln>
          <a:effectLst/>
        </p:spPr>
        <p:txBody>
          <a:bodyPr lIns="107476" tIns="53739" rIns="107476" bIns="53739"/>
          <a:lstStyle/>
          <a:p>
            <a:pPr>
              <a:defRPr/>
            </a:pPr>
            <a:endParaRPr lang="de-DE">
              <a:solidFill>
                <a:srgbClr val="000000"/>
              </a:solidFill>
              <a:latin typeface="+mn-lt"/>
            </a:endParaRPr>
          </a:p>
        </p:txBody>
      </p:sp>
      <p:cxnSp>
        <p:nvCxnSpPr>
          <p:cNvPr id="5" name="Straight Connector 6"/>
          <p:cNvCxnSpPr/>
          <p:nvPr userDrawn="1"/>
        </p:nvCxnSpPr>
        <p:spPr>
          <a:xfrm>
            <a:off x="1144588" y="7146925"/>
            <a:ext cx="0" cy="200025"/>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6" name="Gruppieren 20"/>
          <p:cNvGrpSpPr>
            <a:grpSpLocks/>
          </p:cNvGrpSpPr>
          <p:nvPr userDrawn="1"/>
        </p:nvGrpSpPr>
        <p:grpSpPr bwMode="auto">
          <a:xfrm>
            <a:off x="7912100" y="7035800"/>
            <a:ext cx="2232025" cy="330200"/>
            <a:chOff x="7401272" y="6381328"/>
            <a:chExt cx="2066925" cy="300038"/>
          </a:xfrm>
        </p:grpSpPr>
        <p:pic>
          <p:nvPicPr>
            <p:cNvPr id="7" name="Picture 10"/>
            <p:cNvPicPr>
              <a:picLocks noChangeAspect="1" noChangeArrowheads="1"/>
            </p:cNvPicPr>
            <p:nvPr userDrawn="1"/>
          </p:nvPicPr>
          <p:blipFill>
            <a:blip r:embed="rId2"/>
            <a:srcRect/>
            <a:stretch>
              <a:fillRect/>
            </a:stretch>
          </p:blipFill>
          <p:spPr bwMode="auto">
            <a:xfrm>
              <a:off x="7401272" y="6402966"/>
              <a:ext cx="607141" cy="25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3"/>
            <p:cNvPicPr>
              <a:picLocks noChangeAspect="1" noChangeArrowheads="1"/>
            </p:cNvPicPr>
            <p:nvPr userDrawn="1"/>
          </p:nvPicPr>
          <p:blipFill>
            <a:blip r:embed="rId3"/>
            <a:srcRect/>
            <a:stretch>
              <a:fillRect/>
            </a:stretch>
          </p:blipFill>
          <p:spPr bwMode="auto">
            <a:xfrm>
              <a:off x="8161301" y="6392868"/>
              <a:ext cx="674764" cy="288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4"/>
            <p:cNvPicPr>
              <a:picLocks noChangeAspect="1" noChangeArrowheads="1"/>
            </p:cNvPicPr>
            <p:nvPr userDrawn="1"/>
          </p:nvPicPr>
          <p:blipFill>
            <a:blip r:embed="rId4"/>
            <a:srcRect/>
            <a:stretch>
              <a:fillRect/>
            </a:stretch>
          </p:blipFill>
          <p:spPr bwMode="auto">
            <a:xfrm>
              <a:off x="8963962" y="6381328"/>
              <a:ext cx="504235" cy="25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2" name="Titel 1"/>
          <p:cNvSpPr>
            <a:spLocks noGrp="1"/>
          </p:cNvSpPr>
          <p:nvPr>
            <p:ph type="title"/>
          </p:nvPr>
        </p:nvSpPr>
        <p:spPr>
          <a:xfrm>
            <a:off x="554201" y="295800"/>
            <a:ext cx="9591535" cy="1260211"/>
          </a:xfrm>
          <a:prstGeom prst="rect">
            <a:avLst/>
          </a:prstGeom>
          <a:ln>
            <a:noFill/>
          </a:ln>
        </p:spPr>
        <p:txBody>
          <a:bodyPr/>
          <a:lstStyle>
            <a:lvl1pPr>
              <a:defRPr sz="3239" cap="none"/>
            </a:lvl1pPr>
          </a:lstStyle>
          <a:p>
            <a:r>
              <a:rPr lang="fr-FR"/>
              <a:t>Modifiez le style du titre</a:t>
            </a:r>
            <a:endParaRPr lang="de-DE" dirty="0"/>
          </a:p>
        </p:txBody>
      </p:sp>
      <p:sp>
        <p:nvSpPr>
          <p:cNvPr id="3" name="Inhaltsplatzhalter 2"/>
          <p:cNvSpPr>
            <a:spLocks noGrp="1"/>
          </p:cNvSpPr>
          <p:nvPr>
            <p:ph sz="half" idx="1"/>
          </p:nvPr>
        </p:nvSpPr>
        <p:spPr>
          <a:xfrm>
            <a:off x="554474" y="1801638"/>
            <a:ext cx="9591262" cy="4915986"/>
          </a:xfrm>
          <a:prstGeom prst="rect">
            <a:avLst/>
          </a:prstGeom>
          <a:ln>
            <a:noFill/>
          </a:ln>
        </p:spPr>
        <p:txBody>
          <a:bodyPr/>
          <a:lstStyle>
            <a:lvl1pPr marL="370161" indent="-370161">
              <a:lnSpc>
                <a:spcPct val="100000"/>
              </a:lnSpc>
              <a:buFont typeface="Arial" pitchFamily="34" charset="0"/>
              <a:buChar char="•"/>
              <a:defRPr sz="2159"/>
            </a:lvl1pPr>
            <a:lvl2pPr marL="772882" indent="-387298">
              <a:lnSpc>
                <a:spcPct val="100000"/>
              </a:lnSpc>
              <a:buFont typeface="Symbol" pitchFamily="18" charset="2"/>
              <a:buChar char="-"/>
              <a:defRPr sz="2159"/>
            </a:lvl2pPr>
            <a:lvl3pPr>
              <a:lnSpc>
                <a:spcPct val="100000"/>
              </a:lnSpc>
              <a:defRPr sz="2159"/>
            </a:lvl3pPr>
            <a:lvl4pPr>
              <a:lnSpc>
                <a:spcPct val="100000"/>
              </a:lnSpc>
              <a:defRPr sz="2159"/>
            </a:lvl4pPr>
            <a:lvl5pPr>
              <a:lnSpc>
                <a:spcPct val="100000"/>
              </a:lnSpc>
              <a:defRPr sz="2159"/>
            </a:lvl5pPr>
            <a:lvl6pPr>
              <a:defRPr sz="1943"/>
            </a:lvl6pPr>
            <a:lvl7pPr>
              <a:defRPr sz="1943"/>
            </a:lvl7pPr>
            <a:lvl8pPr>
              <a:defRPr sz="1943"/>
            </a:lvl8pPr>
            <a:lvl9pPr>
              <a:defRPr sz="194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
        <p:nvSpPr>
          <p:cNvPr id="10" name="Fußzeilenplatzhalter 4"/>
          <p:cNvSpPr>
            <a:spLocks noGrp="1"/>
          </p:cNvSpPr>
          <p:nvPr>
            <p:ph type="ftr" sz="quarter" idx="10"/>
          </p:nvPr>
        </p:nvSpPr>
        <p:spPr>
          <a:xfrm>
            <a:off x="1147763" y="7108825"/>
            <a:ext cx="4451350" cy="238125"/>
          </a:xfrm>
        </p:spPr>
        <p:txBody>
          <a:bodyPr/>
          <a:lstStyle>
            <a:lvl1pPr fontAlgn="auto">
              <a:spcBef>
                <a:spcPts val="0"/>
              </a:spcBef>
              <a:spcAft>
                <a:spcPts val="0"/>
              </a:spcAft>
              <a:defRPr lang="de-DE" sz="1187" kern="1200">
                <a:solidFill>
                  <a:schemeClr val="tx1"/>
                </a:solidFill>
                <a:latin typeface="Arial" charset="0"/>
                <a:ea typeface="Arial" charset="0"/>
                <a:cs typeface="Arial" charset="0"/>
              </a:defRPr>
            </a:lvl1pPr>
          </a:lstStyle>
          <a:p>
            <a:pPr>
              <a:defRPr/>
            </a:pPr>
            <a:r>
              <a:rPr lang="en-US" dirty="0"/>
              <a:t>Introduction of Booster Cushions in R129</a:t>
            </a:r>
            <a:endParaRPr/>
          </a:p>
        </p:txBody>
      </p:sp>
      <p:sp>
        <p:nvSpPr>
          <p:cNvPr id="11" name="Foliennummernplatzhalter 5"/>
          <p:cNvSpPr>
            <a:spLocks noGrp="1"/>
          </p:cNvSpPr>
          <p:nvPr>
            <p:ph type="sldNum" sz="quarter" idx="11"/>
          </p:nvPr>
        </p:nvSpPr>
        <p:spPr>
          <a:xfrm>
            <a:off x="549275" y="7108825"/>
            <a:ext cx="625475" cy="238125"/>
          </a:xfrm>
        </p:spPr>
        <p:txBody>
          <a:bodyPr/>
          <a:lstStyle>
            <a:lvl1pPr>
              <a:defRPr sz="1187">
                <a:solidFill>
                  <a:srgbClr val="626C76"/>
                </a:solidFill>
              </a:defRPr>
            </a:lvl1pPr>
          </a:lstStyle>
          <a:p>
            <a:pPr>
              <a:defRPr/>
            </a:pPr>
            <a:fld id="{23DC0822-2324-4B30-AC94-10D031BF7CD6}" type="slidenum">
              <a:rPr lang="de-DE"/>
              <a:pPr>
                <a:defRPr/>
              </a:pPr>
              <a:t>‹#›</a:t>
            </a:fld>
            <a:endParaRPr lang="de-DE" dirty="0"/>
          </a:p>
        </p:txBody>
      </p:sp>
    </p:spTree>
    <p:extLst>
      <p:ext uri="{BB962C8B-B14F-4D97-AF65-F5344CB8AC3E}">
        <p14:creationId xmlns:p14="http://schemas.microsoft.com/office/powerpoint/2010/main" val="312498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54091" y="1636525"/>
            <a:ext cx="10182864" cy="4673281"/>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Title 5"/>
          <p:cNvSpPr>
            <a:spLocks noGrp="1"/>
          </p:cNvSpPr>
          <p:nvPr>
            <p:ph type="title"/>
          </p:nvPr>
        </p:nvSpPr>
        <p:spPr>
          <a:xfrm>
            <a:off x="168942" y="54260"/>
            <a:ext cx="6919149" cy="1032672"/>
          </a:xfrm>
          <a:prstGeom prst="rect">
            <a:avLst/>
          </a:prstGeom>
        </p:spPr>
        <p:txBody>
          <a:bodyPr/>
          <a:lstStyle/>
          <a:p>
            <a:r>
              <a:rPr lang="en-US"/>
              <a:t>Click to edit Master title style</a:t>
            </a:r>
          </a:p>
        </p:txBody>
      </p:sp>
      <p:sp>
        <p:nvSpPr>
          <p:cNvPr id="4" name="Rectangle 11"/>
          <p:cNvSpPr>
            <a:spLocks noGrp="1" noChangeArrowheads="1"/>
          </p:cNvSpPr>
          <p:nvPr>
            <p:ph type="sldNum" sz="quarter" idx="10"/>
          </p:nvPr>
        </p:nvSpPr>
        <p:spPr>
          <a:xfrm>
            <a:off x="206375" y="7240588"/>
            <a:ext cx="3398838" cy="320675"/>
          </a:xfrm>
        </p:spPr>
        <p:txBody>
          <a:bodyPr/>
          <a:lstStyle>
            <a:lvl1pPr>
              <a:defRPr/>
            </a:lvl1pPr>
          </a:lstStyle>
          <a:p>
            <a:pPr>
              <a:defRPr/>
            </a:pPr>
            <a:fld id="{81E314B7-83B6-4E49-BF08-38777C69EC0F}" type="slidenum">
              <a:rPr lang="en-US"/>
              <a:pPr>
                <a:defRPr/>
              </a:pPr>
              <a:t>‹#›</a:t>
            </a:fld>
            <a:endParaRPr lang="en-US" dirty="0"/>
          </a:p>
        </p:txBody>
      </p:sp>
    </p:spTree>
    <p:extLst>
      <p:ext uri="{BB962C8B-B14F-4D97-AF65-F5344CB8AC3E}">
        <p14:creationId xmlns:p14="http://schemas.microsoft.com/office/powerpoint/2010/main" val="2457527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elfolie Britax">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t="2119" b="2119"/>
          <a:stretch>
            <a:fillRect/>
          </a:stretch>
        </p:blipFill>
        <p:spPr bwMode="auto">
          <a:xfrm>
            <a:off x="-28575" y="-4763"/>
            <a:ext cx="10728325" cy="756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19"/>
          <p:cNvSpPr>
            <a:spLocks noChangeShapeType="1"/>
          </p:cNvSpPr>
          <p:nvPr userDrawn="1"/>
        </p:nvSpPr>
        <p:spPr bwMode="auto">
          <a:xfrm>
            <a:off x="215900" y="7127875"/>
            <a:ext cx="10260013" cy="0"/>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lIns="99562" tIns="49782" rIns="99562" bIns="49782"/>
          <a:lstStyle/>
          <a:p>
            <a:endParaRPr lang="fr-FR" dirty="0"/>
          </a:p>
        </p:txBody>
      </p:sp>
      <p:cxnSp>
        <p:nvCxnSpPr>
          <p:cNvPr id="5" name="Straight Connector 7"/>
          <p:cNvCxnSpPr/>
          <p:nvPr userDrawn="1"/>
        </p:nvCxnSpPr>
        <p:spPr>
          <a:xfrm>
            <a:off x="492125" y="7264400"/>
            <a:ext cx="0" cy="14446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17025" y="7212013"/>
            <a:ext cx="6016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72675" y="7212013"/>
            <a:ext cx="4730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77225" y="7212013"/>
            <a:ext cx="7493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26338" y="7231063"/>
            <a:ext cx="58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a:blip r:embed="rId7"/>
          <a:srcRect/>
          <a:stretch>
            <a:fillRect/>
          </a:stretch>
        </p:blipFill>
        <p:spPr bwMode="auto">
          <a:xfrm>
            <a:off x="7858125" y="323850"/>
            <a:ext cx="2533650" cy="10620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el 1"/>
          <p:cNvSpPr>
            <a:spLocks noGrp="1"/>
          </p:cNvSpPr>
          <p:nvPr>
            <p:ph type="ctrTitle"/>
          </p:nvPr>
        </p:nvSpPr>
        <p:spPr>
          <a:xfrm>
            <a:off x="186597" y="5868863"/>
            <a:ext cx="7104320" cy="1178782"/>
          </a:xfrm>
        </p:spPr>
        <p:txBody>
          <a:bodyPr wrap="square" tIns="0">
            <a:spAutoFit/>
          </a:bodyPr>
          <a:lstStyle>
            <a:lvl1pPr algn="l">
              <a:lnSpc>
                <a:spcPts val="4356"/>
              </a:lnSpc>
              <a:defRPr sz="4000" b="0" baseline="0">
                <a:solidFill>
                  <a:schemeClr val="bg1"/>
                </a:solidFill>
                <a:effectLst>
                  <a:outerShdw blurRad="38100" dist="38100" dir="2700000" algn="tl">
                    <a:srgbClr val="000000">
                      <a:alpha val="43137"/>
                    </a:srgbClr>
                  </a:outerShdw>
                </a:effectLst>
                <a:latin typeface="+mj-lt"/>
              </a:defRPr>
            </a:lvl1pPr>
          </a:lstStyle>
          <a:p>
            <a:r>
              <a:rPr lang="de-DE" dirty="0"/>
              <a:t>Titelmasterformat durch Klicken bearbeiten</a:t>
            </a:r>
          </a:p>
        </p:txBody>
      </p:sp>
      <p:sp>
        <p:nvSpPr>
          <p:cNvPr id="11" name="Foliennummernplatzhalter 5"/>
          <p:cNvSpPr>
            <a:spLocks noGrp="1"/>
          </p:cNvSpPr>
          <p:nvPr>
            <p:ph type="sldNum" sz="quarter" idx="10"/>
          </p:nvPr>
        </p:nvSpPr>
        <p:spPr>
          <a:xfrm>
            <a:off x="152400" y="7229475"/>
            <a:ext cx="534988" cy="215900"/>
          </a:xfrm>
        </p:spPr>
        <p:txBody>
          <a:bodyPr/>
          <a:lstStyle>
            <a:lvl1pPr>
              <a:defRPr>
                <a:solidFill>
                  <a:srgbClr val="FFFFFF"/>
                </a:solidFill>
              </a:defRPr>
            </a:lvl1pPr>
          </a:lstStyle>
          <a:p>
            <a:pPr>
              <a:defRPr/>
            </a:pPr>
            <a:fld id="{6440DDD2-A938-431A-8A8D-70B6D8D812D2}" type="slidenum">
              <a:rPr lang="de-DE" altLang="de-DE"/>
              <a:pPr>
                <a:defRPr/>
              </a:pPr>
              <a:t>‹#›</a:t>
            </a:fld>
            <a:endParaRPr lang="de-DE" altLang="de-DE"/>
          </a:p>
        </p:txBody>
      </p:sp>
      <p:sp>
        <p:nvSpPr>
          <p:cNvPr id="12" name="Fußzeilenplatzhalter 4"/>
          <p:cNvSpPr>
            <a:spLocks noGrp="1"/>
          </p:cNvSpPr>
          <p:nvPr>
            <p:ph type="ftr" sz="quarter" idx="11"/>
          </p:nvPr>
        </p:nvSpPr>
        <p:spPr>
          <a:xfrm>
            <a:off x="592138" y="7235825"/>
            <a:ext cx="3806825" cy="215900"/>
          </a:xfrm>
        </p:spPr>
        <p:txBody>
          <a:bodyPr/>
          <a:lstStyle>
            <a:lvl1pPr fontAlgn="base">
              <a:spcBef>
                <a:spcPct val="0"/>
              </a:spcBef>
              <a:spcAft>
                <a:spcPct val="0"/>
              </a:spcAft>
              <a:defRPr lang="de-DE" sz="900" kern="1200">
                <a:solidFill>
                  <a:srgbClr val="FFFFFF"/>
                </a:solidFill>
                <a:latin typeface="Arial" charset="0"/>
                <a:ea typeface="Arial" charset="0"/>
                <a:cs typeface="Arial" charset="0"/>
              </a:defRPr>
            </a:lvl1pPr>
          </a:lstStyle>
          <a:p>
            <a:pPr>
              <a:defRPr/>
            </a:pPr>
            <a:r>
              <a:rPr lang="en-US" altLang="de-DE" dirty="0"/>
              <a:t>Introduction of Booster Cushions in R129</a:t>
            </a:r>
            <a:endParaRPr lang="en-GB" altLang="de-DE" dirty="0"/>
          </a:p>
        </p:txBody>
      </p:sp>
    </p:spTree>
    <p:extLst>
      <p:ext uri="{BB962C8B-B14F-4D97-AF65-F5344CB8AC3E}">
        <p14:creationId xmlns:p14="http://schemas.microsoft.com/office/powerpoint/2010/main" val="139755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elfolie Britax">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t="3709" b="9676"/>
          <a:stretch>
            <a:fillRect/>
          </a:stretch>
        </p:blipFill>
        <p:spPr bwMode="auto">
          <a:xfrm>
            <a:off x="0" y="0"/>
            <a:ext cx="10691813" cy="756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19"/>
          <p:cNvSpPr>
            <a:spLocks noChangeShapeType="1"/>
          </p:cNvSpPr>
          <p:nvPr userDrawn="1"/>
        </p:nvSpPr>
        <p:spPr bwMode="auto">
          <a:xfrm>
            <a:off x="215900" y="7127875"/>
            <a:ext cx="10260013" cy="0"/>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lIns="99562" tIns="49782" rIns="99562" bIns="49782"/>
          <a:lstStyle/>
          <a:p>
            <a:endParaRPr lang="fr-FR" dirty="0"/>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17025" y="7212013"/>
            <a:ext cx="6016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72675" y="7212013"/>
            <a:ext cx="4730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77225" y="7212013"/>
            <a:ext cx="7493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26338" y="7231063"/>
            <a:ext cx="58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7"/>
          <a:srcRect/>
          <a:stretch>
            <a:fillRect/>
          </a:stretch>
        </p:blipFill>
        <p:spPr bwMode="auto">
          <a:xfrm>
            <a:off x="7858125" y="323850"/>
            <a:ext cx="2533650" cy="10620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el 1"/>
          <p:cNvSpPr>
            <a:spLocks noGrp="1"/>
          </p:cNvSpPr>
          <p:nvPr>
            <p:ph type="ctrTitle"/>
          </p:nvPr>
        </p:nvSpPr>
        <p:spPr>
          <a:xfrm>
            <a:off x="186597" y="5868863"/>
            <a:ext cx="7104320" cy="1178782"/>
          </a:xfrm>
        </p:spPr>
        <p:txBody>
          <a:bodyPr wrap="square" tIns="0">
            <a:spAutoFit/>
          </a:bodyPr>
          <a:lstStyle>
            <a:lvl1pPr algn="l">
              <a:lnSpc>
                <a:spcPts val="4356"/>
              </a:lnSpc>
              <a:defRPr sz="4000" b="0" baseline="0">
                <a:solidFill>
                  <a:schemeClr val="bg1"/>
                </a:solidFill>
                <a:effectLst>
                  <a:outerShdw blurRad="38100" dist="38100" dir="2700000" algn="tl">
                    <a:srgbClr val="000000">
                      <a:alpha val="43137"/>
                    </a:srgbClr>
                  </a:outerShdw>
                </a:effectLst>
                <a:latin typeface="+mj-lt"/>
              </a:defRPr>
            </a:lvl1pPr>
          </a:lstStyle>
          <a:p>
            <a:r>
              <a:rPr lang="de-DE" dirty="0"/>
              <a:t>Titelmasterformat durch Klicken bearbeiten</a:t>
            </a:r>
          </a:p>
        </p:txBody>
      </p:sp>
    </p:spTree>
    <p:extLst>
      <p:ext uri="{BB962C8B-B14F-4D97-AF65-F5344CB8AC3E}">
        <p14:creationId xmlns:p14="http://schemas.microsoft.com/office/powerpoint/2010/main" val="246604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new chap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4763"/>
            <a:ext cx="10691812" cy="756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19"/>
          <p:cNvSpPr>
            <a:spLocks noChangeShapeType="1"/>
          </p:cNvSpPr>
          <p:nvPr userDrawn="1"/>
        </p:nvSpPr>
        <p:spPr bwMode="auto">
          <a:xfrm>
            <a:off x="215900" y="7127875"/>
            <a:ext cx="10260013" cy="0"/>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lIns="99562" tIns="49782" rIns="99562" bIns="49782"/>
          <a:lstStyle/>
          <a:p>
            <a:endParaRPr lang="fr-FR" dirty="0"/>
          </a:p>
        </p:txBody>
      </p:sp>
      <p:cxnSp>
        <p:nvCxnSpPr>
          <p:cNvPr id="5" name="Straight Connector 7"/>
          <p:cNvCxnSpPr/>
          <p:nvPr userDrawn="1"/>
        </p:nvCxnSpPr>
        <p:spPr>
          <a:xfrm>
            <a:off x="492125" y="7264400"/>
            <a:ext cx="0" cy="14446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17025" y="7212013"/>
            <a:ext cx="6016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72675" y="7212013"/>
            <a:ext cx="4730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77225" y="7212013"/>
            <a:ext cx="7493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26338" y="7231063"/>
            <a:ext cx="58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el 1"/>
          <p:cNvSpPr>
            <a:spLocks noGrp="1"/>
          </p:cNvSpPr>
          <p:nvPr>
            <p:ph type="ctrTitle"/>
          </p:nvPr>
        </p:nvSpPr>
        <p:spPr>
          <a:xfrm>
            <a:off x="306140" y="296337"/>
            <a:ext cx="9474969" cy="624005"/>
          </a:xfrm>
        </p:spPr>
        <p:txBody>
          <a:bodyPr wrap="square" tIns="0">
            <a:spAutoFit/>
          </a:bodyPr>
          <a:lstStyle>
            <a:lvl1pPr algn="l">
              <a:lnSpc>
                <a:spcPts val="4356"/>
              </a:lnSpc>
              <a:defRPr sz="3500" b="0" baseline="0">
                <a:solidFill>
                  <a:schemeClr val="bg1"/>
                </a:solidFill>
                <a:effectLst>
                  <a:outerShdw blurRad="38100" dist="38100" dir="2700000" algn="tl">
                    <a:srgbClr val="000000">
                      <a:alpha val="43137"/>
                    </a:srgbClr>
                  </a:outerShdw>
                </a:effectLst>
                <a:latin typeface="+mj-lt"/>
              </a:defRPr>
            </a:lvl1pPr>
          </a:lstStyle>
          <a:p>
            <a:r>
              <a:rPr lang="de-DE" dirty="0"/>
              <a:t>Titelmasterformat durch Klicken bearbeiten</a:t>
            </a:r>
          </a:p>
        </p:txBody>
      </p:sp>
      <p:sp>
        <p:nvSpPr>
          <p:cNvPr id="10" name="Foliennummernplatzhalter 5"/>
          <p:cNvSpPr>
            <a:spLocks noGrp="1"/>
          </p:cNvSpPr>
          <p:nvPr>
            <p:ph type="sldNum" sz="quarter" idx="10"/>
          </p:nvPr>
        </p:nvSpPr>
        <p:spPr>
          <a:xfrm>
            <a:off x="152400" y="7229475"/>
            <a:ext cx="534988" cy="215900"/>
          </a:xfrm>
        </p:spPr>
        <p:txBody>
          <a:bodyPr/>
          <a:lstStyle>
            <a:lvl1pPr>
              <a:defRPr>
                <a:solidFill>
                  <a:srgbClr val="FFFFFF"/>
                </a:solidFill>
              </a:defRPr>
            </a:lvl1pPr>
          </a:lstStyle>
          <a:p>
            <a:pPr>
              <a:defRPr/>
            </a:pPr>
            <a:fld id="{CC6754C9-C449-496A-8A95-5D7D12A72463}" type="slidenum">
              <a:rPr lang="de-DE" altLang="de-DE"/>
              <a:pPr>
                <a:defRPr/>
              </a:pPr>
              <a:t>‹#›</a:t>
            </a:fld>
            <a:endParaRPr lang="de-DE" altLang="de-DE"/>
          </a:p>
        </p:txBody>
      </p:sp>
      <p:sp>
        <p:nvSpPr>
          <p:cNvPr id="11" name="Fußzeilenplatzhalter 4"/>
          <p:cNvSpPr>
            <a:spLocks noGrp="1"/>
          </p:cNvSpPr>
          <p:nvPr>
            <p:ph type="ftr" sz="quarter" idx="11"/>
          </p:nvPr>
        </p:nvSpPr>
        <p:spPr>
          <a:xfrm>
            <a:off x="592138" y="7235825"/>
            <a:ext cx="3806825" cy="215900"/>
          </a:xfrm>
        </p:spPr>
        <p:txBody>
          <a:bodyPr/>
          <a:lstStyle>
            <a:lvl1pPr fontAlgn="base">
              <a:spcBef>
                <a:spcPct val="0"/>
              </a:spcBef>
              <a:spcAft>
                <a:spcPct val="0"/>
              </a:spcAft>
              <a:defRPr lang="de-DE" sz="900" kern="1200">
                <a:solidFill>
                  <a:srgbClr val="FFFFFF"/>
                </a:solidFill>
                <a:latin typeface="Arial" charset="0"/>
                <a:ea typeface="Arial" charset="0"/>
                <a:cs typeface="Arial" charset="0"/>
              </a:defRPr>
            </a:lvl1pPr>
          </a:lstStyle>
          <a:p>
            <a:pPr>
              <a:defRPr/>
            </a:pPr>
            <a:r>
              <a:rPr lang="en-US" altLang="de-DE" dirty="0"/>
              <a:t>Introduction of Booster Cushions in R129</a:t>
            </a:r>
            <a:endParaRPr lang="en-GB" altLang="de-DE" dirty="0"/>
          </a:p>
        </p:txBody>
      </p:sp>
    </p:spTree>
    <p:extLst>
      <p:ext uri="{BB962C8B-B14F-4D97-AF65-F5344CB8AC3E}">
        <p14:creationId xmlns:p14="http://schemas.microsoft.com/office/powerpoint/2010/main" val="332263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new chap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 t="3403" r="3207" b="-172"/>
          <a:stretch>
            <a:fillRect/>
          </a:stretch>
        </p:blipFill>
        <p:spPr bwMode="auto">
          <a:xfrm>
            <a:off x="-1588" y="1588"/>
            <a:ext cx="10745788" cy="759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19"/>
          <p:cNvSpPr>
            <a:spLocks noChangeShapeType="1"/>
          </p:cNvSpPr>
          <p:nvPr userDrawn="1"/>
        </p:nvSpPr>
        <p:spPr bwMode="auto">
          <a:xfrm>
            <a:off x="215900" y="7127875"/>
            <a:ext cx="10260013" cy="0"/>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lIns="99562" tIns="49782" rIns="99562" bIns="49782"/>
          <a:lstStyle/>
          <a:p>
            <a:endParaRPr lang="fr-FR" dirty="0"/>
          </a:p>
        </p:txBody>
      </p:sp>
      <p:cxnSp>
        <p:nvCxnSpPr>
          <p:cNvPr id="5" name="Straight Connector 7"/>
          <p:cNvCxnSpPr/>
          <p:nvPr userDrawn="1"/>
        </p:nvCxnSpPr>
        <p:spPr>
          <a:xfrm>
            <a:off x="492125" y="7264400"/>
            <a:ext cx="0" cy="14446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17025" y="7212013"/>
            <a:ext cx="6016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72675" y="7212013"/>
            <a:ext cx="4730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77225" y="7212013"/>
            <a:ext cx="7493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26338" y="7231063"/>
            <a:ext cx="58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el 1"/>
          <p:cNvSpPr>
            <a:spLocks noGrp="1"/>
          </p:cNvSpPr>
          <p:nvPr>
            <p:ph type="ctrTitle"/>
          </p:nvPr>
        </p:nvSpPr>
        <p:spPr>
          <a:xfrm>
            <a:off x="306141" y="296337"/>
            <a:ext cx="5904656" cy="1178782"/>
          </a:xfrm>
        </p:spPr>
        <p:txBody>
          <a:bodyPr wrap="square" tIns="0">
            <a:spAutoFit/>
          </a:bodyPr>
          <a:lstStyle>
            <a:lvl1pPr algn="l">
              <a:lnSpc>
                <a:spcPts val="4356"/>
              </a:lnSpc>
              <a:defRPr sz="3500" b="0" baseline="0">
                <a:solidFill>
                  <a:schemeClr val="bg1"/>
                </a:solidFill>
                <a:effectLst>
                  <a:outerShdw blurRad="38100" dist="38100" dir="2700000" algn="tl">
                    <a:srgbClr val="000000">
                      <a:alpha val="43137"/>
                    </a:srgbClr>
                  </a:outerShdw>
                </a:effectLst>
                <a:latin typeface="+mj-lt"/>
              </a:defRPr>
            </a:lvl1pPr>
          </a:lstStyle>
          <a:p>
            <a:r>
              <a:rPr lang="de-DE" dirty="0"/>
              <a:t>Titelmasterformat durch Klicken bearbeiten</a:t>
            </a:r>
          </a:p>
        </p:txBody>
      </p:sp>
      <p:sp>
        <p:nvSpPr>
          <p:cNvPr id="10" name="Foliennummernplatzhalter 5"/>
          <p:cNvSpPr>
            <a:spLocks noGrp="1"/>
          </p:cNvSpPr>
          <p:nvPr>
            <p:ph type="sldNum" sz="quarter" idx="10"/>
          </p:nvPr>
        </p:nvSpPr>
        <p:spPr>
          <a:xfrm>
            <a:off x="152400" y="7229475"/>
            <a:ext cx="534988" cy="215900"/>
          </a:xfrm>
        </p:spPr>
        <p:txBody>
          <a:bodyPr/>
          <a:lstStyle>
            <a:lvl1pPr>
              <a:defRPr>
                <a:solidFill>
                  <a:srgbClr val="FFFFFF"/>
                </a:solidFill>
              </a:defRPr>
            </a:lvl1pPr>
          </a:lstStyle>
          <a:p>
            <a:pPr>
              <a:defRPr/>
            </a:pPr>
            <a:fld id="{FD229A9E-1A4A-4ADF-87E6-5C1BEECECCD0}" type="slidenum">
              <a:rPr lang="de-DE" altLang="de-DE"/>
              <a:pPr>
                <a:defRPr/>
              </a:pPr>
              <a:t>‹#›</a:t>
            </a:fld>
            <a:endParaRPr lang="de-DE" altLang="de-DE"/>
          </a:p>
        </p:txBody>
      </p:sp>
      <p:sp>
        <p:nvSpPr>
          <p:cNvPr id="11" name="Fußzeilenplatzhalter 4"/>
          <p:cNvSpPr>
            <a:spLocks noGrp="1"/>
          </p:cNvSpPr>
          <p:nvPr>
            <p:ph type="ftr" sz="quarter" idx="11"/>
          </p:nvPr>
        </p:nvSpPr>
        <p:spPr>
          <a:xfrm>
            <a:off x="592138" y="7235825"/>
            <a:ext cx="3806825" cy="215900"/>
          </a:xfrm>
        </p:spPr>
        <p:txBody>
          <a:bodyPr/>
          <a:lstStyle>
            <a:lvl1pPr fontAlgn="base">
              <a:spcBef>
                <a:spcPct val="0"/>
              </a:spcBef>
              <a:spcAft>
                <a:spcPct val="0"/>
              </a:spcAft>
              <a:defRPr lang="de-DE" sz="900" kern="1200">
                <a:solidFill>
                  <a:srgbClr val="FFFFFF"/>
                </a:solidFill>
                <a:latin typeface="Arial" charset="0"/>
                <a:ea typeface="Arial" charset="0"/>
                <a:cs typeface="Arial" charset="0"/>
              </a:defRPr>
            </a:lvl1pPr>
          </a:lstStyle>
          <a:p>
            <a:pPr>
              <a:defRPr/>
            </a:pPr>
            <a:r>
              <a:rPr lang="en-US" altLang="de-DE" dirty="0"/>
              <a:t>Introduction of Booster Cushions in R129</a:t>
            </a:r>
            <a:endParaRPr lang="en-GB" altLang="de-DE" dirty="0"/>
          </a:p>
        </p:txBody>
      </p:sp>
    </p:spTree>
    <p:extLst>
      <p:ext uri="{BB962C8B-B14F-4D97-AF65-F5344CB8AC3E}">
        <p14:creationId xmlns:p14="http://schemas.microsoft.com/office/powerpoint/2010/main" val="2568242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Zwischenfolie">
    <p:spTree>
      <p:nvGrpSpPr>
        <p:cNvPr id="1" name=""/>
        <p:cNvGrpSpPr/>
        <p:nvPr/>
      </p:nvGrpSpPr>
      <p:grpSpPr>
        <a:xfrm>
          <a:off x="0" y="0"/>
          <a:ext cx="0" cy="0"/>
          <a:chOff x="0" y="0"/>
          <a:chExt cx="0" cy="0"/>
        </a:xfrm>
      </p:grpSpPr>
      <p:sp>
        <p:nvSpPr>
          <p:cNvPr id="4" name="Abgerundetes Rechteck 9"/>
          <p:cNvSpPr/>
          <p:nvPr/>
        </p:nvSpPr>
        <p:spPr>
          <a:xfrm>
            <a:off x="0" y="0"/>
            <a:ext cx="10693400" cy="7561263"/>
          </a:xfrm>
          <a:prstGeom prst="rect">
            <a:avLst/>
          </a:prstGeom>
          <a:solidFill>
            <a:srgbClr val="9D8A77"/>
          </a:solidFill>
          <a:ln>
            <a:noFill/>
          </a:ln>
          <a:effectLst/>
        </p:spPr>
        <p:style>
          <a:lnRef idx="1">
            <a:schemeClr val="accent1"/>
          </a:lnRef>
          <a:fillRef idx="3">
            <a:schemeClr val="accent1"/>
          </a:fillRef>
          <a:effectRef idx="2">
            <a:schemeClr val="accent1"/>
          </a:effectRef>
          <a:fontRef idx="minor">
            <a:schemeClr val="lt1"/>
          </a:fontRef>
        </p:style>
        <p:txBody>
          <a:bodyPr lIns="99562" tIns="49782" rIns="99562" bIns="49782" anchor="ctr"/>
          <a:lstStyle/>
          <a:p>
            <a:pPr algn="ctr" eaLnBrk="1" hangingPunct="1">
              <a:defRPr/>
            </a:pPr>
            <a:endParaRPr lang="de-DE">
              <a:solidFill>
                <a:srgbClr val="FFFFFF"/>
              </a:solidFill>
            </a:endParaRPr>
          </a:p>
        </p:txBody>
      </p:sp>
      <p:sp>
        <p:nvSpPr>
          <p:cNvPr id="5" name="Line 19"/>
          <p:cNvSpPr>
            <a:spLocks noChangeShapeType="1"/>
          </p:cNvSpPr>
          <p:nvPr userDrawn="1"/>
        </p:nvSpPr>
        <p:spPr bwMode="auto">
          <a:xfrm>
            <a:off x="215900" y="7127875"/>
            <a:ext cx="10260013" cy="0"/>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lIns="99562" tIns="49782" rIns="99562" bIns="49782"/>
          <a:lstStyle/>
          <a:p>
            <a:endParaRPr lang="fr-FR" dirty="0"/>
          </a:p>
        </p:txBody>
      </p:sp>
      <p:cxnSp>
        <p:nvCxnSpPr>
          <p:cNvPr id="6" name="Straight Connector 7"/>
          <p:cNvCxnSpPr/>
          <p:nvPr userDrawn="1"/>
        </p:nvCxnSpPr>
        <p:spPr>
          <a:xfrm>
            <a:off x="492125" y="7264400"/>
            <a:ext cx="0" cy="14446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17025" y="7212013"/>
            <a:ext cx="6016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72675" y="7212013"/>
            <a:ext cx="4730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77225" y="7212013"/>
            <a:ext cx="7493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26338" y="7231063"/>
            <a:ext cx="58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platzhalter 2"/>
          <p:cNvSpPr>
            <a:spLocks noGrp="1"/>
          </p:cNvSpPr>
          <p:nvPr>
            <p:ph type="body" idx="15"/>
          </p:nvPr>
        </p:nvSpPr>
        <p:spPr>
          <a:xfrm>
            <a:off x="303851" y="2772519"/>
            <a:ext cx="7442670" cy="1288215"/>
          </a:xfrm>
        </p:spPr>
        <p:txBody>
          <a:bodyPr anchor="t" anchorCtr="0"/>
          <a:lstStyle>
            <a:lvl1pPr marL="266700" indent="-266700" algn="l">
              <a:lnSpc>
                <a:spcPct val="100000"/>
              </a:lnSpc>
              <a:buClr>
                <a:schemeClr val="bg1"/>
              </a:buClr>
              <a:buFont typeface="Arial" pitchFamily="34" charset="0"/>
              <a:buChar char="»"/>
              <a:defRPr sz="2600" baseline="0">
                <a:solidFill>
                  <a:schemeClr val="bg1"/>
                </a:solidFill>
                <a:latin typeface="+mj-lt"/>
              </a:defRPr>
            </a:lvl1pPr>
            <a:lvl2pPr marL="497814" indent="0">
              <a:buNone/>
              <a:defRPr sz="2000">
                <a:solidFill>
                  <a:schemeClr val="tx1">
                    <a:tint val="75000"/>
                  </a:schemeClr>
                </a:solidFill>
              </a:defRPr>
            </a:lvl2pPr>
            <a:lvl3pPr marL="995627" indent="0">
              <a:buNone/>
              <a:defRPr sz="1700">
                <a:solidFill>
                  <a:schemeClr val="tx1">
                    <a:tint val="75000"/>
                  </a:schemeClr>
                </a:solidFill>
              </a:defRPr>
            </a:lvl3pPr>
            <a:lvl4pPr marL="1493441" indent="0">
              <a:buNone/>
              <a:defRPr sz="1500">
                <a:solidFill>
                  <a:schemeClr val="tx1">
                    <a:tint val="75000"/>
                  </a:schemeClr>
                </a:solidFill>
              </a:defRPr>
            </a:lvl4pPr>
            <a:lvl5pPr marL="1991254" indent="0">
              <a:buNone/>
              <a:defRPr sz="1500">
                <a:solidFill>
                  <a:schemeClr val="tx1">
                    <a:tint val="75000"/>
                  </a:schemeClr>
                </a:solidFill>
              </a:defRPr>
            </a:lvl5pPr>
            <a:lvl6pPr marL="2489068" indent="0">
              <a:buNone/>
              <a:defRPr sz="1500">
                <a:solidFill>
                  <a:schemeClr val="tx1">
                    <a:tint val="75000"/>
                  </a:schemeClr>
                </a:solidFill>
              </a:defRPr>
            </a:lvl6pPr>
            <a:lvl7pPr marL="2986881" indent="0">
              <a:buNone/>
              <a:defRPr sz="1500">
                <a:solidFill>
                  <a:schemeClr val="tx1">
                    <a:tint val="75000"/>
                  </a:schemeClr>
                </a:solidFill>
              </a:defRPr>
            </a:lvl7pPr>
            <a:lvl8pPr marL="3484696" indent="0">
              <a:buNone/>
              <a:defRPr sz="1500">
                <a:solidFill>
                  <a:schemeClr val="tx1">
                    <a:tint val="75000"/>
                  </a:schemeClr>
                </a:solidFill>
              </a:defRPr>
            </a:lvl8pPr>
            <a:lvl9pPr marL="3982509" indent="0">
              <a:buNone/>
              <a:defRPr sz="1500">
                <a:solidFill>
                  <a:schemeClr val="tx1">
                    <a:tint val="75000"/>
                  </a:schemeClr>
                </a:solidFill>
              </a:defRPr>
            </a:lvl9pPr>
          </a:lstStyle>
          <a:p>
            <a:pPr lvl="0"/>
            <a:r>
              <a:rPr lang="de-DE" dirty="0"/>
              <a:t>Textmasterformate durch Klicken bearbeiten</a:t>
            </a:r>
          </a:p>
        </p:txBody>
      </p:sp>
      <p:sp>
        <p:nvSpPr>
          <p:cNvPr id="24" name="Textplatzhalter 10"/>
          <p:cNvSpPr>
            <a:spLocks noGrp="1"/>
          </p:cNvSpPr>
          <p:nvPr>
            <p:ph type="body" sz="quarter" idx="16"/>
          </p:nvPr>
        </p:nvSpPr>
        <p:spPr>
          <a:xfrm>
            <a:off x="303851" y="252239"/>
            <a:ext cx="10011401" cy="2429077"/>
          </a:xfrm>
        </p:spPr>
        <p:txBody>
          <a:bodyPr anchor="b" anchorCtr="0"/>
          <a:lstStyle>
            <a:lvl1pPr marL="0" indent="0">
              <a:lnSpc>
                <a:spcPts val="4356"/>
              </a:lnSpc>
              <a:buFontTx/>
              <a:buNone/>
              <a:defRPr sz="4400" b="0" i="0" baseline="0">
                <a:solidFill>
                  <a:schemeClr val="bg1"/>
                </a:solidFill>
                <a:latin typeface="+mj-lt"/>
              </a:defRPr>
            </a:lvl1pPr>
          </a:lstStyle>
          <a:p>
            <a:pPr lvl="0"/>
            <a:r>
              <a:rPr lang="de-DE" dirty="0"/>
              <a:t>Textmasterformate durch Klicken bearbeiten</a:t>
            </a:r>
          </a:p>
        </p:txBody>
      </p:sp>
      <p:sp>
        <p:nvSpPr>
          <p:cNvPr id="11" name="Foliennummernplatzhalter 5"/>
          <p:cNvSpPr>
            <a:spLocks noGrp="1"/>
          </p:cNvSpPr>
          <p:nvPr>
            <p:ph type="sldNum" sz="quarter" idx="17"/>
          </p:nvPr>
        </p:nvSpPr>
        <p:spPr>
          <a:xfrm>
            <a:off x="152400" y="7229475"/>
            <a:ext cx="534988" cy="215900"/>
          </a:xfrm>
        </p:spPr>
        <p:txBody>
          <a:bodyPr/>
          <a:lstStyle>
            <a:lvl1pPr>
              <a:defRPr>
                <a:solidFill>
                  <a:srgbClr val="FFFFFF"/>
                </a:solidFill>
              </a:defRPr>
            </a:lvl1pPr>
          </a:lstStyle>
          <a:p>
            <a:pPr>
              <a:defRPr/>
            </a:pPr>
            <a:fld id="{F0A629D6-A651-4DDB-AA68-2EE0FC397ED9}" type="slidenum">
              <a:rPr lang="de-DE" altLang="de-DE"/>
              <a:pPr>
                <a:defRPr/>
              </a:pPr>
              <a:t>‹#›</a:t>
            </a:fld>
            <a:endParaRPr lang="de-DE" altLang="de-DE"/>
          </a:p>
        </p:txBody>
      </p:sp>
      <p:sp>
        <p:nvSpPr>
          <p:cNvPr id="12" name="Fußzeilenplatzhalter 4"/>
          <p:cNvSpPr>
            <a:spLocks noGrp="1"/>
          </p:cNvSpPr>
          <p:nvPr>
            <p:ph type="ftr" sz="quarter" idx="18"/>
          </p:nvPr>
        </p:nvSpPr>
        <p:spPr>
          <a:xfrm>
            <a:off x="592138" y="7235825"/>
            <a:ext cx="3806825" cy="215900"/>
          </a:xfrm>
        </p:spPr>
        <p:txBody>
          <a:bodyPr/>
          <a:lstStyle>
            <a:lvl1pPr fontAlgn="base">
              <a:spcBef>
                <a:spcPct val="0"/>
              </a:spcBef>
              <a:spcAft>
                <a:spcPct val="0"/>
              </a:spcAft>
              <a:defRPr lang="de-DE" sz="900" kern="1200">
                <a:solidFill>
                  <a:srgbClr val="FFFFFF"/>
                </a:solidFill>
                <a:latin typeface="Arial" charset="0"/>
                <a:ea typeface="Arial" charset="0"/>
                <a:cs typeface="Arial" charset="0"/>
              </a:defRPr>
            </a:lvl1pPr>
          </a:lstStyle>
          <a:p>
            <a:pPr>
              <a:defRPr/>
            </a:pPr>
            <a:r>
              <a:rPr lang="en-US" altLang="de-DE" dirty="0"/>
              <a:t>Introduction of Booster Cushions in R129</a:t>
            </a:r>
            <a:endParaRPr lang="en-GB" altLang="de-DE" dirty="0"/>
          </a:p>
        </p:txBody>
      </p:sp>
    </p:spTree>
    <p:extLst>
      <p:ext uri="{BB962C8B-B14F-4D97-AF65-F5344CB8AC3E}">
        <p14:creationId xmlns:p14="http://schemas.microsoft.com/office/powerpoint/2010/main" val="3582042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85163" y="7219950"/>
            <a:ext cx="72072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66225" y="7208838"/>
            <a:ext cx="6746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53625" y="7197725"/>
            <a:ext cx="5048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9"/>
          <p:cNvSpPr>
            <a:spLocks noChangeShapeType="1"/>
          </p:cNvSpPr>
          <p:nvPr userDrawn="1"/>
        </p:nvSpPr>
        <p:spPr bwMode="auto">
          <a:xfrm>
            <a:off x="215900" y="7127875"/>
            <a:ext cx="10260013" cy="0"/>
          </a:xfrm>
          <a:prstGeom prst="line">
            <a:avLst/>
          </a:prstGeom>
          <a:noFill/>
          <a:ln w="19050" cap="rnd">
            <a:solidFill>
              <a:schemeClr val="bg1">
                <a:lumMod val="50000"/>
              </a:schemeClr>
            </a:solidFill>
            <a:prstDash val="sysDot"/>
            <a:round/>
            <a:headEnd/>
            <a:tailEnd/>
          </a:ln>
          <a:effectLst/>
        </p:spPr>
        <p:txBody>
          <a:bodyPr lIns="99562" tIns="49782" rIns="99562" bIns="49782"/>
          <a:lstStyle/>
          <a:p>
            <a:pPr eaLnBrk="1" hangingPunct="1">
              <a:defRPr/>
            </a:pPr>
            <a:endParaRPr lang="de-DE">
              <a:solidFill>
                <a:srgbClr val="000000"/>
              </a:solidFill>
              <a:latin typeface="Arial"/>
            </a:endParaRPr>
          </a:p>
        </p:txBody>
      </p:sp>
      <p:pic>
        <p:nvPicPr>
          <p:cNvPr id="8" name="Pictur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07288" y="7219950"/>
            <a:ext cx="6064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10"/>
          <p:cNvCxnSpPr/>
          <p:nvPr userDrawn="1"/>
        </p:nvCxnSpPr>
        <p:spPr>
          <a:xfrm>
            <a:off x="492125" y="7264400"/>
            <a:ext cx="0" cy="144463"/>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2" name="Grafik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642350" y="144463"/>
            <a:ext cx="18891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4"/>
          </p:nvPr>
        </p:nvSpPr>
        <p:spPr>
          <a:xfrm>
            <a:off x="203932" y="1585718"/>
            <a:ext cx="10292398" cy="5435325"/>
          </a:xfrm>
        </p:spPr>
        <p:txBody>
          <a:bodyPr/>
          <a:lstStyle>
            <a:lvl1pPr marL="297306" indent="-297306">
              <a:buFont typeface="Arial" pitchFamily="34" charset="0"/>
              <a:buChar char="»"/>
              <a:defRPr sz="3300">
                <a:latin typeface="+mn-lt"/>
              </a:defRPr>
            </a:lvl1pPr>
            <a:lvl2pPr marL="513371" indent="-226437">
              <a:buFont typeface="Wingdings" pitchFamily="2" charset="2"/>
              <a:buChar char="§"/>
              <a:defRPr>
                <a:latin typeface="+mn-lt"/>
              </a:defRPr>
            </a:lvl2pPr>
            <a:lvl3pPr marL="743264" indent="-238536">
              <a:buFont typeface="Arial" pitchFamily="34" charset="0"/>
              <a:buChar char="•"/>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11" name="Titel 1"/>
          <p:cNvSpPr>
            <a:spLocks noGrp="1"/>
          </p:cNvSpPr>
          <p:nvPr>
            <p:ph type="title"/>
          </p:nvPr>
        </p:nvSpPr>
        <p:spPr>
          <a:xfrm>
            <a:off x="162124" y="108223"/>
            <a:ext cx="7128792" cy="924154"/>
          </a:xfrm>
        </p:spPr>
        <p:txBody>
          <a:bodyPr/>
          <a:lstStyle>
            <a:lvl1pPr>
              <a:defRPr>
                <a:solidFill>
                  <a:schemeClr val="tx1">
                    <a:lumMod val="65000"/>
                    <a:lumOff val="35000"/>
                  </a:schemeClr>
                </a:solidFill>
                <a:latin typeface="+mj-lt"/>
              </a:defRPr>
            </a:lvl1pPr>
          </a:lstStyle>
          <a:p>
            <a:r>
              <a:rPr lang="de-DE" dirty="0"/>
              <a:t>Titelmasterformat durch Klicken bearbeiten</a:t>
            </a:r>
          </a:p>
        </p:txBody>
      </p:sp>
      <p:sp>
        <p:nvSpPr>
          <p:cNvPr id="13" name="Foliennummernplatzhalter 5"/>
          <p:cNvSpPr>
            <a:spLocks noGrp="1"/>
          </p:cNvSpPr>
          <p:nvPr>
            <p:ph type="sldNum" sz="quarter" idx="15"/>
          </p:nvPr>
        </p:nvSpPr>
        <p:spPr>
          <a:xfrm>
            <a:off x="152400" y="7229475"/>
            <a:ext cx="534988" cy="215900"/>
          </a:xfrm>
        </p:spPr>
        <p:txBody>
          <a:bodyPr/>
          <a:lstStyle>
            <a:lvl1pPr>
              <a:defRPr/>
            </a:lvl1pPr>
          </a:lstStyle>
          <a:p>
            <a:pPr>
              <a:defRPr/>
            </a:pPr>
            <a:fld id="{55342568-AB92-4F36-A3C4-666DD8E79CDB}" type="slidenum">
              <a:rPr lang="de-DE" altLang="de-DE"/>
              <a:pPr>
                <a:defRPr/>
              </a:pPr>
              <a:t>‹#›</a:t>
            </a:fld>
            <a:endParaRPr lang="de-DE" altLang="de-DE"/>
          </a:p>
        </p:txBody>
      </p:sp>
      <p:sp>
        <p:nvSpPr>
          <p:cNvPr id="14" name="Fußzeilenplatzhalter 4"/>
          <p:cNvSpPr>
            <a:spLocks noGrp="1"/>
          </p:cNvSpPr>
          <p:nvPr>
            <p:ph type="ftr" sz="quarter" idx="16"/>
          </p:nvPr>
        </p:nvSpPr>
        <p:spPr>
          <a:xfrm>
            <a:off x="592138" y="7235825"/>
            <a:ext cx="3806825" cy="215900"/>
          </a:xfrm>
        </p:spPr>
        <p:txBody>
          <a:bodyPr/>
          <a:lstStyle>
            <a:lvl1pPr fontAlgn="auto">
              <a:spcBef>
                <a:spcPts val="0"/>
              </a:spcBef>
              <a:spcAft>
                <a:spcPts val="0"/>
              </a:spcAft>
              <a:defRPr lang="de-DE" sz="900" kern="1200">
                <a:solidFill>
                  <a:srgbClr val="7E7F81"/>
                </a:solidFill>
                <a:latin typeface="Arial" charset="0"/>
                <a:ea typeface="Arial" charset="0"/>
                <a:cs typeface="Arial" charset="0"/>
              </a:defRPr>
            </a:lvl1pPr>
          </a:lstStyle>
          <a:p>
            <a:pPr>
              <a:defRPr/>
            </a:pPr>
            <a:r>
              <a:rPr lang="en-US" dirty="0"/>
              <a:t>Introduction of Booster Cushions in R129</a:t>
            </a:r>
            <a:endParaRPr lang="en-GB" dirty="0"/>
          </a:p>
        </p:txBody>
      </p:sp>
    </p:spTree>
    <p:extLst>
      <p:ext uri="{BB962C8B-B14F-4D97-AF65-F5344CB8AC3E}">
        <p14:creationId xmlns:p14="http://schemas.microsoft.com/office/powerpoint/2010/main" val="190203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1 headline">
    <p:spTree>
      <p:nvGrpSpPr>
        <p:cNvPr id="1" name=""/>
        <p:cNvGrpSpPr/>
        <p:nvPr/>
      </p:nvGrpSpPr>
      <p:grpSpPr>
        <a:xfrm>
          <a:off x="0" y="0"/>
          <a:ext cx="0" cy="0"/>
          <a:chOff x="0" y="0"/>
          <a:chExt cx="0" cy="0"/>
        </a:xfrm>
      </p:grpSpPr>
      <p:sp>
        <p:nvSpPr>
          <p:cNvPr id="6" name="Line 19"/>
          <p:cNvSpPr>
            <a:spLocks noChangeShapeType="1"/>
          </p:cNvSpPr>
          <p:nvPr userDrawn="1"/>
        </p:nvSpPr>
        <p:spPr bwMode="auto">
          <a:xfrm>
            <a:off x="215900" y="7127875"/>
            <a:ext cx="10260013" cy="0"/>
          </a:xfrm>
          <a:prstGeom prst="line">
            <a:avLst/>
          </a:prstGeom>
          <a:noFill/>
          <a:ln w="19050" cap="rnd">
            <a:solidFill>
              <a:schemeClr val="bg1">
                <a:lumMod val="50000"/>
              </a:schemeClr>
            </a:solidFill>
            <a:prstDash val="sysDot"/>
            <a:round/>
            <a:headEnd/>
            <a:tailEnd/>
          </a:ln>
          <a:effectLst/>
        </p:spPr>
        <p:txBody>
          <a:bodyPr lIns="99562" tIns="49782" rIns="99562" bIns="49782"/>
          <a:lstStyle/>
          <a:p>
            <a:pPr eaLnBrk="1" hangingPunct="1">
              <a:defRPr/>
            </a:pPr>
            <a:endParaRPr lang="de-DE">
              <a:solidFill>
                <a:srgbClr val="000000"/>
              </a:solidFill>
              <a:latin typeface="Arial"/>
            </a:endParaRPr>
          </a:p>
        </p:txBody>
      </p:sp>
      <p:cxnSp>
        <p:nvCxnSpPr>
          <p:cNvPr id="7" name="Straight Connector 6"/>
          <p:cNvCxnSpPr/>
          <p:nvPr userDrawn="1"/>
        </p:nvCxnSpPr>
        <p:spPr>
          <a:xfrm>
            <a:off x="492125" y="7264400"/>
            <a:ext cx="0" cy="144463"/>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85163" y="7219950"/>
            <a:ext cx="72072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66225" y="7208838"/>
            <a:ext cx="6746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53625" y="7197725"/>
            <a:ext cx="5048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07288" y="7219950"/>
            <a:ext cx="6064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9"/>
          <p:cNvSpPr>
            <a:spLocks noGrp="1"/>
          </p:cNvSpPr>
          <p:nvPr>
            <p:ph type="body" sz="quarter" idx="15"/>
          </p:nvPr>
        </p:nvSpPr>
        <p:spPr>
          <a:xfrm>
            <a:off x="203932" y="2130106"/>
            <a:ext cx="5055373" cy="4890887"/>
          </a:xfrm>
          <a:prstGeom prst="rect">
            <a:avLst/>
          </a:prstGeom>
          <a:noFill/>
        </p:spPr>
        <p:txBody>
          <a:bodyPr lIns="117594"/>
          <a:lstStyle>
            <a:lvl1pPr>
              <a:lnSpc>
                <a:spcPts val="3483"/>
              </a:lnSpc>
              <a:spcAft>
                <a:spcPts val="1089"/>
              </a:spcAft>
              <a:defRPr sz="3000">
                <a:latin typeface="+mn-lt"/>
              </a:defRPr>
            </a:lvl1pPr>
            <a:lvl2pPr marL="489171" indent="-200508" defTabSz="295578">
              <a:lnSpc>
                <a:spcPts val="3049"/>
              </a:lnSpc>
              <a:defRPr sz="2600">
                <a:latin typeface="+mn-lt"/>
              </a:defRPr>
            </a:lvl2pPr>
            <a:lvl3pPr>
              <a:lnSpc>
                <a:spcPts val="2613"/>
              </a:lnSpc>
              <a:defRPr sz="2200">
                <a:latin typeface="+mn-lt"/>
              </a:defRPr>
            </a:lvl3pPr>
            <a:lvl4pPr>
              <a:defRPr>
                <a:latin typeface="+mn-lt"/>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8" name="Textplatzhalter 2"/>
          <p:cNvSpPr>
            <a:spLocks noGrp="1"/>
          </p:cNvSpPr>
          <p:nvPr>
            <p:ph type="body" idx="1"/>
          </p:nvPr>
        </p:nvSpPr>
        <p:spPr>
          <a:xfrm>
            <a:off x="205644" y="1313693"/>
            <a:ext cx="10290685" cy="705367"/>
          </a:xfrm>
        </p:spPr>
        <p:txBody>
          <a:bodyPr anchor="t" anchorCtr="0"/>
          <a:lstStyle>
            <a:lvl1pPr marL="0" indent="0">
              <a:lnSpc>
                <a:spcPts val="2613"/>
              </a:lnSpc>
              <a:buNone/>
              <a:defRPr sz="2200" b="0" i="0" baseline="0">
                <a:solidFill>
                  <a:schemeClr val="tx2"/>
                </a:solidFill>
                <a:latin typeface="+mj-lt"/>
              </a:defRPr>
            </a:lvl1pPr>
            <a:lvl2pPr marL="497814" indent="0">
              <a:buNone/>
              <a:defRPr sz="2200" b="1"/>
            </a:lvl2pPr>
            <a:lvl3pPr marL="995627" indent="0">
              <a:buNone/>
              <a:defRPr sz="2000" b="1"/>
            </a:lvl3pPr>
            <a:lvl4pPr marL="1493441" indent="0">
              <a:buNone/>
              <a:defRPr sz="1700" b="1"/>
            </a:lvl4pPr>
            <a:lvl5pPr marL="1991254" indent="0">
              <a:buNone/>
              <a:defRPr sz="1700" b="1"/>
            </a:lvl5pPr>
            <a:lvl6pPr marL="2489068" indent="0">
              <a:buNone/>
              <a:defRPr sz="1700" b="1"/>
            </a:lvl6pPr>
            <a:lvl7pPr marL="2986881" indent="0">
              <a:buNone/>
              <a:defRPr sz="1700" b="1"/>
            </a:lvl7pPr>
            <a:lvl8pPr marL="3484696" indent="0">
              <a:buNone/>
              <a:defRPr sz="1700" b="1"/>
            </a:lvl8pPr>
            <a:lvl9pPr marL="3982509" indent="0">
              <a:buNone/>
              <a:defRPr sz="1700" b="1"/>
            </a:lvl9pPr>
          </a:lstStyle>
          <a:p>
            <a:pPr lvl="0"/>
            <a:r>
              <a:rPr lang="de-DE" dirty="0"/>
              <a:t>Textmasterformate durch Klicken bearbeiten</a:t>
            </a:r>
          </a:p>
        </p:txBody>
      </p:sp>
      <p:sp>
        <p:nvSpPr>
          <p:cNvPr id="25" name="Textplatzhalter 9"/>
          <p:cNvSpPr>
            <a:spLocks noGrp="1"/>
          </p:cNvSpPr>
          <p:nvPr>
            <p:ph type="body" sz="quarter" idx="16"/>
          </p:nvPr>
        </p:nvSpPr>
        <p:spPr>
          <a:xfrm>
            <a:off x="5439987" y="2130106"/>
            <a:ext cx="5055373" cy="4890887"/>
          </a:xfrm>
          <a:prstGeom prst="rect">
            <a:avLst/>
          </a:prstGeom>
          <a:noFill/>
        </p:spPr>
        <p:txBody>
          <a:bodyPr lIns="117594"/>
          <a:lstStyle>
            <a:lvl1pPr>
              <a:lnSpc>
                <a:spcPts val="3483"/>
              </a:lnSpc>
              <a:spcAft>
                <a:spcPts val="1089"/>
              </a:spcAft>
              <a:defRPr sz="3000">
                <a:latin typeface="+mn-lt"/>
              </a:defRPr>
            </a:lvl1pPr>
            <a:lvl2pPr marL="489171" indent="-200508" defTabSz="295578">
              <a:lnSpc>
                <a:spcPts val="3049"/>
              </a:lnSpc>
              <a:defRPr sz="2600">
                <a:latin typeface="+mn-lt"/>
              </a:defRPr>
            </a:lvl2pPr>
            <a:lvl3pPr>
              <a:lnSpc>
                <a:spcPts val="2613"/>
              </a:lnSpc>
              <a:defRPr sz="2200">
                <a:latin typeface="+mn-lt"/>
              </a:defRPr>
            </a:lvl3pPr>
            <a:lvl4pPr>
              <a:defRPr>
                <a:latin typeface="+mn-lt"/>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20" name="Titel 1"/>
          <p:cNvSpPr>
            <a:spLocks noGrp="1"/>
          </p:cNvSpPr>
          <p:nvPr>
            <p:ph type="title"/>
          </p:nvPr>
        </p:nvSpPr>
        <p:spPr>
          <a:xfrm>
            <a:off x="162123" y="108223"/>
            <a:ext cx="10313789" cy="924154"/>
          </a:xfrm>
        </p:spPr>
        <p:txBody>
          <a:bodyPr/>
          <a:lstStyle>
            <a:lvl1pPr>
              <a:defRPr>
                <a:solidFill>
                  <a:schemeClr val="tx1">
                    <a:lumMod val="65000"/>
                    <a:lumOff val="35000"/>
                  </a:schemeClr>
                </a:solidFill>
                <a:latin typeface="+mj-lt"/>
              </a:defRPr>
            </a:lvl1pPr>
          </a:lstStyle>
          <a:p>
            <a:r>
              <a:rPr lang="de-DE" dirty="0"/>
              <a:t>Titelmasterformat durch Klicken bearbeiten</a:t>
            </a:r>
          </a:p>
        </p:txBody>
      </p:sp>
      <p:sp>
        <p:nvSpPr>
          <p:cNvPr id="14" name="Foliennummernplatzhalter 5"/>
          <p:cNvSpPr>
            <a:spLocks noGrp="1"/>
          </p:cNvSpPr>
          <p:nvPr>
            <p:ph type="sldNum" sz="quarter" idx="17"/>
          </p:nvPr>
        </p:nvSpPr>
        <p:spPr>
          <a:xfrm>
            <a:off x="152400" y="7229475"/>
            <a:ext cx="534988" cy="215900"/>
          </a:xfrm>
        </p:spPr>
        <p:txBody>
          <a:bodyPr/>
          <a:lstStyle>
            <a:lvl1pPr>
              <a:defRPr/>
            </a:lvl1pPr>
          </a:lstStyle>
          <a:p>
            <a:pPr>
              <a:defRPr/>
            </a:pPr>
            <a:fld id="{AECCA2A7-750C-4948-80BB-99DD944C1FF0}" type="slidenum">
              <a:rPr lang="de-DE" altLang="de-DE"/>
              <a:pPr>
                <a:defRPr/>
              </a:pPr>
              <a:t>‹#›</a:t>
            </a:fld>
            <a:endParaRPr lang="de-DE" altLang="de-DE"/>
          </a:p>
        </p:txBody>
      </p:sp>
      <p:sp>
        <p:nvSpPr>
          <p:cNvPr id="15" name="Fußzeilenplatzhalter 4"/>
          <p:cNvSpPr>
            <a:spLocks noGrp="1"/>
          </p:cNvSpPr>
          <p:nvPr>
            <p:ph type="ftr" sz="quarter" idx="18"/>
          </p:nvPr>
        </p:nvSpPr>
        <p:spPr>
          <a:xfrm>
            <a:off x="592138" y="7235825"/>
            <a:ext cx="3806825" cy="215900"/>
          </a:xfrm>
        </p:spPr>
        <p:txBody>
          <a:bodyPr/>
          <a:lstStyle>
            <a:lvl1pPr fontAlgn="auto">
              <a:spcBef>
                <a:spcPts val="0"/>
              </a:spcBef>
              <a:spcAft>
                <a:spcPts val="0"/>
              </a:spcAft>
              <a:defRPr lang="de-DE" sz="900" kern="1200">
                <a:solidFill>
                  <a:srgbClr val="7E7F81"/>
                </a:solidFill>
                <a:latin typeface="Arial" charset="0"/>
                <a:ea typeface="Arial" charset="0"/>
                <a:cs typeface="Arial" charset="0"/>
              </a:defRPr>
            </a:lvl1pPr>
          </a:lstStyle>
          <a:p>
            <a:pPr>
              <a:defRPr/>
            </a:pPr>
            <a:r>
              <a:rPr lang="en-US" dirty="0"/>
              <a:t>Introduction of Booster Cushions in R129</a:t>
            </a:r>
            <a:endParaRPr lang="en-GB" dirty="0"/>
          </a:p>
        </p:txBody>
      </p:sp>
    </p:spTree>
    <p:extLst>
      <p:ext uri="{BB962C8B-B14F-4D97-AF65-F5344CB8AC3E}">
        <p14:creationId xmlns:p14="http://schemas.microsoft.com/office/powerpoint/2010/main" val="386889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elfolie Britax">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t="3709" b="9676"/>
          <a:stretch>
            <a:fillRect/>
          </a:stretch>
        </p:blipFill>
        <p:spPr bwMode="auto">
          <a:xfrm>
            <a:off x="0" y="0"/>
            <a:ext cx="10691813" cy="756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19"/>
          <p:cNvSpPr>
            <a:spLocks noChangeShapeType="1"/>
          </p:cNvSpPr>
          <p:nvPr userDrawn="1"/>
        </p:nvSpPr>
        <p:spPr bwMode="auto">
          <a:xfrm>
            <a:off x="215900" y="7127875"/>
            <a:ext cx="10260013" cy="0"/>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lIns="99562" tIns="49782" rIns="99562" bIns="49782"/>
          <a:lstStyle/>
          <a:p>
            <a:endParaRPr lang="fr-FR" dirty="0"/>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17025" y="7212013"/>
            <a:ext cx="6016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72675" y="7212013"/>
            <a:ext cx="4730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77225" y="7212013"/>
            <a:ext cx="7493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26338" y="7231063"/>
            <a:ext cx="58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7"/>
          <a:srcRect/>
          <a:stretch>
            <a:fillRect/>
          </a:stretch>
        </p:blipFill>
        <p:spPr bwMode="auto">
          <a:xfrm>
            <a:off x="7858125" y="323850"/>
            <a:ext cx="2533650" cy="10620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el 1"/>
          <p:cNvSpPr>
            <a:spLocks noGrp="1"/>
          </p:cNvSpPr>
          <p:nvPr>
            <p:ph type="ctrTitle"/>
          </p:nvPr>
        </p:nvSpPr>
        <p:spPr>
          <a:xfrm>
            <a:off x="186597" y="5868863"/>
            <a:ext cx="7104320" cy="1178782"/>
          </a:xfrm>
        </p:spPr>
        <p:txBody>
          <a:bodyPr wrap="square" tIns="0">
            <a:spAutoFit/>
          </a:bodyPr>
          <a:lstStyle>
            <a:lvl1pPr algn="l">
              <a:lnSpc>
                <a:spcPts val="4356"/>
              </a:lnSpc>
              <a:defRPr sz="4000" b="0" baseline="0">
                <a:solidFill>
                  <a:schemeClr val="bg1"/>
                </a:solidFill>
                <a:effectLst>
                  <a:outerShdw blurRad="38100" dist="38100" dir="2700000" algn="tl">
                    <a:srgbClr val="000000">
                      <a:alpha val="43137"/>
                    </a:srgbClr>
                  </a:outerShdw>
                </a:effectLst>
                <a:latin typeface="+mj-lt"/>
              </a:defRPr>
            </a:lvl1pPr>
          </a:lstStyle>
          <a:p>
            <a:r>
              <a:rPr lang="de-DE" dirty="0"/>
              <a:t>Titelmasterformat durch Klicken bearbeiten</a:t>
            </a:r>
          </a:p>
        </p:txBody>
      </p:sp>
    </p:spTree>
    <p:extLst>
      <p:ext uri="{BB962C8B-B14F-4D97-AF65-F5344CB8AC3E}">
        <p14:creationId xmlns:p14="http://schemas.microsoft.com/office/powerpoint/2010/main" val="3719394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6" name="Line 19"/>
          <p:cNvSpPr>
            <a:spLocks noChangeShapeType="1"/>
          </p:cNvSpPr>
          <p:nvPr userDrawn="1"/>
        </p:nvSpPr>
        <p:spPr bwMode="auto">
          <a:xfrm>
            <a:off x="215900" y="7127875"/>
            <a:ext cx="10260013" cy="0"/>
          </a:xfrm>
          <a:prstGeom prst="line">
            <a:avLst/>
          </a:prstGeom>
          <a:noFill/>
          <a:ln w="19050" cap="rnd">
            <a:solidFill>
              <a:schemeClr val="bg1">
                <a:lumMod val="50000"/>
              </a:schemeClr>
            </a:solidFill>
            <a:prstDash val="sysDot"/>
            <a:round/>
            <a:headEnd/>
            <a:tailEnd/>
          </a:ln>
          <a:effectLst/>
        </p:spPr>
        <p:txBody>
          <a:bodyPr lIns="99562" tIns="49782" rIns="99562" bIns="49782"/>
          <a:lstStyle/>
          <a:p>
            <a:pPr eaLnBrk="1" hangingPunct="1">
              <a:defRPr/>
            </a:pPr>
            <a:endParaRPr lang="de-DE">
              <a:solidFill>
                <a:srgbClr val="000000"/>
              </a:solidFill>
              <a:latin typeface="Arial"/>
            </a:endParaRPr>
          </a:p>
        </p:txBody>
      </p:sp>
      <p:cxnSp>
        <p:nvCxnSpPr>
          <p:cNvPr id="7" name="Straight Connector 6"/>
          <p:cNvCxnSpPr/>
          <p:nvPr userDrawn="1"/>
        </p:nvCxnSpPr>
        <p:spPr>
          <a:xfrm>
            <a:off x="492125" y="7264400"/>
            <a:ext cx="0" cy="144463"/>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85163" y="7219950"/>
            <a:ext cx="72072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66225" y="7208838"/>
            <a:ext cx="6746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53625" y="7197725"/>
            <a:ext cx="5048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07288" y="7219950"/>
            <a:ext cx="6064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9" name="Textplatzhalter 5"/>
          <p:cNvSpPr>
            <a:spLocks noGrp="1"/>
          </p:cNvSpPr>
          <p:nvPr>
            <p:ph type="body" sz="quarter" idx="14"/>
          </p:nvPr>
        </p:nvSpPr>
        <p:spPr>
          <a:xfrm>
            <a:off x="205642" y="1393234"/>
            <a:ext cx="3303231" cy="5627757"/>
          </a:xfrm>
          <a:prstGeom prst="roundRect">
            <a:avLst>
              <a:gd name="adj" fmla="val 0"/>
            </a:avLst>
          </a:prstGeom>
          <a:noFill/>
        </p:spPr>
        <p:txBody>
          <a:bodyPr/>
          <a:lstStyle>
            <a:lvl1pPr marL="0" indent="0">
              <a:lnSpc>
                <a:spcPts val="2503"/>
              </a:lnSpc>
              <a:buFontTx/>
              <a:buNone/>
              <a:defRPr sz="2200" baseline="0">
                <a:latin typeface="+mn-lt"/>
              </a:defRPr>
            </a:lvl1pPr>
            <a:lvl2pPr>
              <a:buFontTx/>
              <a:buNone/>
              <a:defRPr sz="2200"/>
            </a:lvl2pPr>
            <a:lvl3pPr>
              <a:buFontTx/>
              <a:buNone/>
              <a:defRPr sz="2200"/>
            </a:lvl3pPr>
            <a:lvl4pPr>
              <a:buFontTx/>
              <a:buNone/>
              <a:defRPr sz="2200"/>
            </a:lvl4pPr>
            <a:lvl5pPr>
              <a:buFontTx/>
              <a:buNone/>
              <a:defRPr sz="2200"/>
            </a:lvl5pPr>
          </a:lstStyle>
          <a:p>
            <a:pPr lvl="0"/>
            <a:r>
              <a:rPr lang="de-DE" dirty="0"/>
              <a:t>Textmasterformate durch Klicken bearbeiten</a:t>
            </a:r>
          </a:p>
        </p:txBody>
      </p:sp>
      <p:sp>
        <p:nvSpPr>
          <p:cNvPr id="10" name="Textplatzhalter 7"/>
          <p:cNvSpPr>
            <a:spLocks noGrp="1"/>
          </p:cNvSpPr>
          <p:nvPr>
            <p:ph type="body" sz="quarter" idx="15"/>
          </p:nvPr>
        </p:nvSpPr>
        <p:spPr>
          <a:xfrm>
            <a:off x="3708417" y="1393234"/>
            <a:ext cx="3303231" cy="5627757"/>
          </a:xfrm>
          <a:prstGeom prst="roundRect">
            <a:avLst>
              <a:gd name="adj" fmla="val 49"/>
            </a:avLst>
          </a:prstGeom>
          <a:noFill/>
        </p:spPr>
        <p:txBody>
          <a:bodyPr/>
          <a:lstStyle>
            <a:lvl1pPr marL="0" indent="0">
              <a:lnSpc>
                <a:spcPts val="2503"/>
              </a:lnSpc>
              <a:buFontTx/>
              <a:buNone/>
              <a:defRPr sz="2200">
                <a:latin typeface="+mn-lt"/>
              </a:defRPr>
            </a:lvl1pPr>
            <a:lvl2pPr>
              <a:buFontTx/>
              <a:buNone/>
              <a:defRPr sz="2200"/>
            </a:lvl2pPr>
            <a:lvl3pPr>
              <a:buFontTx/>
              <a:buNone/>
              <a:defRPr sz="2200"/>
            </a:lvl3pPr>
            <a:lvl4pPr>
              <a:buFontTx/>
              <a:buNone/>
              <a:defRPr sz="2200"/>
            </a:lvl4pPr>
            <a:lvl5pPr>
              <a:buFontTx/>
              <a:buNone/>
              <a:defRPr sz="2200"/>
            </a:lvl5pPr>
          </a:lstStyle>
          <a:p>
            <a:pPr lvl="0"/>
            <a:r>
              <a:rPr lang="de-DE"/>
              <a:t>Textmasterformate durch Klicken bearbeiten</a:t>
            </a:r>
          </a:p>
        </p:txBody>
      </p:sp>
      <p:sp>
        <p:nvSpPr>
          <p:cNvPr id="11" name="Textplatzhalter 9"/>
          <p:cNvSpPr>
            <a:spLocks noGrp="1"/>
          </p:cNvSpPr>
          <p:nvPr>
            <p:ph type="body" sz="quarter" idx="16"/>
          </p:nvPr>
        </p:nvSpPr>
        <p:spPr>
          <a:xfrm>
            <a:off x="7211191" y="1393234"/>
            <a:ext cx="3303231" cy="5627757"/>
          </a:xfrm>
          <a:prstGeom prst="roundRect">
            <a:avLst>
              <a:gd name="adj" fmla="val 0"/>
            </a:avLst>
          </a:prstGeom>
          <a:noFill/>
        </p:spPr>
        <p:txBody>
          <a:bodyPr/>
          <a:lstStyle>
            <a:lvl1pPr marL="0" indent="0">
              <a:lnSpc>
                <a:spcPts val="2503"/>
              </a:lnSpc>
              <a:buFontTx/>
              <a:buNone/>
              <a:defRPr sz="2200">
                <a:latin typeface="+mn-lt"/>
              </a:defRPr>
            </a:lvl1pPr>
            <a:lvl2pPr>
              <a:buFontTx/>
              <a:buNone/>
              <a:defRPr sz="2200"/>
            </a:lvl2pPr>
            <a:lvl3pPr>
              <a:buFontTx/>
              <a:buNone/>
              <a:defRPr sz="2200"/>
            </a:lvl3pPr>
            <a:lvl4pPr>
              <a:buFontTx/>
              <a:buNone/>
              <a:defRPr sz="2200"/>
            </a:lvl4pPr>
            <a:lvl5pPr>
              <a:buFontTx/>
              <a:buNone/>
              <a:defRPr sz="2200"/>
            </a:lvl5pPr>
          </a:lstStyle>
          <a:p>
            <a:pPr lvl="0"/>
            <a:r>
              <a:rPr lang="de-DE"/>
              <a:t>Textmasterformate durch Klicken bearbeiten</a:t>
            </a:r>
          </a:p>
        </p:txBody>
      </p:sp>
      <p:sp>
        <p:nvSpPr>
          <p:cNvPr id="15" name="Foliennummernplatzhalter 5"/>
          <p:cNvSpPr>
            <a:spLocks noGrp="1"/>
          </p:cNvSpPr>
          <p:nvPr>
            <p:ph type="sldNum" sz="quarter" idx="17"/>
          </p:nvPr>
        </p:nvSpPr>
        <p:spPr>
          <a:xfrm>
            <a:off x="152400" y="7229475"/>
            <a:ext cx="534988" cy="215900"/>
          </a:xfrm>
        </p:spPr>
        <p:txBody>
          <a:bodyPr/>
          <a:lstStyle>
            <a:lvl1pPr>
              <a:defRPr/>
            </a:lvl1pPr>
          </a:lstStyle>
          <a:p>
            <a:pPr>
              <a:defRPr/>
            </a:pPr>
            <a:fld id="{AC31C4C4-C812-4D46-BEF6-B5DF217C10B4}" type="slidenum">
              <a:rPr lang="de-DE" altLang="de-DE"/>
              <a:pPr>
                <a:defRPr/>
              </a:pPr>
              <a:t>‹#›</a:t>
            </a:fld>
            <a:endParaRPr lang="de-DE" altLang="de-DE"/>
          </a:p>
        </p:txBody>
      </p:sp>
      <p:sp>
        <p:nvSpPr>
          <p:cNvPr id="16" name="Fußzeilenplatzhalter 4"/>
          <p:cNvSpPr>
            <a:spLocks noGrp="1"/>
          </p:cNvSpPr>
          <p:nvPr>
            <p:ph type="ftr" sz="quarter" idx="18"/>
          </p:nvPr>
        </p:nvSpPr>
        <p:spPr>
          <a:xfrm>
            <a:off x="592138" y="7235825"/>
            <a:ext cx="3806825" cy="215900"/>
          </a:xfrm>
        </p:spPr>
        <p:txBody>
          <a:bodyPr/>
          <a:lstStyle>
            <a:lvl1pPr fontAlgn="auto">
              <a:spcBef>
                <a:spcPts val="0"/>
              </a:spcBef>
              <a:spcAft>
                <a:spcPts val="0"/>
              </a:spcAft>
              <a:defRPr lang="de-DE" sz="900" kern="1200">
                <a:solidFill>
                  <a:srgbClr val="7E7F81"/>
                </a:solidFill>
                <a:latin typeface="Arial" charset="0"/>
                <a:ea typeface="Arial" charset="0"/>
                <a:cs typeface="Arial" charset="0"/>
              </a:defRPr>
            </a:lvl1pPr>
          </a:lstStyle>
          <a:p>
            <a:pPr>
              <a:defRPr/>
            </a:pPr>
            <a:r>
              <a:rPr lang="en-US" dirty="0"/>
              <a:t>Introduction of Booster Cushions in R129</a:t>
            </a:r>
            <a:endParaRPr/>
          </a:p>
        </p:txBody>
      </p:sp>
    </p:spTree>
    <p:extLst>
      <p:ext uri="{BB962C8B-B14F-4D97-AF65-F5344CB8AC3E}">
        <p14:creationId xmlns:p14="http://schemas.microsoft.com/office/powerpoint/2010/main" val="3072450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mpty with headline">
    <p:spTree>
      <p:nvGrpSpPr>
        <p:cNvPr id="1" name=""/>
        <p:cNvGrpSpPr/>
        <p:nvPr/>
      </p:nvGrpSpPr>
      <p:grpSpPr>
        <a:xfrm>
          <a:off x="0" y="0"/>
          <a:ext cx="0" cy="0"/>
          <a:chOff x="0" y="0"/>
          <a:chExt cx="0" cy="0"/>
        </a:xfrm>
      </p:grpSpPr>
      <p:sp>
        <p:nvSpPr>
          <p:cNvPr id="3" name="Line 19"/>
          <p:cNvSpPr>
            <a:spLocks noChangeShapeType="1"/>
          </p:cNvSpPr>
          <p:nvPr userDrawn="1"/>
        </p:nvSpPr>
        <p:spPr bwMode="auto">
          <a:xfrm>
            <a:off x="215900" y="7127875"/>
            <a:ext cx="10260013" cy="0"/>
          </a:xfrm>
          <a:prstGeom prst="line">
            <a:avLst/>
          </a:prstGeom>
          <a:noFill/>
          <a:ln w="19050" cap="rnd">
            <a:solidFill>
              <a:schemeClr val="bg1">
                <a:lumMod val="50000"/>
              </a:schemeClr>
            </a:solidFill>
            <a:prstDash val="sysDot"/>
            <a:round/>
            <a:headEnd/>
            <a:tailEnd/>
          </a:ln>
          <a:effectLst/>
        </p:spPr>
        <p:txBody>
          <a:bodyPr lIns="99562" tIns="49782" rIns="99562" bIns="49782"/>
          <a:lstStyle/>
          <a:p>
            <a:pPr eaLnBrk="1" hangingPunct="1">
              <a:defRPr/>
            </a:pPr>
            <a:endParaRPr lang="de-DE">
              <a:solidFill>
                <a:srgbClr val="000000"/>
              </a:solidFill>
              <a:latin typeface="Arial"/>
            </a:endParaRPr>
          </a:p>
        </p:txBody>
      </p:sp>
      <p:cxnSp>
        <p:nvCxnSpPr>
          <p:cNvPr id="4" name="Straight Connector 6"/>
          <p:cNvCxnSpPr/>
          <p:nvPr userDrawn="1"/>
        </p:nvCxnSpPr>
        <p:spPr>
          <a:xfrm>
            <a:off x="492125" y="7264400"/>
            <a:ext cx="0" cy="144463"/>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85163" y="7219950"/>
            <a:ext cx="72072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66225" y="7208838"/>
            <a:ext cx="6746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53625" y="7197725"/>
            <a:ext cx="5048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07288" y="7219950"/>
            <a:ext cx="6064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9" name="Foliennummernplatzhalter 5"/>
          <p:cNvSpPr>
            <a:spLocks noGrp="1"/>
          </p:cNvSpPr>
          <p:nvPr>
            <p:ph type="sldNum" sz="quarter" idx="10"/>
          </p:nvPr>
        </p:nvSpPr>
        <p:spPr>
          <a:xfrm>
            <a:off x="152400" y="7229475"/>
            <a:ext cx="534988" cy="215900"/>
          </a:xfrm>
        </p:spPr>
        <p:txBody>
          <a:bodyPr/>
          <a:lstStyle>
            <a:lvl1pPr>
              <a:defRPr/>
            </a:lvl1pPr>
          </a:lstStyle>
          <a:p>
            <a:pPr>
              <a:defRPr/>
            </a:pPr>
            <a:fld id="{7AAC7F21-17B8-482D-A27F-87661817E697}" type="slidenum">
              <a:rPr lang="de-DE" altLang="de-DE"/>
              <a:pPr>
                <a:defRPr/>
              </a:pPr>
              <a:t>‹#›</a:t>
            </a:fld>
            <a:endParaRPr lang="de-DE" altLang="de-DE"/>
          </a:p>
        </p:txBody>
      </p:sp>
      <p:sp>
        <p:nvSpPr>
          <p:cNvPr id="10" name="Fußzeilenplatzhalter 4"/>
          <p:cNvSpPr>
            <a:spLocks noGrp="1"/>
          </p:cNvSpPr>
          <p:nvPr>
            <p:ph type="ftr" sz="quarter" idx="11"/>
          </p:nvPr>
        </p:nvSpPr>
        <p:spPr>
          <a:xfrm>
            <a:off x="592138" y="7235825"/>
            <a:ext cx="3806825" cy="215900"/>
          </a:xfrm>
        </p:spPr>
        <p:txBody>
          <a:bodyPr/>
          <a:lstStyle>
            <a:lvl1pPr fontAlgn="auto">
              <a:spcBef>
                <a:spcPts val="0"/>
              </a:spcBef>
              <a:spcAft>
                <a:spcPts val="0"/>
              </a:spcAft>
              <a:defRPr lang="de-DE" sz="900" kern="1200">
                <a:solidFill>
                  <a:srgbClr val="7E7F81"/>
                </a:solidFill>
                <a:latin typeface="Arial" charset="0"/>
                <a:ea typeface="Arial" charset="0"/>
                <a:cs typeface="Arial" charset="0"/>
              </a:defRPr>
            </a:lvl1pPr>
          </a:lstStyle>
          <a:p>
            <a:pPr>
              <a:defRPr/>
            </a:pPr>
            <a:r>
              <a:rPr lang="en-US" dirty="0"/>
              <a:t>Introduction of Booster Cushions in R129</a:t>
            </a:r>
            <a:endParaRPr/>
          </a:p>
        </p:txBody>
      </p:sp>
    </p:spTree>
    <p:extLst>
      <p:ext uri="{BB962C8B-B14F-4D97-AF65-F5344CB8AC3E}">
        <p14:creationId xmlns:p14="http://schemas.microsoft.com/office/powerpoint/2010/main" val="3856646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670" y="302801"/>
            <a:ext cx="9624060" cy="1260211"/>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534670" y="1764296"/>
            <a:ext cx="9624060" cy="4990084"/>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534988" y="7008813"/>
            <a:ext cx="2495550" cy="401637"/>
          </a:xfrm>
          <a:prstGeom prst="rect">
            <a:avLst/>
          </a:prstGeom>
        </p:spPr>
        <p:txBody>
          <a:bodyPr/>
          <a:lstStyle>
            <a:lvl1pPr>
              <a:defRPr>
                <a:solidFill>
                  <a:srgbClr val="000000"/>
                </a:solidFill>
              </a:defRPr>
            </a:lvl1pPr>
          </a:lstStyle>
          <a:p>
            <a:pPr>
              <a:defRPr/>
            </a:pPr>
            <a:endParaRPr lang="fr-FR" dirty="0"/>
          </a:p>
        </p:txBody>
      </p:sp>
      <p:sp>
        <p:nvSpPr>
          <p:cNvPr id="5" name="Espace réservé du pied de page 4"/>
          <p:cNvSpPr>
            <a:spLocks noGrp="1"/>
          </p:cNvSpPr>
          <p:nvPr>
            <p:ph type="ftr" sz="quarter" idx="11"/>
          </p:nvPr>
        </p:nvSpPr>
        <p:spPr>
          <a:xfrm>
            <a:off x="3652838" y="7008813"/>
            <a:ext cx="3387725" cy="401637"/>
          </a:xfrm>
        </p:spPr>
        <p:txBody>
          <a:bodyPr/>
          <a:lstStyle>
            <a:lvl1pPr>
              <a:defRPr/>
            </a:lvl1pPr>
          </a:lstStyle>
          <a:p>
            <a:pPr>
              <a:defRPr/>
            </a:pPr>
            <a:r>
              <a:rPr lang="en-US" dirty="0"/>
              <a:t>Introduction of Booster Cushions in R129</a:t>
            </a:r>
            <a:endParaRPr lang="fr-FR" dirty="0"/>
          </a:p>
        </p:txBody>
      </p:sp>
      <p:sp>
        <p:nvSpPr>
          <p:cNvPr id="6" name="Espace réservé du numéro de diapositive 5"/>
          <p:cNvSpPr>
            <a:spLocks noGrp="1"/>
          </p:cNvSpPr>
          <p:nvPr>
            <p:ph type="sldNum" sz="quarter" idx="12"/>
          </p:nvPr>
        </p:nvSpPr>
        <p:spPr>
          <a:xfrm>
            <a:off x="7662863" y="7008813"/>
            <a:ext cx="2495550" cy="401637"/>
          </a:xfrm>
        </p:spPr>
        <p:txBody>
          <a:bodyPr/>
          <a:lstStyle>
            <a:lvl1pPr>
              <a:defRPr/>
            </a:lvl1pPr>
          </a:lstStyle>
          <a:p>
            <a:pPr>
              <a:defRPr/>
            </a:pPr>
            <a:fld id="{24576D0A-4E93-4911-B9D1-33926F5E4FA8}" type="slidenum">
              <a:rPr lang="fr-FR"/>
              <a:pPr>
                <a:defRPr/>
              </a:pPr>
              <a:t>‹#›</a:t>
            </a:fld>
            <a:endParaRPr lang="fr-FR" dirty="0"/>
          </a:p>
        </p:txBody>
      </p:sp>
    </p:spTree>
    <p:extLst>
      <p:ext uri="{BB962C8B-B14F-4D97-AF65-F5344CB8AC3E}">
        <p14:creationId xmlns:p14="http://schemas.microsoft.com/office/powerpoint/2010/main" val="861957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Page different levels">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554038" y="6956425"/>
            <a:ext cx="9625012" cy="0"/>
          </a:xfrm>
          <a:prstGeom prst="line">
            <a:avLst/>
          </a:prstGeom>
          <a:noFill/>
          <a:ln w="19050" cap="rnd">
            <a:solidFill>
              <a:schemeClr val="bg1">
                <a:lumMod val="50000"/>
              </a:schemeClr>
            </a:solidFill>
            <a:prstDash val="sysDot"/>
            <a:round/>
            <a:headEnd/>
            <a:tailEnd/>
          </a:ln>
          <a:effectLst/>
        </p:spPr>
        <p:txBody>
          <a:bodyPr lIns="107476" tIns="53739" rIns="107476" bIns="53739"/>
          <a:lstStyle/>
          <a:p>
            <a:pPr>
              <a:defRPr/>
            </a:pPr>
            <a:endParaRPr lang="de-DE">
              <a:solidFill>
                <a:srgbClr val="000000"/>
              </a:solidFill>
              <a:latin typeface="Arial"/>
            </a:endParaRPr>
          </a:p>
        </p:txBody>
      </p:sp>
      <p:cxnSp>
        <p:nvCxnSpPr>
          <p:cNvPr id="5" name="Straight Connector 6"/>
          <p:cNvCxnSpPr/>
          <p:nvPr userDrawn="1"/>
        </p:nvCxnSpPr>
        <p:spPr>
          <a:xfrm>
            <a:off x="1144588" y="7146925"/>
            <a:ext cx="0" cy="200025"/>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6" name="Gruppieren 20"/>
          <p:cNvGrpSpPr>
            <a:grpSpLocks/>
          </p:cNvGrpSpPr>
          <p:nvPr userDrawn="1"/>
        </p:nvGrpSpPr>
        <p:grpSpPr bwMode="auto">
          <a:xfrm>
            <a:off x="7912100" y="7035800"/>
            <a:ext cx="2232025" cy="330200"/>
            <a:chOff x="7401272" y="6381328"/>
            <a:chExt cx="2066925" cy="300038"/>
          </a:xfrm>
        </p:grpSpPr>
        <p:pic>
          <p:nvPicPr>
            <p:cNvPr id="7" name="Picture 10"/>
            <p:cNvPicPr>
              <a:picLocks noChangeAspect="1" noChangeArrowheads="1"/>
            </p:cNvPicPr>
            <p:nvPr userDrawn="1"/>
          </p:nvPicPr>
          <p:blipFill>
            <a:blip r:embed="rId2"/>
            <a:srcRect/>
            <a:stretch>
              <a:fillRect/>
            </a:stretch>
          </p:blipFill>
          <p:spPr bwMode="auto">
            <a:xfrm>
              <a:off x="7401272" y="6402966"/>
              <a:ext cx="607141" cy="25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3"/>
            <p:cNvPicPr>
              <a:picLocks noChangeAspect="1" noChangeArrowheads="1"/>
            </p:cNvPicPr>
            <p:nvPr userDrawn="1"/>
          </p:nvPicPr>
          <p:blipFill>
            <a:blip r:embed="rId3"/>
            <a:srcRect/>
            <a:stretch>
              <a:fillRect/>
            </a:stretch>
          </p:blipFill>
          <p:spPr bwMode="auto">
            <a:xfrm>
              <a:off x="8161301" y="6392868"/>
              <a:ext cx="674764" cy="288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4"/>
            <p:cNvPicPr>
              <a:picLocks noChangeAspect="1" noChangeArrowheads="1"/>
            </p:cNvPicPr>
            <p:nvPr userDrawn="1"/>
          </p:nvPicPr>
          <p:blipFill>
            <a:blip r:embed="rId4"/>
            <a:srcRect/>
            <a:stretch>
              <a:fillRect/>
            </a:stretch>
          </p:blipFill>
          <p:spPr bwMode="auto">
            <a:xfrm>
              <a:off x="8963962" y="6381328"/>
              <a:ext cx="504235" cy="25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2" name="Titel 1"/>
          <p:cNvSpPr>
            <a:spLocks noGrp="1"/>
          </p:cNvSpPr>
          <p:nvPr>
            <p:ph type="title"/>
          </p:nvPr>
        </p:nvSpPr>
        <p:spPr>
          <a:xfrm>
            <a:off x="554201" y="295800"/>
            <a:ext cx="9591535" cy="1260211"/>
          </a:xfrm>
          <a:prstGeom prst="rect">
            <a:avLst/>
          </a:prstGeom>
          <a:ln>
            <a:noFill/>
          </a:ln>
        </p:spPr>
        <p:txBody>
          <a:bodyPr/>
          <a:lstStyle>
            <a:lvl1pPr>
              <a:defRPr sz="3239" cap="none"/>
            </a:lvl1pPr>
          </a:lstStyle>
          <a:p>
            <a:r>
              <a:rPr lang="fr-FR"/>
              <a:t>Modifiez le style du titre</a:t>
            </a:r>
            <a:endParaRPr lang="de-DE" dirty="0"/>
          </a:p>
        </p:txBody>
      </p:sp>
      <p:sp>
        <p:nvSpPr>
          <p:cNvPr id="3" name="Inhaltsplatzhalter 2"/>
          <p:cNvSpPr>
            <a:spLocks noGrp="1"/>
          </p:cNvSpPr>
          <p:nvPr>
            <p:ph sz="half" idx="1"/>
          </p:nvPr>
        </p:nvSpPr>
        <p:spPr>
          <a:xfrm>
            <a:off x="554474" y="1801638"/>
            <a:ext cx="9591262" cy="4915986"/>
          </a:xfrm>
          <a:prstGeom prst="rect">
            <a:avLst/>
          </a:prstGeom>
          <a:ln>
            <a:noFill/>
          </a:ln>
        </p:spPr>
        <p:txBody>
          <a:bodyPr/>
          <a:lstStyle>
            <a:lvl1pPr marL="370161" indent="-370161">
              <a:lnSpc>
                <a:spcPct val="100000"/>
              </a:lnSpc>
              <a:buFont typeface="Arial" pitchFamily="34" charset="0"/>
              <a:buChar char="•"/>
              <a:defRPr sz="2159"/>
            </a:lvl1pPr>
            <a:lvl2pPr marL="772882" indent="-387298">
              <a:lnSpc>
                <a:spcPct val="100000"/>
              </a:lnSpc>
              <a:buFont typeface="Symbol" pitchFamily="18" charset="2"/>
              <a:buChar char="-"/>
              <a:defRPr sz="2159"/>
            </a:lvl2pPr>
            <a:lvl3pPr>
              <a:lnSpc>
                <a:spcPct val="100000"/>
              </a:lnSpc>
              <a:defRPr sz="2159"/>
            </a:lvl3pPr>
            <a:lvl4pPr>
              <a:lnSpc>
                <a:spcPct val="100000"/>
              </a:lnSpc>
              <a:defRPr sz="2159"/>
            </a:lvl4pPr>
            <a:lvl5pPr>
              <a:lnSpc>
                <a:spcPct val="100000"/>
              </a:lnSpc>
              <a:defRPr sz="2159"/>
            </a:lvl5pPr>
            <a:lvl6pPr>
              <a:defRPr sz="1943"/>
            </a:lvl6pPr>
            <a:lvl7pPr>
              <a:defRPr sz="1943"/>
            </a:lvl7pPr>
            <a:lvl8pPr>
              <a:defRPr sz="1943"/>
            </a:lvl8pPr>
            <a:lvl9pPr>
              <a:defRPr sz="194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
        <p:nvSpPr>
          <p:cNvPr id="10" name="Fußzeilenplatzhalter 4"/>
          <p:cNvSpPr>
            <a:spLocks noGrp="1"/>
          </p:cNvSpPr>
          <p:nvPr>
            <p:ph type="ftr" sz="quarter" idx="10"/>
          </p:nvPr>
        </p:nvSpPr>
        <p:spPr>
          <a:xfrm>
            <a:off x="1147763" y="7108825"/>
            <a:ext cx="4451350" cy="238125"/>
          </a:xfrm>
        </p:spPr>
        <p:txBody>
          <a:bodyPr/>
          <a:lstStyle>
            <a:lvl1pPr fontAlgn="auto">
              <a:spcBef>
                <a:spcPts val="0"/>
              </a:spcBef>
              <a:spcAft>
                <a:spcPts val="0"/>
              </a:spcAft>
              <a:defRPr lang="de-DE" sz="1187" kern="1200">
                <a:solidFill>
                  <a:srgbClr val="000000"/>
                </a:solidFill>
                <a:latin typeface="Arial" charset="0"/>
                <a:ea typeface="Arial" charset="0"/>
                <a:cs typeface="Arial" charset="0"/>
              </a:defRPr>
            </a:lvl1pPr>
          </a:lstStyle>
          <a:p>
            <a:pPr>
              <a:defRPr/>
            </a:pPr>
            <a:r>
              <a:rPr lang="en-US" dirty="0"/>
              <a:t>Introduction of Booster Cushions in R129</a:t>
            </a:r>
            <a:endParaRPr/>
          </a:p>
        </p:txBody>
      </p:sp>
      <p:sp>
        <p:nvSpPr>
          <p:cNvPr id="11" name="Foliennummernplatzhalter 5"/>
          <p:cNvSpPr>
            <a:spLocks noGrp="1"/>
          </p:cNvSpPr>
          <p:nvPr>
            <p:ph type="sldNum" sz="quarter" idx="11"/>
          </p:nvPr>
        </p:nvSpPr>
        <p:spPr>
          <a:xfrm>
            <a:off x="549275" y="7108825"/>
            <a:ext cx="625475" cy="238125"/>
          </a:xfrm>
        </p:spPr>
        <p:txBody>
          <a:bodyPr/>
          <a:lstStyle>
            <a:lvl1pPr>
              <a:defRPr sz="1187">
                <a:solidFill>
                  <a:srgbClr val="626C76"/>
                </a:solidFill>
              </a:defRPr>
            </a:lvl1pPr>
          </a:lstStyle>
          <a:p>
            <a:pPr>
              <a:defRPr/>
            </a:pPr>
            <a:fld id="{61E8901F-D182-4974-B88B-67AC109C1D2B}" type="slidenum">
              <a:rPr lang="de-DE"/>
              <a:pPr>
                <a:defRPr/>
              </a:pPr>
              <a:t>‹#›</a:t>
            </a:fld>
            <a:endParaRPr lang="de-DE" dirty="0"/>
          </a:p>
        </p:txBody>
      </p:sp>
    </p:spTree>
    <p:extLst>
      <p:ext uri="{BB962C8B-B14F-4D97-AF65-F5344CB8AC3E}">
        <p14:creationId xmlns:p14="http://schemas.microsoft.com/office/powerpoint/2010/main" val="3218726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 Page">
    <p:spTree>
      <p:nvGrpSpPr>
        <p:cNvPr id="1" name=""/>
        <p:cNvGrpSpPr/>
        <p:nvPr/>
      </p:nvGrpSpPr>
      <p:grpSpPr>
        <a:xfrm>
          <a:off x="0" y="0"/>
          <a:ext cx="0" cy="0"/>
          <a:chOff x="0" y="0"/>
          <a:chExt cx="0" cy="0"/>
        </a:xfrm>
      </p:grpSpPr>
      <p:pic>
        <p:nvPicPr>
          <p:cNvPr id="3" name="Grafik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7938" y="539750"/>
            <a:ext cx="25288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elplatzhalter 1"/>
          <p:cNvSpPr>
            <a:spLocks noGrp="1"/>
          </p:cNvSpPr>
          <p:nvPr>
            <p:ph type="title"/>
          </p:nvPr>
        </p:nvSpPr>
        <p:spPr>
          <a:xfrm>
            <a:off x="462558" y="4415769"/>
            <a:ext cx="9591535" cy="1260211"/>
          </a:xfrm>
          <a:prstGeom prst="rect">
            <a:avLst/>
          </a:prstGeom>
          <a:ln>
            <a:noFill/>
          </a:ln>
        </p:spPr>
        <p:txBody>
          <a:bodyPr lIns="99569" tIns="49785" rIns="99569" bIns="49785"/>
          <a:lstStyle>
            <a:lvl1pPr>
              <a:defRPr sz="4800" cap="none" baseline="0">
                <a:solidFill>
                  <a:schemeClr val="tx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3514692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54091" y="1636525"/>
            <a:ext cx="10182864" cy="4673281"/>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Title 5"/>
          <p:cNvSpPr>
            <a:spLocks noGrp="1"/>
          </p:cNvSpPr>
          <p:nvPr>
            <p:ph type="title"/>
          </p:nvPr>
        </p:nvSpPr>
        <p:spPr>
          <a:xfrm>
            <a:off x="168942" y="54260"/>
            <a:ext cx="6919149" cy="1032672"/>
          </a:xfrm>
          <a:prstGeom prst="rect">
            <a:avLst/>
          </a:prstGeom>
        </p:spPr>
        <p:txBody>
          <a:bodyPr/>
          <a:lstStyle/>
          <a:p>
            <a:r>
              <a:rPr lang="en-US"/>
              <a:t>Click to edit Master title style</a:t>
            </a:r>
          </a:p>
        </p:txBody>
      </p:sp>
      <p:sp>
        <p:nvSpPr>
          <p:cNvPr id="4" name="Rectangle 11"/>
          <p:cNvSpPr>
            <a:spLocks noGrp="1" noChangeArrowheads="1"/>
          </p:cNvSpPr>
          <p:nvPr>
            <p:ph type="sldNum" sz="quarter" idx="10"/>
          </p:nvPr>
        </p:nvSpPr>
        <p:spPr>
          <a:xfrm>
            <a:off x="206375" y="7240588"/>
            <a:ext cx="3398838" cy="320675"/>
          </a:xfrm>
        </p:spPr>
        <p:txBody>
          <a:bodyPr/>
          <a:lstStyle>
            <a:lvl1pPr>
              <a:defRPr/>
            </a:lvl1pPr>
          </a:lstStyle>
          <a:p>
            <a:pPr>
              <a:defRPr/>
            </a:pPr>
            <a:fld id="{763E3DD8-F448-471B-9811-5EEE2B0619D3}" type="slidenum">
              <a:rPr lang="en-US"/>
              <a:pPr>
                <a:defRPr/>
              </a:pPr>
              <a:t>‹#›</a:t>
            </a:fld>
            <a:endParaRPr lang="en-US" dirty="0"/>
          </a:p>
        </p:txBody>
      </p:sp>
    </p:spTree>
    <p:extLst>
      <p:ext uri="{BB962C8B-B14F-4D97-AF65-F5344CB8AC3E}">
        <p14:creationId xmlns:p14="http://schemas.microsoft.com/office/powerpoint/2010/main" val="3614519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Slide - Dark">
    <p:spTree>
      <p:nvGrpSpPr>
        <p:cNvPr id="1" name=""/>
        <p:cNvGrpSpPr/>
        <p:nvPr/>
      </p:nvGrpSpPr>
      <p:grpSpPr>
        <a:xfrm>
          <a:off x="0" y="0"/>
          <a:ext cx="0" cy="0"/>
          <a:chOff x="0" y="0"/>
          <a:chExt cx="0" cy="0"/>
        </a:xfrm>
      </p:grpSpPr>
      <p:sp>
        <p:nvSpPr>
          <p:cNvPr id="7" name="Title Placeholder 8"/>
          <p:cNvSpPr>
            <a:spLocks noGrp="1"/>
          </p:cNvSpPr>
          <p:nvPr>
            <p:ph type="title" hasCustomPrompt="1"/>
          </p:nvPr>
        </p:nvSpPr>
        <p:spPr>
          <a:xfrm>
            <a:off x="0" y="2520421"/>
            <a:ext cx="10693400" cy="1260211"/>
          </a:xfrm>
          <a:prstGeom prst="rect">
            <a:avLst/>
          </a:prstGeom>
        </p:spPr>
        <p:txBody>
          <a:bodyPr vert="horz" lIns="360000" tIns="45720" rIns="360000" bIns="45720" rtlCol="0" anchor="ctr">
            <a:normAutofit/>
          </a:bodyPr>
          <a:lstStyle>
            <a:lvl1pPr>
              <a:defRPr spc="0"/>
            </a:lvl1pPr>
          </a:lstStyle>
          <a:p>
            <a:r>
              <a:rPr lang="en-US" dirty="0"/>
              <a:t>CLICK TO EDIT MASTER TITLE STYLE</a:t>
            </a:r>
            <a:endParaRPr lang="nl-BE" dirty="0"/>
          </a:p>
        </p:txBody>
      </p:sp>
    </p:spTree>
    <p:extLst>
      <p:ext uri="{BB962C8B-B14F-4D97-AF65-F5344CB8AC3E}">
        <p14:creationId xmlns:p14="http://schemas.microsoft.com/office/powerpoint/2010/main" val="3167197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a:t>Click to edit Master title style</a:t>
            </a:r>
            <a:endParaRPr lang="en-GB"/>
          </a:p>
        </p:txBody>
      </p:sp>
      <p:sp>
        <p:nvSpPr>
          <p:cNvPr id="3" name="Subtitle 2"/>
          <p:cNvSpPr>
            <a:spLocks noGrp="1"/>
          </p:cNvSpPr>
          <p:nvPr>
            <p:ph type="subTitle" idx="1"/>
          </p:nvPr>
        </p:nvSpPr>
        <p:spPr>
          <a:xfrm>
            <a:off x="1604010" y="4284716"/>
            <a:ext cx="7485380" cy="1932323"/>
          </a:xfrm>
          <a:prstGeom prst="rect">
            <a:avLst/>
          </a:prstGeom>
        </p:spPr>
        <p:txBody>
          <a:bodyPr/>
          <a:lstStyle>
            <a:lvl1pPr marL="0" indent="0" algn="ctr">
              <a:buNone/>
              <a:defRPr>
                <a:solidFill>
                  <a:schemeClr val="tx1">
                    <a:tint val="75000"/>
                  </a:schemeClr>
                </a:solidFill>
              </a:defRPr>
            </a:lvl1pPr>
            <a:lvl2pPr marL="504063" indent="0" algn="ctr">
              <a:buNone/>
              <a:defRPr>
                <a:solidFill>
                  <a:schemeClr val="tx1">
                    <a:tint val="75000"/>
                  </a:schemeClr>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34670" y="7008171"/>
            <a:ext cx="2495127" cy="402567"/>
          </a:xfrm>
          <a:prstGeom prst="rect">
            <a:avLst/>
          </a:prstGeom>
        </p:spPr>
        <p:txBody>
          <a:bodyPr/>
          <a:lstStyle>
            <a:lvl1pPr>
              <a:defRPr/>
            </a:lvl1pPr>
          </a:lstStyle>
          <a:p>
            <a:pPr eaLnBrk="1" fontAlgn="auto" hangingPunct="1">
              <a:spcBef>
                <a:spcPts val="0"/>
              </a:spcBef>
              <a:spcAft>
                <a:spcPts val="0"/>
              </a:spcAft>
              <a:defRPr/>
            </a:pPr>
            <a:fld id="{C02731B4-4815-4037-BB70-0982234C1AA2}" type="datetime1">
              <a:rPr lang="en-GB" smtClean="0">
                <a:solidFill>
                  <a:prstClr val="black"/>
                </a:solidFill>
                <a:latin typeface="Calibri"/>
                <a:cs typeface="+mn-cs"/>
              </a:rPr>
              <a:pPr eaLnBrk="1" fontAlgn="auto" hangingPunct="1">
                <a:spcBef>
                  <a:spcPts val="0"/>
                </a:spcBef>
                <a:spcAft>
                  <a:spcPts val="0"/>
                </a:spcAft>
                <a:defRPr/>
              </a:pPr>
              <a:t>12/12/2018</a:t>
            </a:fld>
            <a:endParaRPr lang="en-GB">
              <a:solidFill>
                <a:prstClr val="black"/>
              </a:solidFill>
              <a:latin typeface="Calibri"/>
              <a:cs typeface="+mn-cs"/>
            </a:endParaRPr>
          </a:p>
        </p:txBody>
      </p:sp>
      <p:sp>
        <p:nvSpPr>
          <p:cNvPr id="5" name="Footer Placeholder 4"/>
          <p:cNvSpPr>
            <a:spLocks noGrp="1"/>
          </p:cNvSpPr>
          <p:nvPr>
            <p:ph type="ftr" sz="quarter" idx="11"/>
          </p:nvPr>
        </p:nvSpPr>
        <p:spPr>
          <a:xfrm>
            <a:off x="3653579" y="7008171"/>
            <a:ext cx="3386243" cy="402567"/>
          </a:xfrm>
          <a:prstGeom prst="rect">
            <a:avLst/>
          </a:prstGeom>
        </p:spPr>
        <p:txBody>
          <a:bodyPr/>
          <a:lstStyle>
            <a:lvl1pPr>
              <a:defRPr/>
            </a:lvl1pPr>
          </a:lstStyle>
          <a:p>
            <a:pPr eaLnBrk="1" fontAlgn="auto" hangingPunct="1">
              <a:spcBef>
                <a:spcPts val="0"/>
              </a:spcBef>
              <a:spcAft>
                <a:spcPts val="0"/>
              </a:spcAft>
              <a:defRPr/>
            </a:pPr>
            <a:r>
              <a:rPr lang="en-US">
                <a:solidFill>
                  <a:prstClr val="black"/>
                </a:solidFill>
                <a:latin typeface="Calibri"/>
                <a:cs typeface="+mn-cs"/>
              </a:rPr>
              <a:t>Session 2/2014,  3 July 2014</a:t>
            </a:r>
            <a:endParaRPr lang="en-GB">
              <a:solidFill>
                <a:prstClr val="black"/>
              </a:solidFill>
              <a:latin typeface="Calibri"/>
              <a:cs typeface="+mn-cs"/>
            </a:endParaRPr>
          </a:p>
        </p:txBody>
      </p:sp>
      <p:sp>
        <p:nvSpPr>
          <p:cNvPr id="6" name="Slide Number Placeholder 5"/>
          <p:cNvSpPr>
            <a:spLocks noGrp="1"/>
          </p:cNvSpPr>
          <p:nvPr>
            <p:ph type="sldNum" sz="quarter" idx="12"/>
          </p:nvPr>
        </p:nvSpPr>
        <p:spPr>
          <a:xfrm>
            <a:off x="7663603" y="7008171"/>
            <a:ext cx="2495127" cy="402567"/>
          </a:xfrm>
          <a:prstGeom prst="rect">
            <a:avLst/>
          </a:prstGeom>
        </p:spPr>
        <p:txBody>
          <a:bodyPr/>
          <a:lstStyle>
            <a:lvl1pPr>
              <a:defRPr/>
            </a:lvl1pPr>
          </a:lstStyle>
          <a:p>
            <a:pPr eaLnBrk="1" fontAlgn="auto" hangingPunct="1">
              <a:spcBef>
                <a:spcPts val="0"/>
              </a:spcBef>
              <a:spcAft>
                <a:spcPts val="0"/>
              </a:spcAft>
              <a:defRPr/>
            </a:pPr>
            <a:fld id="{D89BD309-2D66-4D2B-8BC3-CC31765A3FE8}" type="slidenum">
              <a:rPr lang="en-GB" smtClean="0">
                <a:solidFill>
                  <a:prstClr val="black"/>
                </a:solidFill>
                <a:latin typeface="Calibri"/>
                <a:cs typeface="+mn-cs"/>
              </a:rPr>
              <a:pPr eaLnBrk="1" fontAlgn="auto" hangingPunct="1">
                <a:spcBef>
                  <a:spcPts val="0"/>
                </a:spcBef>
                <a:spcAft>
                  <a:spcPts val="0"/>
                </a:spcAft>
                <a:defRPr/>
              </a:pPr>
              <a:t>‹#›</a:t>
            </a:fld>
            <a:endParaRPr lang="en-GB">
              <a:solidFill>
                <a:prstClr val="black"/>
              </a:solidFill>
              <a:latin typeface="Calibri"/>
              <a:cs typeface="+mn-cs"/>
            </a:endParaRPr>
          </a:p>
        </p:txBody>
      </p:sp>
    </p:spTree>
    <p:extLst>
      <p:ext uri="{BB962C8B-B14F-4D97-AF65-F5344CB8AC3E}">
        <p14:creationId xmlns:p14="http://schemas.microsoft.com/office/powerpoint/2010/main" val="1093892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efault Slide - Blank">
    <p:spTree>
      <p:nvGrpSpPr>
        <p:cNvPr id="1" name=""/>
        <p:cNvGrpSpPr/>
        <p:nvPr/>
      </p:nvGrpSpPr>
      <p:grpSpPr>
        <a:xfrm>
          <a:off x="0" y="0"/>
          <a:ext cx="0" cy="0"/>
          <a:chOff x="0" y="0"/>
          <a:chExt cx="0" cy="0"/>
        </a:xfrm>
      </p:grpSpPr>
      <p:sp>
        <p:nvSpPr>
          <p:cNvPr id="7" name="Title Placeholder 7"/>
          <p:cNvSpPr>
            <a:spLocks noGrp="1"/>
          </p:cNvSpPr>
          <p:nvPr>
            <p:ph type="title"/>
          </p:nvPr>
        </p:nvSpPr>
        <p:spPr>
          <a:xfrm>
            <a:off x="534670" y="302803"/>
            <a:ext cx="8180405" cy="627096"/>
          </a:xfrm>
          <a:prstGeom prst="rect">
            <a:avLst/>
          </a:prstGeom>
        </p:spPr>
        <p:txBody>
          <a:bodyPr vert="horz" lIns="91440" tIns="45720" rIns="91440" bIns="45720" rtlCol="0" anchor="ctr">
            <a:normAutofit/>
          </a:bodyPr>
          <a:lstStyle>
            <a:lvl1pPr>
              <a:defRPr spc="0"/>
            </a:lvl1pPr>
          </a:lstStyle>
          <a:p>
            <a:r>
              <a:rPr lang="en-US"/>
              <a:t>Click to edit Master title style</a:t>
            </a:r>
            <a:endParaRPr lang="nl-BE" dirty="0"/>
          </a:p>
        </p:txBody>
      </p:sp>
      <p:sp>
        <p:nvSpPr>
          <p:cNvPr id="5" name="Content Placeholder 11"/>
          <p:cNvSpPr>
            <a:spLocks noGrp="1"/>
          </p:cNvSpPr>
          <p:nvPr>
            <p:ph sz="quarter" idx="10"/>
          </p:nvPr>
        </p:nvSpPr>
        <p:spPr>
          <a:xfrm>
            <a:off x="547667" y="1319722"/>
            <a:ext cx="9683467" cy="5319139"/>
          </a:xfrm>
          <a:prstGeom prst="rect">
            <a:avLst/>
          </a:prstGeom>
        </p:spPr>
        <p:txBody>
          <a:bodyPr/>
          <a:lstStyle>
            <a:lvl1pPr>
              <a:defRPr sz="2105"/>
            </a:lvl1pPr>
            <a:lvl2pPr>
              <a:defRPr sz="1754"/>
            </a:lvl2pPr>
            <a:lvl3pPr>
              <a:defRPr sz="1579"/>
            </a:lvl3pPr>
            <a:lvl4pPr>
              <a:defRPr sz="1403"/>
            </a:lvl4pPr>
            <a:lvl5pPr>
              <a:defRPr sz="14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403436109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tandard content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85163" y="7219950"/>
            <a:ext cx="72072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66225" y="7208838"/>
            <a:ext cx="6746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53625" y="7197725"/>
            <a:ext cx="5048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9"/>
          <p:cNvSpPr>
            <a:spLocks noChangeShapeType="1"/>
          </p:cNvSpPr>
          <p:nvPr userDrawn="1"/>
        </p:nvSpPr>
        <p:spPr bwMode="auto">
          <a:xfrm>
            <a:off x="215900" y="7127875"/>
            <a:ext cx="10260013" cy="0"/>
          </a:xfrm>
          <a:prstGeom prst="line">
            <a:avLst/>
          </a:prstGeom>
          <a:noFill/>
          <a:ln w="19050" cap="rnd">
            <a:solidFill>
              <a:schemeClr val="bg1">
                <a:lumMod val="50000"/>
              </a:schemeClr>
            </a:solidFill>
            <a:prstDash val="sysDot"/>
            <a:round/>
            <a:headEnd/>
            <a:tailEnd/>
          </a:ln>
          <a:effectLst/>
        </p:spPr>
        <p:txBody>
          <a:bodyPr lIns="99562" tIns="49782" rIns="99562" bIns="49782"/>
          <a:lstStyle/>
          <a:p>
            <a:pPr eaLnBrk="1" hangingPunct="1">
              <a:defRPr/>
            </a:pPr>
            <a:endParaRPr lang="de-DE">
              <a:solidFill>
                <a:srgbClr val="000000"/>
              </a:solidFill>
              <a:latin typeface="+mn-lt"/>
            </a:endParaRPr>
          </a:p>
        </p:txBody>
      </p:sp>
      <p:pic>
        <p:nvPicPr>
          <p:cNvPr id="8" name="Pictur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07288" y="7219950"/>
            <a:ext cx="6064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10"/>
          <p:cNvCxnSpPr/>
          <p:nvPr userDrawn="1"/>
        </p:nvCxnSpPr>
        <p:spPr>
          <a:xfrm>
            <a:off x="492125" y="7264400"/>
            <a:ext cx="0" cy="144463"/>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platzhalter 9"/>
          <p:cNvSpPr>
            <a:spLocks noGrp="1"/>
          </p:cNvSpPr>
          <p:nvPr>
            <p:ph type="body" sz="quarter" idx="14"/>
          </p:nvPr>
        </p:nvSpPr>
        <p:spPr>
          <a:xfrm>
            <a:off x="203932" y="1585718"/>
            <a:ext cx="10292398" cy="5435325"/>
          </a:xfrm>
          <a:prstGeom prst="rect">
            <a:avLst/>
          </a:prstGeom>
        </p:spPr>
        <p:txBody>
          <a:bodyPr/>
          <a:lstStyle>
            <a:lvl1pPr marL="297306" indent="-297306">
              <a:buFont typeface="Arial" pitchFamily="34" charset="0"/>
              <a:buChar char="»"/>
              <a:defRPr sz="3300">
                <a:latin typeface="+mn-lt"/>
              </a:defRPr>
            </a:lvl1pPr>
            <a:lvl2pPr marL="513371" indent="-226437">
              <a:buFont typeface="Wingdings" pitchFamily="2" charset="2"/>
              <a:buChar char="§"/>
              <a:defRPr>
                <a:latin typeface="+mn-lt"/>
              </a:defRPr>
            </a:lvl2pPr>
            <a:lvl3pPr marL="743264" indent="-238536">
              <a:buFont typeface="Arial" pitchFamily="34" charset="0"/>
              <a:buChar char="•"/>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11" name="Titel 1"/>
          <p:cNvSpPr>
            <a:spLocks noGrp="1"/>
          </p:cNvSpPr>
          <p:nvPr>
            <p:ph type="title"/>
          </p:nvPr>
        </p:nvSpPr>
        <p:spPr>
          <a:xfrm>
            <a:off x="162124" y="108223"/>
            <a:ext cx="7128792" cy="924154"/>
          </a:xfrm>
        </p:spPr>
        <p:txBody>
          <a:bodyPr/>
          <a:lstStyle>
            <a:lvl1pPr>
              <a:defRPr>
                <a:solidFill>
                  <a:schemeClr val="tx1">
                    <a:lumMod val="65000"/>
                    <a:lumOff val="35000"/>
                  </a:schemeClr>
                </a:solidFill>
                <a:latin typeface="+mj-lt"/>
              </a:defRPr>
            </a:lvl1pPr>
          </a:lstStyle>
          <a:p>
            <a:r>
              <a:rPr lang="de-DE" dirty="0"/>
              <a:t>Titelmasterformat durch Klicken bearbeiten</a:t>
            </a:r>
          </a:p>
        </p:txBody>
      </p:sp>
      <p:sp>
        <p:nvSpPr>
          <p:cNvPr id="13" name="Foliennummernplatzhalter 5"/>
          <p:cNvSpPr>
            <a:spLocks noGrp="1"/>
          </p:cNvSpPr>
          <p:nvPr>
            <p:ph type="sldNum" sz="quarter" idx="15"/>
          </p:nvPr>
        </p:nvSpPr>
        <p:spPr>
          <a:xfrm>
            <a:off x="203932" y="7235825"/>
            <a:ext cx="534988" cy="215900"/>
          </a:xfrm>
          <a:prstGeom prst="rect">
            <a:avLst/>
          </a:prstGeom>
        </p:spPr>
        <p:txBody>
          <a:bodyPr/>
          <a:lstStyle>
            <a:lvl1pPr>
              <a:defRPr sz="900"/>
            </a:lvl1pPr>
          </a:lstStyle>
          <a:p>
            <a:pPr>
              <a:defRPr/>
            </a:pPr>
            <a:fld id="{603E221B-ADBC-4D3B-A963-8BF00025FD84}" type="slidenum">
              <a:rPr lang="de-DE" altLang="de-DE" smtClean="0"/>
              <a:pPr>
                <a:defRPr/>
              </a:pPr>
              <a:t>‹#›</a:t>
            </a:fld>
            <a:endParaRPr lang="de-DE" altLang="de-DE" dirty="0"/>
          </a:p>
        </p:txBody>
      </p:sp>
      <p:sp>
        <p:nvSpPr>
          <p:cNvPr id="14" name="Fußzeilenplatzhalter 4"/>
          <p:cNvSpPr>
            <a:spLocks noGrp="1"/>
          </p:cNvSpPr>
          <p:nvPr>
            <p:ph type="ftr" sz="quarter" idx="16"/>
          </p:nvPr>
        </p:nvSpPr>
        <p:spPr>
          <a:xfrm>
            <a:off x="592138" y="7235825"/>
            <a:ext cx="3806825" cy="215900"/>
          </a:xfrm>
          <a:prstGeom prst="rect">
            <a:avLst/>
          </a:prstGeom>
        </p:spPr>
        <p:txBody>
          <a:bodyPr/>
          <a:lstStyle>
            <a:lvl1pPr fontAlgn="auto">
              <a:spcBef>
                <a:spcPts val="0"/>
              </a:spcBef>
              <a:spcAft>
                <a:spcPts val="0"/>
              </a:spcAft>
              <a:defRPr lang="de-DE" sz="900" kern="1200">
                <a:solidFill>
                  <a:srgbClr val="7E7F81"/>
                </a:solidFill>
                <a:latin typeface="Arial" charset="0"/>
                <a:ea typeface="Arial" charset="0"/>
                <a:cs typeface="Arial" charset="0"/>
              </a:defRPr>
            </a:lvl1pPr>
          </a:lstStyle>
          <a:p>
            <a:pPr>
              <a:defRPr/>
            </a:pPr>
            <a:r>
              <a:rPr lang="en-US" dirty="0"/>
              <a:t>Introduction of Booster Cushions in R129</a:t>
            </a:r>
            <a:endParaRPr lang="en-GB" dirty="0"/>
          </a:p>
        </p:txBody>
      </p:sp>
    </p:spTree>
    <p:extLst>
      <p:ext uri="{BB962C8B-B14F-4D97-AF65-F5344CB8AC3E}">
        <p14:creationId xmlns:p14="http://schemas.microsoft.com/office/powerpoint/2010/main" val="3650195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ew chap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4763"/>
            <a:ext cx="10691812" cy="756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19"/>
          <p:cNvSpPr>
            <a:spLocks noChangeShapeType="1"/>
          </p:cNvSpPr>
          <p:nvPr userDrawn="1"/>
        </p:nvSpPr>
        <p:spPr bwMode="auto">
          <a:xfrm>
            <a:off x="215900" y="7127875"/>
            <a:ext cx="10260013" cy="0"/>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lIns="99562" tIns="49782" rIns="99562" bIns="49782"/>
          <a:lstStyle/>
          <a:p>
            <a:endParaRPr lang="fr-FR" dirty="0"/>
          </a:p>
        </p:txBody>
      </p:sp>
      <p:cxnSp>
        <p:nvCxnSpPr>
          <p:cNvPr id="5" name="Straight Connector 7"/>
          <p:cNvCxnSpPr/>
          <p:nvPr userDrawn="1"/>
        </p:nvCxnSpPr>
        <p:spPr>
          <a:xfrm>
            <a:off x="492125" y="7264400"/>
            <a:ext cx="0" cy="14446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17025" y="7212013"/>
            <a:ext cx="6016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72675" y="7212013"/>
            <a:ext cx="4730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77225" y="7212013"/>
            <a:ext cx="7493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26338" y="7231063"/>
            <a:ext cx="58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el 1"/>
          <p:cNvSpPr>
            <a:spLocks noGrp="1"/>
          </p:cNvSpPr>
          <p:nvPr>
            <p:ph type="ctrTitle"/>
          </p:nvPr>
        </p:nvSpPr>
        <p:spPr>
          <a:xfrm>
            <a:off x="306140" y="296337"/>
            <a:ext cx="9474969" cy="624005"/>
          </a:xfrm>
        </p:spPr>
        <p:txBody>
          <a:bodyPr wrap="square" tIns="0">
            <a:spAutoFit/>
          </a:bodyPr>
          <a:lstStyle>
            <a:lvl1pPr algn="l">
              <a:lnSpc>
                <a:spcPts val="4356"/>
              </a:lnSpc>
              <a:defRPr sz="3500" b="0" baseline="0">
                <a:solidFill>
                  <a:schemeClr val="bg1"/>
                </a:solidFill>
                <a:effectLst>
                  <a:outerShdw blurRad="38100" dist="38100" dir="2700000" algn="tl">
                    <a:srgbClr val="000000">
                      <a:alpha val="43137"/>
                    </a:srgbClr>
                  </a:outerShdw>
                </a:effectLst>
                <a:latin typeface="+mj-lt"/>
              </a:defRPr>
            </a:lvl1pPr>
          </a:lstStyle>
          <a:p>
            <a:r>
              <a:rPr lang="de-DE" dirty="0"/>
              <a:t>Titelmasterformat durch Klicken bearbeiten</a:t>
            </a:r>
          </a:p>
        </p:txBody>
      </p:sp>
      <p:sp>
        <p:nvSpPr>
          <p:cNvPr id="10" name="Foliennummernplatzhalter 5"/>
          <p:cNvSpPr>
            <a:spLocks noGrp="1"/>
          </p:cNvSpPr>
          <p:nvPr>
            <p:ph type="sldNum" sz="quarter" idx="10"/>
          </p:nvPr>
        </p:nvSpPr>
        <p:spPr>
          <a:xfrm>
            <a:off x="152400" y="7229475"/>
            <a:ext cx="534988" cy="215900"/>
          </a:xfrm>
        </p:spPr>
        <p:txBody>
          <a:bodyPr/>
          <a:lstStyle>
            <a:lvl1pPr>
              <a:defRPr>
                <a:solidFill>
                  <a:schemeClr val="bg1"/>
                </a:solidFill>
              </a:defRPr>
            </a:lvl1pPr>
          </a:lstStyle>
          <a:p>
            <a:pPr>
              <a:defRPr/>
            </a:pPr>
            <a:fld id="{5F2766CE-D254-4F25-8C2F-EA4214A573F3}" type="slidenum">
              <a:rPr lang="de-DE" altLang="de-DE"/>
              <a:pPr>
                <a:defRPr/>
              </a:pPr>
              <a:t>‹#›</a:t>
            </a:fld>
            <a:endParaRPr lang="de-DE" altLang="de-DE"/>
          </a:p>
        </p:txBody>
      </p:sp>
      <p:sp>
        <p:nvSpPr>
          <p:cNvPr id="11" name="Fußzeilenplatzhalter 4"/>
          <p:cNvSpPr>
            <a:spLocks noGrp="1"/>
          </p:cNvSpPr>
          <p:nvPr>
            <p:ph type="ftr" sz="quarter" idx="11"/>
          </p:nvPr>
        </p:nvSpPr>
        <p:spPr>
          <a:xfrm>
            <a:off x="592138" y="7235825"/>
            <a:ext cx="3806825" cy="215900"/>
          </a:xfrm>
        </p:spPr>
        <p:txBody>
          <a:bodyPr/>
          <a:lstStyle>
            <a:lvl1pPr fontAlgn="base">
              <a:spcBef>
                <a:spcPct val="0"/>
              </a:spcBef>
              <a:spcAft>
                <a:spcPct val="0"/>
              </a:spcAft>
              <a:defRPr lang="de-DE" sz="900" kern="1200">
                <a:solidFill>
                  <a:schemeClr val="bg1"/>
                </a:solidFill>
                <a:latin typeface="Arial" charset="0"/>
                <a:ea typeface="Arial" charset="0"/>
                <a:cs typeface="Arial" charset="0"/>
              </a:defRPr>
            </a:lvl1pPr>
          </a:lstStyle>
          <a:p>
            <a:pPr>
              <a:defRPr/>
            </a:pPr>
            <a:r>
              <a:rPr lang="en-US" altLang="de-DE" dirty="0"/>
              <a:t>Introduction of Booster Cushions in R129</a:t>
            </a:r>
            <a:endParaRPr lang="en-GB" altLang="de-DE" dirty="0"/>
          </a:p>
        </p:txBody>
      </p:sp>
    </p:spTree>
    <p:extLst>
      <p:ext uri="{BB962C8B-B14F-4D97-AF65-F5344CB8AC3E}">
        <p14:creationId xmlns:p14="http://schemas.microsoft.com/office/powerpoint/2010/main" val="356548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Slide - Dark">
    <p:spTree>
      <p:nvGrpSpPr>
        <p:cNvPr id="1" name=""/>
        <p:cNvGrpSpPr/>
        <p:nvPr/>
      </p:nvGrpSpPr>
      <p:grpSpPr>
        <a:xfrm>
          <a:off x="0" y="0"/>
          <a:ext cx="0" cy="0"/>
          <a:chOff x="0" y="0"/>
          <a:chExt cx="0" cy="0"/>
        </a:xfrm>
      </p:grpSpPr>
      <p:sp>
        <p:nvSpPr>
          <p:cNvPr id="7" name="Title Placeholder 8"/>
          <p:cNvSpPr>
            <a:spLocks noGrp="1"/>
          </p:cNvSpPr>
          <p:nvPr>
            <p:ph type="title" hasCustomPrompt="1"/>
          </p:nvPr>
        </p:nvSpPr>
        <p:spPr>
          <a:xfrm>
            <a:off x="0" y="2520421"/>
            <a:ext cx="10693400" cy="1260211"/>
          </a:xfrm>
          <a:prstGeom prst="rect">
            <a:avLst/>
          </a:prstGeom>
        </p:spPr>
        <p:txBody>
          <a:bodyPr vert="horz" lIns="360000" tIns="45720" rIns="360000" bIns="45720" rtlCol="0" anchor="ctr">
            <a:normAutofit/>
          </a:bodyPr>
          <a:lstStyle>
            <a:lvl1pPr>
              <a:defRPr spc="0"/>
            </a:lvl1pPr>
          </a:lstStyle>
          <a:p>
            <a:r>
              <a:rPr lang="en-US" dirty="0"/>
              <a:t>CLICK TO EDIT MASTER TITLE STYLE</a:t>
            </a:r>
            <a:endParaRPr lang="nl-BE" dirty="0"/>
          </a:p>
        </p:txBody>
      </p:sp>
    </p:spTree>
    <p:extLst>
      <p:ext uri="{BB962C8B-B14F-4D97-AF65-F5344CB8AC3E}">
        <p14:creationId xmlns:p14="http://schemas.microsoft.com/office/powerpoint/2010/main" val="1502585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4"/>
            <a:ext cx="9089390" cy="1620771"/>
          </a:xfrm>
        </p:spPr>
        <p:txBody>
          <a:bodyPr/>
          <a:lstStyle/>
          <a:p>
            <a:r>
              <a:rPr lang="en-US"/>
              <a:t>Click to edit Master title style</a:t>
            </a:r>
            <a:endParaRPr lang="en-GB"/>
          </a:p>
        </p:txBody>
      </p:sp>
      <p:sp>
        <p:nvSpPr>
          <p:cNvPr id="3" name="Subtitle 2"/>
          <p:cNvSpPr>
            <a:spLocks noGrp="1"/>
          </p:cNvSpPr>
          <p:nvPr>
            <p:ph type="subTitle" idx="1"/>
          </p:nvPr>
        </p:nvSpPr>
        <p:spPr>
          <a:xfrm>
            <a:off x="1604010" y="4284716"/>
            <a:ext cx="7485380" cy="1932323"/>
          </a:xfrm>
          <a:prstGeom prst="rect">
            <a:avLst/>
          </a:prstGeom>
        </p:spPr>
        <p:txBody>
          <a:bodyPr/>
          <a:lstStyle>
            <a:lvl1pPr marL="0" indent="0" algn="ctr">
              <a:buNone/>
              <a:defRPr>
                <a:solidFill>
                  <a:schemeClr val="tx1">
                    <a:tint val="75000"/>
                  </a:schemeClr>
                </a:solidFill>
              </a:defRPr>
            </a:lvl1pPr>
            <a:lvl2pPr marL="401010" indent="0" algn="ctr">
              <a:buNone/>
              <a:defRPr>
                <a:solidFill>
                  <a:schemeClr val="tx1">
                    <a:tint val="75000"/>
                  </a:schemeClr>
                </a:solidFill>
              </a:defRPr>
            </a:lvl2pPr>
            <a:lvl3pPr marL="802020" indent="0" algn="ctr">
              <a:buNone/>
              <a:defRPr>
                <a:solidFill>
                  <a:schemeClr val="tx1">
                    <a:tint val="75000"/>
                  </a:schemeClr>
                </a:solidFill>
              </a:defRPr>
            </a:lvl3pPr>
            <a:lvl4pPr marL="1203030" indent="0" algn="ctr">
              <a:buNone/>
              <a:defRPr>
                <a:solidFill>
                  <a:schemeClr val="tx1">
                    <a:tint val="75000"/>
                  </a:schemeClr>
                </a:solidFill>
              </a:defRPr>
            </a:lvl4pPr>
            <a:lvl5pPr marL="1604040" indent="0" algn="ctr">
              <a:buNone/>
              <a:defRPr>
                <a:solidFill>
                  <a:schemeClr val="tx1">
                    <a:tint val="75000"/>
                  </a:schemeClr>
                </a:solidFill>
              </a:defRPr>
            </a:lvl5pPr>
            <a:lvl6pPr marL="2005051" indent="0" algn="ctr">
              <a:buNone/>
              <a:defRPr>
                <a:solidFill>
                  <a:schemeClr val="tx1">
                    <a:tint val="75000"/>
                  </a:schemeClr>
                </a:solidFill>
              </a:defRPr>
            </a:lvl6pPr>
            <a:lvl7pPr marL="2406061" indent="0" algn="ctr">
              <a:buNone/>
              <a:defRPr>
                <a:solidFill>
                  <a:schemeClr val="tx1">
                    <a:tint val="75000"/>
                  </a:schemeClr>
                </a:solidFill>
              </a:defRPr>
            </a:lvl7pPr>
            <a:lvl8pPr marL="2807071" indent="0" algn="ctr">
              <a:buNone/>
              <a:defRPr>
                <a:solidFill>
                  <a:schemeClr val="tx1">
                    <a:tint val="75000"/>
                  </a:schemeClr>
                </a:solidFill>
              </a:defRPr>
            </a:lvl8pPr>
            <a:lvl9pPr marL="32080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34670" y="7008172"/>
            <a:ext cx="2495127" cy="402567"/>
          </a:xfrm>
          <a:prstGeom prst="rect">
            <a:avLst/>
          </a:prstGeom>
        </p:spPr>
        <p:txBody>
          <a:bodyPr/>
          <a:lstStyle>
            <a:lvl1pPr>
              <a:defRPr/>
            </a:lvl1pPr>
          </a:lstStyle>
          <a:p>
            <a:pPr>
              <a:defRPr/>
            </a:pPr>
            <a:endParaRPr lang="en-GB">
              <a:solidFill>
                <a:prstClr val="black"/>
              </a:solidFill>
            </a:endParaRPr>
          </a:p>
        </p:txBody>
      </p:sp>
      <p:sp>
        <p:nvSpPr>
          <p:cNvPr id="5" name="Footer Placeholder 4"/>
          <p:cNvSpPr>
            <a:spLocks noGrp="1"/>
          </p:cNvSpPr>
          <p:nvPr>
            <p:ph type="ftr" sz="quarter" idx="11"/>
          </p:nvPr>
        </p:nvSpPr>
        <p:spPr>
          <a:xfrm>
            <a:off x="3653579" y="7008172"/>
            <a:ext cx="3386243" cy="402567"/>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7663603" y="7008172"/>
            <a:ext cx="2495127" cy="402567"/>
          </a:xfrm>
          <a:prstGeom prst="rect">
            <a:avLst/>
          </a:prstGeom>
        </p:spPr>
        <p:txBody>
          <a:bodyPr/>
          <a:lstStyle>
            <a:lvl1pPr>
              <a:defRPr/>
            </a:lvl1pPr>
          </a:lstStyle>
          <a:p>
            <a:pPr>
              <a:defRPr/>
            </a:pPr>
            <a:fld id="{D89BD309-2D66-4D2B-8BC3-CC31765A3FE8}"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8727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new chap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 t="3403" r="3207" b="-172"/>
          <a:stretch>
            <a:fillRect/>
          </a:stretch>
        </p:blipFill>
        <p:spPr bwMode="auto">
          <a:xfrm>
            <a:off x="-1588" y="1588"/>
            <a:ext cx="10745788" cy="759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19"/>
          <p:cNvSpPr>
            <a:spLocks noChangeShapeType="1"/>
          </p:cNvSpPr>
          <p:nvPr userDrawn="1"/>
        </p:nvSpPr>
        <p:spPr bwMode="auto">
          <a:xfrm>
            <a:off x="215900" y="7127875"/>
            <a:ext cx="10260013" cy="0"/>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lIns="99562" tIns="49782" rIns="99562" bIns="49782"/>
          <a:lstStyle/>
          <a:p>
            <a:endParaRPr lang="fr-FR" dirty="0"/>
          </a:p>
        </p:txBody>
      </p:sp>
      <p:cxnSp>
        <p:nvCxnSpPr>
          <p:cNvPr id="5" name="Straight Connector 7"/>
          <p:cNvCxnSpPr/>
          <p:nvPr userDrawn="1"/>
        </p:nvCxnSpPr>
        <p:spPr>
          <a:xfrm>
            <a:off x="492125" y="7264400"/>
            <a:ext cx="0" cy="14446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17025" y="7212013"/>
            <a:ext cx="6016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72675" y="7212013"/>
            <a:ext cx="4730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77225" y="7212013"/>
            <a:ext cx="7493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26338" y="7231063"/>
            <a:ext cx="58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el 1"/>
          <p:cNvSpPr>
            <a:spLocks noGrp="1"/>
          </p:cNvSpPr>
          <p:nvPr>
            <p:ph type="ctrTitle"/>
          </p:nvPr>
        </p:nvSpPr>
        <p:spPr>
          <a:xfrm>
            <a:off x="306141" y="296337"/>
            <a:ext cx="5904656" cy="1178782"/>
          </a:xfrm>
        </p:spPr>
        <p:txBody>
          <a:bodyPr wrap="square" tIns="0">
            <a:spAutoFit/>
          </a:bodyPr>
          <a:lstStyle>
            <a:lvl1pPr algn="l">
              <a:lnSpc>
                <a:spcPts val="4356"/>
              </a:lnSpc>
              <a:defRPr sz="3500" b="0" baseline="0">
                <a:solidFill>
                  <a:schemeClr val="bg1"/>
                </a:solidFill>
                <a:effectLst>
                  <a:outerShdw blurRad="38100" dist="38100" dir="2700000" algn="tl">
                    <a:srgbClr val="000000">
                      <a:alpha val="43137"/>
                    </a:srgbClr>
                  </a:outerShdw>
                </a:effectLst>
                <a:latin typeface="+mj-lt"/>
              </a:defRPr>
            </a:lvl1pPr>
          </a:lstStyle>
          <a:p>
            <a:r>
              <a:rPr lang="de-DE" dirty="0"/>
              <a:t>Titelmasterformat durch Klicken bearbeiten</a:t>
            </a:r>
          </a:p>
        </p:txBody>
      </p:sp>
      <p:sp>
        <p:nvSpPr>
          <p:cNvPr id="10" name="Foliennummernplatzhalter 5"/>
          <p:cNvSpPr>
            <a:spLocks noGrp="1"/>
          </p:cNvSpPr>
          <p:nvPr>
            <p:ph type="sldNum" sz="quarter" idx="10"/>
          </p:nvPr>
        </p:nvSpPr>
        <p:spPr>
          <a:xfrm>
            <a:off x="152400" y="7229475"/>
            <a:ext cx="534988" cy="215900"/>
          </a:xfrm>
        </p:spPr>
        <p:txBody>
          <a:bodyPr/>
          <a:lstStyle>
            <a:lvl1pPr>
              <a:defRPr>
                <a:solidFill>
                  <a:schemeClr val="bg1"/>
                </a:solidFill>
              </a:defRPr>
            </a:lvl1pPr>
          </a:lstStyle>
          <a:p>
            <a:pPr>
              <a:defRPr/>
            </a:pPr>
            <a:fld id="{D5BB002C-8464-4739-A189-0C698FC3F436}" type="slidenum">
              <a:rPr lang="de-DE" altLang="de-DE"/>
              <a:pPr>
                <a:defRPr/>
              </a:pPr>
              <a:t>‹#›</a:t>
            </a:fld>
            <a:endParaRPr lang="de-DE" altLang="de-DE"/>
          </a:p>
        </p:txBody>
      </p:sp>
      <p:sp>
        <p:nvSpPr>
          <p:cNvPr id="11" name="Fußzeilenplatzhalter 4"/>
          <p:cNvSpPr>
            <a:spLocks noGrp="1"/>
          </p:cNvSpPr>
          <p:nvPr>
            <p:ph type="ftr" sz="quarter" idx="11"/>
          </p:nvPr>
        </p:nvSpPr>
        <p:spPr>
          <a:xfrm>
            <a:off x="592138" y="7235825"/>
            <a:ext cx="3806825" cy="215900"/>
          </a:xfrm>
        </p:spPr>
        <p:txBody>
          <a:bodyPr/>
          <a:lstStyle>
            <a:lvl1pPr fontAlgn="base">
              <a:spcBef>
                <a:spcPct val="0"/>
              </a:spcBef>
              <a:spcAft>
                <a:spcPct val="0"/>
              </a:spcAft>
              <a:defRPr lang="de-DE" sz="900" kern="1200">
                <a:solidFill>
                  <a:schemeClr val="bg1"/>
                </a:solidFill>
                <a:latin typeface="Arial" charset="0"/>
                <a:ea typeface="Arial" charset="0"/>
                <a:cs typeface="Arial" charset="0"/>
              </a:defRPr>
            </a:lvl1pPr>
          </a:lstStyle>
          <a:p>
            <a:pPr>
              <a:defRPr/>
            </a:pPr>
            <a:r>
              <a:rPr lang="en-US" altLang="de-DE" dirty="0"/>
              <a:t>Introduction of Booster Cushions in R129</a:t>
            </a:r>
            <a:endParaRPr lang="en-GB" altLang="de-DE" dirty="0"/>
          </a:p>
        </p:txBody>
      </p:sp>
    </p:spTree>
    <p:extLst>
      <p:ext uri="{BB962C8B-B14F-4D97-AF65-F5344CB8AC3E}">
        <p14:creationId xmlns:p14="http://schemas.microsoft.com/office/powerpoint/2010/main" val="62712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Zwischenfolie">
    <p:spTree>
      <p:nvGrpSpPr>
        <p:cNvPr id="1" name=""/>
        <p:cNvGrpSpPr/>
        <p:nvPr/>
      </p:nvGrpSpPr>
      <p:grpSpPr>
        <a:xfrm>
          <a:off x="0" y="0"/>
          <a:ext cx="0" cy="0"/>
          <a:chOff x="0" y="0"/>
          <a:chExt cx="0" cy="0"/>
        </a:xfrm>
      </p:grpSpPr>
      <p:sp>
        <p:nvSpPr>
          <p:cNvPr id="4" name="Abgerundetes Rechteck 9"/>
          <p:cNvSpPr/>
          <p:nvPr/>
        </p:nvSpPr>
        <p:spPr>
          <a:xfrm>
            <a:off x="0" y="0"/>
            <a:ext cx="10693400" cy="7561263"/>
          </a:xfrm>
          <a:prstGeom prst="rect">
            <a:avLst/>
          </a:prstGeom>
          <a:solidFill>
            <a:srgbClr val="9D8A77"/>
          </a:solidFill>
          <a:ln>
            <a:noFill/>
          </a:ln>
          <a:effectLst/>
        </p:spPr>
        <p:style>
          <a:lnRef idx="1">
            <a:schemeClr val="accent1"/>
          </a:lnRef>
          <a:fillRef idx="3">
            <a:schemeClr val="accent1"/>
          </a:fillRef>
          <a:effectRef idx="2">
            <a:schemeClr val="accent1"/>
          </a:effectRef>
          <a:fontRef idx="minor">
            <a:schemeClr val="lt1"/>
          </a:fontRef>
        </p:style>
        <p:txBody>
          <a:bodyPr lIns="99562" tIns="49782" rIns="99562" bIns="49782" anchor="ctr"/>
          <a:lstStyle/>
          <a:p>
            <a:pPr algn="ctr" eaLnBrk="1" hangingPunct="1">
              <a:defRPr/>
            </a:pPr>
            <a:endParaRPr lang="de-DE">
              <a:solidFill>
                <a:srgbClr val="FFFFFF"/>
              </a:solidFill>
            </a:endParaRPr>
          </a:p>
        </p:txBody>
      </p:sp>
      <p:sp>
        <p:nvSpPr>
          <p:cNvPr id="5" name="Line 19"/>
          <p:cNvSpPr>
            <a:spLocks noChangeShapeType="1"/>
          </p:cNvSpPr>
          <p:nvPr userDrawn="1"/>
        </p:nvSpPr>
        <p:spPr bwMode="auto">
          <a:xfrm>
            <a:off x="215900" y="7127875"/>
            <a:ext cx="10260013" cy="0"/>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lIns="99562" tIns="49782" rIns="99562" bIns="49782"/>
          <a:lstStyle/>
          <a:p>
            <a:endParaRPr lang="fr-FR" dirty="0"/>
          </a:p>
        </p:txBody>
      </p:sp>
      <p:cxnSp>
        <p:nvCxnSpPr>
          <p:cNvPr id="6" name="Straight Connector 7"/>
          <p:cNvCxnSpPr/>
          <p:nvPr userDrawn="1"/>
        </p:nvCxnSpPr>
        <p:spPr>
          <a:xfrm>
            <a:off x="492125" y="7264400"/>
            <a:ext cx="0" cy="14446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17025" y="7212013"/>
            <a:ext cx="6016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72675" y="7212013"/>
            <a:ext cx="473075"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77225" y="7212013"/>
            <a:ext cx="7493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26338" y="7231063"/>
            <a:ext cx="58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platzhalter 2"/>
          <p:cNvSpPr>
            <a:spLocks noGrp="1"/>
          </p:cNvSpPr>
          <p:nvPr>
            <p:ph type="body" idx="15"/>
          </p:nvPr>
        </p:nvSpPr>
        <p:spPr>
          <a:xfrm>
            <a:off x="303851" y="2772519"/>
            <a:ext cx="7442670" cy="1288215"/>
          </a:xfrm>
        </p:spPr>
        <p:txBody>
          <a:bodyPr anchor="t" anchorCtr="0"/>
          <a:lstStyle>
            <a:lvl1pPr marL="266700" indent="-266700" algn="l">
              <a:lnSpc>
                <a:spcPct val="100000"/>
              </a:lnSpc>
              <a:buClr>
                <a:schemeClr val="bg1"/>
              </a:buClr>
              <a:buFont typeface="Arial" pitchFamily="34" charset="0"/>
              <a:buChar char="»"/>
              <a:defRPr sz="2600" baseline="0">
                <a:solidFill>
                  <a:schemeClr val="bg1"/>
                </a:solidFill>
                <a:latin typeface="+mj-lt"/>
              </a:defRPr>
            </a:lvl1pPr>
            <a:lvl2pPr marL="497814" indent="0">
              <a:buNone/>
              <a:defRPr sz="2000">
                <a:solidFill>
                  <a:schemeClr val="tx1">
                    <a:tint val="75000"/>
                  </a:schemeClr>
                </a:solidFill>
              </a:defRPr>
            </a:lvl2pPr>
            <a:lvl3pPr marL="995627" indent="0">
              <a:buNone/>
              <a:defRPr sz="1700">
                <a:solidFill>
                  <a:schemeClr val="tx1">
                    <a:tint val="75000"/>
                  </a:schemeClr>
                </a:solidFill>
              </a:defRPr>
            </a:lvl3pPr>
            <a:lvl4pPr marL="1493441" indent="0">
              <a:buNone/>
              <a:defRPr sz="1500">
                <a:solidFill>
                  <a:schemeClr val="tx1">
                    <a:tint val="75000"/>
                  </a:schemeClr>
                </a:solidFill>
              </a:defRPr>
            </a:lvl4pPr>
            <a:lvl5pPr marL="1991254" indent="0">
              <a:buNone/>
              <a:defRPr sz="1500">
                <a:solidFill>
                  <a:schemeClr val="tx1">
                    <a:tint val="75000"/>
                  </a:schemeClr>
                </a:solidFill>
              </a:defRPr>
            </a:lvl5pPr>
            <a:lvl6pPr marL="2489068" indent="0">
              <a:buNone/>
              <a:defRPr sz="1500">
                <a:solidFill>
                  <a:schemeClr val="tx1">
                    <a:tint val="75000"/>
                  </a:schemeClr>
                </a:solidFill>
              </a:defRPr>
            </a:lvl6pPr>
            <a:lvl7pPr marL="2986881" indent="0">
              <a:buNone/>
              <a:defRPr sz="1500">
                <a:solidFill>
                  <a:schemeClr val="tx1">
                    <a:tint val="75000"/>
                  </a:schemeClr>
                </a:solidFill>
              </a:defRPr>
            </a:lvl7pPr>
            <a:lvl8pPr marL="3484696" indent="0">
              <a:buNone/>
              <a:defRPr sz="1500">
                <a:solidFill>
                  <a:schemeClr val="tx1">
                    <a:tint val="75000"/>
                  </a:schemeClr>
                </a:solidFill>
              </a:defRPr>
            </a:lvl8pPr>
            <a:lvl9pPr marL="3982509" indent="0">
              <a:buNone/>
              <a:defRPr sz="1500">
                <a:solidFill>
                  <a:schemeClr val="tx1">
                    <a:tint val="75000"/>
                  </a:schemeClr>
                </a:solidFill>
              </a:defRPr>
            </a:lvl9pPr>
          </a:lstStyle>
          <a:p>
            <a:pPr lvl="0"/>
            <a:r>
              <a:rPr lang="de-DE" dirty="0"/>
              <a:t>Textmasterformate durch Klicken bearbeiten</a:t>
            </a:r>
          </a:p>
        </p:txBody>
      </p:sp>
      <p:sp>
        <p:nvSpPr>
          <p:cNvPr id="24" name="Textplatzhalter 10"/>
          <p:cNvSpPr>
            <a:spLocks noGrp="1"/>
          </p:cNvSpPr>
          <p:nvPr>
            <p:ph type="body" sz="quarter" idx="16"/>
          </p:nvPr>
        </p:nvSpPr>
        <p:spPr>
          <a:xfrm>
            <a:off x="303851" y="252239"/>
            <a:ext cx="10011401" cy="2429077"/>
          </a:xfrm>
        </p:spPr>
        <p:txBody>
          <a:bodyPr anchor="b" anchorCtr="0"/>
          <a:lstStyle>
            <a:lvl1pPr marL="0" indent="0">
              <a:lnSpc>
                <a:spcPts val="4356"/>
              </a:lnSpc>
              <a:buFontTx/>
              <a:buNone/>
              <a:defRPr sz="4400" b="0" i="0" baseline="0">
                <a:solidFill>
                  <a:schemeClr val="bg1"/>
                </a:solidFill>
                <a:latin typeface="+mj-lt"/>
              </a:defRPr>
            </a:lvl1pPr>
          </a:lstStyle>
          <a:p>
            <a:pPr lvl="0"/>
            <a:r>
              <a:rPr lang="de-DE" dirty="0"/>
              <a:t>Textmasterformate durch Klicken bearbeiten</a:t>
            </a:r>
          </a:p>
        </p:txBody>
      </p:sp>
      <p:sp>
        <p:nvSpPr>
          <p:cNvPr id="11" name="Foliennummernplatzhalter 5"/>
          <p:cNvSpPr>
            <a:spLocks noGrp="1"/>
          </p:cNvSpPr>
          <p:nvPr>
            <p:ph type="sldNum" sz="quarter" idx="17"/>
          </p:nvPr>
        </p:nvSpPr>
        <p:spPr>
          <a:xfrm>
            <a:off x="152400" y="7229475"/>
            <a:ext cx="534988" cy="215900"/>
          </a:xfrm>
        </p:spPr>
        <p:txBody>
          <a:bodyPr/>
          <a:lstStyle>
            <a:lvl1pPr>
              <a:defRPr>
                <a:solidFill>
                  <a:schemeClr val="bg1"/>
                </a:solidFill>
              </a:defRPr>
            </a:lvl1pPr>
          </a:lstStyle>
          <a:p>
            <a:pPr>
              <a:defRPr/>
            </a:pPr>
            <a:fld id="{8FE47571-FFD0-4082-B9FA-FC91F737BFAD}" type="slidenum">
              <a:rPr lang="de-DE" altLang="de-DE"/>
              <a:pPr>
                <a:defRPr/>
              </a:pPr>
              <a:t>‹#›</a:t>
            </a:fld>
            <a:endParaRPr lang="de-DE" altLang="de-DE"/>
          </a:p>
        </p:txBody>
      </p:sp>
      <p:sp>
        <p:nvSpPr>
          <p:cNvPr id="12" name="Fußzeilenplatzhalter 4"/>
          <p:cNvSpPr>
            <a:spLocks noGrp="1"/>
          </p:cNvSpPr>
          <p:nvPr>
            <p:ph type="ftr" sz="quarter" idx="18"/>
          </p:nvPr>
        </p:nvSpPr>
        <p:spPr>
          <a:xfrm>
            <a:off x="592138" y="7235825"/>
            <a:ext cx="3806825" cy="215900"/>
          </a:xfrm>
        </p:spPr>
        <p:txBody>
          <a:bodyPr/>
          <a:lstStyle>
            <a:lvl1pPr fontAlgn="base">
              <a:spcBef>
                <a:spcPct val="0"/>
              </a:spcBef>
              <a:spcAft>
                <a:spcPct val="0"/>
              </a:spcAft>
              <a:defRPr lang="de-DE" sz="900" kern="1200">
                <a:solidFill>
                  <a:schemeClr val="bg1"/>
                </a:solidFill>
                <a:latin typeface="Arial" charset="0"/>
                <a:ea typeface="Arial" charset="0"/>
                <a:cs typeface="Arial" charset="0"/>
              </a:defRPr>
            </a:lvl1pPr>
          </a:lstStyle>
          <a:p>
            <a:pPr>
              <a:defRPr/>
            </a:pPr>
            <a:r>
              <a:rPr lang="en-US" altLang="de-DE" dirty="0"/>
              <a:t>Introduction of Booster Cushions in R129</a:t>
            </a:r>
            <a:endParaRPr lang="en-GB" altLang="de-DE" dirty="0"/>
          </a:p>
        </p:txBody>
      </p:sp>
    </p:spTree>
    <p:extLst>
      <p:ext uri="{BB962C8B-B14F-4D97-AF65-F5344CB8AC3E}">
        <p14:creationId xmlns:p14="http://schemas.microsoft.com/office/powerpoint/2010/main" val="71520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85163" y="7219950"/>
            <a:ext cx="72072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66225" y="7208838"/>
            <a:ext cx="6746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53625" y="7197725"/>
            <a:ext cx="5048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9"/>
          <p:cNvSpPr>
            <a:spLocks noChangeShapeType="1"/>
          </p:cNvSpPr>
          <p:nvPr userDrawn="1"/>
        </p:nvSpPr>
        <p:spPr bwMode="auto">
          <a:xfrm>
            <a:off x="215900" y="7127875"/>
            <a:ext cx="10260013" cy="0"/>
          </a:xfrm>
          <a:prstGeom prst="line">
            <a:avLst/>
          </a:prstGeom>
          <a:noFill/>
          <a:ln w="19050" cap="rnd">
            <a:solidFill>
              <a:schemeClr val="bg1">
                <a:lumMod val="50000"/>
              </a:schemeClr>
            </a:solidFill>
            <a:prstDash val="sysDot"/>
            <a:round/>
            <a:headEnd/>
            <a:tailEnd/>
          </a:ln>
          <a:effectLst/>
        </p:spPr>
        <p:txBody>
          <a:bodyPr lIns="99562" tIns="49782" rIns="99562" bIns="49782"/>
          <a:lstStyle/>
          <a:p>
            <a:pPr eaLnBrk="1" hangingPunct="1">
              <a:defRPr/>
            </a:pPr>
            <a:endParaRPr lang="de-DE">
              <a:solidFill>
                <a:srgbClr val="000000"/>
              </a:solidFill>
              <a:latin typeface="+mn-lt"/>
            </a:endParaRPr>
          </a:p>
        </p:txBody>
      </p:sp>
      <p:pic>
        <p:nvPicPr>
          <p:cNvPr id="8" name="Pictur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07288" y="7219950"/>
            <a:ext cx="6064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10"/>
          <p:cNvCxnSpPr/>
          <p:nvPr userDrawn="1"/>
        </p:nvCxnSpPr>
        <p:spPr>
          <a:xfrm>
            <a:off x="492125" y="7264400"/>
            <a:ext cx="0" cy="144463"/>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2" name="Grafik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642350" y="144463"/>
            <a:ext cx="18891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4"/>
          </p:nvPr>
        </p:nvSpPr>
        <p:spPr>
          <a:xfrm>
            <a:off x="203932" y="1585718"/>
            <a:ext cx="10292398" cy="5435325"/>
          </a:xfrm>
        </p:spPr>
        <p:txBody>
          <a:bodyPr/>
          <a:lstStyle>
            <a:lvl1pPr marL="297306" indent="-297306">
              <a:buFont typeface="Arial" pitchFamily="34" charset="0"/>
              <a:buChar char="»"/>
              <a:defRPr sz="3300">
                <a:latin typeface="+mn-lt"/>
              </a:defRPr>
            </a:lvl1pPr>
            <a:lvl2pPr marL="513371" indent="-226437">
              <a:buFont typeface="Wingdings" pitchFamily="2" charset="2"/>
              <a:buChar char="§"/>
              <a:defRPr>
                <a:latin typeface="+mn-lt"/>
              </a:defRPr>
            </a:lvl2pPr>
            <a:lvl3pPr marL="743264" indent="-238536">
              <a:buFont typeface="Arial" pitchFamily="34" charset="0"/>
              <a:buChar char="•"/>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11" name="Titel 1"/>
          <p:cNvSpPr>
            <a:spLocks noGrp="1"/>
          </p:cNvSpPr>
          <p:nvPr>
            <p:ph type="title"/>
          </p:nvPr>
        </p:nvSpPr>
        <p:spPr>
          <a:xfrm>
            <a:off x="162124" y="108223"/>
            <a:ext cx="7128792" cy="924154"/>
          </a:xfrm>
        </p:spPr>
        <p:txBody>
          <a:bodyPr/>
          <a:lstStyle>
            <a:lvl1pPr>
              <a:defRPr>
                <a:solidFill>
                  <a:schemeClr val="tx1">
                    <a:lumMod val="65000"/>
                    <a:lumOff val="35000"/>
                  </a:schemeClr>
                </a:solidFill>
                <a:latin typeface="+mj-lt"/>
              </a:defRPr>
            </a:lvl1pPr>
          </a:lstStyle>
          <a:p>
            <a:r>
              <a:rPr lang="de-DE" dirty="0"/>
              <a:t>Titelmasterformat durch Klicken bearbeiten</a:t>
            </a:r>
          </a:p>
        </p:txBody>
      </p:sp>
      <p:sp>
        <p:nvSpPr>
          <p:cNvPr id="13" name="Foliennummernplatzhalter 5"/>
          <p:cNvSpPr>
            <a:spLocks noGrp="1"/>
          </p:cNvSpPr>
          <p:nvPr>
            <p:ph type="sldNum" sz="quarter" idx="15"/>
          </p:nvPr>
        </p:nvSpPr>
        <p:spPr>
          <a:xfrm>
            <a:off x="203932" y="7235825"/>
            <a:ext cx="534988" cy="215900"/>
          </a:xfrm>
        </p:spPr>
        <p:txBody>
          <a:bodyPr/>
          <a:lstStyle>
            <a:lvl1pPr>
              <a:defRPr/>
            </a:lvl1pPr>
          </a:lstStyle>
          <a:p>
            <a:pPr>
              <a:defRPr/>
            </a:pPr>
            <a:fld id="{603E221B-ADBC-4D3B-A963-8BF00025FD84}" type="slidenum">
              <a:rPr lang="de-DE" altLang="de-DE"/>
              <a:pPr>
                <a:defRPr/>
              </a:pPr>
              <a:t>‹#›</a:t>
            </a:fld>
            <a:endParaRPr lang="de-DE" altLang="de-DE"/>
          </a:p>
        </p:txBody>
      </p:sp>
      <p:sp>
        <p:nvSpPr>
          <p:cNvPr id="14" name="Fußzeilenplatzhalter 4"/>
          <p:cNvSpPr>
            <a:spLocks noGrp="1"/>
          </p:cNvSpPr>
          <p:nvPr>
            <p:ph type="ftr" sz="quarter" idx="16"/>
          </p:nvPr>
        </p:nvSpPr>
        <p:spPr>
          <a:xfrm>
            <a:off x="592138" y="7235825"/>
            <a:ext cx="3806825" cy="215900"/>
          </a:xfrm>
        </p:spPr>
        <p:txBody>
          <a:bodyPr/>
          <a:lstStyle>
            <a:lvl1pPr fontAlgn="auto">
              <a:spcBef>
                <a:spcPts val="0"/>
              </a:spcBef>
              <a:spcAft>
                <a:spcPts val="0"/>
              </a:spcAft>
              <a:defRPr lang="de-DE" sz="900" kern="1200">
                <a:solidFill>
                  <a:srgbClr val="7E7F81"/>
                </a:solidFill>
                <a:latin typeface="Arial" charset="0"/>
                <a:ea typeface="Arial" charset="0"/>
                <a:cs typeface="Arial" charset="0"/>
              </a:defRPr>
            </a:lvl1pPr>
          </a:lstStyle>
          <a:p>
            <a:pPr>
              <a:defRPr/>
            </a:pPr>
            <a:r>
              <a:rPr lang="en-US" dirty="0"/>
              <a:t>Introduction of Booster Cushions in R129</a:t>
            </a:r>
            <a:endParaRPr lang="en-GB" dirty="0"/>
          </a:p>
        </p:txBody>
      </p:sp>
    </p:spTree>
    <p:extLst>
      <p:ext uri="{BB962C8B-B14F-4D97-AF65-F5344CB8AC3E}">
        <p14:creationId xmlns:p14="http://schemas.microsoft.com/office/powerpoint/2010/main" val="300986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1 headline">
    <p:spTree>
      <p:nvGrpSpPr>
        <p:cNvPr id="1" name=""/>
        <p:cNvGrpSpPr/>
        <p:nvPr/>
      </p:nvGrpSpPr>
      <p:grpSpPr>
        <a:xfrm>
          <a:off x="0" y="0"/>
          <a:ext cx="0" cy="0"/>
          <a:chOff x="0" y="0"/>
          <a:chExt cx="0" cy="0"/>
        </a:xfrm>
      </p:grpSpPr>
      <p:sp>
        <p:nvSpPr>
          <p:cNvPr id="6" name="Line 19"/>
          <p:cNvSpPr>
            <a:spLocks noChangeShapeType="1"/>
          </p:cNvSpPr>
          <p:nvPr userDrawn="1"/>
        </p:nvSpPr>
        <p:spPr bwMode="auto">
          <a:xfrm>
            <a:off x="215900" y="7127875"/>
            <a:ext cx="10260013" cy="0"/>
          </a:xfrm>
          <a:prstGeom prst="line">
            <a:avLst/>
          </a:prstGeom>
          <a:noFill/>
          <a:ln w="19050" cap="rnd">
            <a:solidFill>
              <a:schemeClr val="bg1">
                <a:lumMod val="50000"/>
              </a:schemeClr>
            </a:solidFill>
            <a:prstDash val="sysDot"/>
            <a:round/>
            <a:headEnd/>
            <a:tailEnd/>
          </a:ln>
          <a:effectLst/>
        </p:spPr>
        <p:txBody>
          <a:bodyPr lIns="99562" tIns="49782" rIns="99562" bIns="49782"/>
          <a:lstStyle/>
          <a:p>
            <a:pPr eaLnBrk="1" hangingPunct="1">
              <a:defRPr/>
            </a:pPr>
            <a:endParaRPr lang="de-DE">
              <a:solidFill>
                <a:srgbClr val="000000"/>
              </a:solidFill>
              <a:latin typeface="+mn-lt"/>
            </a:endParaRPr>
          </a:p>
        </p:txBody>
      </p:sp>
      <p:cxnSp>
        <p:nvCxnSpPr>
          <p:cNvPr id="7" name="Straight Connector 6"/>
          <p:cNvCxnSpPr/>
          <p:nvPr userDrawn="1"/>
        </p:nvCxnSpPr>
        <p:spPr>
          <a:xfrm>
            <a:off x="492125" y="7264400"/>
            <a:ext cx="0" cy="144463"/>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85163" y="7219950"/>
            <a:ext cx="72072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66225" y="7208838"/>
            <a:ext cx="6746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53625" y="7197725"/>
            <a:ext cx="5048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07288" y="7219950"/>
            <a:ext cx="6064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9"/>
          <p:cNvSpPr>
            <a:spLocks noGrp="1"/>
          </p:cNvSpPr>
          <p:nvPr>
            <p:ph type="body" sz="quarter" idx="15"/>
          </p:nvPr>
        </p:nvSpPr>
        <p:spPr>
          <a:xfrm>
            <a:off x="203932" y="2130106"/>
            <a:ext cx="5055373" cy="4890887"/>
          </a:xfrm>
          <a:prstGeom prst="rect">
            <a:avLst/>
          </a:prstGeom>
          <a:noFill/>
        </p:spPr>
        <p:txBody>
          <a:bodyPr lIns="117594"/>
          <a:lstStyle>
            <a:lvl1pPr>
              <a:lnSpc>
                <a:spcPts val="3483"/>
              </a:lnSpc>
              <a:spcAft>
                <a:spcPts val="1089"/>
              </a:spcAft>
              <a:defRPr sz="3000">
                <a:latin typeface="+mn-lt"/>
              </a:defRPr>
            </a:lvl1pPr>
            <a:lvl2pPr marL="489171" indent="-200508" defTabSz="295578">
              <a:lnSpc>
                <a:spcPts val="3049"/>
              </a:lnSpc>
              <a:defRPr sz="2600">
                <a:latin typeface="+mn-lt"/>
              </a:defRPr>
            </a:lvl2pPr>
            <a:lvl3pPr>
              <a:lnSpc>
                <a:spcPts val="2613"/>
              </a:lnSpc>
              <a:defRPr sz="2200">
                <a:latin typeface="+mn-lt"/>
              </a:defRPr>
            </a:lvl3pPr>
            <a:lvl4pPr>
              <a:defRPr>
                <a:latin typeface="+mn-lt"/>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8" name="Textplatzhalter 2"/>
          <p:cNvSpPr>
            <a:spLocks noGrp="1"/>
          </p:cNvSpPr>
          <p:nvPr>
            <p:ph type="body" idx="1"/>
          </p:nvPr>
        </p:nvSpPr>
        <p:spPr>
          <a:xfrm>
            <a:off x="205644" y="1313693"/>
            <a:ext cx="10290685" cy="705367"/>
          </a:xfrm>
        </p:spPr>
        <p:txBody>
          <a:bodyPr anchor="t" anchorCtr="0"/>
          <a:lstStyle>
            <a:lvl1pPr marL="0" indent="0">
              <a:lnSpc>
                <a:spcPts val="2613"/>
              </a:lnSpc>
              <a:buNone/>
              <a:defRPr sz="2200" b="0" i="0" baseline="0">
                <a:solidFill>
                  <a:schemeClr val="tx2"/>
                </a:solidFill>
                <a:latin typeface="+mj-lt"/>
              </a:defRPr>
            </a:lvl1pPr>
            <a:lvl2pPr marL="497814" indent="0">
              <a:buNone/>
              <a:defRPr sz="2200" b="1"/>
            </a:lvl2pPr>
            <a:lvl3pPr marL="995627" indent="0">
              <a:buNone/>
              <a:defRPr sz="2000" b="1"/>
            </a:lvl3pPr>
            <a:lvl4pPr marL="1493441" indent="0">
              <a:buNone/>
              <a:defRPr sz="1700" b="1"/>
            </a:lvl4pPr>
            <a:lvl5pPr marL="1991254" indent="0">
              <a:buNone/>
              <a:defRPr sz="1700" b="1"/>
            </a:lvl5pPr>
            <a:lvl6pPr marL="2489068" indent="0">
              <a:buNone/>
              <a:defRPr sz="1700" b="1"/>
            </a:lvl6pPr>
            <a:lvl7pPr marL="2986881" indent="0">
              <a:buNone/>
              <a:defRPr sz="1700" b="1"/>
            </a:lvl7pPr>
            <a:lvl8pPr marL="3484696" indent="0">
              <a:buNone/>
              <a:defRPr sz="1700" b="1"/>
            </a:lvl8pPr>
            <a:lvl9pPr marL="3982509" indent="0">
              <a:buNone/>
              <a:defRPr sz="1700" b="1"/>
            </a:lvl9pPr>
          </a:lstStyle>
          <a:p>
            <a:pPr lvl="0"/>
            <a:r>
              <a:rPr lang="de-DE" dirty="0"/>
              <a:t>Textmasterformate durch Klicken bearbeiten</a:t>
            </a:r>
          </a:p>
        </p:txBody>
      </p:sp>
      <p:sp>
        <p:nvSpPr>
          <p:cNvPr id="25" name="Textplatzhalter 9"/>
          <p:cNvSpPr>
            <a:spLocks noGrp="1"/>
          </p:cNvSpPr>
          <p:nvPr>
            <p:ph type="body" sz="quarter" idx="16"/>
          </p:nvPr>
        </p:nvSpPr>
        <p:spPr>
          <a:xfrm>
            <a:off x="5439987" y="2130106"/>
            <a:ext cx="5055373" cy="4890887"/>
          </a:xfrm>
          <a:prstGeom prst="rect">
            <a:avLst/>
          </a:prstGeom>
          <a:noFill/>
        </p:spPr>
        <p:txBody>
          <a:bodyPr lIns="117594"/>
          <a:lstStyle>
            <a:lvl1pPr>
              <a:lnSpc>
                <a:spcPts val="3483"/>
              </a:lnSpc>
              <a:spcAft>
                <a:spcPts val="1089"/>
              </a:spcAft>
              <a:defRPr sz="3000">
                <a:latin typeface="+mn-lt"/>
              </a:defRPr>
            </a:lvl1pPr>
            <a:lvl2pPr marL="489171" indent="-200508" defTabSz="295578">
              <a:lnSpc>
                <a:spcPts val="3049"/>
              </a:lnSpc>
              <a:defRPr sz="2600">
                <a:latin typeface="+mn-lt"/>
              </a:defRPr>
            </a:lvl2pPr>
            <a:lvl3pPr>
              <a:lnSpc>
                <a:spcPts val="2613"/>
              </a:lnSpc>
              <a:defRPr sz="2200">
                <a:latin typeface="+mn-lt"/>
              </a:defRPr>
            </a:lvl3pPr>
            <a:lvl4pPr>
              <a:defRPr>
                <a:latin typeface="+mn-lt"/>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20" name="Titel 1"/>
          <p:cNvSpPr>
            <a:spLocks noGrp="1"/>
          </p:cNvSpPr>
          <p:nvPr>
            <p:ph type="title"/>
          </p:nvPr>
        </p:nvSpPr>
        <p:spPr>
          <a:xfrm>
            <a:off x="162123" y="108223"/>
            <a:ext cx="10313789" cy="924154"/>
          </a:xfrm>
        </p:spPr>
        <p:txBody>
          <a:bodyPr/>
          <a:lstStyle>
            <a:lvl1pPr>
              <a:defRPr>
                <a:solidFill>
                  <a:schemeClr val="tx1">
                    <a:lumMod val="65000"/>
                    <a:lumOff val="35000"/>
                  </a:schemeClr>
                </a:solidFill>
                <a:latin typeface="+mj-lt"/>
              </a:defRPr>
            </a:lvl1pPr>
          </a:lstStyle>
          <a:p>
            <a:r>
              <a:rPr lang="de-DE" dirty="0"/>
              <a:t>Titelmasterformat durch Klicken bearbeiten</a:t>
            </a:r>
          </a:p>
        </p:txBody>
      </p:sp>
      <p:sp>
        <p:nvSpPr>
          <p:cNvPr id="14" name="Foliennummernplatzhalter 5"/>
          <p:cNvSpPr>
            <a:spLocks noGrp="1"/>
          </p:cNvSpPr>
          <p:nvPr>
            <p:ph type="sldNum" sz="quarter" idx="17"/>
          </p:nvPr>
        </p:nvSpPr>
        <p:spPr>
          <a:xfrm>
            <a:off x="152400" y="7229475"/>
            <a:ext cx="534988" cy="215900"/>
          </a:xfrm>
        </p:spPr>
        <p:txBody>
          <a:bodyPr/>
          <a:lstStyle>
            <a:lvl1pPr>
              <a:defRPr/>
            </a:lvl1pPr>
          </a:lstStyle>
          <a:p>
            <a:pPr>
              <a:defRPr/>
            </a:pPr>
            <a:fld id="{52043D20-3E64-4240-ADA1-B24C41D0AA1D}" type="slidenum">
              <a:rPr lang="de-DE" altLang="de-DE"/>
              <a:pPr>
                <a:defRPr/>
              </a:pPr>
              <a:t>‹#›</a:t>
            </a:fld>
            <a:endParaRPr lang="de-DE" altLang="de-DE"/>
          </a:p>
        </p:txBody>
      </p:sp>
      <p:sp>
        <p:nvSpPr>
          <p:cNvPr id="15" name="Fußzeilenplatzhalter 4"/>
          <p:cNvSpPr>
            <a:spLocks noGrp="1"/>
          </p:cNvSpPr>
          <p:nvPr>
            <p:ph type="ftr" sz="quarter" idx="18"/>
          </p:nvPr>
        </p:nvSpPr>
        <p:spPr>
          <a:xfrm>
            <a:off x="592138" y="7235825"/>
            <a:ext cx="3806825" cy="215900"/>
          </a:xfrm>
        </p:spPr>
        <p:txBody>
          <a:bodyPr/>
          <a:lstStyle>
            <a:lvl1pPr fontAlgn="auto">
              <a:spcBef>
                <a:spcPts val="0"/>
              </a:spcBef>
              <a:spcAft>
                <a:spcPts val="0"/>
              </a:spcAft>
              <a:defRPr lang="de-DE" sz="900" kern="1200">
                <a:solidFill>
                  <a:srgbClr val="7E7F81"/>
                </a:solidFill>
                <a:latin typeface="Arial" charset="0"/>
                <a:ea typeface="Arial" charset="0"/>
                <a:cs typeface="Arial" charset="0"/>
              </a:defRPr>
            </a:lvl1pPr>
          </a:lstStyle>
          <a:p>
            <a:pPr>
              <a:defRPr/>
            </a:pPr>
            <a:r>
              <a:rPr lang="en-US" dirty="0"/>
              <a:t>Introduction of Booster Cushions in R129</a:t>
            </a:r>
            <a:endParaRPr lang="en-GB" dirty="0"/>
          </a:p>
        </p:txBody>
      </p:sp>
    </p:spTree>
    <p:extLst>
      <p:ext uri="{BB962C8B-B14F-4D97-AF65-F5344CB8AC3E}">
        <p14:creationId xmlns:p14="http://schemas.microsoft.com/office/powerpoint/2010/main" val="337500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6" name="Line 19"/>
          <p:cNvSpPr>
            <a:spLocks noChangeShapeType="1"/>
          </p:cNvSpPr>
          <p:nvPr userDrawn="1"/>
        </p:nvSpPr>
        <p:spPr bwMode="auto">
          <a:xfrm>
            <a:off x="215900" y="7127875"/>
            <a:ext cx="10260013" cy="0"/>
          </a:xfrm>
          <a:prstGeom prst="line">
            <a:avLst/>
          </a:prstGeom>
          <a:noFill/>
          <a:ln w="19050" cap="rnd">
            <a:solidFill>
              <a:schemeClr val="bg1">
                <a:lumMod val="50000"/>
              </a:schemeClr>
            </a:solidFill>
            <a:prstDash val="sysDot"/>
            <a:round/>
            <a:headEnd/>
            <a:tailEnd/>
          </a:ln>
          <a:effectLst/>
        </p:spPr>
        <p:txBody>
          <a:bodyPr lIns="99562" tIns="49782" rIns="99562" bIns="49782"/>
          <a:lstStyle/>
          <a:p>
            <a:pPr eaLnBrk="1" hangingPunct="1">
              <a:defRPr/>
            </a:pPr>
            <a:endParaRPr lang="de-DE">
              <a:solidFill>
                <a:srgbClr val="000000"/>
              </a:solidFill>
              <a:latin typeface="+mn-lt"/>
            </a:endParaRPr>
          </a:p>
        </p:txBody>
      </p:sp>
      <p:cxnSp>
        <p:nvCxnSpPr>
          <p:cNvPr id="7" name="Straight Connector 6"/>
          <p:cNvCxnSpPr/>
          <p:nvPr userDrawn="1"/>
        </p:nvCxnSpPr>
        <p:spPr>
          <a:xfrm>
            <a:off x="492125" y="7264400"/>
            <a:ext cx="0" cy="144463"/>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85163" y="7219950"/>
            <a:ext cx="72072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66225" y="7208838"/>
            <a:ext cx="6746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53625" y="7197725"/>
            <a:ext cx="5048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07288" y="7219950"/>
            <a:ext cx="6064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9" name="Textplatzhalter 5"/>
          <p:cNvSpPr>
            <a:spLocks noGrp="1"/>
          </p:cNvSpPr>
          <p:nvPr>
            <p:ph type="body" sz="quarter" idx="14"/>
          </p:nvPr>
        </p:nvSpPr>
        <p:spPr>
          <a:xfrm>
            <a:off x="205642" y="1393234"/>
            <a:ext cx="3303231" cy="5627757"/>
          </a:xfrm>
          <a:prstGeom prst="roundRect">
            <a:avLst>
              <a:gd name="adj" fmla="val 0"/>
            </a:avLst>
          </a:prstGeom>
          <a:noFill/>
        </p:spPr>
        <p:txBody>
          <a:bodyPr/>
          <a:lstStyle>
            <a:lvl1pPr marL="0" indent="0">
              <a:lnSpc>
                <a:spcPts val="2503"/>
              </a:lnSpc>
              <a:buFontTx/>
              <a:buNone/>
              <a:defRPr sz="2200" baseline="0">
                <a:latin typeface="+mn-lt"/>
              </a:defRPr>
            </a:lvl1pPr>
            <a:lvl2pPr>
              <a:buFontTx/>
              <a:buNone/>
              <a:defRPr sz="2200"/>
            </a:lvl2pPr>
            <a:lvl3pPr>
              <a:buFontTx/>
              <a:buNone/>
              <a:defRPr sz="2200"/>
            </a:lvl3pPr>
            <a:lvl4pPr>
              <a:buFontTx/>
              <a:buNone/>
              <a:defRPr sz="2200"/>
            </a:lvl4pPr>
            <a:lvl5pPr>
              <a:buFontTx/>
              <a:buNone/>
              <a:defRPr sz="2200"/>
            </a:lvl5pPr>
          </a:lstStyle>
          <a:p>
            <a:pPr lvl="0"/>
            <a:r>
              <a:rPr lang="de-DE" dirty="0"/>
              <a:t>Textmasterformate durch Klicken bearbeiten</a:t>
            </a:r>
          </a:p>
        </p:txBody>
      </p:sp>
      <p:sp>
        <p:nvSpPr>
          <p:cNvPr id="10" name="Textplatzhalter 7"/>
          <p:cNvSpPr>
            <a:spLocks noGrp="1"/>
          </p:cNvSpPr>
          <p:nvPr>
            <p:ph type="body" sz="quarter" idx="15"/>
          </p:nvPr>
        </p:nvSpPr>
        <p:spPr>
          <a:xfrm>
            <a:off x="3708417" y="1393234"/>
            <a:ext cx="3303231" cy="5627757"/>
          </a:xfrm>
          <a:prstGeom prst="roundRect">
            <a:avLst>
              <a:gd name="adj" fmla="val 49"/>
            </a:avLst>
          </a:prstGeom>
          <a:noFill/>
        </p:spPr>
        <p:txBody>
          <a:bodyPr/>
          <a:lstStyle>
            <a:lvl1pPr marL="0" indent="0">
              <a:lnSpc>
                <a:spcPts val="2503"/>
              </a:lnSpc>
              <a:buFontTx/>
              <a:buNone/>
              <a:defRPr sz="2200">
                <a:latin typeface="+mn-lt"/>
              </a:defRPr>
            </a:lvl1pPr>
            <a:lvl2pPr>
              <a:buFontTx/>
              <a:buNone/>
              <a:defRPr sz="2200"/>
            </a:lvl2pPr>
            <a:lvl3pPr>
              <a:buFontTx/>
              <a:buNone/>
              <a:defRPr sz="2200"/>
            </a:lvl3pPr>
            <a:lvl4pPr>
              <a:buFontTx/>
              <a:buNone/>
              <a:defRPr sz="2200"/>
            </a:lvl4pPr>
            <a:lvl5pPr>
              <a:buFontTx/>
              <a:buNone/>
              <a:defRPr sz="2200"/>
            </a:lvl5pPr>
          </a:lstStyle>
          <a:p>
            <a:pPr lvl="0"/>
            <a:r>
              <a:rPr lang="de-DE"/>
              <a:t>Textmasterformate durch Klicken bearbeiten</a:t>
            </a:r>
          </a:p>
        </p:txBody>
      </p:sp>
      <p:sp>
        <p:nvSpPr>
          <p:cNvPr id="11" name="Textplatzhalter 9"/>
          <p:cNvSpPr>
            <a:spLocks noGrp="1"/>
          </p:cNvSpPr>
          <p:nvPr>
            <p:ph type="body" sz="quarter" idx="16"/>
          </p:nvPr>
        </p:nvSpPr>
        <p:spPr>
          <a:xfrm>
            <a:off x="7211191" y="1393234"/>
            <a:ext cx="3303231" cy="5627757"/>
          </a:xfrm>
          <a:prstGeom prst="roundRect">
            <a:avLst>
              <a:gd name="adj" fmla="val 0"/>
            </a:avLst>
          </a:prstGeom>
          <a:noFill/>
        </p:spPr>
        <p:txBody>
          <a:bodyPr/>
          <a:lstStyle>
            <a:lvl1pPr marL="0" indent="0">
              <a:lnSpc>
                <a:spcPts val="2503"/>
              </a:lnSpc>
              <a:buFontTx/>
              <a:buNone/>
              <a:defRPr sz="2200">
                <a:latin typeface="+mn-lt"/>
              </a:defRPr>
            </a:lvl1pPr>
            <a:lvl2pPr>
              <a:buFontTx/>
              <a:buNone/>
              <a:defRPr sz="2200"/>
            </a:lvl2pPr>
            <a:lvl3pPr>
              <a:buFontTx/>
              <a:buNone/>
              <a:defRPr sz="2200"/>
            </a:lvl3pPr>
            <a:lvl4pPr>
              <a:buFontTx/>
              <a:buNone/>
              <a:defRPr sz="2200"/>
            </a:lvl4pPr>
            <a:lvl5pPr>
              <a:buFontTx/>
              <a:buNone/>
              <a:defRPr sz="2200"/>
            </a:lvl5pPr>
          </a:lstStyle>
          <a:p>
            <a:pPr lvl="0"/>
            <a:r>
              <a:rPr lang="de-DE"/>
              <a:t>Textmasterformate durch Klicken bearbeiten</a:t>
            </a:r>
          </a:p>
        </p:txBody>
      </p:sp>
      <p:sp>
        <p:nvSpPr>
          <p:cNvPr id="15" name="Foliennummernplatzhalter 5"/>
          <p:cNvSpPr>
            <a:spLocks noGrp="1"/>
          </p:cNvSpPr>
          <p:nvPr>
            <p:ph type="sldNum" sz="quarter" idx="17"/>
          </p:nvPr>
        </p:nvSpPr>
        <p:spPr>
          <a:xfrm>
            <a:off x="152400" y="7229475"/>
            <a:ext cx="534988" cy="215900"/>
          </a:xfrm>
        </p:spPr>
        <p:txBody>
          <a:bodyPr/>
          <a:lstStyle>
            <a:lvl1pPr>
              <a:defRPr/>
            </a:lvl1pPr>
          </a:lstStyle>
          <a:p>
            <a:pPr>
              <a:defRPr/>
            </a:pPr>
            <a:fld id="{B322BF10-D94B-4050-9DE2-3CB3BDE13406}" type="slidenum">
              <a:rPr lang="de-DE" altLang="de-DE"/>
              <a:pPr>
                <a:defRPr/>
              </a:pPr>
              <a:t>‹#›</a:t>
            </a:fld>
            <a:endParaRPr lang="de-DE" altLang="de-DE"/>
          </a:p>
        </p:txBody>
      </p:sp>
      <p:sp>
        <p:nvSpPr>
          <p:cNvPr id="16" name="Fußzeilenplatzhalter 4"/>
          <p:cNvSpPr>
            <a:spLocks noGrp="1"/>
          </p:cNvSpPr>
          <p:nvPr>
            <p:ph type="ftr" sz="quarter" idx="18"/>
          </p:nvPr>
        </p:nvSpPr>
        <p:spPr>
          <a:xfrm>
            <a:off x="592138" y="7235825"/>
            <a:ext cx="3806825" cy="215900"/>
          </a:xfrm>
        </p:spPr>
        <p:txBody>
          <a:bodyPr/>
          <a:lstStyle>
            <a:lvl1pPr fontAlgn="auto">
              <a:spcBef>
                <a:spcPts val="0"/>
              </a:spcBef>
              <a:spcAft>
                <a:spcPts val="0"/>
              </a:spcAft>
              <a:defRPr lang="de-DE" sz="900" kern="1200">
                <a:solidFill>
                  <a:srgbClr val="7E7F81"/>
                </a:solidFill>
                <a:latin typeface="Arial" charset="0"/>
                <a:ea typeface="Arial" charset="0"/>
                <a:cs typeface="Arial" charset="0"/>
              </a:defRPr>
            </a:lvl1pPr>
          </a:lstStyle>
          <a:p>
            <a:pPr>
              <a:defRPr/>
            </a:pPr>
            <a:r>
              <a:rPr lang="en-US" dirty="0"/>
              <a:t>Introduction of Booster Cushions in R129</a:t>
            </a:r>
            <a:endParaRPr/>
          </a:p>
        </p:txBody>
      </p:sp>
    </p:spTree>
    <p:extLst>
      <p:ext uri="{BB962C8B-B14F-4D97-AF65-F5344CB8AC3E}">
        <p14:creationId xmlns:p14="http://schemas.microsoft.com/office/powerpoint/2010/main" val="289840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mpty with headline">
    <p:spTree>
      <p:nvGrpSpPr>
        <p:cNvPr id="1" name=""/>
        <p:cNvGrpSpPr/>
        <p:nvPr/>
      </p:nvGrpSpPr>
      <p:grpSpPr>
        <a:xfrm>
          <a:off x="0" y="0"/>
          <a:ext cx="0" cy="0"/>
          <a:chOff x="0" y="0"/>
          <a:chExt cx="0" cy="0"/>
        </a:xfrm>
      </p:grpSpPr>
      <p:sp>
        <p:nvSpPr>
          <p:cNvPr id="3" name="Line 19"/>
          <p:cNvSpPr>
            <a:spLocks noChangeShapeType="1"/>
          </p:cNvSpPr>
          <p:nvPr userDrawn="1"/>
        </p:nvSpPr>
        <p:spPr bwMode="auto">
          <a:xfrm>
            <a:off x="215900" y="7127875"/>
            <a:ext cx="10260013" cy="0"/>
          </a:xfrm>
          <a:prstGeom prst="line">
            <a:avLst/>
          </a:prstGeom>
          <a:noFill/>
          <a:ln w="19050" cap="rnd">
            <a:solidFill>
              <a:schemeClr val="bg1">
                <a:lumMod val="50000"/>
              </a:schemeClr>
            </a:solidFill>
            <a:prstDash val="sysDot"/>
            <a:round/>
            <a:headEnd/>
            <a:tailEnd/>
          </a:ln>
          <a:effectLst/>
        </p:spPr>
        <p:txBody>
          <a:bodyPr lIns="99562" tIns="49782" rIns="99562" bIns="49782"/>
          <a:lstStyle/>
          <a:p>
            <a:pPr eaLnBrk="1" hangingPunct="1">
              <a:defRPr/>
            </a:pPr>
            <a:endParaRPr lang="de-DE">
              <a:solidFill>
                <a:srgbClr val="000000"/>
              </a:solidFill>
              <a:latin typeface="+mn-lt"/>
            </a:endParaRPr>
          </a:p>
        </p:txBody>
      </p:sp>
      <p:cxnSp>
        <p:nvCxnSpPr>
          <p:cNvPr id="4" name="Straight Connector 6"/>
          <p:cNvCxnSpPr/>
          <p:nvPr userDrawn="1"/>
        </p:nvCxnSpPr>
        <p:spPr>
          <a:xfrm>
            <a:off x="492125" y="7264400"/>
            <a:ext cx="0" cy="144463"/>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85163" y="7219950"/>
            <a:ext cx="72072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66225" y="7208838"/>
            <a:ext cx="6746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53625" y="7197725"/>
            <a:ext cx="5048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07288" y="7219950"/>
            <a:ext cx="6064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9" name="Foliennummernplatzhalter 5"/>
          <p:cNvSpPr>
            <a:spLocks noGrp="1"/>
          </p:cNvSpPr>
          <p:nvPr>
            <p:ph type="sldNum" sz="quarter" idx="10"/>
          </p:nvPr>
        </p:nvSpPr>
        <p:spPr>
          <a:xfrm>
            <a:off x="152400" y="7229475"/>
            <a:ext cx="534988" cy="215900"/>
          </a:xfrm>
        </p:spPr>
        <p:txBody>
          <a:bodyPr/>
          <a:lstStyle>
            <a:lvl1pPr>
              <a:defRPr/>
            </a:lvl1pPr>
          </a:lstStyle>
          <a:p>
            <a:pPr>
              <a:defRPr/>
            </a:pPr>
            <a:fld id="{4E97CF89-C31C-4586-906F-D696B41C4990}" type="slidenum">
              <a:rPr lang="de-DE" altLang="de-DE"/>
              <a:pPr>
                <a:defRPr/>
              </a:pPr>
              <a:t>‹#›</a:t>
            </a:fld>
            <a:endParaRPr lang="de-DE" altLang="de-DE"/>
          </a:p>
        </p:txBody>
      </p:sp>
      <p:sp>
        <p:nvSpPr>
          <p:cNvPr id="10" name="Fußzeilenplatzhalter 4"/>
          <p:cNvSpPr>
            <a:spLocks noGrp="1"/>
          </p:cNvSpPr>
          <p:nvPr>
            <p:ph type="ftr" sz="quarter" idx="11"/>
          </p:nvPr>
        </p:nvSpPr>
        <p:spPr>
          <a:xfrm>
            <a:off x="592138" y="7235825"/>
            <a:ext cx="3806825" cy="215900"/>
          </a:xfrm>
        </p:spPr>
        <p:txBody>
          <a:bodyPr/>
          <a:lstStyle>
            <a:lvl1pPr fontAlgn="auto">
              <a:spcBef>
                <a:spcPts val="0"/>
              </a:spcBef>
              <a:spcAft>
                <a:spcPts val="0"/>
              </a:spcAft>
              <a:defRPr lang="de-DE" sz="900" kern="1200">
                <a:solidFill>
                  <a:srgbClr val="7E7F81"/>
                </a:solidFill>
                <a:latin typeface="Arial" charset="0"/>
                <a:ea typeface="Arial" charset="0"/>
                <a:cs typeface="Arial" charset="0"/>
              </a:defRPr>
            </a:lvl1pPr>
          </a:lstStyle>
          <a:p>
            <a:pPr>
              <a:defRPr/>
            </a:pPr>
            <a:r>
              <a:rPr lang="en-US" dirty="0"/>
              <a:t>Introduction of Booster Cushions in R129</a:t>
            </a:r>
          </a:p>
        </p:txBody>
      </p:sp>
    </p:spTree>
    <p:extLst>
      <p:ext uri="{BB962C8B-B14F-4D97-AF65-F5344CB8AC3E}">
        <p14:creationId xmlns:p14="http://schemas.microsoft.com/office/powerpoint/2010/main" val="43313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18.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7.png"/><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61925" y="107950"/>
            <a:ext cx="10369550" cy="923925"/>
          </a:xfrm>
          <a:prstGeom prst="rect">
            <a:avLst/>
          </a:prstGeom>
        </p:spPr>
        <p:txBody>
          <a:bodyPr vert="horz" lIns="0" tIns="49782" rIns="99562" bIns="49782" rtlCol="0" anchor="t" anchorCtr="0">
            <a:noAutofit/>
          </a:bodyPr>
          <a:lstStyle/>
          <a:p>
            <a:r>
              <a:rPr lang="de-DE" dirty="0"/>
              <a:t>Mastertitelformat bearbeiten</a:t>
            </a:r>
          </a:p>
        </p:txBody>
      </p:sp>
      <p:sp>
        <p:nvSpPr>
          <p:cNvPr id="3" name="Textplatzhalter 2"/>
          <p:cNvSpPr>
            <a:spLocks noGrp="1"/>
          </p:cNvSpPr>
          <p:nvPr>
            <p:ph type="body" idx="1"/>
          </p:nvPr>
        </p:nvSpPr>
        <p:spPr>
          <a:xfrm>
            <a:off x="206375" y="1400175"/>
            <a:ext cx="10294938" cy="5567363"/>
          </a:xfrm>
          <a:prstGeom prst="rect">
            <a:avLst/>
          </a:prstGeom>
          <a:ln>
            <a:noFill/>
          </a:ln>
        </p:spPr>
        <p:txBody>
          <a:bodyPr vert="horz" lIns="0" tIns="0" rIns="99562" bIns="49782" rtlCol="0">
            <a:noAutofit/>
          </a:bodyPr>
          <a:lstStyle/>
          <a:p>
            <a:pPr lvl="0"/>
            <a:r>
              <a:rPr lang="de-DE" dirty="0"/>
              <a:t>Mastertextformat bearbeiten</a:t>
            </a:r>
          </a:p>
          <a:p>
            <a:pPr lvl="1"/>
            <a:r>
              <a:rPr lang="de-DE" dirty="0"/>
              <a:t>Zweite Ebene</a:t>
            </a:r>
          </a:p>
          <a:p>
            <a:pPr lvl="2"/>
            <a:r>
              <a:rPr lang="de-DE" dirty="0"/>
              <a:t>Dritte Ebene</a:t>
            </a:r>
          </a:p>
        </p:txBody>
      </p:sp>
      <p:sp>
        <p:nvSpPr>
          <p:cNvPr id="19" name="Foliennummernplatzhalter 5"/>
          <p:cNvSpPr>
            <a:spLocks noGrp="1"/>
          </p:cNvSpPr>
          <p:nvPr>
            <p:ph type="sldNum" sz="quarter" idx="4"/>
          </p:nvPr>
        </p:nvSpPr>
        <p:spPr>
          <a:xfrm>
            <a:off x="192088" y="7229475"/>
            <a:ext cx="534987" cy="215900"/>
          </a:xfrm>
          <a:prstGeom prst="rect">
            <a:avLst/>
          </a:prstGeom>
        </p:spPr>
        <p:txBody>
          <a:bodyPr vert="horz" wrap="square" lIns="0" tIns="49782" rIns="99562" bIns="49782" numCol="1" anchor="ctr" anchorCtr="0" compatLnSpc="1">
            <a:prstTxWarp prst="textNoShape">
              <a:avLst/>
            </a:prstTxWarp>
          </a:bodyPr>
          <a:lstStyle>
            <a:lvl1pPr eaLnBrk="1" hangingPunct="1">
              <a:defRPr sz="900">
                <a:solidFill>
                  <a:srgbClr val="7E7F81"/>
                </a:solidFill>
              </a:defRPr>
            </a:lvl1pPr>
          </a:lstStyle>
          <a:p>
            <a:pPr>
              <a:defRPr/>
            </a:pPr>
            <a:fld id="{7B2B2D11-BA95-4B63-A09A-E06F6056ECBB}" type="slidenum">
              <a:rPr lang="de-DE" altLang="de-DE"/>
              <a:pPr>
                <a:defRPr/>
              </a:pPr>
              <a:t>‹#›</a:t>
            </a:fld>
            <a:endParaRPr lang="de-DE" altLang="de-DE" dirty="0"/>
          </a:p>
        </p:txBody>
      </p:sp>
      <p:sp>
        <p:nvSpPr>
          <p:cNvPr id="20" name="Fußzeilenplatzhalter 4"/>
          <p:cNvSpPr>
            <a:spLocks noGrp="1"/>
          </p:cNvSpPr>
          <p:nvPr>
            <p:ph type="ftr" sz="quarter" idx="3"/>
          </p:nvPr>
        </p:nvSpPr>
        <p:spPr>
          <a:xfrm>
            <a:off x="460375" y="7229475"/>
            <a:ext cx="3806825" cy="215900"/>
          </a:xfrm>
          <a:prstGeom prst="rect">
            <a:avLst/>
          </a:prstGeom>
        </p:spPr>
        <p:txBody>
          <a:bodyPr anchor="ctr"/>
          <a:lstStyle>
            <a:lvl1pPr eaLnBrk="1" fontAlgn="auto" hangingPunct="1">
              <a:spcBef>
                <a:spcPts val="0"/>
              </a:spcBef>
              <a:spcAft>
                <a:spcPts val="0"/>
              </a:spcAft>
              <a:defRPr lang="de-DE" sz="900" kern="1200">
                <a:solidFill>
                  <a:srgbClr val="7E7F81"/>
                </a:solidFill>
                <a:latin typeface="Arial" charset="0"/>
                <a:ea typeface="Arial" charset="0"/>
                <a:cs typeface="Arial" charset="0"/>
              </a:defRPr>
            </a:lvl1pPr>
          </a:lstStyle>
          <a:p>
            <a:pPr>
              <a:defRPr/>
            </a:pPr>
            <a:r>
              <a:rPr lang="en-US" dirty="0"/>
              <a:t>Introduction of Booster Cushions in R129</a:t>
            </a:r>
            <a:endParaRPr lang="en-GB" dirty="0"/>
          </a:p>
        </p:txBody>
      </p:sp>
    </p:spTree>
  </p:cSld>
  <p:clrMap bg1="lt1" tx1="dk1" bg2="lt2" tx2="dk2" accent1="accent1" accent2="accent2" accent3="accent3" accent4="accent4" accent5="accent5" accent6="accent6" hlink="hlink" folHlink="folHlink"/>
  <p:sldLayoutIdLst>
    <p:sldLayoutId id="2147491389" r:id="rId1"/>
    <p:sldLayoutId id="2147491390" r:id="rId2"/>
    <p:sldLayoutId id="2147491391" r:id="rId3"/>
    <p:sldLayoutId id="2147491392" r:id="rId4"/>
    <p:sldLayoutId id="2147491393" r:id="rId5"/>
    <p:sldLayoutId id="2147491394" r:id="rId6"/>
    <p:sldLayoutId id="2147491395" r:id="rId7"/>
    <p:sldLayoutId id="2147491396" r:id="rId8"/>
    <p:sldLayoutId id="2147491397" r:id="rId9"/>
    <p:sldLayoutId id="2147491398" r:id="rId10"/>
    <p:sldLayoutId id="2147491399" r:id="rId11"/>
    <p:sldLayoutId id="2147491401" r:id="rId12"/>
  </p:sldLayoutIdLst>
  <p:hf hdr="0" dt="0"/>
  <p:txStyles>
    <p:titleStyle>
      <a:lvl1pPr algn="l" defTabSz="496888" rtl="0" eaLnBrk="0" fontAlgn="base" hangingPunct="0">
        <a:lnSpc>
          <a:spcPts val="3375"/>
        </a:lnSpc>
        <a:spcBef>
          <a:spcPct val="0"/>
        </a:spcBef>
        <a:spcAft>
          <a:spcPct val="0"/>
        </a:spcAft>
        <a:defRPr sz="2600" kern="2000" spc="33">
          <a:solidFill>
            <a:srgbClr val="595959"/>
          </a:solidFill>
          <a:latin typeface="+mj-lt"/>
          <a:ea typeface="+mj-ea"/>
          <a:cs typeface="Arial"/>
        </a:defRPr>
      </a:lvl1pPr>
      <a:lvl2pPr algn="l" defTabSz="496888" rtl="0" eaLnBrk="0" fontAlgn="base" hangingPunct="0">
        <a:lnSpc>
          <a:spcPts val="3375"/>
        </a:lnSpc>
        <a:spcBef>
          <a:spcPct val="0"/>
        </a:spcBef>
        <a:spcAft>
          <a:spcPct val="0"/>
        </a:spcAft>
        <a:defRPr sz="2600">
          <a:solidFill>
            <a:srgbClr val="595959"/>
          </a:solidFill>
          <a:latin typeface="Arial" pitchFamily="34" charset="0"/>
          <a:cs typeface="Arial" pitchFamily="34" charset="0"/>
        </a:defRPr>
      </a:lvl2pPr>
      <a:lvl3pPr algn="l" defTabSz="496888" rtl="0" eaLnBrk="0" fontAlgn="base" hangingPunct="0">
        <a:lnSpc>
          <a:spcPts val="3375"/>
        </a:lnSpc>
        <a:spcBef>
          <a:spcPct val="0"/>
        </a:spcBef>
        <a:spcAft>
          <a:spcPct val="0"/>
        </a:spcAft>
        <a:defRPr sz="2600">
          <a:solidFill>
            <a:srgbClr val="595959"/>
          </a:solidFill>
          <a:latin typeface="Arial" pitchFamily="34" charset="0"/>
          <a:cs typeface="Arial" pitchFamily="34" charset="0"/>
        </a:defRPr>
      </a:lvl3pPr>
      <a:lvl4pPr algn="l" defTabSz="496888" rtl="0" eaLnBrk="0" fontAlgn="base" hangingPunct="0">
        <a:lnSpc>
          <a:spcPts val="3375"/>
        </a:lnSpc>
        <a:spcBef>
          <a:spcPct val="0"/>
        </a:spcBef>
        <a:spcAft>
          <a:spcPct val="0"/>
        </a:spcAft>
        <a:defRPr sz="2600">
          <a:solidFill>
            <a:srgbClr val="595959"/>
          </a:solidFill>
          <a:latin typeface="Arial" pitchFamily="34" charset="0"/>
          <a:cs typeface="Arial" pitchFamily="34" charset="0"/>
        </a:defRPr>
      </a:lvl4pPr>
      <a:lvl5pPr algn="l" defTabSz="496888" rtl="0" eaLnBrk="0" fontAlgn="base" hangingPunct="0">
        <a:lnSpc>
          <a:spcPts val="3375"/>
        </a:lnSpc>
        <a:spcBef>
          <a:spcPct val="0"/>
        </a:spcBef>
        <a:spcAft>
          <a:spcPct val="0"/>
        </a:spcAft>
        <a:defRPr sz="2600">
          <a:solidFill>
            <a:srgbClr val="595959"/>
          </a:solidFill>
          <a:latin typeface="Arial" pitchFamily="34" charset="0"/>
          <a:cs typeface="Arial" pitchFamily="34" charset="0"/>
        </a:defRPr>
      </a:lvl5pPr>
      <a:lvl6pPr marL="497814" algn="l" defTabSz="497814" rtl="0" fontAlgn="base">
        <a:lnSpc>
          <a:spcPts val="3376"/>
        </a:lnSpc>
        <a:spcBef>
          <a:spcPct val="0"/>
        </a:spcBef>
        <a:spcAft>
          <a:spcPct val="0"/>
        </a:spcAft>
        <a:defRPr sz="2600" b="1">
          <a:solidFill>
            <a:schemeClr val="tx2"/>
          </a:solidFill>
          <a:latin typeface="Arial" pitchFamily="34" charset="0"/>
          <a:cs typeface="Arial" pitchFamily="34" charset="0"/>
        </a:defRPr>
      </a:lvl6pPr>
      <a:lvl7pPr marL="995627" algn="l" defTabSz="497814" rtl="0" fontAlgn="base">
        <a:lnSpc>
          <a:spcPts val="3376"/>
        </a:lnSpc>
        <a:spcBef>
          <a:spcPct val="0"/>
        </a:spcBef>
        <a:spcAft>
          <a:spcPct val="0"/>
        </a:spcAft>
        <a:defRPr sz="2600" b="1">
          <a:solidFill>
            <a:schemeClr val="tx2"/>
          </a:solidFill>
          <a:latin typeface="Arial" pitchFamily="34" charset="0"/>
          <a:cs typeface="Arial" pitchFamily="34" charset="0"/>
        </a:defRPr>
      </a:lvl7pPr>
      <a:lvl8pPr marL="1493441" algn="l" defTabSz="497814" rtl="0" fontAlgn="base">
        <a:lnSpc>
          <a:spcPts val="3376"/>
        </a:lnSpc>
        <a:spcBef>
          <a:spcPct val="0"/>
        </a:spcBef>
        <a:spcAft>
          <a:spcPct val="0"/>
        </a:spcAft>
        <a:defRPr sz="2600" b="1">
          <a:solidFill>
            <a:schemeClr val="tx2"/>
          </a:solidFill>
          <a:latin typeface="Arial" pitchFamily="34" charset="0"/>
          <a:cs typeface="Arial" pitchFamily="34" charset="0"/>
        </a:defRPr>
      </a:lvl8pPr>
      <a:lvl9pPr marL="1991254" algn="l" defTabSz="497814" rtl="0" fontAlgn="base">
        <a:lnSpc>
          <a:spcPts val="3376"/>
        </a:lnSpc>
        <a:spcBef>
          <a:spcPct val="0"/>
        </a:spcBef>
        <a:spcAft>
          <a:spcPct val="0"/>
        </a:spcAft>
        <a:defRPr sz="2600" b="1">
          <a:solidFill>
            <a:schemeClr val="tx2"/>
          </a:solidFill>
          <a:latin typeface="Arial" pitchFamily="34" charset="0"/>
          <a:cs typeface="Arial" pitchFamily="34" charset="0"/>
        </a:defRPr>
      </a:lvl9pPr>
    </p:titleStyle>
    <p:bodyStyle>
      <a:lvl1pPr marL="296863" indent="-296863" algn="l" defTabSz="496888" rtl="0" eaLnBrk="0" fontAlgn="base" hangingPunct="0">
        <a:lnSpc>
          <a:spcPts val="3925"/>
        </a:lnSpc>
        <a:spcBef>
          <a:spcPct val="0"/>
        </a:spcBef>
        <a:spcAft>
          <a:spcPts val="1313"/>
        </a:spcAft>
        <a:buClr>
          <a:srgbClr val="E21836"/>
        </a:buClr>
        <a:buSzPct val="100000"/>
        <a:buFont typeface="Wingdings" pitchFamily="2" charset="2"/>
        <a:buChar char="§"/>
        <a:defRPr sz="2400" kern="1200" spc="33">
          <a:solidFill>
            <a:srgbClr val="595959"/>
          </a:solidFill>
          <a:latin typeface="+mn-lt"/>
          <a:ea typeface="+mn-ea"/>
          <a:cs typeface="Arial"/>
        </a:defRPr>
      </a:lvl1pPr>
      <a:lvl2pPr marL="512763" indent="-225425" algn="l" defTabSz="496888" rtl="0" eaLnBrk="0" fontAlgn="base" hangingPunct="0">
        <a:lnSpc>
          <a:spcPts val="3488"/>
        </a:lnSpc>
        <a:spcBef>
          <a:spcPct val="0"/>
        </a:spcBef>
        <a:spcAft>
          <a:spcPts val="1088"/>
        </a:spcAft>
        <a:buClr>
          <a:srgbClr val="E21836"/>
        </a:buClr>
        <a:buFont typeface="Arial" panose="020B0604020202020204" pitchFamily="34" charset="0"/>
        <a:buChar char="•"/>
        <a:defRPr sz="2000" kern="1200" spc="33">
          <a:solidFill>
            <a:srgbClr val="595959"/>
          </a:solidFill>
          <a:latin typeface="+mn-lt"/>
          <a:ea typeface="+mn-ea"/>
          <a:cs typeface="Arial"/>
        </a:defRPr>
      </a:lvl2pPr>
      <a:lvl3pPr marL="742950" indent="-238125" algn="l" defTabSz="677863" rtl="0" eaLnBrk="0" fontAlgn="base" hangingPunct="0">
        <a:lnSpc>
          <a:spcPts val="3263"/>
        </a:lnSpc>
        <a:spcBef>
          <a:spcPct val="0"/>
        </a:spcBef>
        <a:spcAft>
          <a:spcPts val="1088"/>
        </a:spcAft>
        <a:buClr>
          <a:srgbClr val="E21836"/>
        </a:buClr>
        <a:buFont typeface="Lucida Grande" pitchFamily="2"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de-DE"/>
      </a:defPPr>
      <a:lvl1pPr marL="0" algn="l" defTabSz="497814" rtl="0" eaLnBrk="1" latinLnBrk="0" hangingPunct="1">
        <a:defRPr sz="2000" kern="1200">
          <a:solidFill>
            <a:schemeClr val="tx1"/>
          </a:solidFill>
          <a:latin typeface="+mn-lt"/>
          <a:ea typeface="+mn-ea"/>
          <a:cs typeface="+mn-cs"/>
        </a:defRPr>
      </a:lvl1pPr>
      <a:lvl2pPr marL="497814" algn="l" defTabSz="497814" rtl="0" eaLnBrk="1" latinLnBrk="0" hangingPunct="1">
        <a:defRPr sz="2000" kern="1200">
          <a:solidFill>
            <a:schemeClr val="tx1"/>
          </a:solidFill>
          <a:latin typeface="+mn-lt"/>
          <a:ea typeface="+mn-ea"/>
          <a:cs typeface="+mn-cs"/>
        </a:defRPr>
      </a:lvl2pPr>
      <a:lvl3pPr marL="995627" algn="l" defTabSz="497814" rtl="0" eaLnBrk="1" latinLnBrk="0" hangingPunct="1">
        <a:defRPr sz="2000" kern="1200">
          <a:solidFill>
            <a:schemeClr val="tx1"/>
          </a:solidFill>
          <a:latin typeface="+mn-lt"/>
          <a:ea typeface="+mn-ea"/>
          <a:cs typeface="+mn-cs"/>
        </a:defRPr>
      </a:lvl3pPr>
      <a:lvl4pPr marL="1493441" algn="l" defTabSz="497814" rtl="0" eaLnBrk="1" latinLnBrk="0" hangingPunct="1">
        <a:defRPr sz="2000" kern="1200">
          <a:solidFill>
            <a:schemeClr val="tx1"/>
          </a:solidFill>
          <a:latin typeface="+mn-lt"/>
          <a:ea typeface="+mn-ea"/>
          <a:cs typeface="+mn-cs"/>
        </a:defRPr>
      </a:lvl4pPr>
      <a:lvl5pPr marL="1991254" algn="l" defTabSz="497814" rtl="0" eaLnBrk="1" latinLnBrk="0" hangingPunct="1">
        <a:defRPr sz="2000" kern="1200">
          <a:solidFill>
            <a:schemeClr val="tx1"/>
          </a:solidFill>
          <a:latin typeface="+mn-lt"/>
          <a:ea typeface="+mn-ea"/>
          <a:cs typeface="+mn-cs"/>
        </a:defRPr>
      </a:lvl5pPr>
      <a:lvl6pPr marL="2489068" algn="l" defTabSz="497814" rtl="0" eaLnBrk="1" latinLnBrk="0" hangingPunct="1">
        <a:defRPr sz="2000" kern="1200">
          <a:solidFill>
            <a:schemeClr val="tx1"/>
          </a:solidFill>
          <a:latin typeface="+mn-lt"/>
          <a:ea typeface="+mn-ea"/>
          <a:cs typeface="+mn-cs"/>
        </a:defRPr>
      </a:lvl6pPr>
      <a:lvl7pPr marL="2986881" algn="l" defTabSz="497814" rtl="0" eaLnBrk="1" latinLnBrk="0" hangingPunct="1">
        <a:defRPr sz="2000" kern="1200">
          <a:solidFill>
            <a:schemeClr val="tx1"/>
          </a:solidFill>
          <a:latin typeface="+mn-lt"/>
          <a:ea typeface="+mn-ea"/>
          <a:cs typeface="+mn-cs"/>
        </a:defRPr>
      </a:lvl7pPr>
      <a:lvl8pPr marL="3484696" algn="l" defTabSz="497814" rtl="0" eaLnBrk="1" latinLnBrk="0" hangingPunct="1">
        <a:defRPr sz="2000" kern="1200">
          <a:solidFill>
            <a:schemeClr val="tx1"/>
          </a:solidFill>
          <a:latin typeface="+mn-lt"/>
          <a:ea typeface="+mn-ea"/>
          <a:cs typeface="+mn-cs"/>
        </a:defRPr>
      </a:lvl8pPr>
      <a:lvl9pPr marL="3982509" algn="l" defTabSz="49781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61925" y="107950"/>
            <a:ext cx="10369550" cy="923925"/>
          </a:xfrm>
          <a:prstGeom prst="rect">
            <a:avLst/>
          </a:prstGeom>
        </p:spPr>
        <p:txBody>
          <a:bodyPr vert="horz" lIns="0" tIns="49782" rIns="99562" bIns="49782" rtlCol="0" anchor="t" anchorCtr="0">
            <a:noAutofit/>
          </a:bodyPr>
          <a:lstStyle/>
          <a:p>
            <a:r>
              <a:rPr lang="de-DE" dirty="0"/>
              <a:t>Mastertitelformat bearbeiten</a:t>
            </a:r>
          </a:p>
        </p:txBody>
      </p:sp>
      <p:sp>
        <p:nvSpPr>
          <p:cNvPr id="3" name="Textplatzhalter 2"/>
          <p:cNvSpPr>
            <a:spLocks noGrp="1"/>
          </p:cNvSpPr>
          <p:nvPr>
            <p:ph type="body" idx="1"/>
          </p:nvPr>
        </p:nvSpPr>
        <p:spPr>
          <a:xfrm>
            <a:off x="206375" y="1400175"/>
            <a:ext cx="10294938" cy="5567363"/>
          </a:xfrm>
          <a:prstGeom prst="rect">
            <a:avLst/>
          </a:prstGeom>
          <a:ln>
            <a:noFill/>
          </a:ln>
        </p:spPr>
        <p:txBody>
          <a:bodyPr vert="horz" lIns="0" tIns="0" rIns="99562" bIns="49782" rtlCol="0">
            <a:noAutofit/>
          </a:bodyPr>
          <a:lstStyle/>
          <a:p>
            <a:pPr lvl="0"/>
            <a:r>
              <a:rPr lang="de-DE" dirty="0"/>
              <a:t>Mastertextformat bearbeiten</a:t>
            </a:r>
          </a:p>
          <a:p>
            <a:pPr lvl="1"/>
            <a:r>
              <a:rPr lang="de-DE" dirty="0"/>
              <a:t>Zweite Ebene</a:t>
            </a:r>
          </a:p>
          <a:p>
            <a:pPr lvl="2"/>
            <a:r>
              <a:rPr lang="de-DE" dirty="0"/>
              <a:t>Dritte Ebene</a:t>
            </a:r>
          </a:p>
        </p:txBody>
      </p:sp>
      <p:sp>
        <p:nvSpPr>
          <p:cNvPr id="19" name="Foliennummernplatzhalter 5"/>
          <p:cNvSpPr>
            <a:spLocks noGrp="1"/>
          </p:cNvSpPr>
          <p:nvPr>
            <p:ph type="sldNum" sz="quarter" idx="4"/>
          </p:nvPr>
        </p:nvSpPr>
        <p:spPr>
          <a:xfrm>
            <a:off x="192088" y="7229475"/>
            <a:ext cx="534987" cy="215900"/>
          </a:xfrm>
          <a:prstGeom prst="rect">
            <a:avLst/>
          </a:prstGeom>
        </p:spPr>
        <p:txBody>
          <a:bodyPr vert="horz" wrap="square" lIns="0" tIns="49782" rIns="99562" bIns="49782" numCol="1" anchor="ctr" anchorCtr="0" compatLnSpc="1">
            <a:prstTxWarp prst="textNoShape">
              <a:avLst/>
            </a:prstTxWarp>
          </a:bodyPr>
          <a:lstStyle>
            <a:lvl1pPr eaLnBrk="1" hangingPunct="1">
              <a:defRPr sz="900">
                <a:solidFill>
                  <a:srgbClr val="7E7F81"/>
                </a:solidFill>
              </a:defRPr>
            </a:lvl1pPr>
          </a:lstStyle>
          <a:p>
            <a:pPr>
              <a:defRPr/>
            </a:pPr>
            <a:fld id="{D9DAC64D-AC4E-4025-B6E6-E8ED5091FBAD}" type="slidenum">
              <a:rPr lang="de-DE" altLang="de-DE"/>
              <a:pPr>
                <a:defRPr/>
              </a:pPr>
              <a:t>‹#›</a:t>
            </a:fld>
            <a:endParaRPr lang="de-DE" altLang="de-DE"/>
          </a:p>
        </p:txBody>
      </p:sp>
      <p:sp>
        <p:nvSpPr>
          <p:cNvPr id="20" name="Fußzeilenplatzhalter 4"/>
          <p:cNvSpPr>
            <a:spLocks noGrp="1"/>
          </p:cNvSpPr>
          <p:nvPr>
            <p:ph type="ftr" sz="quarter" idx="3"/>
          </p:nvPr>
        </p:nvSpPr>
        <p:spPr>
          <a:xfrm>
            <a:off x="460375" y="7229475"/>
            <a:ext cx="3806825" cy="215900"/>
          </a:xfrm>
          <a:prstGeom prst="rect">
            <a:avLst/>
          </a:prstGeom>
        </p:spPr>
        <p:txBody>
          <a:bodyPr anchor="ctr"/>
          <a:lstStyle>
            <a:lvl1pPr eaLnBrk="1" fontAlgn="auto" hangingPunct="1">
              <a:spcBef>
                <a:spcPts val="0"/>
              </a:spcBef>
              <a:spcAft>
                <a:spcPts val="0"/>
              </a:spcAft>
              <a:defRPr lang="de-DE" sz="900" kern="1200">
                <a:solidFill>
                  <a:srgbClr val="7E7F81"/>
                </a:solidFill>
                <a:latin typeface="Arial" charset="0"/>
                <a:ea typeface="Arial" charset="0"/>
                <a:cs typeface="Arial" charset="0"/>
              </a:defRPr>
            </a:lvl1pPr>
          </a:lstStyle>
          <a:p>
            <a:pPr>
              <a:defRPr/>
            </a:pPr>
            <a:r>
              <a:rPr lang="en-US" dirty="0"/>
              <a:t>Introduction of Booster Cushions in R129</a:t>
            </a:r>
            <a:endParaRPr lang="en-GB" dirty="0"/>
          </a:p>
        </p:txBody>
      </p:sp>
    </p:spTree>
  </p:cSld>
  <p:clrMap bg1="lt1" tx1="dk1" bg2="lt2" tx2="dk2" accent1="accent1" accent2="accent2" accent3="accent3" accent4="accent4" accent5="accent5" accent6="accent6" hlink="hlink" folHlink="folHlink"/>
  <p:sldLayoutIdLst>
    <p:sldLayoutId id="2147491414" r:id="rId1"/>
    <p:sldLayoutId id="2147491415" r:id="rId2"/>
    <p:sldLayoutId id="2147491416" r:id="rId3"/>
    <p:sldLayoutId id="2147491417" r:id="rId4"/>
    <p:sldLayoutId id="2147491418" r:id="rId5"/>
    <p:sldLayoutId id="2147491419" r:id="rId6"/>
    <p:sldLayoutId id="2147491420" r:id="rId7"/>
    <p:sldLayoutId id="2147491421" r:id="rId8"/>
    <p:sldLayoutId id="2147491422" r:id="rId9"/>
    <p:sldLayoutId id="2147491423" r:id="rId10"/>
    <p:sldLayoutId id="2147491424" r:id="rId11"/>
    <p:sldLayoutId id="2147491425" r:id="rId12"/>
    <p:sldLayoutId id="2147491426" r:id="rId13"/>
  </p:sldLayoutIdLst>
  <p:hf hdr="0" dt="0"/>
  <p:txStyles>
    <p:titleStyle>
      <a:lvl1pPr algn="l" defTabSz="496888" rtl="0" eaLnBrk="0" fontAlgn="base" hangingPunct="0">
        <a:lnSpc>
          <a:spcPts val="3375"/>
        </a:lnSpc>
        <a:spcBef>
          <a:spcPct val="0"/>
        </a:spcBef>
        <a:spcAft>
          <a:spcPct val="0"/>
        </a:spcAft>
        <a:defRPr sz="2600" kern="2000" spc="33">
          <a:solidFill>
            <a:srgbClr val="595959"/>
          </a:solidFill>
          <a:latin typeface="+mj-lt"/>
          <a:ea typeface="+mj-ea"/>
          <a:cs typeface="Arial"/>
        </a:defRPr>
      </a:lvl1pPr>
      <a:lvl2pPr algn="l" defTabSz="496888" rtl="0" eaLnBrk="0" fontAlgn="base" hangingPunct="0">
        <a:lnSpc>
          <a:spcPts val="3375"/>
        </a:lnSpc>
        <a:spcBef>
          <a:spcPct val="0"/>
        </a:spcBef>
        <a:spcAft>
          <a:spcPct val="0"/>
        </a:spcAft>
        <a:defRPr sz="2600">
          <a:solidFill>
            <a:srgbClr val="595959"/>
          </a:solidFill>
          <a:latin typeface="Arial" pitchFamily="34" charset="0"/>
          <a:cs typeface="Arial" pitchFamily="34" charset="0"/>
        </a:defRPr>
      </a:lvl2pPr>
      <a:lvl3pPr algn="l" defTabSz="496888" rtl="0" eaLnBrk="0" fontAlgn="base" hangingPunct="0">
        <a:lnSpc>
          <a:spcPts val="3375"/>
        </a:lnSpc>
        <a:spcBef>
          <a:spcPct val="0"/>
        </a:spcBef>
        <a:spcAft>
          <a:spcPct val="0"/>
        </a:spcAft>
        <a:defRPr sz="2600">
          <a:solidFill>
            <a:srgbClr val="595959"/>
          </a:solidFill>
          <a:latin typeface="Arial" pitchFamily="34" charset="0"/>
          <a:cs typeface="Arial" pitchFamily="34" charset="0"/>
        </a:defRPr>
      </a:lvl3pPr>
      <a:lvl4pPr algn="l" defTabSz="496888" rtl="0" eaLnBrk="0" fontAlgn="base" hangingPunct="0">
        <a:lnSpc>
          <a:spcPts val="3375"/>
        </a:lnSpc>
        <a:spcBef>
          <a:spcPct val="0"/>
        </a:spcBef>
        <a:spcAft>
          <a:spcPct val="0"/>
        </a:spcAft>
        <a:defRPr sz="2600">
          <a:solidFill>
            <a:srgbClr val="595959"/>
          </a:solidFill>
          <a:latin typeface="Arial" pitchFamily="34" charset="0"/>
          <a:cs typeface="Arial" pitchFamily="34" charset="0"/>
        </a:defRPr>
      </a:lvl4pPr>
      <a:lvl5pPr algn="l" defTabSz="496888" rtl="0" eaLnBrk="0" fontAlgn="base" hangingPunct="0">
        <a:lnSpc>
          <a:spcPts val="3375"/>
        </a:lnSpc>
        <a:spcBef>
          <a:spcPct val="0"/>
        </a:spcBef>
        <a:spcAft>
          <a:spcPct val="0"/>
        </a:spcAft>
        <a:defRPr sz="2600">
          <a:solidFill>
            <a:srgbClr val="595959"/>
          </a:solidFill>
          <a:latin typeface="Arial" pitchFamily="34" charset="0"/>
          <a:cs typeface="Arial" pitchFamily="34" charset="0"/>
        </a:defRPr>
      </a:lvl5pPr>
      <a:lvl6pPr marL="497814" algn="l" defTabSz="497814" rtl="0" fontAlgn="base">
        <a:lnSpc>
          <a:spcPts val="3376"/>
        </a:lnSpc>
        <a:spcBef>
          <a:spcPct val="0"/>
        </a:spcBef>
        <a:spcAft>
          <a:spcPct val="0"/>
        </a:spcAft>
        <a:defRPr sz="2600" b="1">
          <a:solidFill>
            <a:schemeClr val="tx2"/>
          </a:solidFill>
          <a:latin typeface="Arial" pitchFamily="34" charset="0"/>
          <a:cs typeface="Arial" pitchFamily="34" charset="0"/>
        </a:defRPr>
      </a:lvl6pPr>
      <a:lvl7pPr marL="995627" algn="l" defTabSz="497814" rtl="0" fontAlgn="base">
        <a:lnSpc>
          <a:spcPts val="3376"/>
        </a:lnSpc>
        <a:spcBef>
          <a:spcPct val="0"/>
        </a:spcBef>
        <a:spcAft>
          <a:spcPct val="0"/>
        </a:spcAft>
        <a:defRPr sz="2600" b="1">
          <a:solidFill>
            <a:schemeClr val="tx2"/>
          </a:solidFill>
          <a:latin typeface="Arial" pitchFamily="34" charset="0"/>
          <a:cs typeface="Arial" pitchFamily="34" charset="0"/>
        </a:defRPr>
      </a:lvl7pPr>
      <a:lvl8pPr marL="1493441" algn="l" defTabSz="497814" rtl="0" fontAlgn="base">
        <a:lnSpc>
          <a:spcPts val="3376"/>
        </a:lnSpc>
        <a:spcBef>
          <a:spcPct val="0"/>
        </a:spcBef>
        <a:spcAft>
          <a:spcPct val="0"/>
        </a:spcAft>
        <a:defRPr sz="2600" b="1">
          <a:solidFill>
            <a:schemeClr val="tx2"/>
          </a:solidFill>
          <a:latin typeface="Arial" pitchFamily="34" charset="0"/>
          <a:cs typeface="Arial" pitchFamily="34" charset="0"/>
        </a:defRPr>
      </a:lvl8pPr>
      <a:lvl9pPr marL="1991254" algn="l" defTabSz="497814" rtl="0" fontAlgn="base">
        <a:lnSpc>
          <a:spcPts val="3376"/>
        </a:lnSpc>
        <a:spcBef>
          <a:spcPct val="0"/>
        </a:spcBef>
        <a:spcAft>
          <a:spcPct val="0"/>
        </a:spcAft>
        <a:defRPr sz="2600" b="1">
          <a:solidFill>
            <a:schemeClr val="tx2"/>
          </a:solidFill>
          <a:latin typeface="Arial" pitchFamily="34" charset="0"/>
          <a:cs typeface="Arial" pitchFamily="34" charset="0"/>
        </a:defRPr>
      </a:lvl9pPr>
    </p:titleStyle>
    <p:bodyStyle>
      <a:lvl1pPr marL="296863" indent="-296863" algn="l" defTabSz="496888" rtl="0" eaLnBrk="0" fontAlgn="base" hangingPunct="0">
        <a:lnSpc>
          <a:spcPts val="3925"/>
        </a:lnSpc>
        <a:spcBef>
          <a:spcPct val="0"/>
        </a:spcBef>
        <a:spcAft>
          <a:spcPts val="1313"/>
        </a:spcAft>
        <a:buClr>
          <a:srgbClr val="E21836"/>
        </a:buClr>
        <a:buSzPct val="100000"/>
        <a:buFont typeface="Wingdings" pitchFamily="2" charset="2"/>
        <a:buChar char="§"/>
        <a:defRPr sz="2400" kern="1200" spc="33">
          <a:solidFill>
            <a:srgbClr val="595959"/>
          </a:solidFill>
          <a:latin typeface="+mn-lt"/>
          <a:ea typeface="+mn-ea"/>
          <a:cs typeface="Arial"/>
        </a:defRPr>
      </a:lvl1pPr>
      <a:lvl2pPr marL="512763" indent="-225425" algn="l" defTabSz="496888" rtl="0" eaLnBrk="0" fontAlgn="base" hangingPunct="0">
        <a:lnSpc>
          <a:spcPts val="3488"/>
        </a:lnSpc>
        <a:spcBef>
          <a:spcPct val="0"/>
        </a:spcBef>
        <a:spcAft>
          <a:spcPts val="1088"/>
        </a:spcAft>
        <a:buClr>
          <a:srgbClr val="E21836"/>
        </a:buClr>
        <a:buFont typeface="Arial" panose="020B0604020202020204" pitchFamily="34" charset="0"/>
        <a:buChar char="•"/>
        <a:defRPr sz="2000" kern="1200" spc="33">
          <a:solidFill>
            <a:srgbClr val="595959"/>
          </a:solidFill>
          <a:latin typeface="+mn-lt"/>
          <a:ea typeface="+mn-ea"/>
          <a:cs typeface="Arial"/>
        </a:defRPr>
      </a:lvl2pPr>
      <a:lvl3pPr marL="742950" indent="-238125" algn="l" defTabSz="677863" rtl="0" eaLnBrk="0" fontAlgn="base" hangingPunct="0">
        <a:lnSpc>
          <a:spcPts val="3263"/>
        </a:lnSpc>
        <a:spcBef>
          <a:spcPct val="0"/>
        </a:spcBef>
        <a:spcAft>
          <a:spcPts val="1088"/>
        </a:spcAft>
        <a:buClr>
          <a:srgbClr val="E21836"/>
        </a:buClr>
        <a:buFont typeface="Lucida Grande" pitchFamily="2"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de-DE"/>
      </a:defPPr>
      <a:lvl1pPr marL="0" algn="l" defTabSz="497814" rtl="0" eaLnBrk="1" latinLnBrk="0" hangingPunct="1">
        <a:defRPr sz="2000" kern="1200">
          <a:solidFill>
            <a:schemeClr val="tx1"/>
          </a:solidFill>
          <a:latin typeface="+mn-lt"/>
          <a:ea typeface="+mn-ea"/>
          <a:cs typeface="+mn-cs"/>
        </a:defRPr>
      </a:lvl1pPr>
      <a:lvl2pPr marL="497814" algn="l" defTabSz="497814" rtl="0" eaLnBrk="1" latinLnBrk="0" hangingPunct="1">
        <a:defRPr sz="2000" kern="1200">
          <a:solidFill>
            <a:schemeClr val="tx1"/>
          </a:solidFill>
          <a:latin typeface="+mn-lt"/>
          <a:ea typeface="+mn-ea"/>
          <a:cs typeface="+mn-cs"/>
        </a:defRPr>
      </a:lvl2pPr>
      <a:lvl3pPr marL="995627" algn="l" defTabSz="497814" rtl="0" eaLnBrk="1" latinLnBrk="0" hangingPunct="1">
        <a:defRPr sz="2000" kern="1200">
          <a:solidFill>
            <a:schemeClr val="tx1"/>
          </a:solidFill>
          <a:latin typeface="+mn-lt"/>
          <a:ea typeface="+mn-ea"/>
          <a:cs typeface="+mn-cs"/>
        </a:defRPr>
      </a:lvl3pPr>
      <a:lvl4pPr marL="1493441" algn="l" defTabSz="497814" rtl="0" eaLnBrk="1" latinLnBrk="0" hangingPunct="1">
        <a:defRPr sz="2000" kern="1200">
          <a:solidFill>
            <a:schemeClr val="tx1"/>
          </a:solidFill>
          <a:latin typeface="+mn-lt"/>
          <a:ea typeface="+mn-ea"/>
          <a:cs typeface="+mn-cs"/>
        </a:defRPr>
      </a:lvl4pPr>
      <a:lvl5pPr marL="1991254" algn="l" defTabSz="497814" rtl="0" eaLnBrk="1" latinLnBrk="0" hangingPunct="1">
        <a:defRPr sz="2000" kern="1200">
          <a:solidFill>
            <a:schemeClr val="tx1"/>
          </a:solidFill>
          <a:latin typeface="+mn-lt"/>
          <a:ea typeface="+mn-ea"/>
          <a:cs typeface="+mn-cs"/>
        </a:defRPr>
      </a:lvl5pPr>
      <a:lvl6pPr marL="2489068" algn="l" defTabSz="497814" rtl="0" eaLnBrk="1" latinLnBrk="0" hangingPunct="1">
        <a:defRPr sz="2000" kern="1200">
          <a:solidFill>
            <a:schemeClr val="tx1"/>
          </a:solidFill>
          <a:latin typeface="+mn-lt"/>
          <a:ea typeface="+mn-ea"/>
          <a:cs typeface="+mn-cs"/>
        </a:defRPr>
      </a:lvl6pPr>
      <a:lvl7pPr marL="2986881" algn="l" defTabSz="497814" rtl="0" eaLnBrk="1" latinLnBrk="0" hangingPunct="1">
        <a:defRPr sz="2000" kern="1200">
          <a:solidFill>
            <a:schemeClr val="tx1"/>
          </a:solidFill>
          <a:latin typeface="+mn-lt"/>
          <a:ea typeface="+mn-ea"/>
          <a:cs typeface="+mn-cs"/>
        </a:defRPr>
      </a:lvl7pPr>
      <a:lvl8pPr marL="3484696" algn="l" defTabSz="497814" rtl="0" eaLnBrk="1" latinLnBrk="0" hangingPunct="1">
        <a:defRPr sz="2000" kern="1200">
          <a:solidFill>
            <a:schemeClr val="tx1"/>
          </a:solidFill>
          <a:latin typeface="+mn-lt"/>
          <a:ea typeface="+mn-ea"/>
          <a:cs typeface="+mn-cs"/>
        </a:defRPr>
      </a:lvl8pPr>
      <a:lvl9pPr marL="3982509" algn="l" defTabSz="49781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70000">
              <a:srgbClr val="006699">
                <a:lumMod val="70000"/>
              </a:srgbClr>
            </a:gs>
            <a:gs pos="10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693400" cy="7561263"/>
          </a:xfrm>
          <a:prstGeom prst="rect">
            <a:avLst/>
          </a:prstGeom>
          <a:effectLst>
            <a:glow rad="127000">
              <a:schemeClr val="accent1">
                <a:alpha val="0"/>
              </a:schemeClr>
            </a:glow>
          </a:effectLst>
        </p:spPr>
      </p:pic>
      <p:sp>
        <p:nvSpPr>
          <p:cNvPr id="9" name="Title Placeholder 8"/>
          <p:cNvSpPr>
            <a:spLocks noGrp="1"/>
          </p:cNvSpPr>
          <p:nvPr>
            <p:ph type="title"/>
          </p:nvPr>
        </p:nvSpPr>
        <p:spPr>
          <a:xfrm>
            <a:off x="0" y="2520421"/>
            <a:ext cx="10693400" cy="1260211"/>
          </a:xfrm>
          <a:prstGeom prst="rect">
            <a:avLst/>
          </a:prstGeom>
        </p:spPr>
        <p:txBody>
          <a:bodyPr vert="horz" lIns="360000" tIns="45720" rIns="360000" bIns="45720" rtlCol="0" anchor="ctr">
            <a:normAutofit/>
          </a:bodyPr>
          <a:lstStyle/>
          <a:p>
            <a:r>
              <a:rPr lang="en-US" dirty="0"/>
              <a:t>CLICK TO EDIT MASTER TITLE STYLE</a:t>
            </a:r>
            <a:endParaRPr lang="nl-BE"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348" y="-347761"/>
            <a:ext cx="4634711" cy="2867198"/>
          </a:xfrm>
          <a:prstGeom prst="rect">
            <a:avLst/>
          </a:prstGeom>
        </p:spPr>
      </p:pic>
    </p:spTree>
    <p:extLst>
      <p:ext uri="{BB962C8B-B14F-4D97-AF65-F5344CB8AC3E}">
        <p14:creationId xmlns:p14="http://schemas.microsoft.com/office/powerpoint/2010/main" val="3533282637"/>
      </p:ext>
    </p:extLst>
  </p:cSld>
  <p:clrMap bg1="lt1" tx1="dk1" bg2="lt2" tx2="dk2" accent1="accent1" accent2="accent2" accent3="accent3" accent4="accent4" accent5="accent5" accent6="accent6" hlink="hlink" folHlink="folHlink"/>
  <p:sldLayoutIdLst>
    <p:sldLayoutId id="2147491460" r:id="rId1"/>
    <p:sldLayoutId id="2147491461" r:id="rId2"/>
  </p:sldLayoutIdLst>
  <p:hf hdr="0" dt="0"/>
  <p:txStyles>
    <p:titleStyle>
      <a:lvl1pPr algn="l" defTabSz="1008126" rtl="0" eaLnBrk="1" latinLnBrk="0" hangingPunct="1">
        <a:spcBef>
          <a:spcPct val="0"/>
        </a:spcBef>
        <a:buNone/>
        <a:defRPr sz="3087" b="1" kern="1200" spc="0">
          <a:solidFill>
            <a:schemeClr val="bg1"/>
          </a:solidFill>
          <a:latin typeface="Arial" panose="020B0604020202020204" pitchFamily="34" charset="0"/>
          <a:ea typeface="+mj-ea"/>
          <a:cs typeface="Arial" panose="020B0604020202020204" pitchFamily="34" charset="0"/>
        </a:defRPr>
      </a:lvl1pPr>
    </p:titleStyle>
    <p:bodyStyle>
      <a:lvl1pPr marL="378047" indent="-378047" algn="l" defTabSz="1008126" rtl="0" eaLnBrk="1" latinLnBrk="0" hangingPunct="1">
        <a:spcBef>
          <a:spcPct val="20000"/>
        </a:spcBef>
        <a:buFont typeface="Arial" panose="020B0604020202020204" pitchFamily="34" charset="0"/>
        <a:buChar char="•"/>
        <a:defRPr sz="3528" kern="1200">
          <a:solidFill>
            <a:schemeClr val="tx1"/>
          </a:solidFill>
          <a:latin typeface="+mn-lt"/>
          <a:ea typeface="+mn-ea"/>
          <a:cs typeface="+mn-cs"/>
        </a:defRPr>
      </a:lvl1pPr>
      <a:lvl2pPr marL="819102" indent="-315039" algn="l" defTabSz="1008126" rtl="0" eaLnBrk="1" latinLnBrk="0" hangingPunct="1">
        <a:spcBef>
          <a:spcPct val="20000"/>
        </a:spcBef>
        <a:buFont typeface="Arial" panose="020B0604020202020204" pitchFamily="34" charset="0"/>
        <a:buChar char="–"/>
        <a:defRPr sz="3087" kern="1200">
          <a:solidFill>
            <a:schemeClr val="tx1"/>
          </a:solidFill>
          <a:latin typeface="+mn-lt"/>
          <a:ea typeface="+mn-ea"/>
          <a:cs typeface="+mn-cs"/>
        </a:defRPr>
      </a:lvl2pPr>
      <a:lvl3pPr marL="1260158" indent="-252032" algn="l" defTabSz="1008126" rtl="0" eaLnBrk="1" latinLnBrk="0" hangingPunct="1">
        <a:spcBef>
          <a:spcPct val="20000"/>
        </a:spcBef>
        <a:buFont typeface="Arial" panose="020B0604020202020204" pitchFamily="34" charset="0"/>
        <a:buChar char="•"/>
        <a:defRPr sz="2646" kern="1200">
          <a:solidFill>
            <a:schemeClr val="tx1"/>
          </a:solidFill>
          <a:latin typeface="+mn-lt"/>
          <a:ea typeface="+mn-ea"/>
          <a:cs typeface="+mn-cs"/>
        </a:defRPr>
      </a:lvl3pPr>
      <a:lvl4pPr marL="1764221"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4pPr>
      <a:lvl5pPr marL="2268284"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5pPr>
      <a:lvl6pPr marL="2772347"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6pPr>
      <a:lvl7pPr marL="3276410"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7pPr>
      <a:lvl8pPr marL="3780473"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8pPr>
      <a:lvl9pPr marL="4284536"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9pPr>
    </p:bodyStyle>
    <p:otherStyle>
      <a:defPPr>
        <a:defRPr lang="nl-BE"/>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8565" r="57543" b="27063"/>
          <a:stretch/>
        </p:blipFill>
        <p:spPr>
          <a:xfrm>
            <a:off x="8883493" y="128594"/>
            <a:ext cx="1599978" cy="801305"/>
          </a:xfrm>
          <a:prstGeom prst="rect">
            <a:avLst/>
          </a:prstGeom>
        </p:spPr>
      </p:pic>
      <p:sp>
        <p:nvSpPr>
          <p:cNvPr id="8" name="Title Placeholder 7"/>
          <p:cNvSpPr>
            <a:spLocks noGrp="1"/>
          </p:cNvSpPr>
          <p:nvPr>
            <p:ph type="title"/>
          </p:nvPr>
        </p:nvSpPr>
        <p:spPr>
          <a:xfrm>
            <a:off x="534670" y="302803"/>
            <a:ext cx="8180405" cy="627096"/>
          </a:xfrm>
          <a:prstGeom prst="rect">
            <a:avLst/>
          </a:prstGeom>
        </p:spPr>
        <p:txBody>
          <a:bodyPr vert="horz" lIns="91440" tIns="45720" rIns="91440" bIns="45720" rtlCol="0" anchor="ctr">
            <a:normAutofit/>
          </a:bodyPr>
          <a:lstStyle/>
          <a:p>
            <a:r>
              <a:rPr lang="en-US"/>
              <a:t>Click to edit Master title style</a:t>
            </a:r>
            <a:endParaRPr lang="nl-BE" dirty="0"/>
          </a:p>
        </p:txBody>
      </p:sp>
    </p:spTree>
    <p:extLst>
      <p:ext uri="{BB962C8B-B14F-4D97-AF65-F5344CB8AC3E}">
        <p14:creationId xmlns:p14="http://schemas.microsoft.com/office/powerpoint/2010/main" val="3093685202"/>
      </p:ext>
    </p:extLst>
  </p:cSld>
  <p:clrMap bg1="lt1" tx1="dk1" bg2="lt2" tx2="dk2" accent1="accent1" accent2="accent2" accent3="accent3" accent4="accent4" accent5="accent5" accent6="accent6" hlink="hlink" folHlink="folHlink"/>
  <p:sldLayoutIdLst>
    <p:sldLayoutId id="2147491428" r:id="rId1"/>
    <p:sldLayoutId id="2147491430" r:id="rId2"/>
  </p:sldLayoutIdLst>
  <p:hf hdr="0" dt="0"/>
  <p:txStyles>
    <p:titleStyle>
      <a:lvl1pPr algn="l" defTabSz="802020" rtl="0" eaLnBrk="1" latinLnBrk="0" hangingPunct="1">
        <a:spcBef>
          <a:spcPct val="0"/>
        </a:spcBef>
        <a:buNone/>
        <a:defRPr sz="2456" kern="1200" spc="0">
          <a:solidFill>
            <a:srgbClr val="006699"/>
          </a:solidFill>
          <a:latin typeface="Arial" panose="020B0604020202020204" pitchFamily="34" charset="0"/>
          <a:ea typeface="+mj-ea"/>
          <a:cs typeface="Arial" panose="020B0604020202020204" pitchFamily="34" charset="0"/>
        </a:defRPr>
      </a:lvl1pPr>
    </p:titleStyle>
    <p:bodyStyle>
      <a:lvl1pPr marL="300758" indent="-300758" algn="l" defTabSz="802020" rtl="0" eaLnBrk="1" latinLnBrk="0" hangingPunct="1">
        <a:spcBef>
          <a:spcPct val="20000"/>
        </a:spcBef>
        <a:buFont typeface="Arial" panose="020B0604020202020204" pitchFamily="34" charset="0"/>
        <a:buChar char="•"/>
        <a:defRPr sz="2807" kern="1200">
          <a:solidFill>
            <a:srgbClr val="67737A"/>
          </a:solidFill>
          <a:latin typeface="Arial" panose="020B0604020202020204" pitchFamily="34" charset="0"/>
          <a:ea typeface="+mn-ea"/>
          <a:cs typeface="Arial" panose="020B0604020202020204" pitchFamily="34" charset="0"/>
        </a:defRPr>
      </a:lvl1pPr>
      <a:lvl2pPr marL="651641" indent="-250631" algn="l" defTabSz="802020" rtl="0" eaLnBrk="1" latinLnBrk="0" hangingPunct="1">
        <a:spcBef>
          <a:spcPct val="20000"/>
        </a:spcBef>
        <a:buFont typeface="Arial" panose="020B0604020202020204" pitchFamily="34" charset="0"/>
        <a:buChar char="–"/>
        <a:defRPr sz="2456" kern="1200">
          <a:solidFill>
            <a:srgbClr val="67737A"/>
          </a:solidFill>
          <a:latin typeface="Arial" panose="020B0604020202020204" pitchFamily="34" charset="0"/>
          <a:ea typeface="+mn-ea"/>
          <a:cs typeface="Arial" panose="020B0604020202020204" pitchFamily="34" charset="0"/>
        </a:defRPr>
      </a:lvl2pPr>
      <a:lvl3pPr marL="1002525" indent="-200505" algn="l" defTabSz="802020" rtl="0" eaLnBrk="1" latinLnBrk="0" hangingPunct="1">
        <a:spcBef>
          <a:spcPct val="20000"/>
        </a:spcBef>
        <a:buFont typeface="Arial" panose="020B0604020202020204" pitchFamily="34" charset="0"/>
        <a:buChar char="•"/>
        <a:defRPr sz="2105" kern="1200">
          <a:solidFill>
            <a:srgbClr val="67737A"/>
          </a:solidFill>
          <a:latin typeface="Arial" panose="020B0604020202020204" pitchFamily="34" charset="0"/>
          <a:ea typeface="+mn-ea"/>
          <a:cs typeface="Arial" panose="020B0604020202020204" pitchFamily="34" charset="0"/>
        </a:defRPr>
      </a:lvl3pPr>
      <a:lvl4pPr marL="1403535" indent="-200505" algn="l" defTabSz="802020" rtl="0" eaLnBrk="1" latinLnBrk="0" hangingPunct="1">
        <a:spcBef>
          <a:spcPct val="20000"/>
        </a:spcBef>
        <a:buFont typeface="Arial" panose="020B0604020202020204" pitchFamily="34" charset="0"/>
        <a:buChar char="–"/>
        <a:defRPr sz="1754" kern="1200">
          <a:solidFill>
            <a:srgbClr val="67737A"/>
          </a:solidFill>
          <a:latin typeface="Arial" panose="020B0604020202020204" pitchFamily="34" charset="0"/>
          <a:ea typeface="+mn-ea"/>
          <a:cs typeface="Arial" panose="020B0604020202020204" pitchFamily="34" charset="0"/>
        </a:defRPr>
      </a:lvl4pPr>
      <a:lvl5pPr marL="1804546" indent="-200505" algn="l" defTabSz="802020" rtl="0" eaLnBrk="1" latinLnBrk="0" hangingPunct="1">
        <a:spcBef>
          <a:spcPct val="20000"/>
        </a:spcBef>
        <a:buFont typeface="Arial" panose="020B0604020202020204" pitchFamily="34" charset="0"/>
        <a:buChar char="»"/>
        <a:defRPr sz="1754" kern="1200">
          <a:solidFill>
            <a:srgbClr val="67737A"/>
          </a:solidFill>
          <a:latin typeface="Arial" panose="020B0604020202020204" pitchFamily="34" charset="0"/>
          <a:ea typeface="+mn-ea"/>
          <a:cs typeface="Arial" panose="020B0604020202020204" pitchFamily="34" charset="0"/>
        </a:defRPr>
      </a:lvl5pPr>
      <a:lvl6pPr marL="220555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6pPr>
      <a:lvl7pPr marL="260656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7pPr>
      <a:lvl8pPr marL="300757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8pPr>
      <a:lvl9pPr marL="340858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9pPr>
    </p:bodyStyle>
    <p:otherStyle>
      <a:defPPr>
        <a:defRPr lang="nl-BE"/>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70000">
              <a:srgbClr val="006699">
                <a:lumMod val="70000"/>
              </a:srgbClr>
            </a:gs>
            <a:gs pos="10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693400" cy="7561263"/>
          </a:xfrm>
          <a:prstGeom prst="rect">
            <a:avLst/>
          </a:prstGeom>
          <a:effectLst>
            <a:glow rad="127000">
              <a:schemeClr val="accent1">
                <a:alpha val="0"/>
              </a:schemeClr>
            </a:glow>
          </a:effectLst>
        </p:spPr>
      </p:pic>
      <p:sp>
        <p:nvSpPr>
          <p:cNvPr id="9" name="Title Placeholder 8"/>
          <p:cNvSpPr>
            <a:spLocks noGrp="1"/>
          </p:cNvSpPr>
          <p:nvPr>
            <p:ph type="title"/>
          </p:nvPr>
        </p:nvSpPr>
        <p:spPr>
          <a:xfrm>
            <a:off x="0" y="2520421"/>
            <a:ext cx="10693400" cy="1260211"/>
          </a:xfrm>
          <a:prstGeom prst="rect">
            <a:avLst/>
          </a:prstGeom>
        </p:spPr>
        <p:txBody>
          <a:bodyPr vert="horz" lIns="360000" tIns="45720" rIns="360000" bIns="45720" rtlCol="0" anchor="ctr">
            <a:normAutofit/>
          </a:bodyPr>
          <a:lstStyle/>
          <a:p>
            <a:r>
              <a:rPr lang="en-US"/>
              <a:t>Click to edit Master title style</a:t>
            </a:r>
            <a:endParaRPr lang="nl-BE"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349" y="-347761"/>
            <a:ext cx="4634711" cy="2867198"/>
          </a:xfrm>
          <a:prstGeom prst="rect">
            <a:avLst/>
          </a:prstGeom>
        </p:spPr>
      </p:pic>
    </p:spTree>
    <p:extLst>
      <p:ext uri="{BB962C8B-B14F-4D97-AF65-F5344CB8AC3E}">
        <p14:creationId xmlns:p14="http://schemas.microsoft.com/office/powerpoint/2010/main" val="1944451446"/>
      </p:ext>
    </p:extLst>
  </p:cSld>
  <p:clrMap bg1="lt1" tx1="dk1" bg2="lt2" tx2="dk2" accent1="accent1" accent2="accent2" accent3="accent3" accent4="accent4" accent5="accent5" accent6="accent6" hlink="hlink" folHlink="folHlink"/>
  <p:sldLayoutIdLst>
    <p:sldLayoutId id="2147491445" r:id="rId1"/>
    <p:sldLayoutId id="2147491446" r:id="rId2"/>
  </p:sldLayoutIdLst>
  <p:hf hdr="0" ftr="0" dt="0"/>
  <p:txStyles>
    <p:titleStyle>
      <a:lvl1pPr algn="l" defTabSz="802020" rtl="0" eaLnBrk="1" latinLnBrk="0" hangingPunct="1">
        <a:spcBef>
          <a:spcPct val="0"/>
        </a:spcBef>
        <a:buNone/>
        <a:defRPr sz="2456" b="1" kern="1200" spc="0">
          <a:solidFill>
            <a:schemeClr val="bg1"/>
          </a:solidFill>
          <a:latin typeface="Arial" panose="020B0604020202020204" pitchFamily="34" charset="0"/>
          <a:ea typeface="+mj-ea"/>
          <a:cs typeface="Arial" panose="020B0604020202020204" pitchFamily="34" charset="0"/>
        </a:defRPr>
      </a:lvl1pPr>
    </p:titleStyle>
    <p:bodyStyle>
      <a:lvl1pPr marL="300758" indent="-300758" algn="l" defTabSz="802020" rtl="0" eaLnBrk="1" latinLnBrk="0" hangingPunct="1">
        <a:spcBef>
          <a:spcPct val="20000"/>
        </a:spcBef>
        <a:buFont typeface="Arial" panose="020B0604020202020204" pitchFamily="34" charset="0"/>
        <a:buChar char="•"/>
        <a:defRPr sz="2807" kern="1200">
          <a:solidFill>
            <a:schemeClr val="tx1"/>
          </a:solidFill>
          <a:latin typeface="+mn-lt"/>
          <a:ea typeface="+mn-ea"/>
          <a:cs typeface="+mn-cs"/>
        </a:defRPr>
      </a:lvl1pPr>
      <a:lvl2pPr marL="651641" indent="-250631" algn="l" defTabSz="802020" rtl="0" eaLnBrk="1" latinLnBrk="0" hangingPunct="1">
        <a:spcBef>
          <a:spcPct val="20000"/>
        </a:spcBef>
        <a:buFont typeface="Arial" panose="020B0604020202020204" pitchFamily="34" charset="0"/>
        <a:buChar char="–"/>
        <a:defRPr sz="2456" kern="1200">
          <a:solidFill>
            <a:schemeClr val="tx1"/>
          </a:solidFill>
          <a:latin typeface="+mn-lt"/>
          <a:ea typeface="+mn-ea"/>
          <a:cs typeface="+mn-cs"/>
        </a:defRPr>
      </a:lvl2pPr>
      <a:lvl3pPr marL="1002525" indent="-200505" algn="l" defTabSz="802020" rtl="0" eaLnBrk="1" latinLnBrk="0" hangingPunct="1">
        <a:spcBef>
          <a:spcPct val="20000"/>
        </a:spcBef>
        <a:buFont typeface="Arial" panose="020B0604020202020204" pitchFamily="34" charset="0"/>
        <a:buChar char="•"/>
        <a:defRPr sz="2105" kern="1200">
          <a:solidFill>
            <a:schemeClr val="tx1"/>
          </a:solidFill>
          <a:latin typeface="+mn-lt"/>
          <a:ea typeface="+mn-ea"/>
          <a:cs typeface="+mn-cs"/>
        </a:defRPr>
      </a:lvl3pPr>
      <a:lvl4pPr marL="1403535"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4pPr>
      <a:lvl5pPr marL="180454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5pPr>
      <a:lvl6pPr marL="220555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6pPr>
      <a:lvl7pPr marL="260656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7pPr>
      <a:lvl8pPr marL="300757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8pPr>
      <a:lvl9pPr marL="340858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9pPr>
    </p:bodyStyle>
    <p:otherStyle>
      <a:defPPr>
        <a:defRPr lang="nl-BE"/>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8.xml"/><Relationship Id="rId5" Type="http://schemas.openxmlformats.org/officeDocument/2006/relationships/image" Target="../media/image28.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en-GB" dirty="0"/>
              <a:t>Introduction of Booster Cushions in R129</a:t>
            </a:r>
            <a:br>
              <a:rPr lang="en-GB" dirty="0"/>
            </a:br>
            <a:br>
              <a:rPr lang="en-GB" dirty="0"/>
            </a:br>
            <a:endParaRPr lang="de-DE" dirty="0"/>
          </a:p>
        </p:txBody>
      </p:sp>
      <p:sp>
        <p:nvSpPr>
          <p:cNvPr id="3" name="Sous-titre 2"/>
          <p:cNvSpPr>
            <a:spLocks noGrp="1"/>
          </p:cNvSpPr>
          <p:nvPr>
            <p:ph type="subTitle" idx="1"/>
          </p:nvPr>
        </p:nvSpPr>
        <p:spPr>
          <a:xfrm>
            <a:off x="3618508" y="4572719"/>
            <a:ext cx="6408712" cy="1716328"/>
          </a:xfrm>
          <a:prstGeom prst="rect">
            <a:avLst/>
          </a:prstGeom>
        </p:spPr>
        <p:txBody>
          <a:bodyPr>
            <a:noAutofit/>
          </a:bodyPr>
          <a:lstStyle/>
          <a:p>
            <a:pPr algn="l"/>
            <a:endParaRPr lang="en-GB" sz="1400" dirty="0">
              <a:solidFill>
                <a:schemeClr val="bg1"/>
              </a:solidFill>
            </a:endParaRPr>
          </a:p>
          <a:p>
            <a:pPr algn="l"/>
            <a:endParaRPr lang="en-GB" sz="1400" dirty="0">
              <a:solidFill>
                <a:schemeClr val="bg1"/>
              </a:solidFill>
            </a:endParaRPr>
          </a:p>
          <a:p>
            <a:pPr marL="0" indent="0" algn="l">
              <a:buNone/>
            </a:pPr>
            <a:endParaRPr lang="en-GB" sz="1400" dirty="0">
              <a:solidFill>
                <a:schemeClr val="bg1"/>
              </a:solidFill>
            </a:endParaRPr>
          </a:p>
          <a:p>
            <a:pPr marL="0" indent="0" algn="l">
              <a:buNone/>
            </a:pPr>
            <a:r>
              <a:rPr lang="en-GB" sz="1400" dirty="0">
                <a:solidFill>
                  <a:schemeClr val="bg1"/>
                </a:solidFill>
              </a:rPr>
              <a:t>		</a:t>
            </a:r>
            <a:r>
              <a:rPr lang="en-GB" sz="1400" dirty="0" err="1">
                <a:solidFill>
                  <a:schemeClr val="bg1"/>
                </a:solidFill>
              </a:rPr>
              <a:t>Clepa</a:t>
            </a:r>
            <a:r>
              <a:rPr lang="en-GB" sz="1400" dirty="0">
                <a:solidFill>
                  <a:schemeClr val="bg1"/>
                </a:solidFill>
              </a:rPr>
              <a:t> Proposal for R129/04 Series of Amendments </a:t>
            </a:r>
          </a:p>
          <a:p>
            <a:pPr marL="0" indent="0" algn="l">
              <a:buNone/>
            </a:pPr>
            <a:r>
              <a:rPr lang="en-GB" sz="1400" dirty="0">
                <a:solidFill>
                  <a:schemeClr val="bg1"/>
                </a:solidFill>
              </a:rPr>
              <a:t>		GRSP  64th Session</a:t>
            </a:r>
          </a:p>
          <a:p>
            <a:pPr marL="0" indent="0" algn="l">
              <a:buNone/>
            </a:pPr>
            <a:r>
              <a:rPr lang="en-GB" sz="1400" dirty="0">
                <a:solidFill>
                  <a:schemeClr val="bg1"/>
                </a:solidFill>
              </a:rPr>
              <a:t>		Farid </a:t>
            </a:r>
            <a:r>
              <a:rPr lang="en-GB" sz="1400" dirty="0" err="1">
                <a:solidFill>
                  <a:schemeClr val="bg1"/>
                </a:solidFill>
              </a:rPr>
              <a:t>Bendjellal</a:t>
            </a:r>
            <a:br>
              <a:rPr lang="en-GB" sz="1400" dirty="0">
                <a:solidFill>
                  <a:schemeClr val="bg1"/>
                </a:solidFill>
              </a:rPr>
            </a:br>
            <a:endParaRPr lang="en-GB" sz="1400" dirty="0">
              <a:solidFill>
                <a:schemeClr val="bg1"/>
              </a:solidFill>
            </a:endParaRPr>
          </a:p>
          <a:p>
            <a:pPr algn="l"/>
            <a:endParaRPr lang="en-GB" sz="1400" dirty="0">
              <a:solidFill>
                <a:schemeClr val="bg1"/>
              </a:solidFill>
            </a:endParaRPr>
          </a:p>
          <a:p>
            <a:pPr algn="l"/>
            <a:endParaRPr lang="en-GB" sz="1400" dirty="0">
              <a:solidFill>
                <a:schemeClr val="bg1"/>
              </a:solidFill>
            </a:endParaRPr>
          </a:p>
        </p:txBody>
      </p:sp>
      <p:sp>
        <p:nvSpPr>
          <p:cNvPr id="4" name="Rectangle 3">
            <a:extLst>
              <a:ext uri="{FF2B5EF4-FFF2-40B4-BE49-F238E27FC236}">
                <a16:creationId xmlns:a16="http://schemas.microsoft.com/office/drawing/2014/main" id="{6D290C80-00FF-49FA-89EC-82846005FC14}"/>
              </a:ext>
            </a:extLst>
          </p:cNvPr>
          <p:cNvSpPr/>
          <p:nvPr/>
        </p:nvSpPr>
        <p:spPr>
          <a:xfrm>
            <a:off x="5346700" y="348886"/>
            <a:ext cx="5346700" cy="923330"/>
          </a:xfrm>
          <a:prstGeom prst="rect">
            <a:avLst/>
          </a:prstGeom>
        </p:spPr>
        <p:txBody>
          <a:bodyPr>
            <a:spAutoFit/>
          </a:bodyPr>
          <a:lstStyle/>
          <a:p>
            <a:r>
              <a:rPr lang="en-GB" dirty="0">
                <a:highlight>
                  <a:srgbClr val="FFFFFF"/>
                </a:highlight>
              </a:rPr>
              <a:t>Informal document GRSP-64-16-Rev.1</a:t>
            </a:r>
          </a:p>
          <a:p>
            <a:r>
              <a:rPr lang="en-GB" dirty="0">
                <a:highlight>
                  <a:srgbClr val="FFFFFF"/>
                </a:highlight>
              </a:rPr>
              <a:t>(64th GRSP, 11-14 December 2018</a:t>
            </a:r>
          </a:p>
          <a:p>
            <a:r>
              <a:rPr lang="en-GB" dirty="0">
                <a:highlight>
                  <a:srgbClr val="FFFFFF"/>
                </a:highlight>
              </a:rPr>
              <a:t> agenda item 19)</a:t>
            </a:r>
          </a:p>
        </p:txBody>
      </p:sp>
    </p:spTree>
    <p:extLst>
      <p:ext uri="{BB962C8B-B14F-4D97-AF65-F5344CB8AC3E}">
        <p14:creationId xmlns:p14="http://schemas.microsoft.com/office/powerpoint/2010/main" val="118105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sz="2400" b="1" dirty="0"/>
              <a:t>Reason for a height check procedure</a:t>
            </a:r>
          </a:p>
        </p:txBody>
      </p:sp>
      <p:sp>
        <p:nvSpPr>
          <p:cNvPr id="2" name="Espace réservé du texte 1"/>
          <p:cNvSpPr>
            <a:spLocks noGrp="1"/>
          </p:cNvSpPr>
          <p:nvPr>
            <p:ph sz="quarter" idx="10"/>
          </p:nvPr>
        </p:nvSpPr>
        <p:spPr>
          <a:xfrm>
            <a:off x="267494" y="1050026"/>
            <a:ext cx="3774797" cy="5682933"/>
          </a:xfrm>
        </p:spPr>
        <p:txBody>
          <a:bodyPr/>
          <a:lstStyle/>
          <a:p>
            <a:pPr>
              <a:lnSpc>
                <a:spcPct val="100000"/>
              </a:lnSpc>
              <a:spcAft>
                <a:spcPts val="1200"/>
              </a:spcAft>
            </a:pPr>
            <a:r>
              <a:rPr lang="en-GB" sz="1600" dirty="0"/>
              <a:t>In R129 the protection for children in side impacts shall be improved if they are seated on booster cushions</a:t>
            </a:r>
          </a:p>
          <a:p>
            <a:pPr>
              <a:lnSpc>
                <a:spcPct val="100000"/>
              </a:lnSpc>
              <a:spcAft>
                <a:spcPts val="1200"/>
              </a:spcAft>
            </a:pPr>
            <a:r>
              <a:rPr lang="en-GB" sz="1600" dirty="0"/>
              <a:t>Intention is to let children on booster cushions also benefit from the same side protection  as is provided for adults.</a:t>
            </a:r>
          </a:p>
          <a:p>
            <a:pPr>
              <a:lnSpc>
                <a:spcPct val="100000"/>
              </a:lnSpc>
              <a:spcAft>
                <a:spcPts val="1200"/>
              </a:spcAft>
            </a:pPr>
            <a:r>
              <a:rPr lang="en-GB" sz="1600" dirty="0"/>
              <a:t>To achieve this the head of a child needs to be placed  at the same height of a  5% female occupant</a:t>
            </a:r>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en-GB" altLang="de-DE" sz="900" smtClean="0"/>
              <a:pPr>
                <a:defRPr/>
              </a:pPr>
              <a:t>10</a:t>
            </a:fld>
            <a:endParaRPr lang="en-GB" altLang="de-DE" sz="900" dirty="0"/>
          </a:p>
        </p:txBody>
      </p:sp>
      <p:sp>
        <p:nvSpPr>
          <p:cNvPr id="18" name="Espace réservé du texte 1"/>
          <p:cNvSpPr txBox="1">
            <a:spLocks/>
          </p:cNvSpPr>
          <p:nvPr/>
        </p:nvSpPr>
        <p:spPr>
          <a:xfrm>
            <a:off x="2754412" y="5854061"/>
            <a:ext cx="5832648" cy="913480"/>
          </a:xfrm>
          <a:prstGeom prst="rect">
            <a:avLst/>
          </a:prstGeom>
          <a:ln>
            <a:noFill/>
          </a:ln>
        </p:spPr>
        <p:txBody>
          <a:bodyPr vert="horz" lIns="0" tIns="0" rIns="99562" bIns="49782"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spcAft>
                <a:spcPts val="1200"/>
              </a:spcAft>
              <a:buNone/>
            </a:pPr>
            <a:r>
              <a:rPr lang="en-GB" sz="2400" b="1" dirty="0">
                <a:solidFill>
                  <a:srgbClr val="FF0000"/>
                </a:solidFill>
              </a:rPr>
              <a:t>A procedure is needed to check if a booster cushion fulfils this requirement.</a:t>
            </a:r>
          </a:p>
          <a:p>
            <a:pPr marL="0" indent="0">
              <a:lnSpc>
                <a:spcPct val="100000"/>
              </a:lnSpc>
              <a:spcAft>
                <a:spcPts val="1200"/>
              </a:spcAft>
              <a:buFont typeface="Arial" pitchFamily="34" charset="0"/>
              <a:buNone/>
            </a:pPr>
            <a:endParaRPr lang="en-GB" sz="2400" i="1" dirty="0">
              <a:solidFill>
                <a:srgbClr val="FF0000"/>
              </a:solidFill>
            </a:endParaRPr>
          </a:p>
          <a:p>
            <a:pPr marL="0" indent="0">
              <a:lnSpc>
                <a:spcPct val="100000"/>
              </a:lnSpc>
              <a:spcAft>
                <a:spcPts val="1200"/>
              </a:spcAft>
              <a:buFont typeface="Arial" pitchFamily="34" charset="0"/>
              <a:buNone/>
            </a:pPr>
            <a:endParaRPr lang="en-GB" sz="2400" dirty="0">
              <a:solidFill>
                <a:srgbClr val="FF0000"/>
              </a:solidFill>
            </a:endParaRPr>
          </a:p>
        </p:txBody>
      </p:sp>
      <p:sp>
        <p:nvSpPr>
          <p:cNvPr id="19" name="Espace réservé du texte 1"/>
          <p:cNvSpPr txBox="1">
            <a:spLocks/>
          </p:cNvSpPr>
          <p:nvPr/>
        </p:nvSpPr>
        <p:spPr>
          <a:xfrm>
            <a:off x="325016" y="4063834"/>
            <a:ext cx="3717275" cy="940888"/>
          </a:xfrm>
          <a:prstGeom prst="rect">
            <a:avLst/>
          </a:prstGeom>
        </p:spPr>
        <p:txBody>
          <a:bodyPr/>
          <a:lstStyle>
            <a:lvl1pPr marL="297306" indent="-297306" algn="l" defTabSz="802020" rtl="0" eaLnBrk="1" latinLnBrk="0" hangingPunct="1">
              <a:spcBef>
                <a:spcPct val="20000"/>
              </a:spcBef>
              <a:buFont typeface="Arial" panose="020B0604020202020204" pitchFamily="34" charset="0"/>
              <a:buChar char="»"/>
              <a:defRPr sz="3300" kern="1200">
                <a:solidFill>
                  <a:srgbClr val="67737A"/>
                </a:solidFill>
                <a:latin typeface="+mn-lt"/>
                <a:ea typeface="+mn-ea"/>
                <a:cs typeface="Arial" panose="020B0604020202020204" pitchFamily="34" charset="0"/>
              </a:defRPr>
            </a:lvl1pPr>
            <a:lvl2pPr marL="513371" indent="-226437" algn="l" defTabSz="802020" rtl="0" eaLnBrk="1" latinLnBrk="0" hangingPunct="1">
              <a:spcBef>
                <a:spcPct val="20000"/>
              </a:spcBef>
              <a:buFont typeface="Wingdings" pitchFamily="2" charset="2"/>
              <a:buChar char="§"/>
              <a:defRPr sz="2456" kern="1200">
                <a:solidFill>
                  <a:srgbClr val="67737A"/>
                </a:solidFill>
                <a:latin typeface="+mn-lt"/>
                <a:ea typeface="+mn-ea"/>
                <a:cs typeface="Arial" panose="020B0604020202020204" pitchFamily="34" charset="0"/>
              </a:defRPr>
            </a:lvl2pPr>
            <a:lvl3pPr marL="743264" indent="-238536" algn="l" defTabSz="802020" rtl="0" eaLnBrk="1" latinLnBrk="0" hangingPunct="1">
              <a:spcBef>
                <a:spcPct val="20000"/>
              </a:spcBef>
              <a:buFont typeface="Arial" panose="020B0604020202020204" pitchFamily="34" charset="0"/>
              <a:buChar char="•"/>
              <a:defRPr sz="2105" kern="1200">
                <a:solidFill>
                  <a:srgbClr val="67737A"/>
                </a:solidFill>
                <a:latin typeface="+mn-lt"/>
                <a:ea typeface="+mn-ea"/>
                <a:cs typeface="Arial" panose="020B0604020202020204" pitchFamily="34" charset="0"/>
              </a:defRPr>
            </a:lvl3pPr>
            <a:lvl4pPr marL="1403535" indent="-200505" algn="l" defTabSz="802020" rtl="0" eaLnBrk="1" latinLnBrk="0" hangingPunct="1">
              <a:spcBef>
                <a:spcPct val="20000"/>
              </a:spcBef>
              <a:buFont typeface="Arial" panose="020B0604020202020204" pitchFamily="34" charset="0"/>
              <a:buChar char="–"/>
              <a:defRPr sz="1754" kern="1200">
                <a:solidFill>
                  <a:srgbClr val="67737A"/>
                </a:solidFill>
                <a:latin typeface="Arial" panose="020B0604020202020204" pitchFamily="34" charset="0"/>
                <a:ea typeface="+mn-ea"/>
                <a:cs typeface="Arial" panose="020B0604020202020204" pitchFamily="34" charset="0"/>
              </a:defRPr>
            </a:lvl4pPr>
            <a:lvl5pPr marL="1804546" indent="-200505" algn="l" defTabSz="802020" rtl="0" eaLnBrk="1" latinLnBrk="0" hangingPunct="1">
              <a:spcBef>
                <a:spcPct val="20000"/>
              </a:spcBef>
              <a:buFont typeface="Arial" panose="020B0604020202020204" pitchFamily="34" charset="0"/>
              <a:buChar char="»"/>
              <a:defRPr sz="1754" kern="1200">
                <a:solidFill>
                  <a:srgbClr val="67737A"/>
                </a:solidFill>
                <a:latin typeface="Arial" panose="020B0604020202020204" pitchFamily="34" charset="0"/>
                <a:ea typeface="+mn-ea"/>
                <a:cs typeface="Arial" panose="020B0604020202020204" pitchFamily="34" charset="0"/>
              </a:defRPr>
            </a:lvl5pPr>
            <a:lvl6pPr marL="220555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6pPr>
            <a:lvl7pPr marL="260656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7pPr>
            <a:lvl8pPr marL="300757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8pPr>
            <a:lvl9pPr marL="340858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9pPr>
          </a:lstStyle>
          <a:p>
            <a:pPr>
              <a:lnSpc>
                <a:spcPct val="100000"/>
              </a:lnSpc>
              <a:spcAft>
                <a:spcPts val="1200"/>
              </a:spcAft>
              <a:buFont typeface="Arial" panose="020B0604020202020204" pitchFamily="34" charset="0"/>
              <a:buChar char="•"/>
            </a:pPr>
            <a:r>
              <a:rPr lang="en-GB" sz="1600" dirty="0">
                <a:solidFill>
                  <a:schemeClr val="tx1"/>
                </a:solidFill>
              </a:rPr>
              <a:t>Height of HIII 5% female dummy‘s head sitting on a R129 test bench is 770 mm.</a:t>
            </a:r>
          </a:p>
          <a:p>
            <a:pPr>
              <a:lnSpc>
                <a:spcPct val="100000"/>
              </a:lnSpc>
              <a:spcAft>
                <a:spcPts val="1200"/>
              </a:spcAft>
              <a:buFont typeface="Arial" panose="020B0604020202020204" pitchFamily="34" charset="0"/>
              <a:buChar char="•"/>
            </a:pPr>
            <a:r>
              <a:rPr lang="en-GB" sz="1600" dirty="0">
                <a:solidFill>
                  <a:schemeClr val="tx1"/>
                </a:solidFill>
              </a:rPr>
              <a:t>A booster cushion needs to lift child‘s head to at least this height</a:t>
            </a:r>
            <a:endParaRPr lang="en-GB" sz="1600" dirty="0"/>
          </a:p>
        </p:txBody>
      </p:sp>
      <p:pic>
        <p:nvPicPr>
          <p:cNvPr id="6" name="Image 5"/>
          <p:cNvPicPr>
            <a:picLocks noChangeAspect="1"/>
          </p:cNvPicPr>
          <p:nvPr/>
        </p:nvPicPr>
        <p:blipFill>
          <a:blip r:embed="rId2"/>
          <a:stretch>
            <a:fillRect/>
          </a:stretch>
        </p:blipFill>
        <p:spPr>
          <a:xfrm>
            <a:off x="5659872" y="1233513"/>
            <a:ext cx="3384376" cy="2678914"/>
          </a:xfrm>
          <a:prstGeom prst="rect">
            <a:avLst/>
          </a:prstGeom>
        </p:spPr>
      </p:pic>
      <p:sp>
        <p:nvSpPr>
          <p:cNvPr id="7" name="ZoneTexte 6"/>
          <p:cNvSpPr txBox="1"/>
          <p:nvPr/>
        </p:nvSpPr>
        <p:spPr>
          <a:xfrm>
            <a:off x="6594996" y="776015"/>
            <a:ext cx="2425385" cy="338554"/>
          </a:xfrm>
          <a:prstGeom prst="rect">
            <a:avLst/>
          </a:prstGeom>
          <a:noFill/>
        </p:spPr>
        <p:txBody>
          <a:bodyPr wrap="square" rtlCol="0">
            <a:spAutoFit/>
          </a:bodyPr>
          <a:lstStyle/>
          <a:p>
            <a:r>
              <a:rPr lang="fr-FR" sz="1600" i="1" dirty="0" err="1">
                <a:solidFill>
                  <a:schemeClr val="bg1"/>
                </a:solidFill>
              </a:rPr>
              <a:t>From</a:t>
            </a:r>
            <a:r>
              <a:rPr lang="fr-FR" sz="1600" i="1" dirty="0">
                <a:solidFill>
                  <a:schemeClr val="bg1"/>
                </a:solidFill>
              </a:rPr>
              <a:t> CRS-47-09</a:t>
            </a:r>
          </a:p>
        </p:txBody>
      </p:sp>
    </p:spTree>
    <p:extLst>
      <p:ext uri="{BB962C8B-B14F-4D97-AF65-F5344CB8AC3E}">
        <p14:creationId xmlns:p14="http://schemas.microsoft.com/office/powerpoint/2010/main" val="179613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786860" y="2268463"/>
            <a:ext cx="3906540" cy="3830752"/>
          </a:xfrm>
          <a:prstGeom prst="rect">
            <a:avLst/>
          </a:prstGeom>
        </p:spPr>
      </p:pic>
      <p:sp>
        <p:nvSpPr>
          <p:cNvPr id="3" name="Titre 2"/>
          <p:cNvSpPr>
            <a:spLocks noGrp="1"/>
          </p:cNvSpPr>
          <p:nvPr>
            <p:ph type="title"/>
          </p:nvPr>
        </p:nvSpPr>
        <p:spPr/>
        <p:txBody>
          <a:bodyPr/>
          <a:lstStyle/>
          <a:p>
            <a:r>
              <a:rPr lang="en-GB" b="1" dirty="0"/>
              <a:t>Minimum seating height of booster cushions</a:t>
            </a:r>
          </a:p>
        </p:txBody>
      </p:sp>
      <p:sp>
        <p:nvSpPr>
          <p:cNvPr id="2" name="Espace réservé du texte 1"/>
          <p:cNvSpPr>
            <a:spLocks noGrp="1"/>
          </p:cNvSpPr>
          <p:nvPr>
            <p:ph sz="quarter" idx="10"/>
          </p:nvPr>
        </p:nvSpPr>
        <p:spPr>
          <a:xfrm>
            <a:off x="534670" y="1260351"/>
            <a:ext cx="9683467" cy="5319139"/>
          </a:xfrm>
        </p:spPr>
        <p:txBody>
          <a:bodyPr/>
          <a:lstStyle/>
          <a:p>
            <a:pPr marL="0" indent="0">
              <a:lnSpc>
                <a:spcPct val="100000"/>
              </a:lnSpc>
              <a:spcAft>
                <a:spcPts val="600"/>
              </a:spcAft>
              <a:buNone/>
            </a:pPr>
            <a:r>
              <a:rPr lang="en-GB" sz="1600" b="1" i="1" dirty="0"/>
              <a:t>6.1.3.6. continued:</a:t>
            </a:r>
          </a:p>
        </p:txBody>
      </p:sp>
      <p:sp>
        <p:nvSpPr>
          <p:cNvPr id="4" name="Espace réservé du numéro de diapositive 3"/>
          <p:cNvSpPr>
            <a:spLocks noGrp="1"/>
          </p:cNvSpPr>
          <p:nvPr>
            <p:ph type="sldNum" sz="quarter" idx="4294967295"/>
          </p:nvPr>
        </p:nvSpPr>
        <p:spPr>
          <a:xfrm>
            <a:off x="-318" y="7237015"/>
            <a:ext cx="534988" cy="215900"/>
          </a:xfrm>
          <a:prstGeom prst="rect">
            <a:avLst/>
          </a:prstGeom>
        </p:spPr>
        <p:txBody>
          <a:bodyPr/>
          <a:lstStyle/>
          <a:p>
            <a:pPr>
              <a:defRPr/>
            </a:pPr>
            <a:fld id="{603E221B-ADBC-4D3B-A963-8BF00025FD84}" type="slidenum">
              <a:rPr lang="en-GB" altLang="de-DE" sz="900" smtClean="0"/>
              <a:pPr>
                <a:defRPr/>
              </a:pPr>
              <a:t>11</a:t>
            </a:fld>
            <a:endParaRPr lang="en-GB" altLang="de-DE" sz="900" dirty="0"/>
          </a:p>
        </p:txBody>
      </p:sp>
      <p:sp>
        <p:nvSpPr>
          <p:cNvPr id="6" name="Espace réservé du texte 1"/>
          <p:cNvSpPr txBox="1">
            <a:spLocks/>
          </p:cNvSpPr>
          <p:nvPr/>
        </p:nvSpPr>
        <p:spPr>
          <a:xfrm>
            <a:off x="499546" y="1587424"/>
            <a:ext cx="6634724" cy="5536054"/>
          </a:xfrm>
          <a:prstGeom prst="rect">
            <a:avLst/>
          </a:prstGeom>
          <a:ln>
            <a:noFill/>
          </a:ln>
        </p:spPr>
        <p:txBody>
          <a:bodyPr vert="horz" lIns="0" tIns="0" rIns="99562" bIns="49782"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444500" indent="-444500">
              <a:lnSpc>
                <a:spcPct val="100000"/>
              </a:lnSpc>
              <a:spcAft>
                <a:spcPts val="600"/>
              </a:spcAft>
              <a:buNone/>
              <a:tabLst>
                <a:tab pos="444500" algn="l"/>
              </a:tabLst>
            </a:pPr>
            <a:r>
              <a:rPr lang="en-GB" sz="1600" b="1" i="1" dirty="0">
                <a:solidFill>
                  <a:srgbClr val="FF0000"/>
                </a:solidFill>
              </a:rPr>
              <a:t>(a)	A rigid mock-up of the test bench, as defined in Annex 25, is used for this check. The mock-up shall have the same geometry as the R129 test bench with enough rigidity. For the rest of the text the mock-up is called simulated test bench.</a:t>
            </a:r>
          </a:p>
          <a:p>
            <a:pPr marL="444500" indent="-444500">
              <a:lnSpc>
                <a:spcPct val="100000"/>
              </a:lnSpc>
              <a:spcAft>
                <a:spcPts val="600"/>
              </a:spcAft>
              <a:buNone/>
              <a:tabLst>
                <a:tab pos="444500" algn="l"/>
              </a:tabLst>
            </a:pPr>
            <a:r>
              <a:rPr lang="en-GB" sz="1600" b="1" i="1" dirty="0">
                <a:solidFill>
                  <a:srgbClr val="FF0000"/>
                </a:solidFill>
              </a:rPr>
              <a:t>(b)	A rigid structure is attached to the simulated test bench and holds a sliding part. A horizontal plane that is located at a vertical distance of 770 mm from Cr is defined.</a:t>
            </a:r>
          </a:p>
          <a:p>
            <a:pPr marL="444500" indent="-444500">
              <a:lnSpc>
                <a:spcPct val="100000"/>
              </a:lnSpc>
              <a:spcAft>
                <a:spcPts val="600"/>
              </a:spcAft>
              <a:buAutoNum type="alphaLcParenBoth" startAt="3"/>
              <a:tabLst>
                <a:tab pos="444500" algn="l"/>
              </a:tabLst>
            </a:pPr>
            <a:r>
              <a:rPr lang="en-GB" sz="1600" b="1" i="1" dirty="0">
                <a:solidFill>
                  <a:srgbClr val="FF0000"/>
                </a:solidFill>
              </a:rPr>
              <a:t>The booster cushion shall be placed on the simulated test bench with its centreline aligned with the centreline of the test bench and the rear surface of the booster cushion contacting the backrest of the test bench.</a:t>
            </a:r>
          </a:p>
          <a:p>
            <a:pPr marL="444500" indent="-444500">
              <a:lnSpc>
                <a:spcPct val="100000"/>
              </a:lnSpc>
              <a:spcAft>
                <a:spcPts val="600"/>
              </a:spcAft>
              <a:buAutoNum type="alphaLcParenBoth" startAt="3"/>
              <a:tabLst>
                <a:tab pos="444500" algn="l"/>
              </a:tabLst>
            </a:pPr>
            <a:r>
              <a:rPr lang="en-GB" sz="1600" b="1" i="1" dirty="0">
                <a:solidFill>
                  <a:srgbClr val="FF0000"/>
                </a:solidFill>
              </a:rPr>
              <a:t>If ISOFIX attachments are present these shall be latched with the test bench lower ISOFIX anchorages. An additional force of 135 +/-15N shall be applied in a plane parallel to the surface of the simulated test bench. The force shall be applied along the centreline of the Enhanced Child Restraint System and at a height of no more than 100 mm above the simulated test bench seat surface.</a:t>
            </a:r>
          </a:p>
          <a:p>
            <a:pPr marL="444500" indent="-444500">
              <a:lnSpc>
                <a:spcPct val="100000"/>
              </a:lnSpc>
              <a:spcAft>
                <a:spcPts val="600"/>
              </a:spcAft>
              <a:buAutoNum type="alphaLcParenBoth" startAt="3"/>
              <a:tabLst>
                <a:tab pos="444500" algn="l"/>
              </a:tabLst>
            </a:pPr>
            <a:r>
              <a:rPr lang="en-GB" sz="1600" b="1" i="1" dirty="0">
                <a:solidFill>
                  <a:srgbClr val="FF0000"/>
                </a:solidFill>
              </a:rPr>
              <a:t>The measurement device is extended downwards parallel to the simulated test bench backrest, until it is stopped by the booster seat cushion.</a:t>
            </a:r>
          </a:p>
          <a:p>
            <a:pPr marL="444500" indent="-444500">
              <a:lnSpc>
                <a:spcPct val="100000"/>
              </a:lnSpc>
              <a:spcAft>
                <a:spcPts val="600"/>
              </a:spcAft>
              <a:buAutoNum type="alphaLcParenBoth" startAt="3"/>
              <a:tabLst>
                <a:tab pos="444500" algn="l"/>
              </a:tabLst>
            </a:pPr>
            <a:endParaRPr lang="en-GB" sz="1700" dirty="0"/>
          </a:p>
        </p:txBody>
      </p:sp>
    </p:spTree>
    <p:extLst>
      <p:ext uri="{BB962C8B-B14F-4D97-AF65-F5344CB8AC3E}">
        <p14:creationId xmlns:p14="http://schemas.microsoft.com/office/powerpoint/2010/main" val="213539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b="1" dirty="0"/>
              <a:t>Minimum seating height of booster cushions</a:t>
            </a:r>
          </a:p>
        </p:txBody>
      </p:sp>
      <p:sp>
        <p:nvSpPr>
          <p:cNvPr id="2" name="Espace réservé du texte 1"/>
          <p:cNvSpPr>
            <a:spLocks noGrp="1"/>
          </p:cNvSpPr>
          <p:nvPr>
            <p:ph sz="quarter" idx="10"/>
          </p:nvPr>
        </p:nvSpPr>
        <p:spPr>
          <a:xfrm>
            <a:off x="534670" y="1113260"/>
            <a:ext cx="9683467" cy="5319139"/>
          </a:xfrm>
        </p:spPr>
        <p:txBody>
          <a:bodyPr/>
          <a:lstStyle/>
          <a:p>
            <a:pPr marL="0" indent="0">
              <a:lnSpc>
                <a:spcPct val="100000"/>
              </a:lnSpc>
              <a:spcAft>
                <a:spcPts val="600"/>
              </a:spcAft>
              <a:buNone/>
            </a:pPr>
            <a:r>
              <a:rPr lang="en-GB" sz="1600" b="1" i="1" dirty="0"/>
              <a:t>6.1.3.6. continued:</a:t>
            </a:r>
            <a:endParaRPr lang="en-GB" sz="1700" i="1" dirty="0">
              <a:solidFill>
                <a:srgbClr val="FF0000"/>
              </a:solidFill>
            </a:endParaRPr>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en-GB" altLang="de-DE" sz="900" smtClean="0"/>
              <a:pPr>
                <a:defRPr/>
              </a:pPr>
              <a:t>12</a:t>
            </a:fld>
            <a:endParaRPr lang="en-GB" altLang="de-DE" sz="900" dirty="0"/>
          </a:p>
        </p:txBody>
      </p:sp>
      <p:sp>
        <p:nvSpPr>
          <p:cNvPr id="7" name="Espace réservé du texte 1"/>
          <p:cNvSpPr txBox="1">
            <a:spLocks/>
          </p:cNvSpPr>
          <p:nvPr/>
        </p:nvSpPr>
        <p:spPr>
          <a:xfrm>
            <a:off x="289722" y="1398439"/>
            <a:ext cx="5929284" cy="5837386"/>
          </a:xfrm>
          <a:prstGeom prst="rect">
            <a:avLst/>
          </a:prstGeom>
          <a:ln>
            <a:noFill/>
          </a:ln>
        </p:spPr>
        <p:txBody>
          <a:bodyPr vert="horz" lIns="0" tIns="0" rIns="99562" bIns="49782"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342900" indent="-342900">
              <a:lnSpc>
                <a:spcPct val="100000"/>
              </a:lnSpc>
              <a:spcBef>
                <a:spcPts val="600"/>
              </a:spcBef>
              <a:spcAft>
                <a:spcPts val="1200"/>
              </a:spcAft>
              <a:buAutoNum type="alphaLcParenBoth" startAt="6"/>
            </a:pPr>
            <a:r>
              <a:rPr lang="en-GB" sz="1600" b="1" i="1" dirty="0">
                <a:solidFill>
                  <a:srgbClr val="FF0000"/>
                </a:solidFill>
              </a:rPr>
              <a:t>The measured distance between the two points M and N represents the sitting height of a child who will use the cushion represented in Figure 1. The corresponding value is displayed by a ruler that is provided with the device as shown in Figure 2. </a:t>
            </a:r>
          </a:p>
          <a:p>
            <a:pPr marL="355600" indent="-355600">
              <a:lnSpc>
                <a:spcPct val="100000"/>
              </a:lnSpc>
              <a:spcBef>
                <a:spcPts val="600"/>
              </a:spcBef>
              <a:spcAft>
                <a:spcPts val="1200"/>
              </a:spcAft>
              <a:buNone/>
            </a:pPr>
            <a:r>
              <a:rPr lang="en-GB" sz="1600" b="1" i="1" dirty="0">
                <a:solidFill>
                  <a:srgbClr val="FF0000"/>
                </a:solidFill>
              </a:rPr>
              <a:t>(g)	Using the data in Table 3, the sitting height is utilized to determine the corresponding minimum stature of the child that can be accommodated by the booster cushion. Example: A sitting height of 70,2 cm shall correspond to a child minimum stature of 125 cm; a sitting height of 81,1 cm shall correspond to 150 cm. </a:t>
            </a:r>
          </a:p>
          <a:p>
            <a:pPr marL="355600" indent="-355600">
              <a:lnSpc>
                <a:spcPct val="100000"/>
              </a:lnSpc>
              <a:spcBef>
                <a:spcPts val="600"/>
              </a:spcBef>
              <a:spcAft>
                <a:spcPts val="1200"/>
              </a:spcAft>
              <a:buNone/>
            </a:pPr>
            <a:r>
              <a:rPr lang="en-GB" sz="1600" b="1" i="1" dirty="0">
                <a:solidFill>
                  <a:srgbClr val="FF0000"/>
                </a:solidFill>
              </a:rPr>
              <a:t>	In case the value obtained for the sitting height is between two integer values always round up to the next integer value (e.g. Measured sitting height = 72,9 cm ► resulting stature = 132.25 cm ► Smallest stature allowed = 133cm)</a:t>
            </a:r>
          </a:p>
          <a:p>
            <a:pPr marL="355600" indent="-355600">
              <a:lnSpc>
                <a:spcPct val="100000"/>
              </a:lnSpc>
              <a:spcBef>
                <a:spcPts val="600"/>
              </a:spcBef>
              <a:spcAft>
                <a:spcPts val="1200"/>
              </a:spcAft>
              <a:buNone/>
            </a:pPr>
            <a:r>
              <a:rPr lang="en-GB" sz="1600" b="1" i="1" dirty="0">
                <a:solidFill>
                  <a:srgbClr val="FF0000"/>
                </a:solidFill>
              </a:rPr>
              <a:t>(h)	The stature determined in this procedure shall be compared to the lower limit of the approval stature range. The requirement is fulfilled if the lower approval stature is greater or equal than the obtained minimum stature. </a:t>
            </a:r>
          </a:p>
        </p:txBody>
      </p:sp>
      <p:graphicFrame>
        <p:nvGraphicFramePr>
          <p:cNvPr id="12" name="Table 11"/>
          <p:cNvGraphicFramePr>
            <a:graphicFrameLocks noGrp="1"/>
          </p:cNvGraphicFramePr>
          <p:nvPr>
            <p:extLst>
              <p:ext uri="{D42A27DB-BD31-4B8C-83A1-F6EECF244321}">
                <p14:modId xmlns:p14="http://schemas.microsoft.com/office/powerpoint/2010/main" val="3675839196"/>
              </p:ext>
            </p:extLst>
          </p:nvPr>
        </p:nvGraphicFramePr>
        <p:xfrm>
          <a:off x="6354812" y="4932758"/>
          <a:ext cx="4187729" cy="1812434"/>
        </p:xfrm>
        <a:graphic>
          <a:graphicData uri="http://schemas.openxmlformats.org/drawingml/2006/table">
            <a:tbl>
              <a:tblPr firstRow="1" firstCol="1" bandRow="1"/>
              <a:tblGrid>
                <a:gridCol w="2214084">
                  <a:extLst>
                    <a:ext uri="{9D8B030D-6E8A-4147-A177-3AD203B41FA5}">
                      <a16:colId xmlns:a16="http://schemas.microsoft.com/office/drawing/2014/main" val="20000"/>
                    </a:ext>
                  </a:extLst>
                </a:gridCol>
                <a:gridCol w="1973645">
                  <a:extLst>
                    <a:ext uri="{9D8B030D-6E8A-4147-A177-3AD203B41FA5}">
                      <a16:colId xmlns:a16="http://schemas.microsoft.com/office/drawing/2014/main" val="20001"/>
                    </a:ext>
                  </a:extLst>
                </a:gridCol>
              </a:tblGrid>
              <a:tr h="521150">
                <a:tc>
                  <a:txBody>
                    <a:bodyPr/>
                    <a:lstStyle/>
                    <a:p>
                      <a:pPr marR="71755" algn="ctr">
                        <a:lnSpc>
                          <a:spcPts val="1000"/>
                        </a:lnSpc>
                        <a:spcBef>
                          <a:spcPts val="400"/>
                        </a:spcBef>
                        <a:spcAft>
                          <a:spcPts val="400"/>
                        </a:spcAft>
                      </a:pPr>
                      <a:r>
                        <a:rPr lang="en-US" sz="1100" b="1" i="1" dirty="0">
                          <a:effectLst/>
                          <a:latin typeface="+mj-lt"/>
                          <a:ea typeface="Times New Roman" panose="02020603050405020304" pitchFamily="18" charset="0"/>
                        </a:rPr>
                        <a:t>Minimum </a:t>
                      </a:r>
                      <a:r>
                        <a:rPr lang="en-GB" sz="1100" b="1" i="1" dirty="0">
                          <a:effectLst/>
                          <a:latin typeface="+mj-lt"/>
                          <a:ea typeface="Times New Roman" panose="02020603050405020304" pitchFamily="18" charset="0"/>
                        </a:rPr>
                        <a:t>Sitting Height 95% </a:t>
                      </a:r>
                    </a:p>
                    <a:p>
                      <a:pPr marR="71755" algn="ctr">
                        <a:lnSpc>
                          <a:spcPts val="1000"/>
                        </a:lnSpc>
                        <a:spcBef>
                          <a:spcPts val="400"/>
                        </a:spcBef>
                        <a:spcAft>
                          <a:spcPts val="400"/>
                        </a:spcAft>
                      </a:pPr>
                      <a:r>
                        <a:rPr lang="en-GB" sz="1100" b="1" i="1" dirty="0">
                          <a:effectLst/>
                          <a:latin typeface="+mj-lt"/>
                          <a:ea typeface="Times New Roman" panose="02020603050405020304" pitchFamily="18" charset="0"/>
                        </a:rPr>
                        <a:t>[cm]</a:t>
                      </a:r>
                      <a:endParaRPr lang="en-GB" sz="1400" b="1" dirty="0">
                        <a:effectLst/>
                        <a:latin typeface="+mj-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71755" algn="ctr">
                        <a:lnSpc>
                          <a:spcPts val="1000"/>
                        </a:lnSpc>
                        <a:spcBef>
                          <a:spcPts val="400"/>
                        </a:spcBef>
                        <a:spcAft>
                          <a:spcPts val="400"/>
                        </a:spcAft>
                      </a:pPr>
                      <a:r>
                        <a:rPr lang="en-GB" sz="1100" b="1" i="1" dirty="0">
                          <a:effectLst/>
                          <a:latin typeface="+mj-lt"/>
                          <a:ea typeface="Times New Roman" panose="02020603050405020304" pitchFamily="18" charset="0"/>
                        </a:rPr>
                        <a:t>Stature  </a:t>
                      </a:r>
                    </a:p>
                    <a:p>
                      <a:pPr marR="71755" algn="ctr">
                        <a:lnSpc>
                          <a:spcPts val="1000"/>
                        </a:lnSpc>
                        <a:spcBef>
                          <a:spcPts val="400"/>
                        </a:spcBef>
                        <a:spcAft>
                          <a:spcPts val="400"/>
                        </a:spcAft>
                      </a:pPr>
                      <a:r>
                        <a:rPr lang="en-GB" sz="1100" b="1" i="1" dirty="0">
                          <a:effectLst/>
                          <a:latin typeface="+mj-lt"/>
                          <a:ea typeface="Times New Roman" panose="02020603050405020304" pitchFamily="18" charset="0"/>
                        </a:rPr>
                        <a:t>[cm]</a:t>
                      </a:r>
                      <a:endParaRPr lang="en-GB" sz="1400" b="1" dirty="0">
                        <a:effectLst/>
                        <a:latin typeface="+mj-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5214">
                <a:tc>
                  <a:txBody>
                    <a:bodyPr/>
                    <a:lstStyle/>
                    <a:p>
                      <a:pPr marR="71755" algn="ctr">
                        <a:lnSpc>
                          <a:spcPts val="1100"/>
                        </a:lnSpc>
                        <a:spcBef>
                          <a:spcPts val="200"/>
                        </a:spcBef>
                        <a:spcAft>
                          <a:spcPts val="200"/>
                        </a:spcAft>
                      </a:pPr>
                      <a:r>
                        <a:rPr lang="en-GB" sz="1100" b="1" dirty="0">
                          <a:effectLst/>
                          <a:latin typeface="+mn-lt"/>
                          <a:ea typeface="Times New Roman" panose="02020603050405020304" pitchFamily="18" charset="0"/>
                        </a:rPr>
                        <a:t>70,2</a:t>
                      </a:r>
                      <a:endParaRPr lang="en-GB" sz="12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71755" algn="ctr">
                        <a:lnSpc>
                          <a:spcPts val="1100"/>
                        </a:lnSpc>
                        <a:spcBef>
                          <a:spcPts val="200"/>
                        </a:spcBef>
                        <a:spcAft>
                          <a:spcPts val="200"/>
                        </a:spcAft>
                      </a:pPr>
                      <a:r>
                        <a:rPr lang="en-GB" sz="1100" b="1" dirty="0">
                          <a:effectLst/>
                          <a:latin typeface="+mn-lt"/>
                          <a:ea typeface="Times New Roman" panose="02020603050405020304" pitchFamily="18" charset="0"/>
                        </a:rPr>
                        <a:t>125</a:t>
                      </a:r>
                      <a:endParaRPr lang="en-GB" sz="12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5214">
                <a:tc>
                  <a:txBody>
                    <a:bodyPr/>
                    <a:lstStyle/>
                    <a:p>
                      <a:pPr marR="71755" algn="ctr">
                        <a:lnSpc>
                          <a:spcPts val="1100"/>
                        </a:lnSpc>
                        <a:spcBef>
                          <a:spcPts val="200"/>
                        </a:spcBef>
                        <a:spcAft>
                          <a:spcPts val="200"/>
                        </a:spcAft>
                      </a:pPr>
                      <a:r>
                        <a:rPr lang="en-GB" sz="1100" b="1" dirty="0">
                          <a:effectLst/>
                          <a:latin typeface="+mn-lt"/>
                          <a:ea typeface="Times New Roman" panose="02020603050405020304" pitchFamily="18" charset="0"/>
                        </a:rPr>
                        <a:t>72,3</a:t>
                      </a:r>
                      <a:endParaRPr lang="en-GB" sz="12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71755" algn="ctr">
                        <a:lnSpc>
                          <a:spcPts val="1100"/>
                        </a:lnSpc>
                        <a:spcBef>
                          <a:spcPts val="200"/>
                        </a:spcBef>
                        <a:spcAft>
                          <a:spcPts val="200"/>
                        </a:spcAft>
                      </a:pPr>
                      <a:r>
                        <a:rPr lang="en-GB" sz="1100" b="1" dirty="0">
                          <a:effectLst/>
                          <a:latin typeface="+mn-lt"/>
                          <a:ea typeface="Times New Roman" panose="02020603050405020304" pitchFamily="18" charset="0"/>
                        </a:rPr>
                        <a:t>130</a:t>
                      </a:r>
                      <a:endParaRPr lang="en-GB" sz="12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5214">
                <a:tc>
                  <a:txBody>
                    <a:bodyPr/>
                    <a:lstStyle/>
                    <a:p>
                      <a:pPr marR="71755" algn="ctr">
                        <a:lnSpc>
                          <a:spcPts val="1100"/>
                        </a:lnSpc>
                        <a:spcBef>
                          <a:spcPts val="200"/>
                        </a:spcBef>
                        <a:spcAft>
                          <a:spcPts val="200"/>
                        </a:spcAft>
                      </a:pPr>
                      <a:r>
                        <a:rPr lang="en-GB" sz="1100" b="1" dirty="0">
                          <a:effectLst/>
                          <a:latin typeface="+mn-lt"/>
                          <a:ea typeface="Times New Roman" panose="02020603050405020304" pitchFamily="18" charset="0"/>
                        </a:rPr>
                        <a:t>74,4</a:t>
                      </a:r>
                      <a:endParaRPr lang="en-GB" sz="12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71755" algn="ctr">
                        <a:lnSpc>
                          <a:spcPts val="1100"/>
                        </a:lnSpc>
                        <a:spcBef>
                          <a:spcPts val="200"/>
                        </a:spcBef>
                        <a:spcAft>
                          <a:spcPts val="200"/>
                        </a:spcAft>
                      </a:pPr>
                      <a:r>
                        <a:rPr lang="en-GB" sz="1100" b="1" dirty="0">
                          <a:effectLst/>
                          <a:latin typeface="+mn-lt"/>
                          <a:ea typeface="Times New Roman" panose="02020603050405020304" pitchFamily="18" charset="0"/>
                        </a:rPr>
                        <a:t>135</a:t>
                      </a:r>
                      <a:endParaRPr lang="en-GB" sz="12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5214">
                <a:tc>
                  <a:txBody>
                    <a:bodyPr/>
                    <a:lstStyle/>
                    <a:p>
                      <a:pPr marR="71755" algn="ctr">
                        <a:lnSpc>
                          <a:spcPts val="1100"/>
                        </a:lnSpc>
                        <a:spcBef>
                          <a:spcPts val="200"/>
                        </a:spcBef>
                        <a:spcAft>
                          <a:spcPts val="200"/>
                        </a:spcAft>
                      </a:pPr>
                      <a:r>
                        <a:rPr lang="en-GB" sz="1100" b="1" dirty="0">
                          <a:effectLst/>
                          <a:latin typeface="+mn-lt"/>
                          <a:ea typeface="Times New Roman" panose="02020603050405020304" pitchFamily="18" charset="0"/>
                        </a:rPr>
                        <a:t>76,5</a:t>
                      </a:r>
                      <a:endParaRPr lang="en-GB" sz="12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71755" algn="ctr">
                        <a:lnSpc>
                          <a:spcPts val="1100"/>
                        </a:lnSpc>
                        <a:spcBef>
                          <a:spcPts val="200"/>
                        </a:spcBef>
                        <a:spcAft>
                          <a:spcPts val="200"/>
                        </a:spcAft>
                      </a:pPr>
                      <a:r>
                        <a:rPr lang="en-GB" sz="1100" b="1" dirty="0">
                          <a:effectLst/>
                          <a:latin typeface="+mn-lt"/>
                          <a:ea typeface="Times New Roman" panose="02020603050405020304" pitchFamily="18" charset="0"/>
                        </a:rPr>
                        <a:t>140</a:t>
                      </a:r>
                      <a:endParaRPr lang="en-GB" sz="12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5214">
                <a:tc>
                  <a:txBody>
                    <a:bodyPr/>
                    <a:lstStyle/>
                    <a:p>
                      <a:pPr marR="71755" algn="ctr">
                        <a:lnSpc>
                          <a:spcPts val="1100"/>
                        </a:lnSpc>
                        <a:spcBef>
                          <a:spcPts val="200"/>
                        </a:spcBef>
                        <a:spcAft>
                          <a:spcPts val="200"/>
                        </a:spcAft>
                      </a:pPr>
                      <a:r>
                        <a:rPr lang="en-GB" sz="1100" b="1">
                          <a:effectLst/>
                          <a:latin typeface="+mn-lt"/>
                          <a:ea typeface="Times New Roman" panose="02020603050405020304" pitchFamily="18" charset="0"/>
                        </a:rPr>
                        <a:t>78,6</a:t>
                      </a:r>
                      <a:endParaRPr lang="en-GB"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71755" algn="ctr">
                        <a:lnSpc>
                          <a:spcPts val="1100"/>
                        </a:lnSpc>
                        <a:spcBef>
                          <a:spcPts val="200"/>
                        </a:spcBef>
                        <a:spcAft>
                          <a:spcPts val="200"/>
                        </a:spcAft>
                      </a:pPr>
                      <a:r>
                        <a:rPr lang="en-GB" sz="1100" b="1" dirty="0">
                          <a:effectLst/>
                          <a:latin typeface="+mn-lt"/>
                          <a:ea typeface="Times New Roman" panose="02020603050405020304" pitchFamily="18" charset="0"/>
                        </a:rPr>
                        <a:t>145</a:t>
                      </a:r>
                      <a:endParaRPr lang="en-GB" sz="12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5214">
                <a:tc>
                  <a:txBody>
                    <a:bodyPr/>
                    <a:lstStyle/>
                    <a:p>
                      <a:pPr marR="71755" algn="ctr">
                        <a:lnSpc>
                          <a:spcPts val="1100"/>
                        </a:lnSpc>
                        <a:spcBef>
                          <a:spcPts val="200"/>
                        </a:spcBef>
                        <a:spcAft>
                          <a:spcPts val="200"/>
                        </a:spcAft>
                      </a:pPr>
                      <a:r>
                        <a:rPr lang="en-GB" sz="1100" b="1">
                          <a:effectLst/>
                          <a:latin typeface="+mn-lt"/>
                          <a:ea typeface="Times New Roman" panose="02020603050405020304" pitchFamily="18" charset="0"/>
                        </a:rPr>
                        <a:t>81,1</a:t>
                      </a:r>
                      <a:endParaRPr lang="en-GB"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71755" algn="ctr">
                        <a:lnSpc>
                          <a:spcPts val="1100"/>
                        </a:lnSpc>
                        <a:spcBef>
                          <a:spcPts val="200"/>
                        </a:spcBef>
                        <a:spcAft>
                          <a:spcPts val="200"/>
                        </a:spcAft>
                      </a:pPr>
                      <a:r>
                        <a:rPr lang="en-GB" sz="1100" b="1" dirty="0">
                          <a:effectLst/>
                          <a:latin typeface="+mn-lt"/>
                          <a:ea typeface="Times New Roman" panose="02020603050405020304" pitchFamily="18" charset="0"/>
                        </a:rPr>
                        <a:t>150</a:t>
                      </a:r>
                      <a:endParaRPr lang="en-GB" sz="12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3" name="Rectangle 2"/>
          <p:cNvSpPr>
            <a:spLocks noChangeArrowheads="1"/>
          </p:cNvSpPr>
          <p:nvPr/>
        </p:nvSpPr>
        <p:spPr bwMode="auto">
          <a:xfrm rot="10800000" flipV="1">
            <a:off x="6282803" y="4356695"/>
            <a:ext cx="4226322"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3</a:t>
            </a:r>
            <a:br>
              <a:rPr kumimoji="0" lang="en-GB"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GB"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Sitting heights with corresponding minimum statures (as indicated in Table 1 Annex 18)</a:t>
            </a:r>
          </a:p>
        </p:txBody>
      </p:sp>
      <p:sp>
        <p:nvSpPr>
          <p:cNvPr id="17" name="Rectangle 2"/>
          <p:cNvSpPr>
            <a:spLocks noChangeArrowheads="1"/>
          </p:cNvSpPr>
          <p:nvPr/>
        </p:nvSpPr>
        <p:spPr bwMode="auto">
          <a:xfrm rot="10800000" flipV="1">
            <a:off x="6282803" y="6745192"/>
            <a:ext cx="42263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0" fontAlgn="base" latinLnBrk="0" hangingPunct="0">
              <a:lnSpc>
                <a:spcPct val="100000"/>
              </a:lnSpc>
              <a:spcBef>
                <a:spcPct val="0"/>
              </a:spcBef>
              <a:spcAft>
                <a:spcPct val="0"/>
              </a:spcAft>
              <a:buClrTx/>
              <a:buSzTx/>
              <a:buFontTx/>
              <a:buNone/>
              <a:tabLst>
                <a:tab pos="355600" algn="l"/>
              </a:tabLst>
            </a:pPr>
            <a:r>
              <a:rPr kumimoji="0" lang="en-GB"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Note: 	For statures in between the displayed values the respective sitting height needs to be calculated by means of a linear interpolation."</a:t>
            </a: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sp>
        <p:nvSpPr>
          <p:cNvPr id="22" name="Rectangle 2"/>
          <p:cNvSpPr>
            <a:spLocks noChangeArrowheads="1"/>
          </p:cNvSpPr>
          <p:nvPr/>
        </p:nvSpPr>
        <p:spPr bwMode="auto">
          <a:xfrm rot="10800000" flipV="1">
            <a:off x="7972521" y="3518913"/>
            <a:ext cx="179047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Figure 1</a:t>
            </a:r>
            <a:endParaRPr kumimoji="0" lang="en-GB"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pic>
        <p:nvPicPr>
          <p:cNvPr id="6" name="Picture 5"/>
          <p:cNvPicPr>
            <a:picLocks noChangeAspect="1"/>
          </p:cNvPicPr>
          <p:nvPr/>
        </p:nvPicPr>
        <p:blipFill rotWithShape="1">
          <a:blip r:embed="rId2"/>
          <a:srcRect t="7699"/>
          <a:stretch/>
        </p:blipFill>
        <p:spPr>
          <a:xfrm>
            <a:off x="6900097" y="1280914"/>
            <a:ext cx="2991734" cy="2960103"/>
          </a:xfrm>
          <a:prstGeom prst="rect">
            <a:avLst/>
          </a:prstGeom>
        </p:spPr>
      </p:pic>
      <p:cxnSp>
        <p:nvCxnSpPr>
          <p:cNvPr id="9" name="Straight Connector 8"/>
          <p:cNvCxnSpPr/>
          <p:nvPr/>
        </p:nvCxnSpPr>
        <p:spPr>
          <a:xfrm flipH="1" flipV="1">
            <a:off x="8187432" y="2256909"/>
            <a:ext cx="288032" cy="504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51328" y="2256909"/>
            <a:ext cx="9361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18908" y="1908423"/>
            <a:ext cx="1224136" cy="369332"/>
          </a:xfrm>
          <a:prstGeom prst="rect">
            <a:avLst/>
          </a:prstGeom>
          <a:noFill/>
        </p:spPr>
        <p:txBody>
          <a:bodyPr wrap="square" rtlCol="0">
            <a:spAutoFit/>
          </a:bodyPr>
          <a:lstStyle/>
          <a:p>
            <a:r>
              <a:rPr lang="en-GB" sz="900" dirty="0">
                <a:solidFill>
                  <a:srgbClr val="000000"/>
                </a:solidFill>
                <a:latin typeface="+mn-lt"/>
              </a:rPr>
              <a:t>Ruler showing sitting height of child</a:t>
            </a:r>
          </a:p>
        </p:txBody>
      </p:sp>
    </p:spTree>
    <p:extLst>
      <p:ext uri="{BB962C8B-B14F-4D97-AF65-F5344CB8AC3E}">
        <p14:creationId xmlns:p14="http://schemas.microsoft.com/office/powerpoint/2010/main" val="392058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sz="2400" b="1" dirty="0"/>
              <a:t>Measurement device for booster cushion height check</a:t>
            </a:r>
          </a:p>
        </p:txBody>
      </p:sp>
      <p:sp>
        <p:nvSpPr>
          <p:cNvPr id="2" name="Espace réservé du texte 1"/>
          <p:cNvSpPr>
            <a:spLocks noGrp="1"/>
          </p:cNvSpPr>
          <p:nvPr>
            <p:ph sz="quarter" idx="10"/>
          </p:nvPr>
        </p:nvSpPr>
        <p:spPr/>
        <p:txBody>
          <a:bodyPr/>
          <a:lstStyle/>
          <a:p>
            <a:pPr marL="0" indent="0">
              <a:lnSpc>
                <a:spcPct val="100000"/>
              </a:lnSpc>
              <a:buNone/>
            </a:pPr>
            <a:r>
              <a:rPr lang="en-GB" sz="2000" dirty="0"/>
              <a:t>The following device is proposed to be used to check if the booster cushion provides the required height for the claimed stature. </a:t>
            </a:r>
          </a:p>
          <a:p>
            <a:pPr marL="0" indent="0">
              <a:lnSpc>
                <a:spcPct val="100000"/>
              </a:lnSpc>
              <a:spcAft>
                <a:spcPts val="600"/>
              </a:spcAft>
              <a:buNone/>
            </a:pPr>
            <a:endParaRPr lang="en-GB" sz="1600" i="1" dirty="0"/>
          </a:p>
          <a:p>
            <a:pPr marL="0" indent="0">
              <a:lnSpc>
                <a:spcPct val="100000"/>
              </a:lnSpc>
              <a:spcAft>
                <a:spcPts val="600"/>
              </a:spcAft>
              <a:buNone/>
            </a:pPr>
            <a:r>
              <a:rPr lang="en-GB" sz="1600" b="1" i="1" dirty="0"/>
              <a:t>Insert a new Annex 25, to read:</a:t>
            </a:r>
          </a:p>
          <a:p>
            <a:pPr marL="0" indent="0">
              <a:lnSpc>
                <a:spcPct val="100000"/>
              </a:lnSpc>
              <a:buNone/>
            </a:pPr>
            <a:endParaRPr lang="en-GB" sz="1600" b="1" i="1" dirty="0">
              <a:solidFill>
                <a:srgbClr val="FF0000"/>
              </a:solidFill>
            </a:endParaRPr>
          </a:p>
          <a:p>
            <a:pPr marL="0" indent="0">
              <a:lnSpc>
                <a:spcPct val="100000"/>
              </a:lnSpc>
              <a:buNone/>
            </a:pPr>
            <a:r>
              <a:rPr lang="en-GB" sz="1600" b="1" i="1" dirty="0">
                <a:solidFill>
                  <a:srgbClr val="FF0000"/>
                </a:solidFill>
              </a:rPr>
              <a:t>Annex 25 	Measurement device for booster cushion height check</a:t>
            </a:r>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en-GB" altLang="de-DE" sz="900" smtClean="0"/>
              <a:pPr>
                <a:defRPr/>
              </a:pPr>
              <a:t>13</a:t>
            </a:fld>
            <a:endParaRPr lang="en-GB" altLang="de-DE" sz="900" dirty="0"/>
          </a:p>
        </p:txBody>
      </p:sp>
      <p:pic>
        <p:nvPicPr>
          <p:cNvPr id="8" name="Grafik 3"/>
          <p:cNvPicPr>
            <a:picLocks noChangeAspect="1"/>
          </p:cNvPicPr>
          <p:nvPr/>
        </p:nvPicPr>
        <p:blipFill>
          <a:blip r:embed="rId2"/>
          <a:stretch>
            <a:fillRect/>
          </a:stretch>
        </p:blipFill>
        <p:spPr>
          <a:xfrm>
            <a:off x="306537" y="3378615"/>
            <a:ext cx="3203364" cy="3664815"/>
          </a:xfrm>
          <a:prstGeom prst="rect">
            <a:avLst/>
          </a:prstGeom>
        </p:spPr>
      </p:pic>
      <p:pic>
        <p:nvPicPr>
          <p:cNvPr id="9" name="Grafik 5"/>
          <p:cNvPicPr>
            <a:picLocks noChangeAspect="1"/>
          </p:cNvPicPr>
          <p:nvPr/>
        </p:nvPicPr>
        <p:blipFill>
          <a:blip r:embed="rId3"/>
          <a:stretch>
            <a:fillRect/>
          </a:stretch>
        </p:blipFill>
        <p:spPr>
          <a:xfrm>
            <a:off x="3978548" y="3378615"/>
            <a:ext cx="908325" cy="3476737"/>
          </a:xfrm>
          <a:prstGeom prst="rect">
            <a:avLst/>
          </a:prstGeom>
        </p:spPr>
      </p:pic>
      <p:pic>
        <p:nvPicPr>
          <p:cNvPr id="5" name="Picture 4"/>
          <p:cNvPicPr>
            <a:picLocks noChangeAspect="1"/>
          </p:cNvPicPr>
          <p:nvPr/>
        </p:nvPicPr>
        <p:blipFill>
          <a:blip r:embed="rId4"/>
          <a:stretch>
            <a:fillRect/>
          </a:stretch>
        </p:blipFill>
        <p:spPr>
          <a:xfrm>
            <a:off x="5099981" y="3442621"/>
            <a:ext cx="2704163" cy="3536801"/>
          </a:xfrm>
          <a:prstGeom prst="rect">
            <a:avLst/>
          </a:prstGeom>
        </p:spPr>
      </p:pic>
      <p:pic>
        <p:nvPicPr>
          <p:cNvPr id="1026" name="Grafik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7477" y="3353565"/>
            <a:ext cx="2193493" cy="318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72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p:nvPr/>
        </p:nvGrpSpPr>
        <p:grpSpPr>
          <a:xfrm>
            <a:off x="6750638" y="3132559"/>
            <a:ext cx="3942762" cy="2687636"/>
            <a:chOff x="5173619" y="1368830"/>
            <a:chExt cx="2474913" cy="1562716"/>
          </a:xfrm>
        </p:grpSpPr>
        <p:pic>
          <p:nvPicPr>
            <p:cNvPr id="10" name="Picture 2" descr="\\trllimited\individual\afarmer\My Documents\My Pictures\Car_Truck_and_Bus_Libraryhp2jj100_z080_32_477_4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901" y="1368830"/>
              <a:ext cx="1592589" cy="14022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619" y="2718821"/>
              <a:ext cx="24749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tre 2"/>
          <p:cNvSpPr>
            <a:spLocks noGrp="1"/>
          </p:cNvSpPr>
          <p:nvPr>
            <p:ph type="title"/>
          </p:nvPr>
        </p:nvSpPr>
        <p:spPr/>
        <p:txBody>
          <a:bodyPr/>
          <a:lstStyle/>
          <a:p>
            <a:r>
              <a:rPr lang="en-GB" b="1" dirty="0"/>
              <a:t>Dynamic</a:t>
            </a:r>
            <a:r>
              <a:rPr lang="fr-FR" b="1" dirty="0"/>
              <a:t> Test</a:t>
            </a:r>
          </a:p>
        </p:txBody>
      </p:sp>
      <p:sp>
        <p:nvSpPr>
          <p:cNvPr id="2" name="Espace réservé du texte 1"/>
          <p:cNvSpPr>
            <a:spLocks noGrp="1"/>
          </p:cNvSpPr>
          <p:nvPr>
            <p:ph sz="quarter" idx="10"/>
          </p:nvPr>
        </p:nvSpPr>
        <p:spPr>
          <a:xfrm>
            <a:off x="536648" y="1188343"/>
            <a:ext cx="9683467" cy="5319139"/>
          </a:xfrm>
        </p:spPr>
        <p:txBody>
          <a:bodyPr/>
          <a:lstStyle/>
          <a:p>
            <a:pPr marL="0" indent="0">
              <a:buNone/>
            </a:pPr>
            <a:r>
              <a:rPr lang="en-GB" sz="1600" dirty="0"/>
              <a:t>New paragraph 6.6.4.1.3.1 to read:</a:t>
            </a:r>
          </a:p>
          <a:p>
            <a:pPr marL="0" indent="0">
              <a:buNone/>
            </a:pPr>
            <a:r>
              <a:rPr lang="en-GB" sz="1600" b="1" dirty="0">
                <a:solidFill>
                  <a:srgbClr val="FF0000"/>
                </a:solidFill>
              </a:rPr>
              <a:t>The  dynamic  test  shall  be  performed  on  Enhanced  Child  Restraint </a:t>
            </a:r>
          </a:p>
          <a:p>
            <a:pPr marL="0" indent="0">
              <a:buNone/>
            </a:pPr>
            <a:r>
              <a:rPr lang="en-GB" sz="1600" b="1" dirty="0">
                <a:solidFill>
                  <a:srgbClr val="FF0000"/>
                </a:solidFill>
              </a:rPr>
              <a:t>Systems which have not previously been under load. The Enhanced Child </a:t>
            </a:r>
          </a:p>
          <a:p>
            <a:pPr marL="0" indent="0">
              <a:buNone/>
            </a:pPr>
            <a:r>
              <a:rPr lang="en-GB" sz="1600" b="1" dirty="0">
                <a:solidFill>
                  <a:srgbClr val="FF0000"/>
                </a:solidFill>
              </a:rPr>
              <a:t>Restraint System of the i-Size booster cushion category shall be tested on the  test  bench  </a:t>
            </a:r>
          </a:p>
          <a:p>
            <a:pPr marL="358775" indent="-358775">
              <a:buNone/>
            </a:pPr>
            <a:r>
              <a:rPr lang="en-GB" sz="1600" b="1" dirty="0">
                <a:solidFill>
                  <a:srgbClr val="FF0000"/>
                </a:solidFill>
              </a:rPr>
              <a:t>described  in  Annex  6,  and  in  conformity  with  paragraph  7.1.3.1. below</a:t>
            </a:r>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de-DE" altLang="de-DE" sz="900" smtClean="0"/>
              <a:pPr>
                <a:defRPr/>
              </a:pPr>
              <a:t>14</a:t>
            </a:fld>
            <a:endParaRPr lang="de-DE" altLang="de-DE" sz="900" dirty="0"/>
          </a:p>
        </p:txBody>
      </p:sp>
      <p:sp>
        <p:nvSpPr>
          <p:cNvPr id="8" name="Espace réservé du texte 1"/>
          <p:cNvSpPr txBox="1">
            <a:spLocks/>
          </p:cNvSpPr>
          <p:nvPr/>
        </p:nvSpPr>
        <p:spPr>
          <a:xfrm>
            <a:off x="534671" y="2628504"/>
            <a:ext cx="6215968" cy="3601590"/>
          </a:xfrm>
          <a:prstGeom prst="rect">
            <a:avLst/>
          </a:prstGeom>
        </p:spPr>
        <p:txBody>
          <a:bodyPr/>
          <a:lstStyle>
            <a:lvl1pPr marL="300758" indent="-300758" algn="l" defTabSz="802020" rtl="0" eaLnBrk="1" latinLnBrk="0" hangingPunct="1">
              <a:spcBef>
                <a:spcPct val="20000"/>
              </a:spcBef>
              <a:buFont typeface="Arial" panose="020B0604020202020204" pitchFamily="34" charset="0"/>
              <a:buChar char="•"/>
              <a:defRPr sz="2105" kern="1200">
                <a:solidFill>
                  <a:srgbClr val="67737A"/>
                </a:solidFill>
                <a:latin typeface="Arial" panose="020B0604020202020204" pitchFamily="34" charset="0"/>
                <a:ea typeface="+mn-ea"/>
                <a:cs typeface="Arial" panose="020B0604020202020204" pitchFamily="34" charset="0"/>
              </a:defRPr>
            </a:lvl1pPr>
            <a:lvl2pPr marL="651641" indent="-250631" algn="l" defTabSz="802020" rtl="0" eaLnBrk="1" latinLnBrk="0" hangingPunct="1">
              <a:spcBef>
                <a:spcPct val="20000"/>
              </a:spcBef>
              <a:buFont typeface="Arial" panose="020B0604020202020204" pitchFamily="34" charset="0"/>
              <a:buChar char="–"/>
              <a:defRPr sz="1754" kern="1200">
                <a:solidFill>
                  <a:srgbClr val="67737A"/>
                </a:solidFill>
                <a:latin typeface="Arial" panose="020B0604020202020204" pitchFamily="34" charset="0"/>
                <a:ea typeface="+mn-ea"/>
                <a:cs typeface="Arial" panose="020B0604020202020204" pitchFamily="34" charset="0"/>
              </a:defRPr>
            </a:lvl2pPr>
            <a:lvl3pPr marL="1002525" indent="-200505" algn="l" defTabSz="802020" rtl="0" eaLnBrk="1" latinLnBrk="0" hangingPunct="1">
              <a:spcBef>
                <a:spcPct val="20000"/>
              </a:spcBef>
              <a:buFont typeface="Arial" panose="020B0604020202020204" pitchFamily="34" charset="0"/>
              <a:buChar char="•"/>
              <a:defRPr sz="1579" kern="1200">
                <a:solidFill>
                  <a:srgbClr val="67737A"/>
                </a:solidFill>
                <a:latin typeface="Arial" panose="020B0604020202020204" pitchFamily="34" charset="0"/>
                <a:ea typeface="+mn-ea"/>
                <a:cs typeface="Arial" panose="020B0604020202020204" pitchFamily="34" charset="0"/>
              </a:defRPr>
            </a:lvl3pPr>
            <a:lvl4pPr marL="1403535" indent="-200505" algn="l" defTabSz="802020" rtl="0" eaLnBrk="1" latinLnBrk="0" hangingPunct="1">
              <a:spcBef>
                <a:spcPct val="20000"/>
              </a:spcBef>
              <a:buFont typeface="Arial" panose="020B0604020202020204" pitchFamily="34" charset="0"/>
              <a:buChar char="–"/>
              <a:defRPr sz="1403" kern="1200">
                <a:solidFill>
                  <a:srgbClr val="67737A"/>
                </a:solidFill>
                <a:latin typeface="Arial" panose="020B0604020202020204" pitchFamily="34" charset="0"/>
                <a:ea typeface="+mn-ea"/>
                <a:cs typeface="Arial" panose="020B0604020202020204" pitchFamily="34" charset="0"/>
              </a:defRPr>
            </a:lvl4pPr>
            <a:lvl5pPr marL="1804546" indent="-200505" algn="l" defTabSz="802020" rtl="0" eaLnBrk="1" latinLnBrk="0" hangingPunct="1">
              <a:spcBef>
                <a:spcPct val="20000"/>
              </a:spcBef>
              <a:buFont typeface="Arial" panose="020B0604020202020204" pitchFamily="34" charset="0"/>
              <a:buChar char="»"/>
              <a:defRPr sz="1403" kern="1200">
                <a:solidFill>
                  <a:srgbClr val="67737A"/>
                </a:solidFill>
                <a:latin typeface="Arial" panose="020B0604020202020204" pitchFamily="34" charset="0"/>
                <a:ea typeface="+mn-ea"/>
                <a:cs typeface="Arial" panose="020B0604020202020204" pitchFamily="34" charset="0"/>
              </a:defRPr>
            </a:lvl5pPr>
            <a:lvl6pPr marL="220555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6pPr>
            <a:lvl7pPr marL="260656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7pPr>
            <a:lvl8pPr marL="300757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8pPr>
            <a:lvl9pPr marL="340858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en-US" sz="1600" dirty="0"/>
          </a:p>
          <a:p>
            <a:pPr marL="0" indent="0" fontAlgn="auto">
              <a:spcAft>
                <a:spcPts val="600"/>
              </a:spcAft>
              <a:buFont typeface="Arial" panose="020B0604020202020204" pitchFamily="34" charset="0"/>
              <a:buNone/>
            </a:pPr>
            <a:r>
              <a:rPr lang="en-US" sz="1600" dirty="0"/>
              <a:t>Paragraph 6.6.4.4.1.1., amend to read:</a:t>
            </a:r>
          </a:p>
          <a:p>
            <a:pPr marL="0" indent="0" fontAlgn="auto">
              <a:spcAft>
                <a:spcPts val="0"/>
              </a:spcAft>
              <a:buFont typeface="Arial" panose="020B0604020202020204" pitchFamily="34" charset="0"/>
              <a:buNone/>
            </a:pPr>
            <a:r>
              <a:rPr lang="en-US" sz="1600" dirty="0"/>
              <a:t>Forward facing Enhanced Child Restraint Systems</a:t>
            </a:r>
          </a:p>
          <a:p>
            <a:pPr marL="0" indent="0" fontAlgn="auto">
              <a:spcAft>
                <a:spcPts val="0"/>
              </a:spcAft>
              <a:buFont typeface="Arial" panose="020B0604020202020204" pitchFamily="34" charset="0"/>
              <a:buNone/>
            </a:pPr>
            <a:r>
              <a:rPr lang="en-US" sz="1600" dirty="0"/>
              <a:t>Head excursion: No part of the head of the dummy shall pass beyond the planes BA, DA and DE as defined in Figure 1 below. This shall be judged up to 300 ms or the moment that the dummy has come to a definitive standstill whatever occurs first. </a:t>
            </a:r>
            <a:r>
              <a:rPr lang="en-US" sz="1600" b="1" dirty="0">
                <a:solidFill>
                  <a:srgbClr val="FF0000"/>
                </a:solidFill>
              </a:rPr>
              <a:t>Except for booster seats and booster cushions </a:t>
            </a:r>
            <a:r>
              <a:rPr lang="en-US" sz="1600" dirty="0"/>
              <a:t>when testing using Q10 dummy the following apply:</a:t>
            </a:r>
          </a:p>
          <a:p>
            <a:pPr marL="0" indent="0" fontAlgn="auto">
              <a:spcAft>
                <a:spcPts val="0"/>
              </a:spcAft>
              <a:buFont typeface="Arial" panose="020B0604020202020204" pitchFamily="34" charset="0"/>
              <a:buNone/>
            </a:pPr>
            <a:r>
              <a:rPr lang="en-US" sz="1600" dirty="0"/>
              <a:t>(a) The value in relation to the DA plane is 840 mm; and</a:t>
            </a:r>
          </a:p>
          <a:p>
            <a:pPr marL="0" indent="0" fontAlgn="auto">
              <a:spcAft>
                <a:spcPts val="0"/>
              </a:spcAft>
              <a:buFont typeface="Arial" panose="020B0604020202020204" pitchFamily="34" charset="0"/>
              <a:buNone/>
            </a:pPr>
            <a:r>
              <a:rPr lang="en-US" sz="1600" dirty="0"/>
              <a:t>(b) The value in relation to the BA plane is 550 mm; and</a:t>
            </a:r>
          </a:p>
          <a:p>
            <a:pPr marL="268288" indent="-268288" fontAlgn="auto">
              <a:spcAft>
                <a:spcPts val="0"/>
              </a:spcAft>
              <a:buFont typeface="Arial" panose="020B0604020202020204" pitchFamily="34" charset="0"/>
              <a:buNone/>
            </a:pPr>
            <a:r>
              <a:rPr lang="en-US" sz="1600" dirty="0"/>
              <a:t>(c) The rebound phase is not considered for the assessment of the plane DA and DE.</a:t>
            </a:r>
            <a:endParaRPr lang="fr-FR" sz="1600" b="1" dirty="0">
              <a:solidFill>
                <a:srgbClr val="FF0000"/>
              </a:solidFill>
            </a:endParaRPr>
          </a:p>
        </p:txBody>
      </p:sp>
      <p:sp>
        <p:nvSpPr>
          <p:cNvPr id="12" name="Espace réservé du texte 1"/>
          <p:cNvSpPr txBox="1">
            <a:spLocks/>
          </p:cNvSpPr>
          <p:nvPr/>
        </p:nvSpPr>
        <p:spPr>
          <a:xfrm>
            <a:off x="534670" y="6230093"/>
            <a:ext cx="9486378" cy="1078930"/>
          </a:xfrm>
          <a:prstGeom prst="rect">
            <a:avLst/>
          </a:prstGeom>
        </p:spPr>
        <p:txBody>
          <a:bodyPr/>
          <a:lstStyle>
            <a:lvl1pPr marL="300758" indent="-300758" algn="l" defTabSz="802020" rtl="0" eaLnBrk="1" latinLnBrk="0" hangingPunct="1">
              <a:spcBef>
                <a:spcPct val="20000"/>
              </a:spcBef>
              <a:buFont typeface="Arial" panose="020B0604020202020204" pitchFamily="34" charset="0"/>
              <a:buChar char="•"/>
              <a:defRPr sz="2105" kern="1200">
                <a:solidFill>
                  <a:srgbClr val="67737A"/>
                </a:solidFill>
                <a:latin typeface="Arial" panose="020B0604020202020204" pitchFamily="34" charset="0"/>
                <a:ea typeface="+mn-ea"/>
                <a:cs typeface="Arial" panose="020B0604020202020204" pitchFamily="34" charset="0"/>
              </a:defRPr>
            </a:lvl1pPr>
            <a:lvl2pPr marL="651641" indent="-250631" algn="l" defTabSz="802020" rtl="0" eaLnBrk="1" latinLnBrk="0" hangingPunct="1">
              <a:spcBef>
                <a:spcPct val="20000"/>
              </a:spcBef>
              <a:buFont typeface="Arial" panose="020B0604020202020204" pitchFamily="34" charset="0"/>
              <a:buChar char="–"/>
              <a:defRPr sz="1754" kern="1200">
                <a:solidFill>
                  <a:srgbClr val="67737A"/>
                </a:solidFill>
                <a:latin typeface="Arial" panose="020B0604020202020204" pitchFamily="34" charset="0"/>
                <a:ea typeface="+mn-ea"/>
                <a:cs typeface="Arial" panose="020B0604020202020204" pitchFamily="34" charset="0"/>
              </a:defRPr>
            </a:lvl2pPr>
            <a:lvl3pPr marL="1002525" indent="-200505" algn="l" defTabSz="802020" rtl="0" eaLnBrk="1" latinLnBrk="0" hangingPunct="1">
              <a:spcBef>
                <a:spcPct val="20000"/>
              </a:spcBef>
              <a:buFont typeface="Arial" panose="020B0604020202020204" pitchFamily="34" charset="0"/>
              <a:buChar char="•"/>
              <a:defRPr sz="1579" kern="1200">
                <a:solidFill>
                  <a:srgbClr val="67737A"/>
                </a:solidFill>
                <a:latin typeface="Arial" panose="020B0604020202020204" pitchFamily="34" charset="0"/>
                <a:ea typeface="+mn-ea"/>
                <a:cs typeface="Arial" panose="020B0604020202020204" pitchFamily="34" charset="0"/>
              </a:defRPr>
            </a:lvl3pPr>
            <a:lvl4pPr marL="1403535" indent="-200505" algn="l" defTabSz="802020" rtl="0" eaLnBrk="1" latinLnBrk="0" hangingPunct="1">
              <a:spcBef>
                <a:spcPct val="20000"/>
              </a:spcBef>
              <a:buFont typeface="Arial" panose="020B0604020202020204" pitchFamily="34" charset="0"/>
              <a:buChar char="–"/>
              <a:defRPr sz="1403" kern="1200">
                <a:solidFill>
                  <a:srgbClr val="67737A"/>
                </a:solidFill>
                <a:latin typeface="Arial" panose="020B0604020202020204" pitchFamily="34" charset="0"/>
                <a:ea typeface="+mn-ea"/>
                <a:cs typeface="Arial" panose="020B0604020202020204" pitchFamily="34" charset="0"/>
              </a:defRPr>
            </a:lvl4pPr>
            <a:lvl5pPr marL="1804546" indent="-200505" algn="l" defTabSz="802020" rtl="0" eaLnBrk="1" latinLnBrk="0" hangingPunct="1">
              <a:spcBef>
                <a:spcPct val="20000"/>
              </a:spcBef>
              <a:buFont typeface="Arial" panose="020B0604020202020204" pitchFamily="34" charset="0"/>
              <a:buChar char="»"/>
              <a:defRPr sz="1403" kern="1200">
                <a:solidFill>
                  <a:srgbClr val="67737A"/>
                </a:solidFill>
                <a:latin typeface="Arial" panose="020B0604020202020204" pitchFamily="34" charset="0"/>
                <a:ea typeface="+mn-ea"/>
                <a:cs typeface="Arial" panose="020B0604020202020204" pitchFamily="34" charset="0"/>
              </a:defRPr>
            </a:lvl5pPr>
            <a:lvl6pPr marL="220555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6pPr>
            <a:lvl7pPr marL="260656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7pPr>
            <a:lvl8pPr marL="300757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8pPr>
            <a:lvl9pPr marL="3408586" indent="-200505" algn="l" defTabSz="802020" rtl="0" eaLnBrk="1" latinLnBrk="0" hangingPunct="1">
              <a:spcBef>
                <a:spcPct val="20000"/>
              </a:spcBef>
              <a:buFont typeface="Arial" panose="020B0604020202020204" pitchFamily="34" charset="0"/>
              <a:buChar char="•"/>
              <a:defRPr sz="1754"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600" b="1" dirty="0">
                <a:solidFill>
                  <a:srgbClr val="FF0000"/>
                </a:solidFill>
              </a:rPr>
              <a:t>For booster cushions the following also apply when testing with a Q6:</a:t>
            </a:r>
          </a:p>
          <a:p>
            <a:pPr marL="0" indent="0" fontAlgn="auto">
              <a:spcAft>
                <a:spcPts val="0"/>
              </a:spcAft>
              <a:buFont typeface="Arial" panose="020B0604020202020204" pitchFamily="34" charset="0"/>
              <a:buNone/>
            </a:pPr>
            <a:r>
              <a:rPr lang="en-US" sz="1600" b="1" dirty="0">
                <a:solidFill>
                  <a:srgbClr val="FF0000"/>
                </a:solidFill>
              </a:rPr>
              <a:t>(d) The rebound phase is not considered for the assessment of the plane DE</a:t>
            </a:r>
            <a:endParaRPr lang="fr-FR" sz="1600" b="1" dirty="0">
              <a:solidFill>
                <a:srgbClr val="FF0000"/>
              </a:solidFill>
            </a:endParaRPr>
          </a:p>
        </p:txBody>
      </p:sp>
    </p:spTree>
    <p:extLst>
      <p:ext uri="{BB962C8B-B14F-4D97-AF65-F5344CB8AC3E}">
        <p14:creationId xmlns:p14="http://schemas.microsoft.com/office/powerpoint/2010/main" val="326518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a:t>Body block test</a:t>
            </a:r>
          </a:p>
        </p:txBody>
      </p:sp>
      <p:sp>
        <p:nvSpPr>
          <p:cNvPr id="2" name="Espace réservé du texte 1"/>
          <p:cNvSpPr>
            <a:spLocks noGrp="1"/>
          </p:cNvSpPr>
          <p:nvPr>
            <p:ph sz="quarter" idx="10"/>
          </p:nvPr>
        </p:nvSpPr>
        <p:spPr/>
        <p:txBody>
          <a:bodyPr/>
          <a:lstStyle/>
          <a:p>
            <a:pPr marL="0" indent="0">
              <a:lnSpc>
                <a:spcPct val="100000"/>
              </a:lnSpc>
              <a:buNone/>
            </a:pPr>
            <a:r>
              <a:rPr lang="en-US" sz="2000" dirty="0"/>
              <a:t>As required in R44 the following body block test has to be fulfilled with a booster cushion. Compared to the wording from R44 it is proposed to add the last sentence to define a criteria for this test</a:t>
            </a:r>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de-DE" altLang="de-DE" sz="900" smtClean="0"/>
              <a:pPr>
                <a:defRPr/>
              </a:pPr>
              <a:t>15</a:t>
            </a:fld>
            <a:endParaRPr lang="de-DE" altLang="de-DE" sz="900" dirty="0"/>
          </a:p>
        </p:txBody>
      </p:sp>
      <p:sp>
        <p:nvSpPr>
          <p:cNvPr id="5" name="Espace réservé du texte 1"/>
          <p:cNvSpPr txBox="1">
            <a:spLocks/>
          </p:cNvSpPr>
          <p:nvPr/>
        </p:nvSpPr>
        <p:spPr>
          <a:xfrm>
            <a:off x="534670" y="2366761"/>
            <a:ext cx="5107822" cy="4572019"/>
          </a:xfrm>
          <a:prstGeom prst="rect">
            <a:avLst/>
          </a:prstGeom>
          <a:ln>
            <a:noFill/>
          </a:ln>
        </p:spPr>
        <p:txBody>
          <a:bodyPr vert="horz" lIns="0" tIns="0" rIns="99562" bIns="49782"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just">
              <a:lnSpc>
                <a:spcPct val="100000"/>
              </a:lnSpc>
              <a:buFont typeface="Arial" pitchFamily="34" charset="0"/>
              <a:buNone/>
            </a:pPr>
            <a:r>
              <a:rPr lang="en-US" sz="1600" b="1" i="1" dirty="0">
                <a:solidFill>
                  <a:schemeClr val="tx1"/>
                </a:solidFill>
              </a:rPr>
              <a:t>Insert a new paragraph 7.1.3.7., to read:</a:t>
            </a:r>
          </a:p>
          <a:p>
            <a:pPr marL="808038" indent="-808038">
              <a:lnSpc>
                <a:spcPct val="100000"/>
              </a:lnSpc>
              <a:spcAft>
                <a:spcPts val="600"/>
              </a:spcAft>
              <a:buFont typeface="Arial" pitchFamily="34" charset="0"/>
              <a:buNone/>
              <a:tabLst>
                <a:tab pos="808038" algn="l"/>
              </a:tabLst>
            </a:pPr>
            <a:r>
              <a:rPr lang="en-US" sz="1600" b="1" i="1" dirty="0">
                <a:solidFill>
                  <a:srgbClr val="FF0000"/>
                </a:solidFill>
              </a:rPr>
              <a:t>7.1.3.7. Restraint of booster cushions</a:t>
            </a:r>
          </a:p>
          <a:p>
            <a:pPr marL="0" indent="0">
              <a:lnSpc>
                <a:spcPct val="100000"/>
              </a:lnSpc>
              <a:spcAft>
                <a:spcPts val="1200"/>
              </a:spcAft>
              <a:buFont typeface="Arial" pitchFamily="34" charset="0"/>
              <a:buNone/>
              <a:tabLst>
                <a:tab pos="808038" algn="l"/>
              </a:tabLst>
            </a:pPr>
            <a:r>
              <a:rPr lang="en-US" sz="1600" b="1" i="1" dirty="0">
                <a:solidFill>
                  <a:srgbClr val="FF0000"/>
                </a:solidFill>
              </a:rPr>
              <a:t>Place a cotton cloth on the seating surface of the test bench. Position the booster cushion on the test bench, position the lower torso body block as described in Annex 26, Figure 1, on the seating surface, fit and apply the 3-point adult safety-belt and tension as prescribed in paragraph 7.1.3.5.2.2. With a piece of 25 mm width webbing or similar tied round the booster, apply a load of 250 ± 5 N in the direction of arrow A, see Annex 26, Figure 2, in line with the seating surface of the test bench.</a:t>
            </a:r>
          </a:p>
          <a:p>
            <a:pPr marL="0" indent="0">
              <a:lnSpc>
                <a:spcPct val="100000"/>
              </a:lnSpc>
              <a:spcAft>
                <a:spcPts val="1200"/>
              </a:spcAft>
              <a:buFont typeface="Arial" pitchFamily="34" charset="0"/>
              <a:buNone/>
              <a:tabLst>
                <a:tab pos="808038" algn="l"/>
              </a:tabLst>
            </a:pPr>
            <a:r>
              <a:rPr lang="en-US" sz="1600" b="1" i="1" dirty="0">
                <a:solidFill>
                  <a:srgbClr val="FF0000"/>
                </a:solidFill>
              </a:rPr>
              <a:t>It should not be allowed that the booster cushion is completely pulled out under the lower torso body block.</a:t>
            </a:r>
          </a:p>
        </p:txBody>
      </p:sp>
      <p:grpSp>
        <p:nvGrpSpPr>
          <p:cNvPr id="10" name="Gruppieren 9"/>
          <p:cNvGrpSpPr/>
          <p:nvPr/>
        </p:nvGrpSpPr>
        <p:grpSpPr>
          <a:xfrm>
            <a:off x="5729446" y="2376962"/>
            <a:ext cx="4803880" cy="4572019"/>
            <a:chOff x="5530674" y="2397364"/>
            <a:chExt cx="4803880" cy="4572019"/>
          </a:xfrm>
        </p:grpSpPr>
        <p:pic>
          <p:nvPicPr>
            <p:cNvPr id="8" name="Grafik 7"/>
            <p:cNvPicPr>
              <a:picLocks noChangeAspect="1"/>
            </p:cNvPicPr>
            <p:nvPr/>
          </p:nvPicPr>
          <p:blipFill>
            <a:blip r:embed="rId2"/>
            <a:stretch>
              <a:fillRect/>
            </a:stretch>
          </p:blipFill>
          <p:spPr>
            <a:xfrm>
              <a:off x="6705504" y="2561830"/>
              <a:ext cx="3629050" cy="2737704"/>
            </a:xfrm>
            <a:prstGeom prst="rect">
              <a:avLst/>
            </a:prstGeom>
          </p:spPr>
        </p:pic>
        <p:sp>
          <p:nvSpPr>
            <p:cNvPr id="6" name="Espace réservé du texte 1"/>
            <p:cNvSpPr txBox="1">
              <a:spLocks/>
            </p:cNvSpPr>
            <p:nvPr/>
          </p:nvSpPr>
          <p:spPr>
            <a:xfrm>
              <a:off x="5530674" y="2397364"/>
              <a:ext cx="4784578" cy="4551619"/>
            </a:xfrm>
            <a:prstGeom prst="rect">
              <a:avLst/>
            </a:prstGeom>
            <a:ln>
              <a:noFill/>
            </a:ln>
          </p:spPr>
          <p:txBody>
            <a:bodyPr vert="horz" lIns="0" tIns="0" rIns="99562" bIns="49782"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buFont typeface="Arial" pitchFamily="34" charset="0"/>
                <a:buNone/>
              </a:pPr>
              <a:r>
                <a:rPr lang="en-US" sz="1600" b="1" i="1" dirty="0">
                  <a:solidFill>
                    <a:schemeClr val="tx1"/>
                  </a:solidFill>
                </a:rPr>
                <a:t>Insert new Annex 26, to read:</a:t>
              </a:r>
            </a:p>
            <a:p>
              <a:pPr marL="0" indent="0">
                <a:lnSpc>
                  <a:spcPct val="100000"/>
                </a:lnSpc>
                <a:spcAft>
                  <a:spcPts val="0"/>
                </a:spcAft>
                <a:buNone/>
              </a:pPr>
              <a:r>
                <a:rPr lang="en-US" sz="1800" b="1" dirty="0">
                  <a:solidFill>
                    <a:srgbClr val="FF0000"/>
                  </a:solidFill>
                </a:rPr>
                <a:t>Lower torso body block test</a:t>
              </a:r>
            </a:p>
            <a:p>
              <a:pPr marL="0" indent="0">
                <a:lnSpc>
                  <a:spcPct val="100000"/>
                </a:lnSpc>
                <a:spcAft>
                  <a:spcPts val="0"/>
                </a:spcAft>
                <a:buNone/>
              </a:pPr>
              <a:r>
                <a:rPr lang="en-US" sz="1400" b="1" i="1" dirty="0">
                  <a:solidFill>
                    <a:srgbClr val="FF0000"/>
                  </a:solidFill>
                </a:rPr>
                <a:t>Figure 1</a:t>
              </a:r>
            </a:p>
            <a:p>
              <a:pPr marL="0" indent="0">
                <a:lnSpc>
                  <a:spcPct val="100000"/>
                </a:lnSpc>
                <a:spcAft>
                  <a:spcPts val="0"/>
                </a:spcAft>
                <a:buNone/>
              </a:pPr>
              <a:r>
                <a:rPr lang="en-US" sz="1400" b="1" i="1" dirty="0">
                  <a:solidFill>
                    <a:srgbClr val="FF0000"/>
                  </a:solidFill>
                </a:rPr>
                <a:t>Manikin block (based on truncated P10)</a:t>
              </a:r>
            </a:p>
            <a:p>
              <a:pPr marL="0" indent="0">
                <a:lnSpc>
                  <a:spcPct val="100000"/>
                </a:lnSpc>
                <a:spcAft>
                  <a:spcPts val="0"/>
                </a:spcAft>
                <a:buNone/>
              </a:pPr>
              <a:r>
                <a:rPr lang="en-US" sz="1400" b="1" i="1" dirty="0">
                  <a:solidFill>
                    <a:srgbClr val="FF0000"/>
                  </a:solidFill>
                </a:rPr>
                <a:t>Material: EPS (40 to 45 g/l)</a:t>
              </a:r>
            </a:p>
            <a:p>
              <a:pPr marL="0" indent="0">
                <a:lnSpc>
                  <a:spcPct val="100000"/>
                </a:lnSpc>
                <a:spcAft>
                  <a:spcPts val="0"/>
                </a:spcAft>
                <a:buNone/>
              </a:pPr>
              <a:endParaRPr lang="en-US" sz="1400" dirty="0">
                <a:solidFill>
                  <a:srgbClr val="FF0000"/>
                </a:solidFill>
              </a:endParaRPr>
            </a:p>
            <a:p>
              <a:pPr marL="0" indent="0">
                <a:lnSpc>
                  <a:spcPct val="100000"/>
                </a:lnSpc>
                <a:spcAft>
                  <a:spcPts val="0"/>
                </a:spcAft>
                <a:buNone/>
              </a:pPr>
              <a:endParaRPr lang="en-US" sz="1400" dirty="0">
                <a:solidFill>
                  <a:srgbClr val="FF0000"/>
                </a:solidFill>
              </a:endParaRPr>
            </a:p>
            <a:p>
              <a:pPr marL="0" indent="0">
                <a:lnSpc>
                  <a:spcPct val="100000"/>
                </a:lnSpc>
                <a:spcAft>
                  <a:spcPts val="0"/>
                </a:spcAft>
                <a:buNone/>
              </a:pPr>
              <a:endParaRPr lang="en-US" sz="1400" dirty="0">
                <a:solidFill>
                  <a:srgbClr val="FF0000"/>
                </a:solidFill>
              </a:endParaRPr>
            </a:p>
            <a:p>
              <a:pPr marL="0" indent="0">
                <a:lnSpc>
                  <a:spcPct val="100000"/>
                </a:lnSpc>
                <a:spcAft>
                  <a:spcPts val="0"/>
                </a:spcAft>
                <a:buNone/>
              </a:pPr>
              <a:endParaRPr lang="en-US" sz="1400" dirty="0">
                <a:solidFill>
                  <a:srgbClr val="FF0000"/>
                </a:solidFill>
              </a:endParaRPr>
            </a:p>
            <a:p>
              <a:pPr marL="0" indent="0">
                <a:lnSpc>
                  <a:spcPct val="100000"/>
                </a:lnSpc>
                <a:spcAft>
                  <a:spcPts val="0"/>
                </a:spcAft>
                <a:buNone/>
              </a:pPr>
              <a:endParaRPr lang="en-US" sz="1400" dirty="0">
                <a:solidFill>
                  <a:srgbClr val="FF0000"/>
                </a:solidFill>
              </a:endParaRPr>
            </a:p>
            <a:p>
              <a:pPr marL="0" indent="0">
                <a:lnSpc>
                  <a:spcPct val="100000"/>
                </a:lnSpc>
                <a:spcAft>
                  <a:spcPts val="0"/>
                </a:spcAft>
                <a:buNone/>
              </a:pPr>
              <a:endParaRPr lang="en-US" sz="1400" dirty="0">
                <a:solidFill>
                  <a:srgbClr val="FF0000"/>
                </a:solidFill>
              </a:endParaRPr>
            </a:p>
            <a:p>
              <a:pPr marL="0" indent="0">
                <a:lnSpc>
                  <a:spcPct val="100000"/>
                </a:lnSpc>
                <a:spcAft>
                  <a:spcPts val="0"/>
                </a:spcAft>
                <a:buNone/>
              </a:pPr>
              <a:endParaRPr lang="en-US" sz="1400" dirty="0">
                <a:solidFill>
                  <a:srgbClr val="FF0000"/>
                </a:solidFill>
              </a:endParaRPr>
            </a:p>
            <a:p>
              <a:pPr marL="0" indent="0">
                <a:lnSpc>
                  <a:spcPct val="100000"/>
                </a:lnSpc>
                <a:spcAft>
                  <a:spcPts val="0"/>
                </a:spcAft>
                <a:buNone/>
              </a:pPr>
              <a:r>
                <a:rPr lang="en-GB" sz="1400" b="1" i="1" dirty="0">
                  <a:solidFill>
                    <a:srgbClr val="FF0000"/>
                  </a:solidFill>
                </a:rPr>
                <a:t>Figure 2</a:t>
              </a:r>
              <a:endParaRPr lang="de-DE" sz="1400" b="1" i="1" dirty="0">
                <a:solidFill>
                  <a:srgbClr val="FF0000"/>
                </a:solidFill>
              </a:endParaRPr>
            </a:p>
            <a:p>
              <a:pPr marL="0" indent="0">
                <a:lnSpc>
                  <a:spcPct val="100000"/>
                </a:lnSpc>
                <a:spcAft>
                  <a:spcPts val="0"/>
                </a:spcAft>
                <a:buNone/>
              </a:pPr>
              <a:r>
                <a:rPr lang="en-GB" sz="1400" b="1" i="1" dirty="0">
                  <a:solidFill>
                    <a:srgbClr val="FF0000"/>
                  </a:solidFill>
                </a:rPr>
                <a:t>Booster pull test using manikin block</a:t>
              </a:r>
              <a:endParaRPr lang="de-DE" sz="1400" b="1" i="1" dirty="0">
                <a:solidFill>
                  <a:srgbClr val="FF0000"/>
                </a:solidFill>
              </a:endParaRPr>
            </a:p>
            <a:p>
              <a:pPr marL="0" indent="0">
                <a:lnSpc>
                  <a:spcPct val="100000"/>
                </a:lnSpc>
                <a:spcAft>
                  <a:spcPts val="0"/>
                </a:spcAft>
                <a:buNone/>
              </a:pPr>
              <a:endParaRPr lang="en-US" sz="1400" dirty="0">
                <a:solidFill>
                  <a:srgbClr val="FF0000"/>
                </a:solidFill>
              </a:endParaRPr>
            </a:p>
            <a:p>
              <a:pPr marL="0" indent="0">
                <a:lnSpc>
                  <a:spcPct val="100000"/>
                </a:lnSpc>
                <a:buFont typeface="Arial" pitchFamily="34" charset="0"/>
                <a:buNone/>
              </a:pPr>
              <a:endParaRPr lang="en-US" sz="1400" dirty="0">
                <a:solidFill>
                  <a:srgbClr val="FF0000"/>
                </a:solidFill>
              </a:endParaRPr>
            </a:p>
          </p:txBody>
        </p:sp>
        <p:pic>
          <p:nvPicPr>
            <p:cNvPr id="9" name="Grafik 8"/>
            <p:cNvPicPr>
              <a:picLocks noChangeAspect="1"/>
            </p:cNvPicPr>
            <p:nvPr/>
          </p:nvPicPr>
          <p:blipFill>
            <a:blip r:embed="rId3"/>
            <a:stretch>
              <a:fillRect/>
            </a:stretch>
          </p:blipFill>
          <p:spPr>
            <a:xfrm>
              <a:off x="7214493" y="5717038"/>
              <a:ext cx="3100759" cy="1252345"/>
            </a:xfrm>
            <a:prstGeom prst="rect">
              <a:avLst/>
            </a:prstGeom>
          </p:spPr>
        </p:pic>
      </p:grpSp>
    </p:spTree>
    <p:extLst>
      <p:ext uri="{BB962C8B-B14F-4D97-AF65-F5344CB8AC3E}">
        <p14:creationId xmlns:p14="http://schemas.microsoft.com/office/powerpoint/2010/main" val="322831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b="1" dirty="0"/>
              <a:t>Documentation of results</a:t>
            </a:r>
          </a:p>
        </p:txBody>
      </p:sp>
      <p:sp>
        <p:nvSpPr>
          <p:cNvPr id="2" name="Espace réservé du texte 1"/>
          <p:cNvSpPr>
            <a:spLocks noGrp="1"/>
          </p:cNvSpPr>
          <p:nvPr>
            <p:ph sz="quarter" idx="10"/>
          </p:nvPr>
        </p:nvSpPr>
        <p:spPr/>
        <p:txBody>
          <a:bodyPr/>
          <a:lstStyle/>
          <a:p>
            <a:pPr marL="0" indent="0">
              <a:lnSpc>
                <a:spcPct val="100000"/>
              </a:lnSpc>
              <a:buNone/>
            </a:pPr>
            <a:endParaRPr lang="en-GB" sz="2000" dirty="0"/>
          </a:p>
          <a:p>
            <a:pPr marL="0" indent="0">
              <a:lnSpc>
                <a:spcPct val="100000"/>
              </a:lnSpc>
              <a:buNone/>
            </a:pPr>
            <a:r>
              <a:rPr lang="en-GB" sz="2000" dirty="0"/>
              <a:t>The results of the sitting height check shall be added to the test report.</a:t>
            </a:r>
          </a:p>
          <a:p>
            <a:pPr marL="0" indent="0">
              <a:lnSpc>
                <a:spcPct val="100000"/>
              </a:lnSpc>
              <a:buNone/>
            </a:pPr>
            <a:endParaRPr lang="en-GB" sz="1600" i="1" dirty="0">
              <a:solidFill>
                <a:srgbClr val="FF0000"/>
              </a:solidFill>
            </a:endParaRPr>
          </a:p>
          <a:p>
            <a:pPr marL="0" indent="0">
              <a:lnSpc>
                <a:spcPct val="100000"/>
              </a:lnSpc>
              <a:buNone/>
            </a:pPr>
            <a:r>
              <a:rPr lang="en-GB" sz="1600" b="1" i="1" dirty="0">
                <a:solidFill>
                  <a:schemeClr val="tx1"/>
                </a:solidFill>
              </a:rPr>
              <a:t>Insert a new paragraph 8.5., to read:</a:t>
            </a:r>
          </a:p>
          <a:p>
            <a:pPr marL="0" indent="0">
              <a:lnSpc>
                <a:spcPct val="100000"/>
              </a:lnSpc>
              <a:buNone/>
            </a:pPr>
            <a:endParaRPr lang="en-GB" sz="1600" i="1" dirty="0">
              <a:solidFill>
                <a:srgbClr val="FF0000"/>
              </a:solidFill>
            </a:endParaRPr>
          </a:p>
          <a:p>
            <a:pPr marL="901700" indent="-546100">
              <a:lnSpc>
                <a:spcPct val="100000"/>
              </a:lnSpc>
              <a:buNone/>
              <a:tabLst>
                <a:tab pos="901700" algn="l"/>
              </a:tabLst>
            </a:pPr>
            <a:r>
              <a:rPr lang="en-GB" sz="1600" b="1" i="1" dirty="0">
                <a:solidFill>
                  <a:srgbClr val="FF0000"/>
                </a:solidFill>
              </a:rPr>
              <a:t>8.5.	For all categories of ECRS the following results shall be included in the test report:</a:t>
            </a:r>
          </a:p>
          <a:p>
            <a:pPr marL="901700" indent="-546100">
              <a:lnSpc>
                <a:spcPct val="100000"/>
              </a:lnSpc>
              <a:spcBef>
                <a:spcPts val="600"/>
              </a:spcBef>
              <a:buNone/>
              <a:tabLst>
                <a:tab pos="901700" algn="l"/>
              </a:tabLst>
            </a:pPr>
            <a:r>
              <a:rPr lang="en-GB" sz="1600" b="1" i="1" dirty="0">
                <a:solidFill>
                  <a:srgbClr val="FF0000"/>
                </a:solidFill>
              </a:rPr>
              <a:t>	(a) The minimum and maximum approved stature range;</a:t>
            </a:r>
          </a:p>
          <a:p>
            <a:pPr marL="901700" indent="-546100">
              <a:lnSpc>
                <a:spcPct val="100000"/>
              </a:lnSpc>
              <a:spcBef>
                <a:spcPts val="600"/>
              </a:spcBef>
              <a:buNone/>
              <a:tabLst>
                <a:tab pos="901700" algn="l"/>
              </a:tabLst>
            </a:pPr>
            <a:r>
              <a:rPr lang="en-GB" sz="1600" b="1" i="1" dirty="0">
                <a:solidFill>
                  <a:srgbClr val="FF0000"/>
                </a:solidFill>
              </a:rPr>
              <a:t>	(b) The internal dimensions according to Annex 18;</a:t>
            </a:r>
          </a:p>
          <a:p>
            <a:pPr marL="901700" indent="-546100">
              <a:lnSpc>
                <a:spcPct val="100000"/>
              </a:lnSpc>
              <a:spcBef>
                <a:spcPts val="600"/>
              </a:spcBef>
              <a:buNone/>
              <a:tabLst>
                <a:tab pos="901700" algn="l"/>
              </a:tabLst>
            </a:pPr>
            <a:r>
              <a:rPr lang="en-GB" sz="1600" b="1" i="1" dirty="0">
                <a:solidFill>
                  <a:srgbClr val="FF0000"/>
                </a:solidFill>
              </a:rPr>
              <a:t>	(c) The minimum stature with corresponding sitting height according to paragraph 6.1.3.6</a:t>
            </a:r>
          </a:p>
          <a:p>
            <a:pPr marL="0" indent="0">
              <a:lnSpc>
                <a:spcPct val="100000"/>
              </a:lnSpc>
              <a:buNone/>
            </a:pPr>
            <a:endParaRPr lang="en-GB" sz="1600" b="1" i="1" dirty="0"/>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en-GB" altLang="de-DE" sz="900" smtClean="0"/>
              <a:pPr>
                <a:defRPr/>
              </a:pPr>
              <a:t>16</a:t>
            </a:fld>
            <a:endParaRPr lang="en-GB" altLang="de-DE" sz="900" dirty="0"/>
          </a:p>
        </p:txBody>
      </p:sp>
    </p:spTree>
    <p:extLst>
      <p:ext uri="{BB962C8B-B14F-4D97-AF65-F5344CB8AC3E}">
        <p14:creationId xmlns:p14="http://schemas.microsoft.com/office/powerpoint/2010/main" val="18826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a:t>User information</a:t>
            </a:r>
          </a:p>
        </p:txBody>
      </p:sp>
      <p:sp>
        <p:nvSpPr>
          <p:cNvPr id="2" name="Espace réservé du texte 1"/>
          <p:cNvSpPr>
            <a:spLocks noGrp="1"/>
          </p:cNvSpPr>
          <p:nvPr>
            <p:ph sz="quarter" idx="10"/>
          </p:nvPr>
        </p:nvSpPr>
        <p:spPr/>
        <p:txBody>
          <a:bodyPr/>
          <a:lstStyle/>
          <a:p>
            <a:pPr marL="0" indent="0">
              <a:lnSpc>
                <a:spcPct val="100000"/>
              </a:lnSpc>
              <a:spcAft>
                <a:spcPts val="600"/>
              </a:spcAft>
              <a:buNone/>
            </a:pPr>
            <a:r>
              <a:rPr lang="en-US" sz="2000" dirty="0"/>
              <a:t>Instead of adding another label with basically the same content as the already existing </a:t>
            </a:r>
            <a:r>
              <a:rPr lang="en-US" sz="2000" dirty="0" err="1"/>
              <a:t>i</a:t>
            </a:r>
            <a:r>
              <a:rPr lang="en-US" sz="2000" dirty="0"/>
              <a:t>-Size/</a:t>
            </a:r>
            <a:r>
              <a:rPr lang="en-US" sz="2000" dirty="0" err="1"/>
              <a:t>i</a:t>
            </a:r>
            <a:r>
              <a:rPr lang="en-US" sz="2000" dirty="0"/>
              <a:t>-Size booster labels it is proposed to have only one label for all </a:t>
            </a:r>
            <a:r>
              <a:rPr lang="en-US" sz="2000" dirty="0" err="1"/>
              <a:t>i</a:t>
            </a:r>
            <a:r>
              <a:rPr lang="en-US" sz="2000" dirty="0"/>
              <a:t>-Size products informing the user.</a:t>
            </a:r>
          </a:p>
          <a:p>
            <a:pPr marL="0" indent="0">
              <a:lnSpc>
                <a:spcPct val="100000"/>
              </a:lnSpc>
              <a:buNone/>
            </a:pPr>
            <a:r>
              <a:rPr lang="en-US" sz="2000" dirty="0"/>
              <a:t>The existing paragraph specifically for i-Size booster seats is not needed anymore and shall be deleted</a:t>
            </a:r>
          </a:p>
          <a:p>
            <a:pPr marL="0" indent="0">
              <a:lnSpc>
                <a:spcPct val="100000"/>
              </a:lnSpc>
              <a:buNone/>
            </a:pPr>
            <a:endParaRPr lang="en-US" sz="2000" dirty="0"/>
          </a:p>
          <a:p>
            <a:pPr marL="0" indent="0">
              <a:lnSpc>
                <a:spcPct val="100000"/>
              </a:lnSpc>
              <a:buNone/>
            </a:pPr>
            <a:r>
              <a:rPr lang="en-US" sz="1600" b="1" i="1" dirty="0">
                <a:solidFill>
                  <a:schemeClr val="tx1"/>
                </a:solidFill>
              </a:rPr>
              <a:t>Paragraph 14.2.1., amend to read:</a:t>
            </a:r>
          </a:p>
          <a:p>
            <a:pPr marL="0" indent="0">
              <a:lnSpc>
                <a:spcPct val="100000"/>
              </a:lnSpc>
              <a:buNone/>
            </a:pPr>
            <a:endParaRPr lang="en-US" sz="1600" i="1" dirty="0">
              <a:solidFill>
                <a:schemeClr val="tx1"/>
              </a:solidFill>
            </a:endParaRPr>
          </a:p>
          <a:p>
            <a:pPr marL="1162050" indent="-1162050">
              <a:lnSpc>
                <a:spcPct val="100000"/>
              </a:lnSpc>
              <a:spcAft>
                <a:spcPts val="600"/>
              </a:spcAft>
              <a:buNone/>
              <a:tabLst>
                <a:tab pos="1162050" algn="l"/>
              </a:tabLst>
            </a:pPr>
            <a:r>
              <a:rPr lang="en-US" sz="1800" i="1" dirty="0">
                <a:solidFill>
                  <a:srgbClr val="FF0000"/>
                </a:solidFill>
              </a:rPr>
              <a:t>14.2.1.	For i-Size Enhanced Child Restraint Systems </a:t>
            </a:r>
            <a:r>
              <a:rPr lang="en-US" sz="1800" b="1" i="1" dirty="0">
                <a:solidFill>
                  <a:srgbClr val="FF0000"/>
                </a:solidFill>
              </a:rPr>
              <a:t>(incl. i-Size booster seats and i-Size booster cushions)</a:t>
            </a:r>
            <a:r>
              <a:rPr lang="en-US" sz="1800" i="1" dirty="0">
                <a:solidFill>
                  <a:srgbClr val="FF0000"/>
                </a:solidFill>
              </a:rPr>
              <a:t> the following label shall be clearly visible on the exterior of the packing:</a:t>
            </a:r>
          </a:p>
          <a:p>
            <a:pPr marL="0" indent="0">
              <a:lnSpc>
                <a:spcPct val="100000"/>
              </a:lnSpc>
              <a:spcAft>
                <a:spcPts val="600"/>
              </a:spcAft>
              <a:buNone/>
            </a:pPr>
            <a:endParaRPr lang="en-US" sz="1800" b="1" i="1" dirty="0">
              <a:solidFill>
                <a:srgbClr val="FF0000"/>
              </a:solidFill>
            </a:endParaRPr>
          </a:p>
          <a:p>
            <a:pPr marL="0" indent="0">
              <a:lnSpc>
                <a:spcPct val="100000"/>
              </a:lnSpc>
              <a:spcAft>
                <a:spcPts val="600"/>
              </a:spcAft>
              <a:buNone/>
            </a:pPr>
            <a:endParaRPr lang="en-US" sz="1800" b="1" i="1" dirty="0">
              <a:solidFill>
                <a:srgbClr val="FF0000"/>
              </a:solidFill>
            </a:endParaRPr>
          </a:p>
          <a:p>
            <a:pPr marL="0" indent="0">
              <a:lnSpc>
                <a:spcPct val="100000"/>
              </a:lnSpc>
              <a:spcAft>
                <a:spcPts val="600"/>
              </a:spcAft>
              <a:buNone/>
            </a:pPr>
            <a:endParaRPr lang="en-US" sz="1800" b="1" i="1" dirty="0">
              <a:solidFill>
                <a:srgbClr val="FF0000"/>
              </a:solidFill>
            </a:endParaRPr>
          </a:p>
          <a:p>
            <a:pPr marL="0" indent="0">
              <a:spcAft>
                <a:spcPts val="600"/>
              </a:spcAft>
              <a:buNone/>
            </a:pPr>
            <a:r>
              <a:rPr lang="en-US" sz="1800" b="1" i="1" dirty="0">
                <a:solidFill>
                  <a:srgbClr val="FF0000"/>
                </a:solidFill>
              </a:rPr>
              <a:t>											</a:t>
            </a:r>
          </a:p>
          <a:p>
            <a:pPr marL="0" indent="0">
              <a:spcAft>
                <a:spcPts val="600"/>
              </a:spcAft>
              <a:buNone/>
            </a:pPr>
            <a:r>
              <a:rPr lang="en-GB" sz="1800" b="1" i="1" dirty="0">
                <a:solidFill>
                  <a:srgbClr val="FF0000"/>
                </a:solidFill>
              </a:rPr>
              <a:t>Paragraph 14.2.2., shall be deleted </a:t>
            </a:r>
            <a:r>
              <a:rPr lang="en-GB" sz="1800" dirty="0"/>
              <a:t>  </a:t>
            </a:r>
            <a:r>
              <a:rPr lang="en-US" sz="1800" b="1" i="1" dirty="0">
                <a:solidFill>
                  <a:srgbClr val="FF0000"/>
                </a:solidFill>
              </a:rPr>
              <a:t>		</a:t>
            </a:r>
            <a:endParaRPr lang="en-US" sz="1800" i="1" dirty="0">
              <a:solidFill>
                <a:srgbClr val="FF0000"/>
              </a:solidFill>
            </a:endParaRPr>
          </a:p>
          <a:p>
            <a:pPr marL="0" indent="0">
              <a:lnSpc>
                <a:spcPct val="100000"/>
              </a:lnSpc>
              <a:spcAft>
                <a:spcPts val="600"/>
              </a:spcAft>
              <a:buNone/>
            </a:pPr>
            <a:endParaRPr lang="en-US" sz="1800" dirty="0">
              <a:solidFill>
                <a:srgbClr val="FF0000"/>
              </a:solidFill>
            </a:endParaRPr>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de-DE" altLang="de-DE" sz="900" smtClean="0"/>
              <a:pPr>
                <a:defRPr/>
              </a:pPr>
              <a:t>17</a:t>
            </a:fld>
            <a:endParaRPr lang="de-DE" altLang="de-DE" sz="900"/>
          </a:p>
        </p:txBody>
      </p:sp>
      <p:pic>
        <p:nvPicPr>
          <p:cNvPr id="6" name="Grafik 5"/>
          <p:cNvPicPr>
            <a:picLocks noChangeAspect="1"/>
          </p:cNvPicPr>
          <p:nvPr/>
        </p:nvPicPr>
        <p:blipFill>
          <a:blip r:embed="rId2"/>
          <a:stretch>
            <a:fillRect/>
          </a:stretch>
        </p:blipFill>
        <p:spPr>
          <a:xfrm>
            <a:off x="3474492" y="4572719"/>
            <a:ext cx="5644498" cy="1944216"/>
          </a:xfrm>
          <a:prstGeom prst="rect">
            <a:avLst/>
          </a:prstGeom>
        </p:spPr>
      </p:pic>
    </p:spTree>
    <p:extLst>
      <p:ext uri="{BB962C8B-B14F-4D97-AF65-F5344CB8AC3E}">
        <p14:creationId xmlns:p14="http://schemas.microsoft.com/office/powerpoint/2010/main" val="4288656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b="1" dirty="0"/>
              <a:t>Approval Mark</a:t>
            </a:r>
          </a:p>
        </p:txBody>
      </p:sp>
      <p:sp>
        <p:nvSpPr>
          <p:cNvPr id="2" name="Espace réservé du texte 1"/>
          <p:cNvSpPr>
            <a:spLocks noGrp="1"/>
          </p:cNvSpPr>
          <p:nvPr>
            <p:ph sz="quarter" idx="10"/>
          </p:nvPr>
        </p:nvSpPr>
        <p:spPr/>
        <p:txBody>
          <a:bodyPr/>
          <a:lstStyle/>
          <a:p>
            <a:pPr marL="0" indent="0">
              <a:lnSpc>
                <a:spcPct val="100000"/>
              </a:lnSpc>
              <a:spcAft>
                <a:spcPts val="600"/>
              </a:spcAft>
              <a:buNone/>
            </a:pPr>
            <a:r>
              <a:rPr lang="en-US" sz="2000" dirty="0"/>
              <a:t>Approval mark added to Annex 2 for i-Size Booster cushion &amp; Specific vehicle booster cushion</a:t>
            </a:r>
          </a:p>
          <a:p>
            <a:pPr marL="0" indent="0">
              <a:lnSpc>
                <a:spcPct val="100000"/>
              </a:lnSpc>
              <a:buNone/>
            </a:pPr>
            <a:endParaRPr lang="en-US" sz="2000" dirty="0"/>
          </a:p>
          <a:p>
            <a:pPr marL="0" indent="0">
              <a:lnSpc>
                <a:spcPct val="100000"/>
              </a:lnSpc>
              <a:buNone/>
            </a:pPr>
            <a:r>
              <a:rPr lang="en-US" sz="1600" b="1" i="1" dirty="0">
                <a:solidFill>
                  <a:schemeClr val="tx1"/>
                </a:solidFill>
              </a:rPr>
              <a:t>Paragraph added to Annex 2 to include:</a:t>
            </a:r>
          </a:p>
          <a:p>
            <a:pPr marL="0" indent="0">
              <a:lnSpc>
                <a:spcPct val="100000"/>
              </a:lnSpc>
              <a:buNone/>
            </a:pPr>
            <a:endParaRPr lang="en-US" sz="1600" i="1" dirty="0">
              <a:solidFill>
                <a:schemeClr val="tx1"/>
              </a:solidFill>
            </a:endParaRPr>
          </a:p>
          <a:p>
            <a:pPr marL="0" indent="0">
              <a:lnSpc>
                <a:spcPct val="100000"/>
              </a:lnSpc>
              <a:spcAft>
                <a:spcPts val="600"/>
              </a:spcAft>
              <a:buNone/>
            </a:pPr>
            <a:endParaRPr lang="en-US" sz="1800" b="1" i="1" dirty="0">
              <a:solidFill>
                <a:srgbClr val="FF0000"/>
              </a:solidFill>
            </a:endParaRPr>
          </a:p>
          <a:p>
            <a:pPr marL="0" indent="0">
              <a:lnSpc>
                <a:spcPct val="100000"/>
              </a:lnSpc>
              <a:spcAft>
                <a:spcPts val="600"/>
              </a:spcAft>
              <a:buNone/>
            </a:pPr>
            <a:endParaRPr lang="en-US" sz="1800" b="1" i="1" dirty="0">
              <a:solidFill>
                <a:srgbClr val="FF0000"/>
              </a:solidFill>
            </a:endParaRPr>
          </a:p>
          <a:p>
            <a:pPr marL="0" indent="0">
              <a:lnSpc>
                <a:spcPct val="100000"/>
              </a:lnSpc>
              <a:spcAft>
                <a:spcPts val="600"/>
              </a:spcAft>
              <a:buNone/>
            </a:pPr>
            <a:endParaRPr lang="en-US" sz="1800" b="1" i="1" dirty="0">
              <a:solidFill>
                <a:srgbClr val="FF0000"/>
              </a:solidFill>
            </a:endParaRPr>
          </a:p>
          <a:p>
            <a:pPr marL="0" indent="0">
              <a:lnSpc>
                <a:spcPct val="100000"/>
              </a:lnSpc>
              <a:spcAft>
                <a:spcPts val="600"/>
              </a:spcAft>
              <a:buNone/>
            </a:pPr>
            <a:endParaRPr lang="en-US" sz="1800" b="1" i="1" dirty="0">
              <a:solidFill>
                <a:srgbClr val="FF0000"/>
              </a:solidFill>
            </a:endParaRPr>
          </a:p>
          <a:p>
            <a:pPr marL="0" indent="0">
              <a:lnSpc>
                <a:spcPct val="100000"/>
              </a:lnSpc>
              <a:spcAft>
                <a:spcPts val="600"/>
              </a:spcAft>
              <a:buNone/>
            </a:pPr>
            <a:endParaRPr lang="en-US" sz="1800" b="1" i="1" dirty="0">
              <a:solidFill>
                <a:srgbClr val="FF0000"/>
              </a:solidFill>
            </a:endParaRPr>
          </a:p>
          <a:p>
            <a:pPr marL="0" indent="0">
              <a:lnSpc>
                <a:spcPct val="100000"/>
              </a:lnSpc>
              <a:spcAft>
                <a:spcPts val="600"/>
              </a:spcAft>
              <a:buNone/>
            </a:pPr>
            <a:r>
              <a:rPr lang="en-US" sz="1800" b="1" i="1" dirty="0">
                <a:solidFill>
                  <a:srgbClr val="FF0000"/>
                </a:solidFill>
              </a:rPr>
              <a:t>														</a:t>
            </a:r>
            <a:endParaRPr lang="en-US" sz="1800" i="1" dirty="0">
              <a:solidFill>
                <a:srgbClr val="FF0000"/>
              </a:solidFill>
            </a:endParaRPr>
          </a:p>
          <a:p>
            <a:pPr marL="0" indent="0">
              <a:lnSpc>
                <a:spcPct val="100000"/>
              </a:lnSpc>
              <a:spcAft>
                <a:spcPts val="600"/>
              </a:spcAft>
              <a:buNone/>
            </a:pPr>
            <a:endParaRPr lang="en-US" sz="1800" dirty="0">
              <a:solidFill>
                <a:srgbClr val="FF0000"/>
              </a:solidFill>
            </a:endParaRPr>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de-DE" altLang="de-DE" sz="900" smtClean="0"/>
              <a:pPr>
                <a:defRPr/>
              </a:pPr>
              <a:t>18</a:t>
            </a:fld>
            <a:endParaRPr lang="de-DE" altLang="de-DE" sz="900" dirty="0"/>
          </a:p>
        </p:txBody>
      </p:sp>
      <p:pic>
        <p:nvPicPr>
          <p:cNvPr id="11" name="Picture 10"/>
          <p:cNvPicPr>
            <a:picLocks noChangeAspect="1"/>
          </p:cNvPicPr>
          <p:nvPr/>
        </p:nvPicPr>
        <p:blipFill>
          <a:blip r:embed="rId2"/>
          <a:stretch>
            <a:fillRect/>
          </a:stretch>
        </p:blipFill>
        <p:spPr>
          <a:xfrm>
            <a:off x="2430375" y="2657297"/>
            <a:ext cx="4728000" cy="1980000"/>
          </a:xfrm>
          <a:prstGeom prst="rect">
            <a:avLst/>
          </a:prstGeom>
        </p:spPr>
      </p:pic>
      <p:pic>
        <p:nvPicPr>
          <p:cNvPr id="12" name="Picture 11"/>
          <p:cNvPicPr>
            <a:picLocks noChangeAspect="1"/>
          </p:cNvPicPr>
          <p:nvPr/>
        </p:nvPicPr>
        <p:blipFill>
          <a:blip r:embed="rId3"/>
          <a:stretch>
            <a:fillRect/>
          </a:stretch>
        </p:blipFill>
        <p:spPr>
          <a:xfrm>
            <a:off x="2430375" y="4819984"/>
            <a:ext cx="5832651" cy="1980000"/>
          </a:xfrm>
          <a:prstGeom prst="rect">
            <a:avLst/>
          </a:prstGeom>
        </p:spPr>
      </p:pic>
    </p:spTree>
    <p:extLst>
      <p:ext uri="{BB962C8B-B14F-4D97-AF65-F5344CB8AC3E}">
        <p14:creationId xmlns:p14="http://schemas.microsoft.com/office/powerpoint/2010/main" val="24438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b="1" dirty="0"/>
              <a:t>Adaptions to include booster cushions</a:t>
            </a:r>
          </a:p>
        </p:txBody>
      </p:sp>
      <p:sp>
        <p:nvSpPr>
          <p:cNvPr id="2" name="Espace réservé du texte 1"/>
          <p:cNvSpPr>
            <a:spLocks noGrp="1"/>
          </p:cNvSpPr>
          <p:nvPr>
            <p:ph sz="quarter" idx="10"/>
          </p:nvPr>
        </p:nvSpPr>
        <p:spPr/>
        <p:txBody>
          <a:bodyPr/>
          <a:lstStyle/>
          <a:p>
            <a:pPr marL="0" indent="0">
              <a:lnSpc>
                <a:spcPct val="100000"/>
              </a:lnSpc>
              <a:buNone/>
            </a:pPr>
            <a:r>
              <a:rPr lang="en-GB" sz="2000" dirty="0"/>
              <a:t>The following paragraphs are proposed to be adapted or inserted to include booster cushions to the range of categories which need to fulfil existing requirements:</a:t>
            </a:r>
          </a:p>
          <a:p>
            <a:pPr marL="0" indent="0">
              <a:lnSpc>
                <a:spcPct val="100000"/>
              </a:lnSpc>
              <a:spcBef>
                <a:spcPts val="600"/>
              </a:spcBef>
              <a:spcAft>
                <a:spcPts val="600"/>
              </a:spcAft>
              <a:buNone/>
            </a:pPr>
            <a:endParaRPr lang="en-GB" sz="2000" dirty="0"/>
          </a:p>
          <a:p>
            <a:pPr lvl="1">
              <a:spcBef>
                <a:spcPts val="600"/>
              </a:spcBef>
              <a:spcAft>
                <a:spcPts val="600"/>
              </a:spcAft>
              <a:buFontTx/>
              <a:buChar char="-"/>
            </a:pPr>
            <a:r>
              <a:rPr lang="en-GB" sz="1800" i="1" dirty="0"/>
              <a:t>Paragraph 4.8.3. &amp; 4.8.4. inserted – i-Size &amp; specific vehicle labels </a:t>
            </a:r>
          </a:p>
          <a:p>
            <a:pPr lvl="1">
              <a:spcBef>
                <a:spcPts val="600"/>
              </a:spcBef>
              <a:spcAft>
                <a:spcPts val="600"/>
              </a:spcAft>
              <a:buFontTx/>
              <a:buChar char="-"/>
            </a:pPr>
            <a:r>
              <a:rPr lang="en-GB" sz="1800" i="1" dirty="0"/>
              <a:t>Paragraph 5.4.2.1. amended – Categories on approval labels</a:t>
            </a:r>
          </a:p>
          <a:p>
            <a:pPr lvl="1">
              <a:spcBef>
                <a:spcPts val="600"/>
              </a:spcBef>
              <a:spcAft>
                <a:spcPts val="600"/>
              </a:spcAft>
              <a:buFontTx/>
              <a:buChar char="-"/>
            </a:pPr>
            <a:r>
              <a:rPr lang="en-GB" sz="1800" i="1" dirty="0"/>
              <a:t>Paragraph 6.1.1. &amp; 6.1.3. amended – Positioning and securing on the vehicle</a:t>
            </a:r>
          </a:p>
          <a:p>
            <a:pPr lvl="1">
              <a:spcBef>
                <a:spcPts val="600"/>
              </a:spcBef>
              <a:spcAft>
                <a:spcPts val="600"/>
              </a:spcAft>
              <a:buFontTx/>
              <a:buChar char="-"/>
            </a:pPr>
            <a:r>
              <a:rPr lang="en-GB" sz="1800" i="1" dirty="0"/>
              <a:t>Paragraph 6.2.1.5. amended – Belt positioning</a:t>
            </a:r>
          </a:p>
          <a:p>
            <a:pPr lvl="1">
              <a:spcBef>
                <a:spcPts val="600"/>
              </a:spcBef>
              <a:spcAft>
                <a:spcPts val="600"/>
              </a:spcAft>
              <a:buFontTx/>
              <a:buChar char="-"/>
            </a:pPr>
            <a:r>
              <a:rPr lang="en-GB" sz="1800" i="1" dirty="0"/>
              <a:t>Paragraph 6.3.2.1. amended – Internal geometric characteristics</a:t>
            </a:r>
          </a:p>
          <a:p>
            <a:pPr lvl="1">
              <a:spcBef>
                <a:spcPts val="600"/>
              </a:spcBef>
              <a:spcAft>
                <a:spcPts val="600"/>
              </a:spcAft>
              <a:buFontTx/>
              <a:buChar char="-"/>
            </a:pPr>
            <a:r>
              <a:rPr lang="en-GB" sz="1800" i="1" dirty="0"/>
              <a:t>Paragraph 6.6.4.1.3., 6.6.4.4.1.1., 7.1.3. &amp; 7.1.3.5.2.2. amended – Dynamic testing</a:t>
            </a:r>
          </a:p>
          <a:p>
            <a:pPr lvl="1">
              <a:spcBef>
                <a:spcPts val="600"/>
              </a:spcBef>
              <a:spcAft>
                <a:spcPts val="600"/>
              </a:spcAft>
              <a:buFontTx/>
              <a:buChar char="-"/>
            </a:pPr>
            <a:r>
              <a:rPr lang="en-GB" sz="1800" i="1" dirty="0"/>
              <a:t>Annex 20 amended – Minimum list of documents required for approval</a:t>
            </a:r>
          </a:p>
          <a:p>
            <a:pPr marL="0" indent="0">
              <a:lnSpc>
                <a:spcPct val="100000"/>
              </a:lnSpc>
              <a:buNone/>
            </a:pPr>
            <a:endParaRPr lang="en-GB" sz="1600" b="1" i="1" dirty="0"/>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en-GB" altLang="de-DE" sz="900" smtClean="0"/>
              <a:pPr>
                <a:defRPr/>
              </a:pPr>
              <a:t>19</a:t>
            </a:fld>
            <a:endParaRPr lang="en-GB" altLang="de-DE" sz="900" dirty="0"/>
          </a:p>
        </p:txBody>
      </p:sp>
    </p:spTree>
    <p:extLst>
      <p:ext uri="{BB962C8B-B14F-4D97-AF65-F5344CB8AC3E}">
        <p14:creationId xmlns:p14="http://schemas.microsoft.com/office/powerpoint/2010/main" val="355814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4"/>
          </p:nvPr>
        </p:nvSpPr>
        <p:spPr/>
        <p:txBody>
          <a:bodyPr/>
          <a:lstStyle/>
          <a:p>
            <a:endParaRPr lang="fr-FR"/>
          </a:p>
        </p:txBody>
      </p:sp>
      <p:sp>
        <p:nvSpPr>
          <p:cNvPr id="6" name="Titre 5"/>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5"/>
          </p:nvPr>
        </p:nvSpPr>
        <p:spPr/>
        <p:txBody>
          <a:bodyPr/>
          <a:lstStyle/>
          <a:p>
            <a:pPr eaLnBrk="1" fontAlgn="auto" hangingPunct="1">
              <a:spcBef>
                <a:spcPts val="0"/>
              </a:spcBef>
              <a:spcAft>
                <a:spcPts val="0"/>
              </a:spcAft>
              <a:defRPr/>
            </a:pPr>
            <a:fld id="{D89BD309-2D66-4D2B-8BC3-CC31765A3FE8}" type="slidenum">
              <a:rPr lang="en-GB" smtClean="0">
                <a:solidFill>
                  <a:prstClr val="black"/>
                </a:solidFill>
                <a:latin typeface="Calibri"/>
                <a:cs typeface="+mn-cs"/>
              </a:rPr>
              <a:pPr eaLnBrk="1" fontAlgn="auto" hangingPunct="1">
                <a:spcBef>
                  <a:spcPts val="0"/>
                </a:spcBef>
                <a:spcAft>
                  <a:spcPts val="0"/>
                </a:spcAft>
                <a:defRPr/>
              </a:pPr>
              <a:t>2</a:t>
            </a:fld>
            <a:endParaRPr lang="en-GB">
              <a:solidFill>
                <a:prstClr val="black"/>
              </a:solidFill>
              <a:latin typeface="Calibri"/>
              <a:cs typeface="+mn-cs"/>
            </a:endParaRPr>
          </a:p>
        </p:txBody>
      </p:sp>
      <p:sp>
        <p:nvSpPr>
          <p:cNvPr id="4" name="Espace réservé du pied de page 3"/>
          <p:cNvSpPr>
            <a:spLocks noGrp="1"/>
          </p:cNvSpPr>
          <p:nvPr>
            <p:ph type="ftr" sz="quarter" idx="16"/>
          </p:nvPr>
        </p:nvSpPr>
        <p:spPr/>
        <p:txBody>
          <a:bodyPr/>
          <a:lstStyle/>
          <a:p>
            <a:pPr eaLnBrk="1" fontAlgn="auto" hangingPunct="1">
              <a:spcBef>
                <a:spcPts val="0"/>
              </a:spcBef>
              <a:spcAft>
                <a:spcPts val="0"/>
              </a:spcAft>
              <a:defRPr/>
            </a:pPr>
            <a:r>
              <a:rPr lang="en-US">
                <a:solidFill>
                  <a:prstClr val="black"/>
                </a:solidFill>
                <a:latin typeface="Calibri"/>
                <a:cs typeface="+mn-cs"/>
              </a:rPr>
              <a:t>Session 2/2014,  3 July 2014</a:t>
            </a:r>
            <a:endParaRPr lang="en-GB">
              <a:solidFill>
                <a:prstClr val="black"/>
              </a:solidFill>
              <a:latin typeface="Calibri"/>
              <a:cs typeface="+mn-cs"/>
            </a:endParaRPr>
          </a:p>
        </p:txBody>
      </p:sp>
      <p:pic>
        <p:nvPicPr>
          <p:cNvPr id="8" name="Image 7"/>
          <p:cNvPicPr>
            <a:picLocks noChangeAspect="1"/>
          </p:cNvPicPr>
          <p:nvPr/>
        </p:nvPicPr>
        <p:blipFill>
          <a:blip r:embed="rId2"/>
          <a:stretch>
            <a:fillRect/>
          </a:stretch>
        </p:blipFill>
        <p:spPr>
          <a:xfrm>
            <a:off x="986" y="-1"/>
            <a:ext cx="10691428" cy="7561263"/>
          </a:xfrm>
          <a:prstGeom prst="rect">
            <a:avLst/>
          </a:prstGeom>
        </p:spPr>
      </p:pic>
      <p:sp>
        <p:nvSpPr>
          <p:cNvPr id="9" name="ZoneTexte 8"/>
          <p:cNvSpPr txBox="1"/>
          <p:nvPr/>
        </p:nvSpPr>
        <p:spPr>
          <a:xfrm>
            <a:off x="4368037" y="330781"/>
            <a:ext cx="4476129" cy="646331"/>
          </a:xfrm>
          <a:prstGeom prst="rect">
            <a:avLst/>
          </a:prstGeom>
          <a:noFill/>
        </p:spPr>
        <p:txBody>
          <a:bodyPr wrap="square" rtlCol="0">
            <a:spAutoFit/>
          </a:bodyPr>
          <a:lstStyle/>
          <a:p>
            <a:r>
              <a:rPr lang="fr-FR" dirty="0" err="1">
                <a:solidFill>
                  <a:schemeClr val="accent3">
                    <a:lumMod val="50000"/>
                  </a:schemeClr>
                </a:solidFill>
              </a:rPr>
              <a:t>Extract</a:t>
            </a:r>
            <a:r>
              <a:rPr lang="fr-FR" dirty="0">
                <a:solidFill>
                  <a:schemeClr val="accent3">
                    <a:lumMod val="50000"/>
                  </a:schemeClr>
                </a:solidFill>
              </a:rPr>
              <a:t> </a:t>
            </a:r>
            <a:r>
              <a:rPr lang="fr-FR" dirty="0" err="1">
                <a:solidFill>
                  <a:schemeClr val="accent3">
                    <a:lumMod val="50000"/>
                  </a:schemeClr>
                </a:solidFill>
              </a:rPr>
              <a:t>from</a:t>
            </a:r>
            <a:r>
              <a:rPr lang="fr-FR" dirty="0">
                <a:solidFill>
                  <a:schemeClr val="accent3">
                    <a:lumMod val="50000"/>
                  </a:schemeClr>
                </a:solidFill>
              </a:rPr>
              <a:t> Informal Group Document CRS 66-10 </a:t>
            </a:r>
          </a:p>
        </p:txBody>
      </p:sp>
    </p:spTree>
    <p:extLst>
      <p:ext uri="{BB962C8B-B14F-4D97-AF65-F5344CB8AC3E}">
        <p14:creationId xmlns:p14="http://schemas.microsoft.com/office/powerpoint/2010/main" val="361454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p:nvPr/>
        </p:nvSpPr>
        <p:spPr>
          <a:xfrm>
            <a:off x="-13448" y="5615781"/>
            <a:ext cx="10706847" cy="150933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tx1"/>
              </a:solidFill>
            </a:endParaRPr>
          </a:p>
        </p:txBody>
      </p:sp>
      <p:sp>
        <p:nvSpPr>
          <p:cNvPr id="3" name="Titel 2"/>
          <p:cNvSpPr>
            <a:spLocks noGrp="1"/>
          </p:cNvSpPr>
          <p:nvPr>
            <p:ph type="title"/>
          </p:nvPr>
        </p:nvSpPr>
        <p:spPr/>
        <p:txBody>
          <a:bodyPr/>
          <a:lstStyle/>
          <a:p>
            <a:r>
              <a:rPr lang="en-GB" sz="3200" dirty="0">
                <a:solidFill>
                  <a:schemeClr val="bg1"/>
                </a:solidFill>
                <a:latin typeface="Helvetica" panose="020B0604020202020204" pitchFamily="34" charset="0"/>
                <a:cs typeface="Helvetica" panose="020B0604020202020204" pitchFamily="34" charset="0"/>
              </a:rPr>
              <a:t>Thank you for your attention! </a:t>
            </a:r>
          </a:p>
        </p:txBody>
      </p:sp>
      <p:sp>
        <p:nvSpPr>
          <p:cNvPr id="5" name="Foliennummernplatzhalter 4"/>
          <p:cNvSpPr>
            <a:spLocks noGrp="1"/>
          </p:cNvSpPr>
          <p:nvPr>
            <p:ph type="sldNum" sz="quarter" idx="4294967295"/>
          </p:nvPr>
        </p:nvSpPr>
        <p:spPr>
          <a:xfrm>
            <a:off x="0" y="7229475"/>
            <a:ext cx="534988" cy="215900"/>
          </a:xfrm>
          <a:prstGeom prst="rect">
            <a:avLst/>
          </a:prstGeom>
        </p:spPr>
        <p:txBody>
          <a:bodyPr/>
          <a:lstStyle/>
          <a:p>
            <a:pPr>
              <a:defRPr/>
            </a:pPr>
            <a:fld id="{38B467EF-21D3-4BE0-9B9D-61BF0D7FFF48}" type="slidenum">
              <a:rPr lang="en-GB" altLang="de-DE" sz="900" smtClean="0"/>
              <a:pPr>
                <a:defRPr/>
              </a:pPr>
              <a:t>20</a:t>
            </a:fld>
            <a:endParaRPr lang="en-GB" altLang="de-DE" sz="900" dirty="0"/>
          </a:p>
        </p:txBody>
      </p:sp>
      <p:pic>
        <p:nvPicPr>
          <p:cNvPr id="7" name="Picture 6" descr="ThinkstockPhotos-476157284_bw.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47" y="0"/>
            <a:ext cx="10693400" cy="6015038"/>
          </a:xfrm>
          <a:prstGeom prst="rect">
            <a:avLst/>
          </a:prstGeom>
        </p:spPr>
      </p:pic>
      <p:sp>
        <p:nvSpPr>
          <p:cNvPr id="4" name="AutoShape 2" descr="Bildergebnis für mercedes benz e clas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 name="Grafik 9"/>
          <p:cNvPicPr>
            <a:picLocks noChangeAspect="1"/>
          </p:cNvPicPr>
          <p:nvPr/>
        </p:nvPicPr>
        <p:blipFill rotWithShape="1">
          <a:blip r:embed="rId3"/>
          <a:srcRect l="10100" t="19362" r="16237" b="6790"/>
          <a:stretch/>
        </p:blipFill>
        <p:spPr>
          <a:xfrm>
            <a:off x="-13448" y="-6350"/>
            <a:ext cx="10706847" cy="6019800"/>
          </a:xfrm>
          <a:prstGeom prst="rect">
            <a:avLst/>
          </a:prstGeom>
        </p:spPr>
      </p:pic>
      <p:sp>
        <p:nvSpPr>
          <p:cNvPr id="6" name="Inhaltsplatzhalter 5"/>
          <p:cNvSpPr>
            <a:spLocks noGrp="1"/>
          </p:cNvSpPr>
          <p:nvPr>
            <p:ph sz="quarter" idx="10"/>
          </p:nvPr>
        </p:nvSpPr>
        <p:spPr>
          <a:xfrm>
            <a:off x="534670" y="694311"/>
            <a:ext cx="9683467" cy="5319139"/>
          </a:xfrm>
        </p:spPr>
        <p:txBody>
          <a:bodyPr/>
          <a:lstStyle/>
          <a:p>
            <a:pPr marL="0" indent="0">
              <a:buNone/>
            </a:pPr>
            <a:endParaRPr lang="de-DE" sz="2400" dirty="0">
              <a:solidFill>
                <a:schemeClr val="bg1"/>
              </a:solidFill>
            </a:endParaRPr>
          </a:p>
          <a:p>
            <a:pPr marL="0" indent="0">
              <a:buNone/>
            </a:pPr>
            <a:endParaRPr lang="de-DE" sz="2400" dirty="0">
              <a:solidFill>
                <a:schemeClr val="bg1"/>
              </a:solidFill>
            </a:endParaRPr>
          </a:p>
          <a:p>
            <a:pPr marL="0" indent="0">
              <a:buNone/>
            </a:pPr>
            <a:endParaRPr lang="de-DE" sz="2400" dirty="0">
              <a:solidFill>
                <a:schemeClr val="bg1"/>
              </a:solidFill>
            </a:endParaRPr>
          </a:p>
          <a:p>
            <a:pPr marL="0" indent="0">
              <a:buNone/>
            </a:pPr>
            <a:endParaRPr lang="de-DE" sz="2400" dirty="0">
              <a:solidFill>
                <a:schemeClr val="bg1"/>
              </a:solidFill>
            </a:endParaRPr>
          </a:p>
          <a:p>
            <a:pPr marL="0" indent="0">
              <a:buNone/>
            </a:pPr>
            <a:endParaRPr lang="de-DE" sz="2400" dirty="0">
              <a:solidFill>
                <a:schemeClr val="bg1"/>
              </a:solidFill>
            </a:endParaRPr>
          </a:p>
          <a:p>
            <a:pPr marL="0" indent="0">
              <a:buNone/>
            </a:pPr>
            <a:endParaRPr lang="de-DE" sz="2400" dirty="0">
              <a:solidFill>
                <a:schemeClr val="bg1"/>
              </a:solidFill>
            </a:endParaRPr>
          </a:p>
          <a:p>
            <a:pPr marL="0" indent="0">
              <a:buNone/>
            </a:pPr>
            <a:endParaRPr lang="de-DE" sz="2400" dirty="0">
              <a:solidFill>
                <a:schemeClr val="bg1"/>
              </a:solidFill>
            </a:endParaRPr>
          </a:p>
          <a:p>
            <a:pPr marL="0" indent="0">
              <a:buNone/>
            </a:pPr>
            <a:endParaRPr lang="de-DE" sz="2400" dirty="0">
              <a:solidFill>
                <a:schemeClr val="bg1"/>
              </a:solidFill>
            </a:endParaRPr>
          </a:p>
          <a:p>
            <a:pPr marL="0" indent="0">
              <a:buNone/>
            </a:pPr>
            <a:endParaRPr lang="de-DE" sz="2400" dirty="0">
              <a:solidFill>
                <a:schemeClr val="bg1"/>
              </a:solidFill>
            </a:endParaRPr>
          </a:p>
          <a:p>
            <a:pPr marL="0" indent="0">
              <a:buNone/>
            </a:pPr>
            <a:endParaRPr lang="de-DE" sz="2400" dirty="0">
              <a:solidFill>
                <a:schemeClr val="bg1"/>
              </a:solidFill>
            </a:endParaRPr>
          </a:p>
          <a:p>
            <a:pPr marL="0" indent="0">
              <a:buNone/>
            </a:pPr>
            <a:endParaRPr lang="de-DE" sz="2400" dirty="0">
              <a:solidFill>
                <a:schemeClr val="bg1"/>
              </a:solidFill>
            </a:endParaRPr>
          </a:p>
          <a:p>
            <a:pPr marL="0" indent="0">
              <a:buNone/>
            </a:pPr>
            <a:endParaRPr lang="de-DE" sz="2400" dirty="0">
              <a:solidFill>
                <a:schemeClr val="bg1"/>
              </a:solidFill>
            </a:endParaRPr>
          </a:p>
          <a:p>
            <a:pPr marL="0" indent="0">
              <a:buNone/>
            </a:pPr>
            <a:endParaRPr lang="de-DE" sz="2400" dirty="0">
              <a:solidFill>
                <a:schemeClr val="bg1"/>
              </a:solidFill>
            </a:endParaRPr>
          </a:p>
          <a:p>
            <a:pPr marL="0" indent="0">
              <a:buNone/>
            </a:pPr>
            <a:r>
              <a:rPr lang="de-DE" sz="2400" dirty="0" err="1">
                <a:solidFill>
                  <a:schemeClr val="bg1"/>
                </a:solidFill>
              </a:rPr>
              <a:t>Thank</a:t>
            </a:r>
            <a:r>
              <a:rPr lang="de-DE" sz="2400" dirty="0">
                <a:solidFill>
                  <a:schemeClr val="bg1"/>
                </a:solidFill>
              </a:rPr>
              <a:t> </a:t>
            </a:r>
            <a:r>
              <a:rPr lang="de-DE" sz="2400" dirty="0" err="1">
                <a:solidFill>
                  <a:schemeClr val="bg1"/>
                </a:solidFill>
              </a:rPr>
              <a:t>you</a:t>
            </a:r>
            <a:r>
              <a:rPr lang="de-DE" sz="2400" dirty="0">
                <a:solidFill>
                  <a:schemeClr val="bg1"/>
                </a:solidFill>
              </a:rPr>
              <a:t> </a:t>
            </a:r>
            <a:r>
              <a:rPr lang="de-DE" sz="2400" dirty="0" err="1">
                <a:solidFill>
                  <a:schemeClr val="bg1"/>
                </a:solidFill>
              </a:rPr>
              <a:t>for</a:t>
            </a:r>
            <a:r>
              <a:rPr lang="de-DE" sz="2400" dirty="0">
                <a:solidFill>
                  <a:schemeClr val="bg1"/>
                </a:solidFill>
              </a:rPr>
              <a:t> </a:t>
            </a:r>
            <a:r>
              <a:rPr lang="de-DE" sz="2400" dirty="0" err="1">
                <a:solidFill>
                  <a:schemeClr val="bg1"/>
                </a:solidFill>
              </a:rPr>
              <a:t>your</a:t>
            </a:r>
            <a:r>
              <a:rPr lang="de-DE" sz="2400" dirty="0">
                <a:solidFill>
                  <a:schemeClr val="bg1"/>
                </a:solidFill>
              </a:rPr>
              <a:t> </a:t>
            </a:r>
            <a:r>
              <a:rPr lang="de-DE" sz="2400" dirty="0" err="1">
                <a:solidFill>
                  <a:schemeClr val="bg1"/>
                </a:solidFill>
              </a:rPr>
              <a:t>attention</a:t>
            </a:r>
            <a:r>
              <a:rPr lang="de-DE" sz="2400" dirty="0">
                <a:solidFill>
                  <a:schemeClr val="bg1"/>
                </a:solidFill>
              </a:rPr>
              <a:t>!</a:t>
            </a:r>
          </a:p>
        </p:txBody>
      </p:sp>
    </p:spTree>
    <p:extLst>
      <p:ext uri="{BB962C8B-B14F-4D97-AF65-F5344CB8AC3E}">
        <p14:creationId xmlns:p14="http://schemas.microsoft.com/office/powerpoint/2010/main" val="345760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b="1" dirty="0"/>
              <a:t>ECRS categories</a:t>
            </a:r>
          </a:p>
        </p:txBody>
      </p:sp>
      <p:sp>
        <p:nvSpPr>
          <p:cNvPr id="2" name="Espace réservé du texte 1"/>
          <p:cNvSpPr>
            <a:spLocks noGrp="1"/>
          </p:cNvSpPr>
          <p:nvPr>
            <p:ph sz="quarter" idx="10"/>
          </p:nvPr>
        </p:nvSpPr>
        <p:spPr/>
        <p:txBody>
          <a:bodyPr/>
          <a:lstStyle/>
          <a:p>
            <a:pPr marL="0" indent="0">
              <a:lnSpc>
                <a:spcPct val="100000"/>
              </a:lnSpc>
              <a:buNone/>
            </a:pPr>
            <a:r>
              <a:rPr lang="en-GB" sz="2000" dirty="0"/>
              <a:t>The scope of the regulation will be extended by two new categories following the same principle as before to have an i-Size and a specific vehicle category.</a:t>
            </a:r>
          </a:p>
          <a:p>
            <a:pPr marL="0" indent="0">
              <a:lnSpc>
                <a:spcPct val="100000"/>
              </a:lnSpc>
              <a:buNone/>
            </a:pPr>
            <a:endParaRPr lang="en-GB" sz="1800" dirty="0"/>
          </a:p>
          <a:p>
            <a:pPr marL="0" indent="0">
              <a:lnSpc>
                <a:spcPct val="100000"/>
              </a:lnSpc>
              <a:buNone/>
            </a:pPr>
            <a:r>
              <a:rPr lang="en-GB" sz="1600" b="1" i="1" dirty="0">
                <a:solidFill>
                  <a:schemeClr val="tx1"/>
                </a:solidFill>
              </a:rPr>
              <a:t>Paragraph 1., amend to read:</a:t>
            </a:r>
          </a:p>
          <a:p>
            <a:pPr marL="0" indent="0">
              <a:lnSpc>
                <a:spcPct val="100000"/>
              </a:lnSpc>
              <a:buNone/>
            </a:pPr>
            <a:endParaRPr lang="en-GB" sz="1600" b="1" i="1" dirty="0">
              <a:solidFill>
                <a:schemeClr val="tx1"/>
              </a:solidFill>
            </a:endParaRPr>
          </a:p>
          <a:p>
            <a:pPr marL="0" indent="0">
              <a:lnSpc>
                <a:spcPct val="100000"/>
              </a:lnSpc>
              <a:buNone/>
            </a:pPr>
            <a:r>
              <a:rPr lang="en-GB" sz="1600" b="1" i="1" dirty="0">
                <a:solidFill>
                  <a:schemeClr val="tx1"/>
                </a:solidFill>
              </a:rPr>
              <a:t>1.	Scope</a:t>
            </a:r>
          </a:p>
          <a:p>
            <a:pPr marL="722313" indent="-722313">
              <a:lnSpc>
                <a:spcPct val="100000"/>
              </a:lnSpc>
              <a:buNone/>
            </a:pPr>
            <a:r>
              <a:rPr lang="en-GB" sz="1600" b="1" i="1" dirty="0">
                <a:solidFill>
                  <a:srgbClr val="FF0000"/>
                </a:solidFill>
              </a:rPr>
              <a:t>	</a:t>
            </a:r>
            <a:r>
              <a:rPr lang="en-GB" sz="1600" b="1" i="1" dirty="0">
                <a:solidFill>
                  <a:schemeClr val="tx1"/>
                </a:solidFill>
              </a:rPr>
              <a:t>This Regulation applies </a:t>
            </a:r>
            <a:r>
              <a:rPr lang="en-GB" sz="1600" b="1" i="1" strike="sngStrike" dirty="0">
                <a:solidFill>
                  <a:srgbClr val="FF0000"/>
                </a:solidFill>
              </a:rPr>
              <a:t>(in Phases 1, 2 and 3</a:t>
            </a:r>
            <a:r>
              <a:rPr lang="en-GB" sz="1600" b="1" i="1" dirty="0">
                <a:solidFill>
                  <a:schemeClr val="tx1"/>
                </a:solidFill>
              </a:rPr>
              <a:t>) to the following child restraint system for child occupants of power driven vehicles:</a:t>
            </a:r>
          </a:p>
          <a:p>
            <a:pPr marL="0" indent="0">
              <a:lnSpc>
                <a:spcPct val="100000"/>
              </a:lnSpc>
              <a:buNone/>
            </a:pPr>
            <a:r>
              <a:rPr lang="en-GB" sz="1600" b="1" i="1" dirty="0">
                <a:solidFill>
                  <a:srgbClr val="FF0000"/>
                </a:solidFill>
              </a:rPr>
              <a:t>	…</a:t>
            </a:r>
          </a:p>
          <a:p>
            <a:pPr marL="1252538" indent="-530225">
              <a:lnSpc>
                <a:spcPct val="100000"/>
              </a:lnSpc>
              <a:buNone/>
            </a:pPr>
            <a:r>
              <a:rPr lang="en-GB" sz="1600" b="1" i="1" dirty="0">
                <a:solidFill>
                  <a:schemeClr val="tx1"/>
                </a:solidFill>
              </a:rPr>
              <a:t>(f) 	Integral Specific vehicle Belted Enhanced Child Restraint Systems;</a:t>
            </a:r>
          </a:p>
          <a:p>
            <a:pPr marL="1252538" indent="-530225">
              <a:lnSpc>
                <a:spcPct val="100000"/>
              </a:lnSpc>
              <a:buNone/>
            </a:pPr>
            <a:r>
              <a:rPr lang="en-GB" sz="1600" b="1" i="1" dirty="0">
                <a:solidFill>
                  <a:srgbClr val="FF0000"/>
                </a:solidFill>
              </a:rPr>
              <a:t>(g) 	Non-integral Universal Enhanced Child Restraint Systems with no backrest (i-Size booster cushion);</a:t>
            </a:r>
          </a:p>
          <a:p>
            <a:pPr marL="1252538" indent="-530225">
              <a:lnSpc>
                <a:spcPct val="100000"/>
              </a:lnSpc>
              <a:buNone/>
            </a:pPr>
            <a:r>
              <a:rPr lang="en-GB" sz="1600" b="1" i="1" dirty="0">
                <a:solidFill>
                  <a:srgbClr val="FF0000"/>
                </a:solidFill>
              </a:rPr>
              <a:t>(h)	Non-integral Specific vehicle Enhanced Child Restraint Systems with no backrest	(Specific vehicle booster cushion).</a:t>
            </a:r>
          </a:p>
          <a:p>
            <a:pPr marL="0" indent="0">
              <a:lnSpc>
                <a:spcPct val="100000"/>
              </a:lnSpc>
              <a:buNone/>
            </a:pPr>
            <a:endParaRPr lang="en-GB" sz="1800" dirty="0"/>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en-GB" altLang="de-DE" sz="900" smtClean="0"/>
              <a:pPr>
                <a:defRPr/>
              </a:pPr>
              <a:t>3</a:t>
            </a:fld>
            <a:endParaRPr lang="en-GB" altLang="de-DE" sz="900" dirty="0"/>
          </a:p>
        </p:txBody>
      </p:sp>
    </p:spTree>
    <p:extLst>
      <p:ext uri="{BB962C8B-B14F-4D97-AF65-F5344CB8AC3E}">
        <p14:creationId xmlns:p14="http://schemas.microsoft.com/office/powerpoint/2010/main" val="328582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b="1" dirty="0"/>
              <a:t>Definitions</a:t>
            </a:r>
          </a:p>
        </p:txBody>
      </p:sp>
      <p:sp>
        <p:nvSpPr>
          <p:cNvPr id="2" name="Espace réservé du texte 1"/>
          <p:cNvSpPr>
            <a:spLocks noGrp="1"/>
          </p:cNvSpPr>
          <p:nvPr>
            <p:ph sz="quarter" idx="10"/>
          </p:nvPr>
        </p:nvSpPr>
        <p:spPr/>
        <p:txBody>
          <a:bodyPr/>
          <a:lstStyle/>
          <a:p>
            <a:pPr marL="0" indent="0">
              <a:lnSpc>
                <a:spcPct val="100000"/>
              </a:lnSpc>
              <a:buNone/>
            </a:pPr>
            <a:r>
              <a:rPr lang="en-GB" sz="2000" dirty="0"/>
              <a:t>The definitions for both new categories are based on the already existing definitions for booster seats but without the requirement to have a backrest. </a:t>
            </a:r>
          </a:p>
          <a:p>
            <a:pPr marL="0" indent="0">
              <a:lnSpc>
                <a:spcPct val="100000"/>
              </a:lnSpc>
              <a:buNone/>
            </a:pPr>
            <a:endParaRPr lang="en-GB" sz="1800" dirty="0"/>
          </a:p>
          <a:p>
            <a:pPr marL="0" indent="0">
              <a:lnSpc>
                <a:spcPct val="100000"/>
              </a:lnSpc>
              <a:buNone/>
            </a:pPr>
            <a:r>
              <a:rPr lang="en-GB" sz="1600" i="1" dirty="0"/>
              <a:t>Insert a new paragraph 2.3.4., to read:</a:t>
            </a:r>
          </a:p>
          <a:p>
            <a:pPr marL="0" indent="0">
              <a:lnSpc>
                <a:spcPct val="100000"/>
              </a:lnSpc>
              <a:buNone/>
            </a:pPr>
            <a:endParaRPr lang="en-GB" sz="1600" i="1" dirty="0"/>
          </a:p>
          <a:p>
            <a:pPr marL="0" indent="0">
              <a:lnSpc>
                <a:spcPct val="100000"/>
              </a:lnSpc>
              <a:buNone/>
            </a:pPr>
            <a:r>
              <a:rPr lang="en-GB" sz="1600" b="1" i="1" dirty="0">
                <a:solidFill>
                  <a:srgbClr val="FF0000"/>
                </a:solidFill>
              </a:rPr>
              <a:t>2.3.4.	"i-Size booster cushion" (Non-Integral Universal Enhanced Child Restraint System with no backrest) is a category of Enhanced Child Restraint System with no backrest and stowable 		ISOFIX attachments if any, primarily designed for use in all i-Size seating positions of a vehicle.</a:t>
            </a:r>
            <a:endParaRPr lang="en-GB" sz="1600" i="1" dirty="0">
              <a:solidFill>
                <a:srgbClr val="FF0000"/>
              </a:solidFill>
            </a:endParaRPr>
          </a:p>
          <a:p>
            <a:pPr marL="0" indent="0">
              <a:lnSpc>
                <a:spcPct val="100000"/>
              </a:lnSpc>
              <a:buNone/>
            </a:pPr>
            <a:r>
              <a:rPr lang="en-GB" sz="1600" b="1" i="1" dirty="0"/>
              <a:t> </a:t>
            </a:r>
            <a:endParaRPr lang="en-GB" sz="1600" i="1" dirty="0"/>
          </a:p>
          <a:p>
            <a:pPr marL="0" indent="0">
              <a:lnSpc>
                <a:spcPct val="100000"/>
              </a:lnSpc>
              <a:buNone/>
            </a:pPr>
            <a:r>
              <a:rPr lang="en-GB" sz="1600" i="1" dirty="0"/>
              <a:t>Insert a new paragraph 2.7.4., to read:</a:t>
            </a:r>
          </a:p>
          <a:p>
            <a:pPr marL="0" indent="0">
              <a:lnSpc>
                <a:spcPct val="100000"/>
              </a:lnSpc>
              <a:buNone/>
            </a:pPr>
            <a:endParaRPr lang="en-GB" sz="1600" i="1" dirty="0"/>
          </a:p>
          <a:p>
            <a:pPr marL="0" indent="0">
              <a:lnSpc>
                <a:spcPct val="100000"/>
              </a:lnSpc>
              <a:buNone/>
            </a:pPr>
            <a:r>
              <a:rPr lang="en-GB" sz="1600" b="1" i="1" dirty="0">
                <a:solidFill>
                  <a:srgbClr val="FF0000"/>
                </a:solidFill>
              </a:rPr>
              <a:t>2.7.4.	"Specific vehicle booster cushion" is a category of Non-Integral Enhanced Child Restraint System, with no backrest, for use in specific vehicle types, with vehicle anchorages approved according to UN Regulation No. 14 or UN Regulation No.145. This category includes "Built-in booster cushions".</a:t>
            </a:r>
            <a:endParaRPr lang="en-GB" sz="1600" i="1" dirty="0">
              <a:solidFill>
                <a:srgbClr val="FF0000"/>
              </a:solidFill>
            </a:endParaRPr>
          </a:p>
          <a:p>
            <a:pPr marL="0" indent="0">
              <a:lnSpc>
                <a:spcPct val="100000"/>
              </a:lnSpc>
              <a:buNone/>
            </a:pPr>
            <a:endParaRPr lang="en-GB" sz="1800" dirty="0"/>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en-GB" altLang="de-DE" sz="900" smtClean="0"/>
              <a:pPr>
                <a:defRPr/>
              </a:pPr>
              <a:t>4</a:t>
            </a:fld>
            <a:endParaRPr lang="en-GB" altLang="de-DE" sz="900" dirty="0"/>
          </a:p>
        </p:txBody>
      </p:sp>
    </p:spTree>
    <p:extLst>
      <p:ext uri="{BB962C8B-B14F-4D97-AF65-F5344CB8AC3E}">
        <p14:creationId xmlns:p14="http://schemas.microsoft.com/office/powerpoint/2010/main" val="197407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b="1" dirty="0"/>
              <a:t>Definitions</a:t>
            </a:r>
          </a:p>
        </p:txBody>
      </p:sp>
      <p:sp>
        <p:nvSpPr>
          <p:cNvPr id="2" name="Espace réservé du texte 1"/>
          <p:cNvSpPr>
            <a:spLocks noGrp="1"/>
          </p:cNvSpPr>
          <p:nvPr>
            <p:ph sz="quarter" idx="10"/>
          </p:nvPr>
        </p:nvSpPr>
        <p:spPr/>
        <p:txBody>
          <a:bodyPr/>
          <a:lstStyle/>
          <a:p>
            <a:pPr marL="0" indent="0">
              <a:lnSpc>
                <a:spcPct val="100000"/>
              </a:lnSpc>
              <a:buNone/>
            </a:pPr>
            <a:r>
              <a:rPr lang="en-GB" sz="2000" dirty="0"/>
              <a:t>Although a booster cushion fixture is defined by ISO it is proposed to use the lower part of the already existing i-Size booster seat fixture for i-Size booster cushions for two reasons:</a:t>
            </a:r>
          </a:p>
          <a:p>
            <a:pPr lvl="1">
              <a:buFontTx/>
              <a:buChar char="-"/>
            </a:pPr>
            <a:r>
              <a:rPr lang="en-GB" sz="1800" dirty="0"/>
              <a:t>The external dimensions of both fixtures are the same</a:t>
            </a:r>
          </a:p>
          <a:p>
            <a:pPr lvl="1">
              <a:buFontTx/>
              <a:buChar char="-"/>
            </a:pPr>
            <a:r>
              <a:rPr lang="en-GB" sz="1800" dirty="0"/>
              <a:t>No new fixture has to be added to UN Regulation R16</a:t>
            </a:r>
          </a:p>
          <a:p>
            <a:pPr marL="0" indent="0">
              <a:lnSpc>
                <a:spcPct val="100000"/>
              </a:lnSpc>
              <a:buNone/>
            </a:pPr>
            <a:endParaRPr lang="en-GB" sz="2000" dirty="0"/>
          </a:p>
          <a:p>
            <a:pPr marL="0" indent="0">
              <a:lnSpc>
                <a:spcPct val="100000"/>
              </a:lnSpc>
              <a:buNone/>
            </a:pPr>
            <a:r>
              <a:rPr lang="en-GB" sz="2000" dirty="0"/>
              <a:t>Therefore only slight additions are needed.   </a:t>
            </a:r>
          </a:p>
          <a:p>
            <a:pPr marL="0" indent="0">
              <a:lnSpc>
                <a:spcPct val="100000"/>
              </a:lnSpc>
              <a:buNone/>
            </a:pPr>
            <a:endParaRPr lang="en-GB" sz="1800" dirty="0"/>
          </a:p>
          <a:p>
            <a:pPr marL="0" indent="0">
              <a:lnSpc>
                <a:spcPct val="100000"/>
              </a:lnSpc>
              <a:buNone/>
            </a:pPr>
            <a:r>
              <a:rPr lang="en-GB" sz="1600" b="1" i="1" dirty="0">
                <a:solidFill>
                  <a:schemeClr val="tx1"/>
                </a:solidFill>
              </a:rPr>
              <a:t>Paragraph 2.17.2., amend to read:</a:t>
            </a:r>
          </a:p>
          <a:p>
            <a:pPr marL="0" indent="0">
              <a:lnSpc>
                <a:spcPct val="100000"/>
              </a:lnSpc>
              <a:buNone/>
            </a:pPr>
            <a:endParaRPr lang="en-GB" sz="1600" b="1" i="1" dirty="0">
              <a:solidFill>
                <a:schemeClr val="tx1"/>
              </a:solidFill>
            </a:endParaRPr>
          </a:p>
          <a:p>
            <a:pPr marL="993775" indent="-993775">
              <a:lnSpc>
                <a:spcPct val="100000"/>
              </a:lnSpc>
              <a:buNone/>
              <a:tabLst>
                <a:tab pos="993775" algn="l"/>
              </a:tabLst>
            </a:pPr>
            <a:r>
              <a:rPr lang="en-GB" sz="1600" b="1" i="1" dirty="0">
                <a:solidFill>
                  <a:schemeClr val="tx1"/>
                </a:solidFill>
              </a:rPr>
              <a:t>2.17.2.	"i-Size booster </a:t>
            </a:r>
            <a:r>
              <a:rPr lang="en-GB" sz="1600" b="1" i="1" strike="sngStrike" dirty="0">
                <a:solidFill>
                  <a:srgbClr val="FF0000"/>
                </a:solidFill>
              </a:rPr>
              <a:t>seat</a:t>
            </a:r>
            <a:r>
              <a:rPr lang="en-GB" sz="1600" b="1" i="1" dirty="0">
                <a:solidFill>
                  <a:schemeClr val="tx1"/>
                </a:solidFill>
              </a:rPr>
              <a:t> fixture" means a fixture, of the dimensions given in figure 2 of Annex 17,  Appendix 5 of Regulation No. 16 and used by an Enhanced Child Restraint System manufacturer to determine the appropriate dimensions of an i-Size booster seat </a:t>
            </a:r>
            <a:r>
              <a:rPr lang="en-GB" sz="1600" b="1" i="1" dirty="0">
                <a:solidFill>
                  <a:srgbClr val="FF0000"/>
                </a:solidFill>
              </a:rPr>
              <a:t>or i-Size booster cushion </a:t>
            </a:r>
            <a:r>
              <a:rPr lang="en-GB" sz="1600" b="1" i="1" dirty="0">
                <a:solidFill>
                  <a:schemeClr val="tx1"/>
                </a:solidFill>
              </a:rPr>
              <a:t>and its compatibility with most vehicle seating positions and, in particular, those which have been assessed without ISOFIX attachments, according to Regulation No.16 as being compatible with such a category of an Enhanced Child Restraint System.</a:t>
            </a:r>
          </a:p>
          <a:p>
            <a:pPr marL="0" indent="0">
              <a:lnSpc>
                <a:spcPct val="100000"/>
              </a:lnSpc>
              <a:buNone/>
              <a:tabLst>
                <a:tab pos="993775" algn="l"/>
              </a:tabLst>
            </a:pPr>
            <a:r>
              <a:rPr lang="en-GB" sz="1600" b="1" i="1" dirty="0">
                <a:solidFill>
                  <a:srgbClr val="FF0000"/>
                </a:solidFill>
              </a:rPr>
              <a:t>		</a:t>
            </a:r>
            <a:r>
              <a:rPr lang="en-GB" sz="1600" b="1" i="1" dirty="0"/>
              <a:t> </a:t>
            </a:r>
          </a:p>
          <a:p>
            <a:pPr marL="0" indent="0">
              <a:lnSpc>
                <a:spcPct val="100000"/>
              </a:lnSpc>
              <a:buNone/>
            </a:pPr>
            <a:endParaRPr lang="en-GB" sz="1800" dirty="0"/>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en-GB" altLang="de-DE" sz="900" smtClean="0"/>
              <a:pPr>
                <a:defRPr/>
              </a:pPr>
              <a:t>5</a:t>
            </a:fld>
            <a:endParaRPr lang="en-GB" altLang="de-DE" sz="900" dirty="0"/>
          </a:p>
        </p:txBody>
      </p:sp>
    </p:spTree>
    <p:extLst>
      <p:ext uri="{BB962C8B-B14F-4D97-AF65-F5344CB8AC3E}">
        <p14:creationId xmlns:p14="http://schemas.microsoft.com/office/powerpoint/2010/main" val="423902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b="1" dirty="0"/>
              <a:t>Applications and their combinations</a:t>
            </a:r>
          </a:p>
        </p:txBody>
      </p:sp>
      <p:sp>
        <p:nvSpPr>
          <p:cNvPr id="2" name="Espace réservé du texte 1"/>
          <p:cNvSpPr>
            <a:spLocks noGrp="1"/>
          </p:cNvSpPr>
          <p:nvPr>
            <p:ph sz="quarter" idx="10"/>
          </p:nvPr>
        </p:nvSpPr>
        <p:spPr>
          <a:xfrm>
            <a:off x="534670" y="1116335"/>
            <a:ext cx="9683467" cy="5319139"/>
          </a:xfrm>
        </p:spPr>
        <p:txBody>
          <a:bodyPr/>
          <a:lstStyle/>
          <a:p>
            <a:pPr marL="0" indent="0">
              <a:lnSpc>
                <a:spcPct val="100000"/>
              </a:lnSpc>
              <a:buNone/>
            </a:pPr>
            <a:r>
              <a:rPr lang="en-GB" sz="2000" dirty="0"/>
              <a:t>Both new categories are added to the list of possible applications as well as to the allowed combinations of those. For booster cushions the same combinations are allowed as for booster seats.  </a:t>
            </a:r>
          </a:p>
          <a:p>
            <a:pPr marL="0" indent="0">
              <a:lnSpc>
                <a:spcPct val="100000"/>
              </a:lnSpc>
              <a:spcAft>
                <a:spcPts val="600"/>
              </a:spcAft>
              <a:buNone/>
            </a:pPr>
            <a:r>
              <a:rPr lang="en-GB" sz="1600" b="1" i="1" dirty="0"/>
              <a:t>Paragraph 3.2.2., amend to read:</a:t>
            </a:r>
          </a:p>
          <a:p>
            <a:pPr marL="0" indent="0">
              <a:lnSpc>
                <a:spcPct val="100000"/>
              </a:lnSpc>
              <a:spcAft>
                <a:spcPts val="600"/>
              </a:spcAft>
              <a:buNone/>
            </a:pPr>
            <a:r>
              <a:rPr lang="en-GB" sz="1600" i="1" dirty="0"/>
              <a:t>3.2.2.	The applicant shall indicate the kind of application: </a:t>
            </a:r>
          </a:p>
          <a:p>
            <a:pPr marL="1252538" indent="-450850">
              <a:lnSpc>
                <a:spcPct val="100000"/>
              </a:lnSpc>
              <a:spcBef>
                <a:spcPts val="300"/>
              </a:spcBef>
              <a:spcAft>
                <a:spcPts val="300"/>
              </a:spcAft>
              <a:buNone/>
            </a:pPr>
            <a:r>
              <a:rPr lang="en-GB" sz="1600" i="1" dirty="0"/>
              <a:t>(a) 	Application for an i-Size Enhanced Child Restraint Systems; or </a:t>
            </a:r>
          </a:p>
          <a:p>
            <a:pPr marL="1252538" indent="-450850">
              <a:lnSpc>
                <a:spcPct val="100000"/>
              </a:lnSpc>
              <a:spcBef>
                <a:spcPts val="300"/>
              </a:spcBef>
              <a:spcAft>
                <a:spcPts val="300"/>
              </a:spcAft>
              <a:buNone/>
            </a:pPr>
            <a:r>
              <a:rPr lang="en-GB" sz="1600" i="1" dirty="0"/>
              <a:t>(b) 	Application for a specific vehicle ISOFIX; or </a:t>
            </a:r>
          </a:p>
          <a:p>
            <a:pPr marL="1252538" indent="-450850">
              <a:lnSpc>
                <a:spcPct val="100000"/>
              </a:lnSpc>
              <a:spcBef>
                <a:spcPts val="300"/>
              </a:spcBef>
              <a:spcAft>
                <a:spcPts val="300"/>
              </a:spcAft>
              <a:buNone/>
            </a:pPr>
            <a:r>
              <a:rPr lang="en-GB" sz="1600" i="1" dirty="0"/>
              <a:t>(c) 	Application for a i-Size booster seat Enhanced Child Restraint System; or </a:t>
            </a:r>
          </a:p>
          <a:p>
            <a:pPr marL="1252538" indent="-450850">
              <a:lnSpc>
                <a:spcPct val="100000"/>
              </a:lnSpc>
              <a:spcBef>
                <a:spcPts val="300"/>
              </a:spcBef>
              <a:spcAft>
                <a:spcPts val="300"/>
              </a:spcAft>
              <a:buNone/>
            </a:pPr>
            <a:r>
              <a:rPr lang="en-GB" sz="1600" i="1" dirty="0"/>
              <a:t>(d) 	Application for a specific vehicle booster seat Enhanced Child Restraint System; </a:t>
            </a:r>
          </a:p>
          <a:p>
            <a:pPr marL="1252538" indent="-450850">
              <a:lnSpc>
                <a:spcPct val="100000"/>
              </a:lnSpc>
              <a:spcBef>
                <a:spcPts val="300"/>
              </a:spcBef>
              <a:spcAft>
                <a:spcPts val="300"/>
              </a:spcAft>
              <a:buNone/>
            </a:pPr>
            <a:r>
              <a:rPr lang="en-GB" sz="1600" i="1" dirty="0"/>
              <a:t>(e)	Application for a Universal Belted Enhanced Child Restraint Systems; or </a:t>
            </a:r>
          </a:p>
          <a:p>
            <a:pPr marL="1252538" indent="-450850">
              <a:lnSpc>
                <a:spcPct val="100000"/>
              </a:lnSpc>
              <a:spcBef>
                <a:spcPts val="300"/>
              </a:spcBef>
              <a:spcAft>
                <a:spcPts val="300"/>
              </a:spcAft>
              <a:buNone/>
            </a:pPr>
            <a:r>
              <a:rPr lang="en-GB" sz="1600" i="1" dirty="0"/>
              <a:t>(f) 	Application for Specific vehicle Belted Enhanced Child Restraint Systems; or </a:t>
            </a:r>
          </a:p>
          <a:p>
            <a:pPr marL="1252538" indent="-450850">
              <a:lnSpc>
                <a:spcPct val="100000"/>
              </a:lnSpc>
              <a:spcBef>
                <a:spcPts val="300"/>
              </a:spcBef>
              <a:spcAft>
                <a:spcPts val="300"/>
              </a:spcAft>
              <a:buNone/>
            </a:pPr>
            <a:r>
              <a:rPr lang="en-GB" sz="1600" b="1" i="1" dirty="0">
                <a:solidFill>
                  <a:srgbClr val="FF0000"/>
                </a:solidFill>
              </a:rPr>
              <a:t>(g) 	Application for an i-Size booster cushion Enhanced Child Restraint Systems; or</a:t>
            </a:r>
            <a:endParaRPr lang="en-GB" sz="1600" i="1" dirty="0">
              <a:solidFill>
                <a:srgbClr val="FF0000"/>
              </a:solidFill>
            </a:endParaRPr>
          </a:p>
          <a:p>
            <a:pPr marL="1252538" indent="-450850">
              <a:lnSpc>
                <a:spcPct val="100000"/>
              </a:lnSpc>
              <a:spcBef>
                <a:spcPts val="300"/>
              </a:spcBef>
              <a:spcAft>
                <a:spcPts val="300"/>
              </a:spcAft>
              <a:buAutoNum type="alphaLcParenBoth" startAt="8"/>
            </a:pPr>
            <a:r>
              <a:rPr lang="en-GB" sz="1600" b="1" i="1" dirty="0">
                <a:solidFill>
                  <a:srgbClr val="FF0000"/>
                </a:solidFill>
              </a:rPr>
              <a:t>Application for a Specific vehicle booster cushion Enhanced Child Restraint Systems; 	</a:t>
            </a:r>
            <a:endParaRPr lang="en-GB" sz="1600" b="1" i="1" dirty="0"/>
          </a:p>
          <a:p>
            <a:pPr marL="1252538" indent="-450850">
              <a:lnSpc>
                <a:spcPct val="100000"/>
              </a:lnSpc>
              <a:spcBef>
                <a:spcPts val="300"/>
              </a:spcBef>
              <a:spcAft>
                <a:spcPts val="300"/>
              </a:spcAft>
              <a:buNone/>
            </a:pPr>
            <a:r>
              <a:rPr lang="en-GB" sz="1600" b="1" i="1" dirty="0"/>
              <a:t>or</a:t>
            </a:r>
            <a:endParaRPr lang="en-GB" sz="1600" i="1" dirty="0"/>
          </a:p>
          <a:p>
            <a:pPr marL="1252538" indent="-450850">
              <a:lnSpc>
                <a:spcPct val="100000"/>
              </a:lnSpc>
              <a:spcBef>
                <a:spcPts val="300"/>
              </a:spcBef>
              <a:spcAft>
                <a:spcPts val="300"/>
              </a:spcAft>
              <a:buNone/>
            </a:pPr>
            <a:r>
              <a:rPr lang="en-GB" sz="1600" b="1" i="1" dirty="0"/>
              <a:t>(i)</a:t>
            </a:r>
            <a:r>
              <a:rPr lang="en-GB" sz="1600" i="1" dirty="0"/>
              <a:t> 	Any combination of (a), (b), (c), (d), </a:t>
            </a:r>
            <a:r>
              <a:rPr lang="en-GB" sz="1600" b="1" i="1" dirty="0">
                <a:solidFill>
                  <a:srgbClr val="FF0000"/>
                </a:solidFill>
              </a:rPr>
              <a:t>(g) and (h)</a:t>
            </a:r>
            <a:r>
              <a:rPr lang="en-GB" sz="1600" i="1" dirty="0"/>
              <a:t> as long as they fulfil paragraph 5.4.2.2., 6.1.2. and 6.1.3. provided there is only one belt route or</a:t>
            </a:r>
          </a:p>
          <a:p>
            <a:pPr marL="1252538" indent="-450850">
              <a:lnSpc>
                <a:spcPct val="100000"/>
              </a:lnSpc>
              <a:spcBef>
                <a:spcPts val="300"/>
              </a:spcBef>
              <a:spcAft>
                <a:spcPts val="300"/>
              </a:spcAft>
              <a:buNone/>
            </a:pPr>
            <a:r>
              <a:rPr lang="en-GB" sz="1600" b="1" i="1" dirty="0"/>
              <a:t>(j)</a:t>
            </a:r>
            <a:r>
              <a:rPr lang="en-GB" sz="1600" i="1" dirty="0"/>
              <a:t> 	Any combination of (c), (d), (e), (f), </a:t>
            </a:r>
            <a:r>
              <a:rPr lang="en-GB" sz="1600" b="1" i="1" dirty="0">
                <a:solidFill>
                  <a:srgbClr val="FF0000"/>
                </a:solidFill>
              </a:rPr>
              <a:t>(g) and (h)</a:t>
            </a:r>
            <a:r>
              <a:rPr lang="en-GB" sz="1600" i="1" dirty="0">
                <a:solidFill>
                  <a:srgbClr val="FF0000"/>
                </a:solidFill>
              </a:rPr>
              <a:t> </a:t>
            </a:r>
            <a:r>
              <a:rPr lang="en-GB" sz="1600" i="1" dirty="0"/>
              <a:t>as long as they fulfil paragraphs 5.4.2.2., 6.1.2. and 6.1.3. provided there is only one belt route and that the booster seat </a:t>
            </a:r>
            <a:r>
              <a:rPr lang="en-GB" sz="1600" b="1" i="1" dirty="0">
                <a:solidFill>
                  <a:srgbClr val="FF0000"/>
                </a:solidFill>
              </a:rPr>
              <a:t>and/or booster cushion </a:t>
            </a:r>
            <a:r>
              <a:rPr lang="en-GB" sz="1600" i="1" dirty="0"/>
              <a:t>is not equipped with ISOFIX connectors.</a:t>
            </a:r>
          </a:p>
          <a:p>
            <a:pPr marL="0" indent="0">
              <a:lnSpc>
                <a:spcPct val="100000"/>
              </a:lnSpc>
              <a:buNone/>
            </a:pPr>
            <a:r>
              <a:rPr lang="en-GB" sz="1600" b="1" i="1" dirty="0"/>
              <a:t> </a:t>
            </a:r>
            <a:endParaRPr lang="en-GB" sz="1600" i="1" dirty="0"/>
          </a:p>
          <a:p>
            <a:pPr marL="0" indent="0">
              <a:lnSpc>
                <a:spcPct val="100000"/>
              </a:lnSpc>
              <a:buNone/>
            </a:pPr>
            <a:endParaRPr lang="en-GB" sz="1800" dirty="0"/>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en-GB" altLang="de-DE" sz="900" smtClean="0"/>
              <a:pPr>
                <a:defRPr/>
              </a:pPr>
              <a:t>6</a:t>
            </a:fld>
            <a:endParaRPr lang="en-GB" altLang="de-DE" sz="900" dirty="0"/>
          </a:p>
        </p:txBody>
      </p:sp>
    </p:spTree>
    <p:extLst>
      <p:ext uri="{BB962C8B-B14F-4D97-AF65-F5344CB8AC3E}">
        <p14:creationId xmlns:p14="http://schemas.microsoft.com/office/powerpoint/2010/main" val="316244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a:t>Stature limitation</a:t>
            </a:r>
          </a:p>
        </p:txBody>
      </p:sp>
      <p:sp>
        <p:nvSpPr>
          <p:cNvPr id="2" name="Espace réservé du texte 1"/>
          <p:cNvSpPr>
            <a:spLocks noGrp="1"/>
          </p:cNvSpPr>
          <p:nvPr>
            <p:ph sz="quarter" idx="10"/>
          </p:nvPr>
        </p:nvSpPr>
        <p:spPr/>
        <p:txBody>
          <a:bodyPr/>
          <a:lstStyle/>
          <a:p>
            <a:pPr marL="0" indent="0">
              <a:lnSpc>
                <a:spcPct val="100000"/>
              </a:lnSpc>
              <a:spcAft>
                <a:spcPts val="600"/>
              </a:spcAft>
              <a:buNone/>
            </a:pPr>
            <a:r>
              <a:rPr lang="en-US" sz="2000" dirty="0"/>
              <a:t>The standard warnings required for all ECRS were extended to include booster cushions. </a:t>
            </a:r>
          </a:p>
          <a:p>
            <a:pPr marL="0" indent="0">
              <a:lnSpc>
                <a:spcPct val="100000"/>
              </a:lnSpc>
              <a:spcAft>
                <a:spcPts val="600"/>
              </a:spcAft>
              <a:buNone/>
            </a:pPr>
            <a:r>
              <a:rPr lang="en-US" sz="2000" dirty="0"/>
              <a:t>The following label from R44 was carried over, </a:t>
            </a:r>
            <a:r>
              <a:rPr lang="en-US" sz="2000" dirty="0">
                <a:solidFill>
                  <a:schemeClr val="tx1"/>
                </a:solidFill>
              </a:rPr>
              <a:t>but modified to </a:t>
            </a:r>
            <a:r>
              <a:rPr lang="en-US" sz="2000" dirty="0"/>
              <a:t>inform the consumer that booster cushions shall only be used above a stature </a:t>
            </a:r>
            <a:r>
              <a:rPr lang="en-US" sz="2000" dirty="0">
                <a:solidFill>
                  <a:schemeClr val="tx1"/>
                </a:solidFill>
              </a:rPr>
              <a:t>declared by the manufacturer</a:t>
            </a:r>
            <a:r>
              <a:rPr lang="en-US" sz="2000" dirty="0">
                <a:solidFill>
                  <a:srgbClr val="00B0F0"/>
                </a:solidFill>
              </a:rPr>
              <a:t>.</a:t>
            </a:r>
          </a:p>
          <a:p>
            <a:pPr marL="0" indent="0">
              <a:lnSpc>
                <a:spcPct val="100000"/>
              </a:lnSpc>
              <a:spcBef>
                <a:spcPts val="1800"/>
              </a:spcBef>
              <a:buNone/>
            </a:pPr>
            <a:r>
              <a:rPr lang="en-US" sz="1600" b="1" i="1" dirty="0"/>
              <a:t>Insert new paragraph 4.8.5., to read:</a:t>
            </a:r>
          </a:p>
          <a:p>
            <a:pPr marL="901700" indent="-901700">
              <a:lnSpc>
                <a:spcPct val="100000"/>
              </a:lnSpc>
              <a:buNone/>
              <a:tabLst>
                <a:tab pos="901700" algn="l"/>
              </a:tabLst>
            </a:pPr>
            <a:endParaRPr lang="en-US" sz="1600" b="1" i="1" dirty="0">
              <a:solidFill>
                <a:srgbClr val="FF0000"/>
              </a:solidFill>
            </a:endParaRPr>
          </a:p>
          <a:p>
            <a:pPr marL="901700" indent="-901700">
              <a:lnSpc>
                <a:spcPct val="100000"/>
              </a:lnSpc>
              <a:buNone/>
              <a:tabLst>
                <a:tab pos="901700" algn="l"/>
              </a:tabLst>
            </a:pPr>
            <a:r>
              <a:rPr lang="en-US" sz="1600" b="1" i="1" dirty="0">
                <a:solidFill>
                  <a:srgbClr val="FF0000"/>
                </a:solidFill>
              </a:rPr>
              <a:t>4.8.5.	</a:t>
            </a:r>
            <a:r>
              <a:rPr lang="en-GB" sz="1600" b="1" i="1" dirty="0">
                <a:solidFill>
                  <a:srgbClr val="FF0000"/>
                </a:solidFill>
              </a:rPr>
              <a:t>Booster cushion Enhanced Child Restraint Systems shall have the following label (Minimum size: 60 x 40 mm) a permanently attached and visible to the person installing the Enhanced Child Restraint System in the car. </a:t>
            </a:r>
          </a:p>
          <a:p>
            <a:pPr marL="901700" indent="-901700">
              <a:lnSpc>
                <a:spcPct val="100000"/>
              </a:lnSpc>
              <a:buNone/>
              <a:tabLst>
                <a:tab pos="901700" algn="l"/>
              </a:tabLst>
            </a:pPr>
            <a:r>
              <a:rPr lang="en-GB" sz="1600" b="1" i="1" dirty="0">
                <a:solidFill>
                  <a:srgbClr val="FF0000"/>
                </a:solidFill>
              </a:rPr>
              <a:t>	The limit X shown on the label represents the lower stature of the size range the Enhanced Child Restraint System is approved to. If the booster cushion is approved in combination with a booster seat the label shall be visible only when the ECRS is used as a booster cushion. </a:t>
            </a:r>
            <a:endParaRPr lang="en-US" sz="1600" i="1" dirty="0">
              <a:solidFill>
                <a:srgbClr val="FF0000"/>
              </a:solidFill>
            </a:endParaRPr>
          </a:p>
          <a:p>
            <a:pPr marL="0" indent="0">
              <a:lnSpc>
                <a:spcPct val="100000"/>
              </a:lnSpc>
              <a:buNone/>
            </a:pPr>
            <a:endParaRPr lang="fr-FR" sz="1800" dirty="0"/>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de-DE" altLang="de-DE" sz="900" smtClean="0"/>
              <a:pPr>
                <a:defRPr/>
              </a:pPr>
              <a:t>7</a:t>
            </a:fld>
            <a:endParaRPr lang="de-DE" altLang="de-DE" sz="900" dirty="0"/>
          </a:p>
        </p:txBody>
      </p:sp>
      <p:pic>
        <p:nvPicPr>
          <p:cNvPr id="7" name="Picture 6"/>
          <p:cNvPicPr>
            <a:picLocks noChangeAspect="1"/>
          </p:cNvPicPr>
          <p:nvPr/>
        </p:nvPicPr>
        <p:blipFill>
          <a:blip r:embed="rId2"/>
          <a:stretch>
            <a:fillRect/>
          </a:stretch>
        </p:blipFill>
        <p:spPr>
          <a:xfrm>
            <a:off x="4115905" y="5495168"/>
            <a:ext cx="2546990" cy="1740657"/>
          </a:xfrm>
          <a:prstGeom prst="rect">
            <a:avLst/>
          </a:prstGeom>
        </p:spPr>
      </p:pic>
    </p:spTree>
    <p:extLst>
      <p:ext uri="{BB962C8B-B14F-4D97-AF65-F5344CB8AC3E}">
        <p14:creationId xmlns:p14="http://schemas.microsoft.com/office/powerpoint/2010/main" val="10400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b="1" dirty="0"/>
              <a:t>External dimensions</a:t>
            </a:r>
          </a:p>
        </p:txBody>
      </p:sp>
      <p:sp>
        <p:nvSpPr>
          <p:cNvPr id="2" name="Espace réservé du texte 1"/>
          <p:cNvSpPr>
            <a:spLocks noGrp="1"/>
          </p:cNvSpPr>
          <p:nvPr>
            <p:ph sz="quarter" idx="10"/>
          </p:nvPr>
        </p:nvSpPr>
        <p:spPr/>
        <p:txBody>
          <a:bodyPr/>
          <a:lstStyle/>
          <a:p>
            <a:pPr marL="0" indent="0">
              <a:lnSpc>
                <a:spcPct val="100000"/>
              </a:lnSpc>
              <a:buNone/>
            </a:pPr>
            <a:r>
              <a:rPr lang="en-GB" sz="2000" dirty="0"/>
              <a:t>The requirement which envelope has to be fulfilled is extended for booster cushions to fit into the B2. The explanation for adjustment was limited to booster seats only.</a:t>
            </a:r>
          </a:p>
          <a:p>
            <a:pPr marL="0" indent="0">
              <a:lnSpc>
                <a:spcPct val="100000"/>
              </a:lnSpc>
              <a:buNone/>
            </a:pPr>
            <a:r>
              <a:rPr lang="en-GB" sz="1600" b="1" i="1" dirty="0"/>
              <a:t> </a:t>
            </a:r>
            <a:endParaRPr lang="en-GB" sz="1600" i="1" dirty="0"/>
          </a:p>
          <a:p>
            <a:pPr marL="0" indent="0">
              <a:lnSpc>
                <a:spcPct val="100000"/>
              </a:lnSpc>
              <a:buNone/>
            </a:pPr>
            <a:endParaRPr lang="en-GB" sz="1800" dirty="0"/>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en-GB" altLang="de-DE" sz="900" smtClean="0"/>
              <a:pPr>
                <a:defRPr/>
              </a:pPr>
              <a:t>8</a:t>
            </a:fld>
            <a:endParaRPr lang="en-GB" altLang="de-DE" sz="900" dirty="0"/>
          </a:p>
        </p:txBody>
      </p:sp>
      <p:sp>
        <p:nvSpPr>
          <p:cNvPr id="6" name="Espace réservé du texte 1"/>
          <p:cNvSpPr txBox="1">
            <a:spLocks/>
          </p:cNvSpPr>
          <p:nvPr/>
        </p:nvSpPr>
        <p:spPr>
          <a:xfrm>
            <a:off x="214027" y="2268463"/>
            <a:ext cx="6330623" cy="4752528"/>
          </a:xfrm>
          <a:prstGeom prst="rect">
            <a:avLst/>
          </a:prstGeom>
          <a:ln>
            <a:noFill/>
          </a:ln>
        </p:spPr>
        <p:txBody>
          <a:bodyPr vert="horz" lIns="0" tIns="0" rIns="99562" bIns="49782"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spcAft>
                <a:spcPts val="600"/>
              </a:spcAft>
              <a:buNone/>
            </a:pPr>
            <a:r>
              <a:rPr lang="en-GB" sz="1600" b="1" i="1" dirty="0"/>
              <a:t>Insert a new paragraph 6.3.2.2.3., to read</a:t>
            </a:r>
          </a:p>
          <a:p>
            <a:pPr marL="0" indent="0">
              <a:lnSpc>
                <a:spcPct val="100000"/>
              </a:lnSpc>
              <a:spcAft>
                <a:spcPts val="600"/>
              </a:spcAft>
              <a:buNone/>
            </a:pPr>
            <a:endParaRPr lang="en-GB" sz="1600" i="1" dirty="0"/>
          </a:p>
          <a:p>
            <a:pPr marL="0" indent="0">
              <a:lnSpc>
                <a:spcPct val="100000"/>
              </a:lnSpc>
              <a:spcAft>
                <a:spcPts val="600"/>
              </a:spcAft>
              <a:buNone/>
            </a:pPr>
            <a:r>
              <a:rPr lang="en-GB" sz="1600" b="1" i="1" dirty="0">
                <a:solidFill>
                  <a:srgbClr val="FF0000"/>
                </a:solidFill>
              </a:rPr>
              <a:t>6.3.2.2.3.	Booster cushions</a:t>
            </a:r>
          </a:p>
          <a:p>
            <a:pPr marL="982663" indent="0">
              <a:lnSpc>
                <a:spcPct val="100000"/>
              </a:lnSpc>
              <a:spcAft>
                <a:spcPts val="600"/>
              </a:spcAft>
              <a:buFont typeface="Arial" pitchFamily="34" charset="0"/>
              <a:buNone/>
            </a:pPr>
            <a:r>
              <a:rPr lang="en-GB" sz="1600" b="1" i="1" dirty="0">
                <a:solidFill>
                  <a:srgbClr val="FF0000"/>
                </a:solidFill>
              </a:rPr>
              <a:t>	The maximum external dimensions for the width, height 	and depth of the Enhanced Child Restraint System and 		the locations of the ISOFIX anchorages system if any, 		with which its attachments shall engage, shall be 			defined by the i-Size booster </a:t>
            </a:r>
            <a:r>
              <a:rPr lang="en-GB" sz="1600" b="1" i="1" strike="sngStrike" dirty="0">
                <a:solidFill>
                  <a:srgbClr val="FF0000"/>
                </a:solidFill>
              </a:rPr>
              <a:t>seat</a:t>
            </a:r>
            <a:r>
              <a:rPr lang="en-GB" sz="1600" b="1" i="1" dirty="0">
                <a:solidFill>
                  <a:srgbClr val="FF0000"/>
                </a:solidFill>
              </a:rPr>
              <a:t> fixture as defined in 		paragraph 2.17.2. of this Regulation.</a:t>
            </a:r>
          </a:p>
          <a:p>
            <a:pPr marL="1346200" indent="-355600">
              <a:lnSpc>
                <a:spcPct val="100000"/>
              </a:lnSpc>
              <a:spcAft>
                <a:spcPts val="600"/>
              </a:spcAft>
              <a:buFont typeface="Arial" pitchFamily="34" charset="0"/>
              <a:buNone/>
              <a:tabLst>
                <a:tab pos="1346200" algn="l"/>
              </a:tabLst>
            </a:pPr>
            <a:r>
              <a:rPr lang="en-GB" sz="1600" b="1" i="1" dirty="0">
                <a:solidFill>
                  <a:srgbClr val="FF0000"/>
                </a:solidFill>
              </a:rPr>
              <a:t>(a)	i-Size booster cushion Enhanced Child Restraint Systems shall fit within the ISO/B2 size envelope;</a:t>
            </a:r>
          </a:p>
          <a:p>
            <a:pPr marL="1346200" indent="-355600">
              <a:lnSpc>
                <a:spcPct val="100000"/>
              </a:lnSpc>
              <a:spcAft>
                <a:spcPts val="600"/>
              </a:spcAft>
              <a:buNone/>
              <a:tabLst>
                <a:tab pos="1346200" algn="l"/>
              </a:tabLst>
            </a:pPr>
            <a:r>
              <a:rPr lang="en-GB" sz="1600" b="1" i="1" dirty="0">
                <a:solidFill>
                  <a:srgbClr val="FF0000"/>
                </a:solidFill>
              </a:rPr>
              <a:t>(b)	Specific vehicle booster cushion Enhanced Child Restraint Systems shall fit:</a:t>
            </a:r>
          </a:p>
          <a:p>
            <a:pPr marL="1701800" indent="-355600">
              <a:lnSpc>
                <a:spcPct val="100000"/>
              </a:lnSpc>
              <a:spcAft>
                <a:spcPts val="600"/>
              </a:spcAft>
              <a:buNone/>
              <a:tabLst>
                <a:tab pos="1701800" algn="l"/>
              </a:tabLst>
            </a:pPr>
            <a:r>
              <a:rPr lang="en-GB" sz="1600" b="1" i="1" dirty="0">
                <a:solidFill>
                  <a:srgbClr val="FF0000"/>
                </a:solidFill>
              </a:rPr>
              <a:t>(i) 	In vehicle(s) specified in a list; or</a:t>
            </a:r>
          </a:p>
          <a:p>
            <a:pPr marL="1701800" indent="-355600">
              <a:lnSpc>
                <a:spcPct val="100000"/>
              </a:lnSpc>
              <a:spcAft>
                <a:spcPts val="600"/>
              </a:spcAft>
              <a:buNone/>
              <a:tabLst>
                <a:tab pos="1701800" algn="l"/>
              </a:tabLst>
            </a:pPr>
            <a:r>
              <a:rPr lang="en-GB" sz="1600" b="1" i="1" dirty="0">
                <a:solidFill>
                  <a:srgbClr val="FF0000"/>
                </a:solidFill>
              </a:rPr>
              <a:t>(ii) 	At least in one of ISO/B2 or ISO/B3 size envelope as described in Annex 17, Appendix 5 of regulation No. 16.</a:t>
            </a:r>
          </a:p>
        </p:txBody>
      </p:sp>
      <p:grpSp>
        <p:nvGrpSpPr>
          <p:cNvPr id="12" name="Gruppieren 11"/>
          <p:cNvGrpSpPr/>
          <p:nvPr/>
        </p:nvGrpSpPr>
        <p:grpSpPr>
          <a:xfrm>
            <a:off x="6634606" y="1972193"/>
            <a:ext cx="3778839" cy="4955304"/>
            <a:chOff x="6634606" y="1972193"/>
            <a:chExt cx="3778839" cy="4955304"/>
          </a:xfrm>
        </p:grpSpPr>
        <p:sp>
          <p:nvSpPr>
            <p:cNvPr id="8" name="Textfeld 7"/>
            <p:cNvSpPr txBox="1"/>
            <p:nvPr/>
          </p:nvSpPr>
          <p:spPr>
            <a:xfrm>
              <a:off x="6714852" y="6588943"/>
              <a:ext cx="3600400" cy="338554"/>
            </a:xfrm>
            <a:prstGeom prst="rect">
              <a:avLst/>
            </a:prstGeom>
            <a:noFill/>
          </p:spPr>
          <p:txBody>
            <a:bodyPr wrap="square" rtlCol="0">
              <a:spAutoFit/>
            </a:bodyPr>
            <a:lstStyle/>
            <a:p>
              <a:pPr algn="ctr"/>
              <a:r>
                <a:rPr lang="en-GB" sz="1600" i="1" spc="33" dirty="0">
                  <a:solidFill>
                    <a:srgbClr val="595959"/>
                  </a:solidFill>
                  <a:latin typeface="+mn-lt"/>
                  <a:cs typeface="Arial"/>
                </a:rPr>
                <a:t>B2 fixture</a:t>
              </a:r>
            </a:p>
          </p:txBody>
        </p:sp>
        <p:grpSp>
          <p:nvGrpSpPr>
            <p:cNvPr id="11" name="Gruppieren 10"/>
            <p:cNvGrpSpPr/>
            <p:nvPr/>
          </p:nvGrpSpPr>
          <p:grpSpPr>
            <a:xfrm>
              <a:off x="6634606" y="1972193"/>
              <a:ext cx="3778839" cy="4616750"/>
              <a:chOff x="6634606" y="1972193"/>
              <a:chExt cx="3778839" cy="4616750"/>
            </a:xfrm>
          </p:grpSpPr>
          <p:pic>
            <p:nvPicPr>
              <p:cNvPr id="7" name="Grafik 6"/>
              <p:cNvPicPr>
                <a:picLocks noChangeAspect="1"/>
              </p:cNvPicPr>
              <p:nvPr/>
            </p:nvPicPr>
            <p:blipFill rotWithShape="1">
              <a:blip r:embed="rId2">
                <a:extLst>
                  <a:ext uri="{28A0092B-C50C-407E-A947-70E740481C1C}">
                    <a14:useLocalDpi xmlns:a14="http://schemas.microsoft.com/office/drawing/2010/main" val="0"/>
                  </a:ext>
                </a:extLst>
              </a:blip>
              <a:srcRect l="5816" t="5351" r="9772" b="2864"/>
              <a:stretch/>
            </p:blipFill>
            <p:spPr>
              <a:xfrm>
                <a:off x="6642844" y="1980431"/>
                <a:ext cx="3770601" cy="4608512"/>
              </a:xfrm>
              <a:prstGeom prst="rect">
                <a:avLst/>
              </a:prstGeom>
              <a:ln>
                <a:solidFill>
                  <a:schemeClr val="accent1"/>
                </a:solidFill>
              </a:ln>
            </p:spPr>
          </p:pic>
          <p:sp>
            <p:nvSpPr>
              <p:cNvPr id="10" name="Textfeld 9"/>
              <p:cNvSpPr txBox="1"/>
              <p:nvPr/>
            </p:nvSpPr>
            <p:spPr>
              <a:xfrm>
                <a:off x="6634606" y="1972193"/>
                <a:ext cx="648072" cy="523220"/>
              </a:xfrm>
              <a:prstGeom prst="rect">
                <a:avLst/>
              </a:prstGeom>
              <a:solidFill>
                <a:schemeClr val="bg1"/>
              </a:solidFill>
              <a:ln>
                <a:solidFill>
                  <a:schemeClr val="accent1"/>
                </a:solidFill>
              </a:ln>
            </p:spPr>
            <p:txBody>
              <a:bodyPr wrap="square" rtlCol="0">
                <a:spAutoFit/>
              </a:bodyPr>
              <a:lstStyle/>
              <a:p>
                <a:pPr algn="ctr"/>
                <a:r>
                  <a:rPr lang="en-GB" sz="2800" b="1" spc="33" dirty="0">
                    <a:solidFill>
                      <a:srgbClr val="FF0000"/>
                    </a:solidFill>
                    <a:latin typeface="+mn-lt"/>
                    <a:cs typeface="Arial"/>
                  </a:rPr>
                  <a:t>B2</a:t>
                </a:r>
              </a:p>
            </p:txBody>
          </p:sp>
        </p:grpSp>
      </p:grpSp>
    </p:spTree>
    <p:extLst>
      <p:ext uri="{BB962C8B-B14F-4D97-AF65-F5344CB8AC3E}">
        <p14:creationId xmlns:p14="http://schemas.microsoft.com/office/powerpoint/2010/main" val="353376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b="1" dirty="0"/>
              <a:t>Minimum seating height of booster cushions</a:t>
            </a:r>
          </a:p>
        </p:txBody>
      </p:sp>
      <p:sp>
        <p:nvSpPr>
          <p:cNvPr id="2" name="Espace réservé du texte 1"/>
          <p:cNvSpPr>
            <a:spLocks noGrp="1"/>
          </p:cNvSpPr>
          <p:nvPr>
            <p:ph sz="quarter" idx="10"/>
          </p:nvPr>
        </p:nvSpPr>
        <p:spPr/>
        <p:txBody>
          <a:bodyPr/>
          <a:lstStyle/>
          <a:p>
            <a:pPr marL="0" indent="0">
              <a:lnSpc>
                <a:spcPct val="100000"/>
              </a:lnSpc>
              <a:buNone/>
            </a:pPr>
            <a:r>
              <a:rPr lang="en-GB" sz="2000" dirty="0"/>
              <a:t>To let children seated on booster cushions benefit from side impact protection provided from nowadays vehicles their head needs to be raised to a certain height. A procedure was added to check if the booster cushion achieves the requested height for the claimed stature.</a:t>
            </a:r>
            <a:endParaRPr lang="en-GB" sz="1800" b="1" i="1" dirty="0"/>
          </a:p>
        </p:txBody>
      </p:sp>
      <p:sp>
        <p:nvSpPr>
          <p:cNvPr id="4" name="Espace réservé du numéro de diapositive 3"/>
          <p:cNvSpPr>
            <a:spLocks noGrp="1"/>
          </p:cNvSpPr>
          <p:nvPr>
            <p:ph type="sldNum" sz="quarter" idx="4294967295"/>
          </p:nvPr>
        </p:nvSpPr>
        <p:spPr>
          <a:xfrm>
            <a:off x="0" y="7235825"/>
            <a:ext cx="534988" cy="215900"/>
          </a:xfrm>
          <a:prstGeom prst="rect">
            <a:avLst/>
          </a:prstGeom>
        </p:spPr>
        <p:txBody>
          <a:bodyPr/>
          <a:lstStyle/>
          <a:p>
            <a:pPr>
              <a:defRPr/>
            </a:pPr>
            <a:fld id="{603E221B-ADBC-4D3B-A963-8BF00025FD84}" type="slidenum">
              <a:rPr lang="en-GB" altLang="de-DE" sz="900" smtClean="0"/>
              <a:pPr>
                <a:defRPr/>
              </a:pPr>
              <a:t>9</a:t>
            </a:fld>
            <a:endParaRPr lang="en-GB" altLang="de-DE" sz="900" dirty="0"/>
          </a:p>
        </p:txBody>
      </p:sp>
      <p:pic>
        <p:nvPicPr>
          <p:cNvPr id="8" name="Picture 7"/>
          <p:cNvPicPr>
            <a:picLocks noChangeAspect="1"/>
          </p:cNvPicPr>
          <p:nvPr/>
        </p:nvPicPr>
        <p:blipFill>
          <a:blip r:embed="rId2"/>
          <a:stretch>
            <a:fillRect/>
          </a:stretch>
        </p:blipFill>
        <p:spPr>
          <a:xfrm>
            <a:off x="6324766" y="2593094"/>
            <a:ext cx="4368634" cy="4283881"/>
          </a:xfrm>
          <a:prstGeom prst="rect">
            <a:avLst/>
          </a:prstGeom>
        </p:spPr>
      </p:pic>
      <p:sp>
        <p:nvSpPr>
          <p:cNvPr id="9" name="Espace réservé du texte 1"/>
          <p:cNvSpPr txBox="1">
            <a:spLocks/>
          </p:cNvSpPr>
          <p:nvPr/>
        </p:nvSpPr>
        <p:spPr>
          <a:xfrm>
            <a:off x="234132" y="2593094"/>
            <a:ext cx="6090634" cy="4283881"/>
          </a:xfrm>
          <a:prstGeom prst="rect">
            <a:avLst/>
          </a:prstGeom>
          <a:ln>
            <a:noFill/>
          </a:ln>
        </p:spPr>
        <p:txBody>
          <a:bodyPr vert="horz" lIns="0" tIns="0" rIns="99562" bIns="49782"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buFont typeface="Arial" pitchFamily="34" charset="0"/>
              <a:buNone/>
            </a:pPr>
            <a:r>
              <a:rPr lang="en-GB" sz="1600" b="1" i="1" dirty="0"/>
              <a:t>Insert a new paragraph </a:t>
            </a:r>
            <a:r>
              <a:rPr lang="en-GB" sz="1600" b="1" i="1" dirty="0">
                <a:solidFill>
                  <a:schemeClr val="tx1"/>
                </a:solidFill>
              </a:rPr>
              <a:t>6.1.3.6.</a:t>
            </a:r>
            <a:r>
              <a:rPr lang="en-GB" sz="1600" b="1" i="1" dirty="0"/>
              <a:t>, to read:</a:t>
            </a:r>
          </a:p>
          <a:p>
            <a:pPr marL="0" indent="0">
              <a:lnSpc>
                <a:spcPct val="100000"/>
              </a:lnSpc>
              <a:buFont typeface="Arial" pitchFamily="34" charset="0"/>
              <a:buNone/>
            </a:pPr>
            <a:endParaRPr lang="en-GB" sz="1600" i="1" dirty="0"/>
          </a:p>
          <a:p>
            <a:pPr marL="993775" indent="-993775">
              <a:lnSpc>
                <a:spcPct val="100000"/>
              </a:lnSpc>
              <a:buFont typeface="Arial" pitchFamily="34" charset="0"/>
              <a:buNone/>
              <a:tabLst>
                <a:tab pos="993775" algn="l"/>
              </a:tabLst>
            </a:pPr>
            <a:r>
              <a:rPr lang="en-GB" sz="1600" b="1" i="1" dirty="0">
                <a:solidFill>
                  <a:srgbClr val="FF0000"/>
                </a:solidFill>
              </a:rPr>
              <a:t>6.1.3.6.	For booster cushions, type approval shall not be granted for a stature below 125 cm. Booster cushions shall not be declared for use below a stature of 125 cm.</a:t>
            </a:r>
          </a:p>
          <a:p>
            <a:pPr marL="993775" indent="-993775">
              <a:lnSpc>
                <a:spcPct val="100000"/>
              </a:lnSpc>
              <a:buFont typeface="Arial" pitchFamily="34" charset="0"/>
              <a:buNone/>
              <a:tabLst>
                <a:tab pos="993775" algn="l"/>
              </a:tabLst>
            </a:pPr>
            <a:r>
              <a:rPr lang="en-GB" sz="1600" b="1" i="1" dirty="0">
                <a:solidFill>
                  <a:srgbClr val="FF0000"/>
                </a:solidFill>
              </a:rPr>
              <a:t>	Booster cushions shall ensure that the top of the child's head is at or above a horizontal plane at 770 mm vertically from Cr when seated on the test bench described in Annex 6.</a:t>
            </a:r>
          </a:p>
          <a:p>
            <a:pPr marL="993775" indent="-993775">
              <a:lnSpc>
                <a:spcPct val="100000"/>
              </a:lnSpc>
              <a:buFont typeface="Arial" pitchFamily="34" charset="0"/>
              <a:buNone/>
              <a:tabLst>
                <a:tab pos="993775" algn="l"/>
              </a:tabLst>
            </a:pPr>
            <a:r>
              <a:rPr lang="en-GB" sz="1600" b="1" i="1" dirty="0">
                <a:solidFill>
                  <a:srgbClr val="FF0000"/>
                </a:solidFill>
              </a:rPr>
              <a:t>	The procedure to check if a booster cushion fulfils this requirement is outlined as follows (See figure 1 below):</a:t>
            </a:r>
          </a:p>
        </p:txBody>
      </p:sp>
    </p:spTree>
    <p:extLst>
      <p:ext uri="{BB962C8B-B14F-4D97-AF65-F5344CB8AC3E}">
        <p14:creationId xmlns:p14="http://schemas.microsoft.com/office/powerpoint/2010/main" val="3273404304"/>
      </p:ext>
    </p:extLst>
  </p:cSld>
  <p:clrMapOvr>
    <a:masterClrMapping/>
  </p:clrMapOvr>
</p:sld>
</file>

<file path=ppt/theme/theme1.xml><?xml version="1.0" encoding="utf-8"?>
<a:theme xmlns:a="http://schemas.openxmlformats.org/drawingml/2006/main" name="Britax_A4_multicolor">
  <a:themeElements>
    <a:clrScheme name="Britax ppt Colour theme">
      <a:dk1>
        <a:srgbClr val="000000"/>
      </a:dk1>
      <a:lt1>
        <a:srgbClr val="FFFFFF"/>
      </a:lt1>
      <a:dk2>
        <a:srgbClr val="7E7F81"/>
      </a:dk2>
      <a:lt2>
        <a:srgbClr val="FFFFFF"/>
      </a:lt2>
      <a:accent1>
        <a:srgbClr val="E30037"/>
      </a:accent1>
      <a:accent2>
        <a:srgbClr val="92D050"/>
      </a:accent2>
      <a:accent3>
        <a:srgbClr val="54C8E8"/>
      </a:accent3>
      <a:accent4>
        <a:srgbClr val="F37321"/>
      </a:accent4>
      <a:accent5>
        <a:srgbClr val="C3BA99"/>
      </a:accent5>
      <a:accent6>
        <a:srgbClr val="7B6A58"/>
      </a:accent6>
      <a:hlink>
        <a:srgbClr val="0070C0"/>
      </a:hlink>
      <a:folHlink>
        <a:srgbClr val="7030A0"/>
      </a:folHlink>
    </a:clrScheme>
    <a:fontScheme name="Britax Headline -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ritax_A4_multicolor">
  <a:themeElements>
    <a:clrScheme name="Britax ppt Colour theme">
      <a:dk1>
        <a:srgbClr val="000000"/>
      </a:dk1>
      <a:lt1>
        <a:srgbClr val="FFFFFF"/>
      </a:lt1>
      <a:dk2>
        <a:srgbClr val="7E7F81"/>
      </a:dk2>
      <a:lt2>
        <a:srgbClr val="FFFFFF"/>
      </a:lt2>
      <a:accent1>
        <a:srgbClr val="E30037"/>
      </a:accent1>
      <a:accent2>
        <a:srgbClr val="92D050"/>
      </a:accent2>
      <a:accent3>
        <a:srgbClr val="54C8E8"/>
      </a:accent3>
      <a:accent4>
        <a:srgbClr val="F37321"/>
      </a:accent4>
      <a:accent5>
        <a:srgbClr val="C3BA99"/>
      </a:accent5>
      <a:accent6>
        <a:srgbClr val="7B6A58"/>
      </a:accent6>
      <a:hlink>
        <a:srgbClr val="0070C0"/>
      </a:hlink>
      <a:folHlink>
        <a:srgbClr val="7030A0"/>
      </a:folHlink>
    </a:clrScheme>
    <a:fontScheme name="Britax Headline -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hapter Slide -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Slide - Blank">
  <a:themeElements>
    <a:clrScheme name="CLEPA Colors">
      <a:dk1>
        <a:srgbClr val="67737A"/>
      </a:dk1>
      <a:lt1>
        <a:sysClr val="window" lastClr="FFFFFF"/>
      </a:lt1>
      <a:dk2>
        <a:srgbClr val="67737A"/>
      </a:dk2>
      <a:lt2>
        <a:srgbClr val="EEECE1"/>
      </a:lt2>
      <a:accent1>
        <a:srgbClr val="DBE5F1"/>
      </a:accent1>
      <a:accent2>
        <a:srgbClr val="B8CCE4"/>
      </a:accent2>
      <a:accent3>
        <a:srgbClr val="95B3D7"/>
      </a:accent3>
      <a:accent4>
        <a:srgbClr val="366092"/>
      </a:accent4>
      <a:accent5>
        <a:srgbClr val="244061"/>
      </a:accent5>
      <a:accent6>
        <a:srgbClr val="002060"/>
      </a:accent6>
      <a:hlink>
        <a:srgbClr val="00578E"/>
      </a:hlink>
      <a:folHlink>
        <a:srgbClr val="0057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hapter Slide -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4A29987583DF4594FB0800C5BA2304" ma:contentTypeVersion="0" ma:contentTypeDescription="Create a new document." ma:contentTypeScope="" ma:versionID="ed3e4e9231d69f6cd1eabfc14a2d34f9">
  <xsd:schema xmlns:xsd="http://www.w3.org/2001/XMLSchema" xmlns:xs="http://www.w3.org/2001/XMLSchema" xmlns:p="http://schemas.microsoft.com/office/2006/metadata/properties" xmlns:ns2="1e9ec718-9767-489a-bedd-b8a0d888e315" targetNamespace="http://schemas.microsoft.com/office/2006/metadata/properties" ma:root="true" ma:fieldsID="1070390f2d9182f8e245a82c15b2c5c3" ns2:_="">
    <xsd:import namespace="1e9ec718-9767-489a-bedd-b8a0d888e31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9ec718-9767-489a-bedd-b8a0d888e31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C2577F-D76E-4F60-A90B-F7ADFFDB29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9ec718-9767-489a-bedd-b8a0d888e3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651C8C-C502-40A1-BE35-53051721A1EB}">
  <ds:schemaRefs>
    <ds:schemaRef ds:uri="http://schemas.microsoft.com/office/2006/metadata/longProperties"/>
  </ds:schemaRefs>
</ds:datastoreItem>
</file>

<file path=customXml/itemProps3.xml><?xml version="1.0" encoding="utf-8"?>
<ds:datastoreItem xmlns:ds="http://schemas.openxmlformats.org/officeDocument/2006/customXml" ds:itemID="{17C07631-F7F0-430F-94FD-08B83672D19D}">
  <ds:schemaRefs>
    <ds:schemaRef ds:uri="http://purl.org/dc/elements/1.1/"/>
    <ds:schemaRef ds:uri="http://schemas.microsoft.com/office/2006/metadata/properties"/>
    <ds:schemaRef ds:uri="http://purl.org/dc/terms/"/>
    <ds:schemaRef ds:uri="1e9ec718-9767-489a-bedd-b8a0d888e31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776</TotalTime>
  <Words>1360</Words>
  <Application>Microsoft Office PowerPoint</Application>
  <PresentationFormat>Custom</PresentationFormat>
  <Paragraphs>247</Paragraphs>
  <Slides>20</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20</vt:i4>
      </vt:variant>
    </vt:vector>
  </HeadingPairs>
  <TitlesOfParts>
    <vt:vector size="32" baseType="lpstr">
      <vt:lpstr>Calibri</vt:lpstr>
      <vt:lpstr>Helvetica</vt:lpstr>
      <vt:lpstr>Symbol</vt:lpstr>
      <vt:lpstr>Times New Roman</vt:lpstr>
      <vt:lpstr>Wingdings</vt:lpstr>
      <vt:lpstr>Arial</vt:lpstr>
      <vt:lpstr>Lucida Grande</vt:lpstr>
      <vt:lpstr>Britax_A4_multicolor</vt:lpstr>
      <vt:lpstr>1_Britax_A4_multicolor</vt:lpstr>
      <vt:lpstr>3_Chapter Slide - Dark</vt:lpstr>
      <vt:lpstr>Default Slide - Blank</vt:lpstr>
      <vt:lpstr>2_Chapter Slide - Dark</vt:lpstr>
      <vt:lpstr>Introduction of Booster Cushions in R129  </vt:lpstr>
      <vt:lpstr>PowerPoint Presentation</vt:lpstr>
      <vt:lpstr>ECRS categories</vt:lpstr>
      <vt:lpstr>Definitions</vt:lpstr>
      <vt:lpstr>Definitions</vt:lpstr>
      <vt:lpstr>Applications and their combinations</vt:lpstr>
      <vt:lpstr>Stature limitation</vt:lpstr>
      <vt:lpstr>External dimensions</vt:lpstr>
      <vt:lpstr>Minimum seating height of booster cushions</vt:lpstr>
      <vt:lpstr>Reason for a height check procedure</vt:lpstr>
      <vt:lpstr>Minimum seating height of booster cushions</vt:lpstr>
      <vt:lpstr>Minimum seating height of booster cushions</vt:lpstr>
      <vt:lpstr>Measurement device for booster cushion height check</vt:lpstr>
      <vt:lpstr>Dynamic Test</vt:lpstr>
      <vt:lpstr>Body block test</vt:lpstr>
      <vt:lpstr>Documentation of results</vt:lpstr>
      <vt:lpstr>User information</vt:lpstr>
      <vt:lpstr>Approval Mark</vt:lpstr>
      <vt:lpstr>Adaptions to include booster cushions</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Farid Bendjellal Britax Childcare Group</dc:creator>
  <cp:lastModifiedBy>Edoardo Gianotti</cp:lastModifiedBy>
  <cp:revision>1999</cp:revision>
  <cp:lastPrinted>2018-07-31T13:18:23Z</cp:lastPrinted>
  <dcterms:created xsi:type="dcterms:W3CDTF">2012-09-05T23:32:57Z</dcterms:created>
  <dcterms:modified xsi:type="dcterms:W3CDTF">2018-12-12T12:17:10Z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YSTWQE6J6TND-43-2</vt:lpwstr>
  </property>
  <property fmtid="{D5CDD505-2E9C-101B-9397-08002B2CF9AE}" pid="3" name="_dlc_DocIdItemGuid">
    <vt:lpwstr>077f7367-6342-4160-bbeb-0e15383c2b59</vt:lpwstr>
  </property>
  <property fmtid="{D5CDD505-2E9C-101B-9397-08002B2CF9AE}" pid="4" name="_dlc_DocIdUrl">
    <vt:lpwstr>http://gldasp06/brandcomm/_layouts/DocIdRedir.aspx?ID=YSTWQE6J6TND-43-2, YSTWQE6J6TND-43-2</vt:lpwstr>
  </property>
</Properties>
</file>