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37" autoAdjust="0"/>
  </p:normalViewPr>
  <p:slideViewPr>
    <p:cSldViewPr>
      <p:cViewPr varScale="1">
        <p:scale>
          <a:sx n="113" d="100"/>
          <a:sy n="113" d="100"/>
        </p:scale>
        <p:origin x="-154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smtClean="0"/>
              <a:t>Cliquez pour modifier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extLst>
      <p:ext uri="{BB962C8B-B14F-4D97-AF65-F5344CB8AC3E}">
        <p14:creationId xmlns:p14="http://schemas.microsoft.com/office/powerpoint/2010/main" val="6249738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242520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smtClean="0"/>
              <a:t>Cliquez pour modifier les styles du texte du masque</a:t>
            </a:r>
          </a:p>
          <a:p>
            <a:pPr lvl="1"/>
            <a:r>
              <a:rPr lang="fr-FR" altLang="ja-JP" dirty="0" smtClean="0"/>
              <a:t>Deuxième niveau</a:t>
            </a:r>
          </a:p>
          <a:p>
            <a:pPr lvl="2"/>
            <a:r>
              <a:rPr lang="fr-FR" altLang="ja-JP" dirty="0" smtClean="0"/>
              <a:t>Troisième niveau</a:t>
            </a:r>
          </a:p>
          <a:p>
            <a:pPr lvl="3"/>
            <a:r>
              <a:rPr lang="fr-FR" altLang="ja-JP" dirty="0" smtClean="0"/>
              <a:t>Quatrième niveau</a:t>
            </a:r>
          </a:p>
          <a:p>
            <a:pPr lvl="4"/>
            <a:r>
              <a:rPr lang="fr-FR" altLang="ja-JP" dirty="0"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Image 7" descr="oica_logolarge.jpg"/>
          <p:cNvPicPr>
            <a:picLocks noChangeAspect="1"/>
          </p:cNvPicPr>
          <p:nvPr/>
        </p:nvPicPr>
        <p:blipFill>
          <a:blip r:embed="rId13" cstate="print">
            <a:clrChange>
              <a:clrFrom>
                <a:srgbClr val="FFFFFE"/>
              </a:clrFrom>
              <a:clrTo>
                <a:srgbClr val="FFFFFE">
                  <a:alpha val="0"/>
                </a:srgbClr>
              </a:clrTo>
            </a:clrChange>
          </a:blip>
          <a:stretch>
            <a:fillRect/>
          </a:stretch>
        </p:blipFill>
        <p:spPr>
          <a:xfrm>
            <a:off x="228600" y="381000"/>
            <a:ext cx="1447800" cy="78062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alpha val="0"/>
              </a:schemeClr>
            </a:gs>
            <a:gs pos="97000">
              <a:schemeClr val="accent1"/>
            </a:gs>
          </a:gsLst>
          <a:lin ang="2700000" scaled="1"/>
        </a:gradFill>
        <a:effectLst/>
      </p:bgPr>
    </p:bg>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972298596"/>
              </p:ext>
            </p:extLst>
          </p:nvPr>
        </p:nvGraphicFramePr>
        <p:xfrm>
          <a:off x="449652" y="188640"/>
          <a:ext cx="8219256" cy="411480"/>
        </p:xfrm>
        <a:graphic>
          <a:graphicData uri="http://schemas.openxmlformats.org/drawingml/2006/table">
            <a:tbl>
              <a:tblPr firstRow="1" firstCol="1" bandRow="1">
                <a:tableStyleId>{5C22544A-7EE6-4342-B048-85BDC9FD1C3A}</a:tableStyleId>
              </a:tblPr>
              <a:tblGrid>
                <a:gridCol w="5418492"/>
                <a:gridCol w="2800764"/>
              </a:tblGrid>
              <a:tr h="144016">
                <a:tc>
                  <a:txBody>
                    <a:bodyPr/>
                    <a:lstStyle/>
                    <a:p>
                      <a:pPr>
                        <a:spcAft>
                          <a:spcPts val="0"/>
                        </a:spcAft>
                      </a:pPr>
                      <a:r>
                        <a:rPr lang="en-US" sz="900" b="0" dirty="0">
                          <a:solidFill>
                            <a:schemeClr val="tx1"/>
                          </a:solidFill>
                          <a:effectLst/>
                        </a:rPr>
                        <a:t>Submitted by the expert from OICA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noFill/>
                  </a:tcPr>
                </a:tc>
                <a:tc>
                  <a:txBody>
                    <a:bodyPr/>
                    <a:lstStyle/>
                    <a:p>
                      <a:pPr marL="894080" algn="l">
                        <a:spcAft>
                          <a:spcPts val="0"/>
                        </a:spcAft>
                      </a:pPr>
                      <a:r>
                        <a:rPr lang="en-US" sz="900" b="0" u="sng" dirty="0">
                          <a:solidFill>
                            <a:schemeClr val="tx1"/>
                          </a:solidFill>
                          <a:effectLst/>
                        </a:rPr>
                        <a:t>Informal document</a:t>
                      </a:r>
                      <a:r>
                        <a:rPr lang="en-US" sz="900" b="0" dirty="0">
                          <a:solidFill>
                            <a:schemeClr val="tx1"/>
                          </a:solidFill>
                          <a:effectLst/>
                        </a:rPr>
                        <a:t> </a:t>
                      </a:r>
                      <a:r>
                        <a:rPr lang="en-US" sz="900" b="1" dirty="0" smtClean="0">
                          <a:solidFill>
                            <a:schemeClr val="tx1"/>
                          </a:solidFill>
                          <a:effectLst/>
                        </a:rPr>
                        <a:t>GRPE-76-21</a:t>
                      </a:r>
                      <a:endParaRPr lang="fr-FR" sz="900" b="1" dirty="0">
                        <a:solidFill>
                          <a:schemeClr val="tx1"/>
                        </a:solidFill>
                        <a:effectLst/>
                      </a:endParaRPr>
                    </a:p>
                    <a:p>
                      <a:pPr marL="894080" algn="l">
                        <a:spcAft>
                          <a:spcPts val="0"/>
                        </a:spcAft>
                      </a:pPr>
                      <a:r>
                        <a:rPr lang="en-US" sz="900" b="0" dirty="0">
                          <a:solidFill>
                            <a:schemeClr val="tx1"/>
                          </a:solidFill>
                          <a:effectLst/>
                        </a:rPr>
                        <a:t>76</a:t>
                      </a:r>
                      <a:r>
                        <a:rPr lang="en-US" sz="900" b="0" baseline="30000" dirty="0">
                          <a:solidFill>
                            <a:schemeClr val="tx1"/>
                          </a:solidFill>
                          <a:effectLst/>
                        </a:rPr>
                        <a:t>th</a:t>
                      </a:r>
                      <a:r>
                        <a:rPr lang="en-US" sz="900" b="0" dirty="0">
                          <a:solidFill>
                            <a:schemeClr val="tx1"/>
                          </a:solidFill>
                          <a:effectLst/>
                        </a:rPr>
                        <a:t> GRPE, 9-12 January 2018</a:t>
                      </a:r>
                      <a:endParaRPr lang="fr-FR" sz="900" b="0" dirty="0">
                        <a:solidFill>
                          <a:schemeClr val="tx1"/>
                        </a:solidFill>
                        <a:effectLst/>
                      </a:endParaRPr>
                    </a:p>
                    <a:p>
                      <a:pPr marL="894080" algn="l">
                        <a:spcAft>
                          <a:spcPts val="0"/>
                        </a:spcAft>
                      </a:pPr>
                      <a:r>
                        <a:rPr lang="en-US" sz="900" b="0" dirty="0">
                          <a:solidFill>
                            <a:schemeClr val="tx1"/>
                          </a:solidFill>
                          <a:effectLst/>
                        </a:rPr>
                        <a:t>Agenda item </a:t>
                      </a:r>
                      <a:r>
                        <a:rPr lang="en-US" sz="900" b="0" dirty="0" smtClean="0">
                          <a:solidFill>
                            <a:schemeClr val="tx1"/>
                          </a:solidFill>
                          <a:effectLst/>
                        </a:rPr>
                        <a:t>14</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noFill/>
                  </a:tcPr>
                </a:tc>
              </a:tr>
            </a:tbl>
          </a:graphicData>
        </a:graphic>
      </p:graphicFrame>
      <p:sp>
        <p:nvSpPr>
          <p:cNvPr id="2" name="Titel 1"/>
          <p:cNvSpPr>
            <a:spLocks noGrp="1"/>
          </p:cNvSpPr>
          <p:nvPr/>
        </p:nvSpPr>
        <p:spPr bwMode="auto">
          <a:xfrm>
            <a:off x="-15189" y="2490341"/>
            <a:ext cx="9088438" cy="1082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58850" rtl="0" eaLnBrk="1" fontAlgn="base" hangingPunct="1">
              <a:lnSpc>
                <a:spcPts val="3988"/>
              </a:lnSpc>
              <a:spcBef>
                <a:spcPct val="0"/>
              </a:spcBef>
              <a:spcAft>
                <a:spcPct val="0"/>
              </a:spcAft>
              <a:defRPr sz="2800" b="1">
                <a:solidFill>
                  <a:schemeClr val="tx2"/>
                </a:solidFill>
                <a:latin typeface="+mj-lt"/>
                <a:ea typeface="+mj-ea"/>
                <a:cs typeface="+mj-cs"/>
              </a:defRPr>
            </a:lvl1pPr>
            <a:lvl2pPr algn="l" defTabSz="958850" rtl="0" eaLnBrk="1" fontAlgn="base" hangingPunct="1">
              <a:spcBef>
                <a:spcPct val="0"/>
              </a:spcBef>
              <a:spcAft>
                <a:spcPct val="0"/>
              </a:spcAft>
              <a:defRPr sz="2000" b="1">
                <a:solidFill>
                  <a:schemeClr val="tx2"/>
                </a:solidFill>
                <a:latin typeface="Arial" charset="0"/>
              </a:defRPr>
            </a:lvl2pPr>
            <a:lvl3pPr algn="l" defTabSz="958850" rtl="0" eaLnBrk="1" fontAlgn="base" hangingPunct="1">
              <a:spcBef>
                <a:spcPct val="0"/>
              </a:spcBef>
              <a:spcAft>
                <a:spcPct val="0"/>
              </a:spcAft>
              <a:defRPr sz="2000" b="1">
                <a:solidFill>
                  <a:schemeClr val="tx2"/>
                </a:solidFill>
                <a:latin typeface="Arial" charset="0"/>
              </a:defRPr>
            </a:lvl3pPr>
            <a:lvl4pPr algn="l" defTabSz="958850" rtl="0" eaLnBrk="1" fontAlgn="base" hangingPunct="1">
              <a:spcBef>
                <a:spcPct val="0"/>
              </a:spcBef>
              <a:spcAft>
                <a:spcPct val="0"/>
              </a:spcAft>
              <a:defRPr sz="2000" b="1">
                <a:solidFill>
                  <a:schemeClr val="tx2"/>
                </a:solidFill>
                <a:latin typeface="Arial" charset="0"/>
              </a:defRPr>
            </a:lvl4pPr>
            <a:lvl5pPr algn="l" defTabSz="958850" rtl="0" eaLnBrk="1" fontAlgn="base" hangingPunct="1">
              <a:spcBef>
                <a:spcPct val="0"/>
              </a:spcBef>
              <a:spcAft>
                <a:spcPct val="0"/>
              </a:spcAft>
              <a:defRPr sz="2000" b="1">
                <a:solidFill>
                  <a:schemeClr val="tx2"/>
                </a:solidFill>
                <a:latin typeface="Arial" charset="0"/>
              </a:defRPr>
            </a:lvl5pPr>
            <a:lvl6pPr marL="457200" algn="l" defTabSz="958850" rtl="0" eaLnBrk="1" fontAlgn="base" hangingPunct="1">
              <a:spcBef>
                <a:spcPct val="0"/>
              </a:spcBef>
              <a:spcAft>
                <a:spcPct val="0"/>
              </a:spcAft>
              <a:defRPr sz="2000" b="1">
                <a:solidFill>
                  <a:schemeClr val="tx2"/>
                </a:solidFill>
                <a:latin typeface="Arial" charset="0"/>
              </a:defRPr>
            </a:lvl6pPr>
            <a:lvl7pPr marL="914400" algn="l" defTabSz="958850" rtl="0" eaLnBrk="1" fontAlgn="base" hangingPunct="1">
              <a:spcBef>
                <a:spcPct val="0"/>
              </a:spcBef>
              <a:spcAft>
                <a:spcPct val="0"/>
              </a:spcAft>
              <a:defRPr sz="2000" b="1">
                <a:solidFill>
                  <a:schemeClr val="tx2"/>
                </a:solidFill>
                <a:latin typeface="Arial" charset="0"/>
              </a:defRPr>
            </a:lvl7pPr>
            <a:lvl8pPr marL="1371600" algn="l" defTabSz="958850" rtl="0" eaLnBrk="1" fontAlgn="base" hangingPunct="1">
              <a:spcBef>
                <a:spcPct val="0"/>
              </a:spcBef>
              <a:spcAft>
                <a:spcPct val="0"/>
              </a:spcAft>
              <a:defRPr sz="2000" b="1">
                <a:solidFill>
                  <a:schemeClr val="tx2"/>
                </a:solidFill>
                <a:latin typeface="Arial" charset="0"/>
              </a:defRPr>
            </a:lvl8pPr>
            <a:lvl9pPr marL="1828800" algn="l" defTabSz="958850" rtl="0" eaLnBrk="1" fontAlgn="base" hangingPunct="1">
              <a:spcBef>
                <a:spcPct val="0"/>
              </a:spcBef>
              <a:spcAft>
                <a:spcPct val="0"/>
              </a:spcAft>
              <a:defRPr sz="2000" b="1">
                <a:solidFill>
                  <a:schemeClr val="tx2"/>
                </a:solidFill>
                <a:latin typeface="Arial" charset="0"/>
              </a:defRPr>
            </a:lvl9pPr>
          </a:lstStyle>
          <a:p>
            <a:pPr algn="ctr"/>
            <a:r>
              <a:rPr lang="en-GB" sz="3600" dirty="0" smtClean="0"/>
              <a:t>Amendments to </a:t>
            </a:r>
            <a:r>
              <a:rPr lang="en-GB" sz="3600" dirty="0" smtClean="0"/>
              <a:t>UN Regulation </a:t>
            </a:r>
            <a:r>
              <a:rPr lang="en-GB" sz="3600" dirty="0" smtClean="0"/>
              <a:t>No. </a:t>
            </a:r>
            <a:r>
              <a:rPr lang="en-GB" sz="3600" dirty="0" smtClean="0"/>
              <a:t>24 </a:t>
            </a:r>
            <a:r>
              <a:rPr lang="en-GB" sz="1200" b="0" dirty="0" smtClean="0"/>
              <a:t>(</a:t>
            </a:r>
            <a:r>
              <a:rPr lang="en-US" sz="1200" b="0" dirty="0"/>
              <a:t>Compression Ignition Engines - Emission of Visible Pollutants - Power </a:t>
            </a:r>
            <a:r>
              <a:rPr lang="en-US" sz="1200" b="0" dirty="0" smtClean="0"/>
              <a:t>Measurement)</a:t>
            </a:r>
            <a:r>
              <a:rPr lang="en-GB" sz="1200" dirty="0" smtClean="0">
                <a:latin typeface="VWAG TheSans" panose="020B0502050302020203" pitchFamily="34" charset="0"/>
              </a:rPr>
              <a:t/>
            </a:r>
            <a:br>
              <a:rPr lang="en-GB" sz="1200" dirty="0" smtClean="0">
                <a:latin typeface="VWAG TheSans" panose="020B0502050302020203" pitchFamily="34" charset="0"/>
              </a:rPr>
            </a:br>
            <a:endParaRPr lang="en-GB" sz="1200" dirty="0">
              <a:latin typeface="VWAG TheSans" panose="020B0502050302020203" pitchFamily="34" charset="0"/>
            </a:endParaRPr>
          </a:p>
        </p:txBody>
      </p:sp>
      <p:sp>
        <p:nvSpPr>
          <p:cNvPr id="3" name="Espace réservé du numéro de diapositive 2"/>
          <p:cNvSpPr>
            <a:spLocks noGrp="1"/>
          </p:cNvSpPr>
          <p:nvPr>
            <p:ph type="sldNum" sz="quarter" idx="12"/>
          </p:nvPr>
        </p:nvSpPr>
        <p:spPr/>
        <p:txBody>
          <a:bodyPr/>
          <a:lstStyle/>
          <a:p>
            <a:endParaRPr lang="fr-FR" altLang="ja-JP" dirty="0" smtClean="0"/>
          </a:p>
          <a:p>
            <a:endParaRPr lang="fr-FR"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bwMode="auto">
          <a:xfrm>
            <a:off x="467544" y="1376635"/>
            <a:ext cx="8280920" cy="6842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58850" rtl="0" eaLnBrk="1" fontAlgn="base" hangingPunct="1">
              <a:spcBef>
                <a:spcPct val="0"/>
              </a:spcBef>
              <a:spcAft>
                <a:spcPct val="0"/>
              </a:spcAft>
              <a:defRPr sz="2000" b="1">
                <a:solidFill>
                  <a:schemeClr val="tx2"/>
                </a:solidFill>
                <a:latin typeface="+mj-lt"/>
                <a:ea typeface="+mj-ea"/>
                <a:cs typeface="+mj-cs"/>
              </a:defRPr>
            </a:lvl1pPr>
            <a:lvl2pPr algn="l" defTabSz="958850" rtl="0" eaLnBrk="1" fontAlgn="base" hangingPunct="1">
              <a:spcBef>
                <a:spcPct val="0"/>
              </a:spcBef>
              <a:spcAft>
                <a:spcPct val="0"/>
              </a:spcAft>
              <a:defRPr sz="2000" b="1">
                <a:solidFill>
                  <a:schemeClr val="tx2"/>
                </a:solidFill>
                <a:latin typeface="Arial" charset="0"/>
              </a:defRPr>
            </a:lvl2pPr>
            <a:lvl3pPr algn="l" defTabSz="958850" rtl="0" eaLnBrk="1" fontAlgn="base" hangingPunct="1">
              <a:spcBef>
                <a:spcPct val="0"/>
              </a:spcBef>
              <a:spcAft>
                <a:spcPct val="0"/>
              </a:spcAft>
              <a:defRPr sz="2000" b="1">
                <a:solidFill>
                  <a:schemeClr val="tx2"/>
                </a:solidFill>
                <a:latin typeface="Arial" charset="0"/>
              </a:defRPr>
            </a:lvl3pPr>
            <a:lvl4pPr algn="l" defTabSz="958850" rtl="0" eaLnBrk="1" fontAlgn="base" hangingPunct="1">
              <a:spcBef>
                <a:spcPct val="0"/>
              </a:spcBef>
              <a:spcAft>
                <a:spcPct val="0"/>
              </a:spcAft>
              <a:defRPr sz="2000" b="1">
                <a:solidFill>
                  <a:schemeClr val="tx2"/>
                </a:solidFill>
                <a:latin typeface="Arial" charset="0"/>
              </a:defRPr>
            </a:lvl4pPr>
            <a:lvl5pPr algn="l" defTabSz="958850" rtl="0" eaLnBrk="1" fontAlgn="base" hangingPunct="1">
              <a:spcBef>
                <a:spcPct val="0"/>
              </a:spcBef>
              <a:spcAft>
                <a:spcPct val="0"/>
              </a:spcAft>
              <a:defRPr sz="2000" b="1">
                <a:solidFill>
                  <a:schemeClr val="tx2"/>
                </a:solidFill>
                <a:latin typeface="Arial" charset="0"/>
              </a:defRPr>
            </a:lvl5pPr>
            <a:lvl6pPr marL="457200" algn="l" defTabSz="958850" rtl="0" eaLnBrk="1" fontAlgn="base" hangingPunct="1">
              <a:spcBef>
                <a:spcPct val="0"/>
              </a:spcBef>
              <a:spcAft>
                <a:spcPct val="0"/>
              </a:spcAft>
              <a:defRPr sz="2000" b="1">
                <a:solidFill>
                  <a:schemeClr val="tx2"/>
                </a:solidFill>
                <a:latin typeface="Arial" charset="0"/>
              </a:defRPr>
            </a:lvl6pPr>
            <a:lvl7pPr marL="914400" algn="l" defTabSz="958850" rtl="0" eaLnBrk="1" fontAlgn="base" hangingPunct="1">
              <a:spcBef>
                <a:spcPct val="0"/>
              </a:spcBef>
              <a:spcAft>
                <a:spcPct val="0"/>
              </a:spcAft>
              <a:defRPr sz="2000" b="1">
                <a:solidFill>
                  <a:schemeClr val="tx2"/>
                </a:solidFill>
                <a:latin typeface="Arial" charset="0"/>
              </a:defRPr>
            </a:lvl7pPr>
            <a:lvl8pPr marL="1371600" algn="l" defTabSz="958850" rtl="0" eaLnBrk="1" fontAlgn="base" hangingPunct="1">
              <a:spcBef>
                <a:spcPct val="0"/>
              </a:spcBef>
              <a:spcAft>
                <a:spcPct val="0"/>
              </a:spcAft>
              <a:defRPr sz="2000" b="1">
                <a:solidFill>
                  <a:schemeClr val="tx2"/>
                </a:solidFill>
                <a:latin typeface="Arial" charset="0"/>
              </a:defRPr>
            </a:lvl8pPr>
            <a:lvl9pPr marL="1828800" algn="l" defTabSz="958850" rtl="0" eaLnBrk="1" fontAlgn="base" hangingPunct="1">
              <a:spcBef>
                <a:spcPct val="0"/>
              </a:spcBef>
              <a:spcAft>
                <a:spcPct val="0"/>
              </a:spcAft>
              <a:defRPr sz="2000" b="1">
                <a:solidFill>
                  <a:schemeClr val="tx2"/>
                </a:solidFill>
                <a:latin typeface="Arial" charset="0"/>
              </a:defRPr>
            </a:lvl9pPr>
          </a:lstStyle>
          <a:p>
            <a:r>
              <a:rPr lang="de-DE" dirty="0" err="1" smtClean="0"/>
              <a:t>Correction</a:t>
            </a:r>
            <a:r>
              <a:rPr lang="de-DE" dirty="0" smtClean="0"/>
              <a:t> </a:t>
            </a:r>
            <a:r>
              <a:rPr lang="de-DE" dirty="0" err="1" smtClean="0"/>
              <a:t>factor</a:t>
            </a:r>
            <a:r>
              <a:rPr lang="de-DE" dirty="0" smtClean="0"/>
              <a:t/>
            </a:r>
            <a:br>
              <a:rPr lang="de-DE" dirty="0" smtClean="0"/>
            </a:br>
            <a:r>
              <a:rPr lang="de-DE" sz="1800" b="0" dirty="0" err="1" smtClean="0"/>
              <a:t>Suggested</a:t>
            </a:r>
            <a:r>
              <a:rPr lang="de-DE" sz="1800" b="0" dirty="0" smtClean="0"/>
              <a:t> </a:t>
            </a:r>
            <a:r>
              <a:rPr lang="de-DE" sz="1800" b="0" dirty="0" err="1" smtClean="0"/>
              <a:t>Amendments</a:t>
            </a:r>
            <a:endParaRPr lang="de-DE" sz="1800" b="0" dirty="0"/>
          </a:p>
        </p:txBody>
      </p:sp>
      <p:sp>
        <p:nvSpPr>
          <p:cNvPr id="5" name="Inhaltsplatzhalter 3"/>
          <p:cNvSpPr>
            <a:spLocks noGrp="1"/>
          </p:cNvSpPr>
          <p:nvPr/>
        </p:nvSpPr>
        <p:spPr bwMode="auto">
          <a:xfrm>
            <a:off x="467544" y="2276872"/>
            <a:ext cx="8280920" cy="45894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58850" rtl="0" eaLnBrk="1" fontAlgn="base" hangingPunct="1">
              <a:lnSpc>
                <a:spcPct val="110000"/>
              </a:lnSpc>
              <a:spcBef>
                <a:spcPct val="0"/>
              </a:spcBef>
              <a:spcAft>
                <a:spcPct val="25000"/>
              </a:spcAft>
              <a:defRPr>
                <a:solidFill>
                  <a:schemeClr val="tx1"/>
                </a:solidFill>
                <a:latin typeface="+mn-lt"/>
                <a:ea typeface="+mn-ea"/>
                <a:cs typeface="+mn-cs"/>
              </a:defRPr>
            </a:lvl1pPr>
            <a:lvl2pPr marL="190500" indent="-188913" algn="l" defTabSz="958850" rtl="0" eaLnBrk="1" fontAlgn="base" hangingPunct="1">
              <a:lnSpc>
                <a:spcPct val="110000"/>
              </a:lnSpc>
              <a:spcBef>
                <a:spcPct val="0"/>
              </a:spcBef>
              <a:spcAft>
                <a:spcPct val="25000"/>
              </a:spcAft>
              <a:buChar char="•"/>
              <a:defRPr>
                <a:solidFill>
                  <a:schemeClr val="tx1"/>
                </a:solidFill>
                <a:latin typeface="+mn-lt"/>
              </a:defRPr>
            </a:lvl2pPr>
            <a:lvl3pPr marL="381000" indent="-188913" algn="l" defTabSz="958850" rtl="0" eaLnBrk="1" fontAlgn="base" hangingPunct="1">
              <a:lnSpc>
                <a:spcPct val="110000"/>
              </a:lnSpc>
              <a:spcBef>
                <a:spcPct val="0"/>
              </a:spcBef>
              <a:spcAft>
                <a:spcPct val="25000"/>
              </a:spcAft>
              <a:buChar char="•"/>
              <a:defRPr>
                <a:solidFill>
                  <a:schemeClr val="tx1"/>
                </a:solidFill>
                <a:latin typeface="+mn-lt"/>
              </a:defRPr>
            </a:lvl3pPr>
            <a:lvl4pPr marL="571500" indent="-188913" algn="l" defTabSz="958850" rtl="0" eaLnBrk="1" fontAlgn="base" hangingPunct="1">
              <a:lnSpc>
                <a:spcPct val="110000"/>
              </a:lnSpc>
              <a:spcBef>
                <a:spcPct val="0"/>
              </a:spcBef>
              <a:spcAft>
                <a:spcPct val="25000"/>
              </a:spcAft>
              <a:buChar char="•"/>
              <a:defRPr>
                <a:solidFill>
                  <a:schemeClr val="tx1"/>
                </a:solidFill>
                <a:latin typeface="+mn-lt"/>
              </a:defRPr>
            </a:lvl4pPr>
            <a:lvl5pPr marL="762000" indent="-188913" algn="l" defTabSz="958850" rtl="0" eaLnBrk="1" fontAlgn="base" hangingPunct="1">
              <a:lnSpc>
                <a:spcPct val="110000"/>
              </a:lnSpc>
              <a:spcBef>
                <a:spcPct val="0"/>
              </a:spcBef>
              <a:spcAft>
                <a:spcPct val="25000"/>
              </a:spcAft>
              <a:buChar char="•"/>
              <a:defRPr>
                <a:solidFill>
                  <a:schemeClr val="tx1"/>
                </a:solidFill>
                <a:latin typeface="+mn-lt"/>
              </a:defRPr>
            </a:lvl5pPr>
            <a:lvl6pPr marL="1219200" indent="-188913" algn="l" defTabSz="958850" rtl="0" eaLnBrk="1" fontAlgn="base" hangingPunct="1">
              <a:lnSpc>
                <a:spcPct val="110000"/>
              </a:lnSpc>
              <a:spcBef>
                <a:spcPct val="0"/>
              </a:spcBef>
              <a:spcAft>
                <a:spcPct val="25000"/>
              </a:spcAft>
              <a:buChar char="•"/>
              <a:defRPr>
                <a:solidFill>
                  <a:schemeClr val="tx1"/>
                </a:solidFill>
                <a:latin typeface="+mn-lt"/>
              </a:defRPr>
            </a:lvl6pPr>
            <a:lvl7pPr marL="1676400" indent="-188913" algn="l" defTabSz="958850" rtl="0" eaLnBrk="1" fontAlgn="base" hangingPunct="1">
              <a:lnSpc>
                <a:spcPct val="110000"/>
              </a:lnSpc>
              <a:spcBef>
                <a:spcPct val="0"/>
              </a:spcBef>
              <a:spcAft>
                <a:spcPct val="25000"/>
              </a:spcAft>
              <a:buChar char="•"/>
              <a:defRPr>
                <a:solidFill>
                  <a:schemeClr val="tx1"/>
                </a:solidFill>
                <a:latin typeface="+mn-lt"/>
              </a:defRPr>
            </a:lvl7pPr>
            <a:lvl8pPr marL="2133600" indent="-188913" algn="l" defTabSz="958850" rtl="0" eaLnBrk="1" fontAlgn="base" hangingPunct="1">
              <a:lnSpc>
                <a:spcPct val="110000"/>
              </a:lnSpc>
              <a:spcBef>
                <a:spcPct val="0"/>
              </a:spcBef>
              <a:spcAft>
                <a:spcPct val="25000"/>
              </a:spcAft>
              <a:buChar char="•"/>
              <a:defRPr>
                <a:solidFill>
                  <a:schemeClr val="tx1"/>
                </a:solidFill>
                <a:latin typeface="+mn-lt"/>
              </a:defRPr>
            </a:lvl8pPr>
            <a:lvl9pPr marL="2590800" indent="-188913" algn="l" defTabSz="958850" rtl="0" eaLnBrk="1" fontAlgn="base" hangingPunct="1">
              <a:lnSpc>
                <a:spcPct val="110000"/>
              </a:lnSpc>
              <a:spcBef>
                <a:spcPct val="0"/>
              </a:spcBef>
              <a:spcAft>
                <a:spcPct val="25000"/>
              </a:spcAft>
              <a:buChar char="•"/>
              <a:defRPr>
                <a:solidFill>
                  <a:schemeClr val="tx1"/>
                </a:solidFill>
                <a:latin typeface="+mn-lt"/>
              </a:defRPr>
            </a:lvl9pPr>
          </a:lstStyle>
          <a:p>
            <a:r>
              <a:rPr lang="de-DE" dirty="0" smtClean="0"/>
              <a:t>Add </a:t>
            </a:r>
            <a:r>
              <a:rPr lang="de-DE" dirty="0" err="1" smtClean="0"/>
              <a:t>following</a:t>
            </a:r>
            <a:r>
              <a:rPr lang="de-DE" dirty="0" smtClean="0"/>
              <a:t> </a:t>
            </a:r>
            <a:r>
              <a:rPr lang="de-DE" dirty="0" err="1" smtClean="0"/>
              <a:t>paragraph</a:t>
            </a:r>
            <a:r>
              <a:rPr lang="de-DE" dirty="0" smtClean="0"/>
              <a:t> </a:t>
            </a:r>
            <a:r>
              <a:rPr lang="de-DE" dirty="0" err="1" smtClean="0"/>
              <a:t>to</a:t>
            </a:r>
            <a:r>
              <a:rPr lang="de-DE" dirty="0" smtClean="0"/>
              <a:t> </a:t>
            </a:r>
            <a:r>
              <a:rPr lang="de-DE" dirty="0" smtClean="0"/>
              <a:t>UN Regulation </a:t>
            </a:r>
            <a:r>
              <a:rPr lang="de-DE" dirty="0" err="1" smtClean="0"/>
              <a:t>No</a:t>
            </a:r>
            <a:r>
              <a:rPr lang="de-DE" dirty="0" smtClean="0"/>
              <a:t>. 24, Annex 4</a:t>
            </a:r>
          </a:p>
          <a:p>
            <a:endParaRPr lang="de-DE" dirty="0" smtClean="0"/>
          </a:p>
          <a:p>
            <a:r>
              <a:rPr lang="en-US" i="1" dirty="0" smtClean="0"/>
              <a:t>“3.3.3</a:t>
            </a:r>
            <a:r>
              <a:rPr lang="en-US" i="1" dirty="0"/>
              <a:t>	When a turbo-charged engine is fitted with a system which allows compensating the ambient conditions temperature and altitude, at the request of the manufacturer, the correction factor α</a:t>
            </a:r>
            <a:r>
              <a:rPr lang="en-US" i="1" baseline="-25000" dirty="0"/>
              <a:t>a</a:t>
            </a:r>
            <a:r>
              <a:rPr lang="en-US" i="1" dirty="0"/>
              <a:t> or α</a:t>
            </a:r>
            <a:r>
              <a:rPr lang="en-US" i="1" baseline="-25000" dirty="0"/>
              <a:t>d</a:t>
            </a:r>
            <a:r>
              <a:rPr lang="en-US" i="1" dirty="0"/>
              <a:t> shall be set to the value of 1</a:t>
            </a:r>
            <a:r>
              <a:rPr lang="en-US" i="1" dirty="0" smtClean="0"/>
              <a:t>.“</a:t>
            </a:r>
          </a:p>
          <a:p>
            <a:endParaRPr lang="en-US" i="1" dirty="0"/>
          </a:p>
          <a:p>
            <a:r>
              <a:rPr lang="en-US" dirty="0"/>
              <a:t>Add following paragraph to </a:t>
            </a:r>
            <a:r>
              <a:rPr lang="en-US" dirty="0" smtClean="0"/>
              <a:t>UN Regulation </a:t>
            </a:r>
            <a:r>
              <a:rPr lang="en-US" dirty="0"/>
              <a:t>No. 24, Annex </a:t>
            </a:r>
            <a:r>
              <a:rPr lang="en-US" dirty="0" smtClean="0"/>
              <a:t>10</a:t>
            </a:r>
          </a:p>
          <a:p>
            <a:endParaRPr lang="en-US" dirty="0"/>
          </a:p>
          <a:p>
            <a:r>
              <a:rPr lang="en-US" i="1" dirty="0" smtClean="0"/>
              <a:t>“6.4.3</a:t>
            </a:r>
            <a:r>
              <a:rPr lang="en-US" i="1" dirty="0"/>
              <a:t>	When a turbo-charged engine is fitted with a system which allows compensating the ambient conditions temperature and altitude, at the request of the manufacturer, the correction factor α</a:t>
            </a:r>
            <a:r>
              <a:rPr lang="en-US" i="1" baseline="-25000" dirty="0"/>
              <a:t>a</a:t>
            </a:r>
            <a:r>
              <a:rPr lang="en-US" i="1" dirty="0"/>
              <a:t> or α</a:t>
            </a:r>
            <a:r>
              <a:rPr lang="en-US" i="1" baseline="-25000" dirty="0"/>
              <a:t>d</a:t>
            </a:r>
            <a:r>
              <a:rPr lang="en-US" i="1" dirty="0"/>
              <a:t> shall be set to the value of 1.“</a:t>
            </a:r>
          </a:p>
        </p:txBody>
      </p:sp>
      <p:sp>
        <p:nvSpPr>
          <p:cNvPr id="6" name="Espace réservé du numéro de diapositive 5"/>
          <p:cNvSpPr>
            <a:spLocks noGrp="1"/>
          </p:cNvSpPr>
          <p:nvPr>
            <p:ph type="sldNum" sz="quarter" idx="12"/>
          </p:nvPr>
        </p:nvSpPr>
        <p:spPr/>
        <p:txBody>
          <a:bodyPr/>
          <a:lstStyle/>
          <a:p>
            <a:fld id="{E4A5D464-134C-4C80-B41F-7081051DEBC1}" type="slidenum">
              <a:rPr lang="ja-JP" altLang="fr-FR" smtClean="0"/>
              <a:pPr/>
              <a:t>2</a:t>
            </a:fld>
            <a:endParaRPr lang="fr-FR"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nvSpPr>
        <p:spPr bwMode="auto">
          <a:xfrm>
            <a:off x="467544" y="1376635"/>
            <a:ext cx="8280920" cy="6842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58850" rtl="0" eaLnBrk="1" fontAlgn="base" hangingPunct="1">
              <a:spcBef>
                <a:spcPct val="0"/>
              </a:spcBef>
              <a:spcAft>
                <a:spcPct val="0"/>
              </a:spcAft>
              <a:defRPr sz="2000" b="1">
                <a:solidFill>
                  <a:schemeClr val="tx2"/>
                </a:solidFill>
                <a:latin typeface="+mj-lt"/>
                <a:ea typeface="+mj-ea"/>
                <a:cs typeface="+mj-cs"/>
              </a:defRPr>
            </a:lvl1pPr>
            <a:lvl2pPr algn="l" defTabSz="958850" rtl="0" eaLnBrk="1" fontAlgn="base" hangingPunct="1">
              <a:spcBef>
                <a:spcPct val="0"/>
              </a:spcBef>
              <a:spcAft>
                <a:spcPct val="0"/>
              </a:spcAft>
              <a:defRPr sz="2000" b="1">
                <a:solidFill>
                  <a:schemeClr val="tx2"/>
                </a:solidFill>
                <a:latin typeface="Arial" charset="0"/>
              </a:defRPr>
            </a:lvl2pPr>
            <a:lvl3pPr algn="l" defTabSz="958850" rtl="0" eaLnBrk="1" fontAlgn="base" hangingPunct="1">
              <a:spcBef>
                <a:spcPct val="0"/>
              </a:spcBef>
              <a:spcAft>
                <a:spcPct val="0"/>
              </a:spcAft>
              <a:defRPr sz="2000" b="1">
                <a:solidFill>
                  <a:schemeClr val="tx2"/>
                </a:solidFill>
                <a:latin typeface="Arial" charset="0"/>
              </a:defRPr>
            </a:lvl3pPr>
            <a:lvl4pPr algn="l" defTabSz="958850" rtl="0" eaLnBrk="1" fontAlgn="base" hangingPunct="1">
              <a:spcBef>
                <a:spcPct val="0"/>
              </a:spcBef>
              <a:spcAft>
                <a:spcPct val="0"/>
              </a:spcAft>
              <a:defRPr sz="2000" b="1">
                <a:solidFill>
                  <a:schemeClr val="tx2"/>
                </a:solidFill>
                <a:latin typeface="Arial" charset="0"/>
              </a:defRPr>
            </a:lvl4pPr>
            <a:lvl5pPr algn="l" defTabSz="958850" rtl="0" eaLnBrk="1" fontAlgn="base" hangingPunct="1">
              <a:spcBef>
                <a:spcPct val="0"/>
              </a:spcBef>
              <a:spcAft>
                <a:spcPct val="0"/>
              </a:spcAft>
              <a:defRPr sz="2000" b="1">
                <a:solidFill>
                  <a:schemeClr val="tx2"/>
                </a:solidFill>
                <a:latin typeface="Arial" charset="0"/>
              </a:defRPr>
            </a:lvl5pPr>
            <a:lvl6pPr marL="457200" algn="l" defTabSz="958850" rtl="0" eaLnBrk="1" fontAlgn="base" hangingPunct="1">
              <a:spcBef>
                <a:spcPct val="0"/>
              </a:spcBef>
              <a:spcAft>
                <a:spcPct val="0"/>
              </a:spcAft>
              <a:defRPr sz="2000" b="1">
                <a:solidFill>
                  <a:schemeClr val="tx2"/>
                </a:solidFill>
                <a:latin typeface="Arial" charset="0"/>
              </a:defRPr>
            </a:lvl6pPr>
            <a:lvl7pPr marL="914400" algn="l" defTabSz="958850" rtl="0" eaLnBrk="1" fontAlgn="base" hangingPunct="1">
              <a:spcBef>
                <a:spcPct val="0"/>
              </a:spcBef>
              <a:spcAft>
                <a:spcPct val="0"/>
              </a:spcAft>
              <a:defRPr sz="2000" b="1">
                <a:solidFill>
                  <a:schemeClr val="tx2"/>
                </a:solidFill>
                <a:latin typeface="Arial" charset="0"/>
              </a:defRPr>
            </a:lvl7pPr>
            <a:lvl8pPr marL="1371600" algn="l" defTabSz="958850" rtl="0" eaLnBrk="1" fontAlgn="base" hangingPunct="1">
              <a:spcBef>
                <a:spcPct val="0"/>
              </a:spcBef>
              <a:spcAft>
                <a:spcPct val="0"/>
              </a:spcAft>
              <a:defRPr sz="2000" b="1">
                <a:solidFill>
                  <a:schemeClr val="tx2"/>
                </a:solidFill>
                <a:latin typeface="Arial" charset="0"/>
              </a:defRPr>
            </a:lvl8pPr>
            <a:lvl9pPr marL="1828800" algn="l" defTabSz="958850" rtl="0" eaLnBrk="1" fontAlgn="base" hangingPunct="1">
              <a:spcBef>
                <a:spcPct val="0"/>
              </a:spcBef>
              <a:spcAft>
                <a:spcPct val="0"/>
              </a:spcAft>
              <a:defRPr sz="2000" b="1">
                <a:solidFill>
                  <a:schemeClr val="tx2"/>
                </a:solidFill>
                <a:latin typeface="Arial" charset="0"/>
              </a:defRPr>
            </a:lvl9pPr>
          </a:lstStyle>
          <a:p>
            <a:r>
              <a:rPr lang="de-DE" dirty="0" err="1" smtClean="0"/>
              <a:t>Correction</a:t>
            </a:r>
            <a:r>
              <a:rPr lang="de-DE" dirty="0" smtClean="0"/>
              <a:t> </a:t>
            </a:r>
            <a:r>
              <a:rPr lang="de-DE" dirty="0" err="1" smtClean="0"/>
              <a:t>factor</a:t>
            </a:r>
            <a:r>
              <a:rPr lang="de-DE" dirty="0" smtClean="0"/>
              <a:t/>
            </a:r>
            <a:br>
              <a:rPr lang="de-DE" dirty="0" smtClean="0"/>
            </a:br>
            <a:r>
              <a:rPr lang="de-DE" sz="1800" b="0" dirty="0" err="1" smtClean="0"/>
              <a:t>Suggested</a:t>
            </a:r>
            <a:r>
              <a:rPr lang="de-DE" sz="1800" b="0" dirty="0" smtClean="0"/>
              <a:t> </a:t>
            </a:r>
            <a:r>
              <a:rPr lang="de-DE" sz="1800" b="0" dirty="0" err="1" smtClean="0"/>
              <a:t>Amendments</a:t>
            </a:r>
            <a:endParaRPr lang="de-DE" sz="1800" b="0" dirty="0"/>
          </a:p>
        </p:txBody>
      </p:sp>
      <p:sp>
        <p:nvSpPr>
          <p:cNvPr id="10" name="Inhaltsplatzhalter 3"/>
          <p:cNvSpPr>
            <a:spLocks noGrp="1"/>
          </p:cNvSpPr>
          <p:nvPr>
            <p:ph idx="1"/>
          </p:nvPr>
        </p:nvSpPr>
        <p:spPr>
          <a:xfrm>
            <a:off x="467544" y="2223914"/>
            <a:ext cx="8280920" cy="4589462"/>
          </a:xfrm>
        </p:spPr>
        <p:txBody>
          <a:bodyPr/>
          <a:lstStyle/>
          <a:p>
            <a:r>
              <a:rPr lang="de-DE" sz="1800" dirty="0" smtClean="0"/>
              <a:t>In </a:t>
            </a:r>
            <a:r>
              <a:rPr lang="de-DE" sz="1800" dirty="0" smtClean="0"/>
              <a:t>UN Regulation </a:t>
            </a:r>
            <a:r>
              <a:rPr lang="de-DE" sz="1800" dirty="0" err="1" smtClean="0"/>
              <a:t>No</a:t>
            </a:r>
            <a:r>
              <a:rPr lang="de-DE" sz="1800" dirty="0" smtClean="0"/>
              <a:t>. 85 in 2016 </a:t>
            </a:r>
            <a:r>
              <a:rPr lang="de-DE" sz="1800" dirty="0" err="1" smtClean="0"/>
              <a:t>there</a:t>
            </a:r>
            <a:r>
              <a:rPr lang="de-DE" sz="1800" dirty="0" smtClean="0"/>
              <a:t> was a Supplement </a:t>
            </a:r>
            <a:r>
              <a:rPr lang="de-DE" sz="1800" dirty="0" err="1" smtClean="0"/>
              <a:t>No</a:t>
            </a:r>
            <a:r>
              <a:rPr lang="de-DE" sz="1800" dirty="0" smtClean="0"/>
              <a:t>.  7 </a:t>
            </a:r>
            <a:r>
              <a:rPr lang="de-DE" sz="1800" dirty="0" err="1" smtClean="0"/>
              <a:t>which</a:t>
            </a:r>
            <a:r>
              <a:rPr lang="de-DE" sz="1800" dirty="0" smtClean="0"/>
              <a:t> </a:t>
            </a:r>
            <a:r>
              <a:rPr lang="de-DE" sz="1800" dirty="0" err="1" smtClean="0"/>
              <a:t>added</a:t>
            </a:r>
            <a:r>
              <a:rPr lang="de-DE" sz="1800" dirty="0" smtClean="0"/>
              <a:t> Paragraph:</a:t>
            </a:r>
          </a:p>
          <a:p>
            <a:r>
              <a:rPr lang="en-US" sz="1800" i="1" dirty="0"/>
              <a:t>“5.4.3.	When a turbo-charged engine is fitted with a system which allows compensating the ambient conditions temperature and altitude, at the request of the manufacturer, the correction factor α</a:t>
            </a:r>
            <a:r>
              <a:rPr lang="en-US" sz="1800" i="1" baseline="-25000" dirty="0"/>
              <a:t>a</a:t>
            </a:r>
            <a:r>
              <a:rPr lang="en-US" sz="1800" i="1" dirty="0"/>
              <a:t> or α</a:t>
            </a:r>
            <a:r>
              <a:rPr lang="en-US" sz="1800" i="1" baseline="-25000" dirty="0"/>
              <a:t>d</a:t>
            </a:r>
            <a:r>
              <a:rPr lang="en-US" sz="1800" i="1" dirty="0"/>
              <a:t> shall be set to the value of 1</a:t>
            </a:r>
            <a:r>
              <a:rPr lang="en-US" sz="1800" i="1" dirty="0" smtClean="0"/>
              <a:t>.“</a:t>
            </a:r>
          </a:p>
          <a:p>
            <a:endParaRPr lang="en-US" sz="1800" i="1" dirty="0"/>
          </a:p>
          <a:p>
            <a:r>
              <a:rPr lang="en-US" sz="1800" dirty="0" smtClean="0"/>
              <a:t>Annex 4 of </a:t>
            </a:r>
            <a:r>
              <a:rPr lang="en-US" sz="1800" dirty="0" smtClean="0"/>
              <a:t>UN Regulation </a:t>
            </a:r>
            <a:r>
              <a:rPr lang="en-US" sz="1800" dirty="0" smtClean="0"/>
              <a:t>No. 24  describes the opacity test over the full load curve of an CI engine. For the determination of the engine power the same correction factors are applied as in Reg. No. 85. However, the paragraph mentioned above is missing in Reg. No. 24. Therefore it is not possible to use this paragraph for CI engines, because for the opacity test at full load it can not be applied. So Reg. No. 24 should be adjusted to harmonize both regulations.</a:t>
            </a:r>
            <a:endParaRPr lang="de-DE" sz="1800" dirty="0"/>
          </a:p>
        </p:txBody>
      </p:sp>
      <p:sp>
        <p:nvSpPr>
          <p:cNvPr id="11" name="Espace réservé du numéro de diapositive 10"/>
          <p:cNvSpPr>
            <a:spLocks noGrp="1"/>
          </p:cNvSpPr>
          <p:nvPr>
            <p:ph type="sldNum" sz="quarter" idx="12"/>
          </p:nvPr>
        </p:nvSpPr>
        <p:spPr/>
        <p:txBody>
          <a:bodyPr/>
          <a:lstStyle/>
          <a:p>
            <a:fld id="{E4A5D464-134C-4C80-B41F-7081051DEBC1}" type="slidenum">
              <a:rPr lang="ja-JP" altLang="fr-FR" smtClean="0"/>
              <a:pPr/>
              <a:t>3</a:t>
            </a:fld>
            <a:endParaRPr lang="fr-FR"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340768"/>
            <a:ext cx="8280920" cy="677108"/>
          </a:xfrm>
          <a:prstGeom prst="rect">
            <a:avLst/>
          </a:prstGeom>
        </p:spPr>
        <p:txBody>
          <a:bodyPr wrap="square">
            <a:spAutoFit/>
          </a:bodyPr>
          <a:lstStyle/>
          <a:p>
            <a:r>
              <a:rPr lang="de-DE" sz="2000" b="1" dirty="0">
                <a:latin typeface="+mj-lt"/>
              </a:rPr>
              <a:t>Fuel</a:t>
            </a:r>
            <a:r>
              <a:rPr lang="de-DE" dirty="0">
                <a:latin typeface="+mj-lt"/>
              </a:rPr>
              <a:t/>
            </a:r>
            <a:br>
              <a:rPr lang="de-DE" dirty="0">
                <a:latin typeface="+mj-lt"/>
              </a:rPr>
            </a:br>
            <a:r>
              <a:rPr lang="de-DE" dirty="0" err="1">
                <a:latin typeface="+mj-lt"/>
              </a:rPr>
              <a:t>Suggested</a:t>
            </a:r>
            <a:r>
              <a:rPr lang="de-DE" dirty="0">
                <a:latin typeface="+mj-lt"/>
              </a:rPr>
              <a:t> </a:t>
            </a:r>
            <a:r>
              <a:rPr lang="de-DE" dirty="0" err="1">
                <a:latin typeface="+mj-lt"/>
              </a:rPr>
              <a:t>Amendments</a:t>
            </a:r>
            <a:endParaRPr lang="fr-FR" dirty="0">
              <a:latin typeface="+mj-lt"/>
            </a:endParaRPr>
          </a:p>
        </p:txBody>
      </p:sp>
      <p:sp>
        <p:nvSpPr>
          <p:cNvPr id="6" name="Inhaltsplatzhalter 3"/>
          <p:cNvSpPr>
            <a:spLocks noGrp="1"/>
          </p:cNvSpPr>
          <p:nvPr>
            <p:ph idx="1"/>
          </p:nvPr>
        </p:nvSpPr>
        <p:spPr>
          <a:xfrm>
            <a:off x="446567" y="2095092"/>
            <a:ext cx="8301897" cy="4762908"/>
          </a:xfrm>
        </p:spPr>
        <p:txBody>
          <a:bodyPr/>
          <a:lstStyle/>
          <a:p>
            <a:r>
              <a:rPr lang="de-DE" sz="1800" dirty="0" smtClean="0"/>
              <a:t>Paragraph 3.2. </a:t>
            </a:r>
            <a:r>
              <a:rPr lang="de-DE" sz="1800" dirty="0" err="1" smtClean="0"/>
              <a:t>to</a:t>
            </a:r>
            <a:r>
              <a:rPr lang="de-DE" sz="1800" dirty="0" smtClean="0"/>
              <a:t> </a:t>
            </a:r>
            <a:r>
              <a:rPr lang="de-DE" sz="1800" dirty="0" smtClean="0"/>
              <a:t>UN Reg</a:t>
            </a:r>
            <a:r>
              <a:rPr lang="de-DE" sz="1800" dirty="0" smtClean="0"/>
              <a:t>. </a:t>
            </a:r>
            <a:r>
              <a:rPr lang="de-DE" sz="1800" dirty="0" err="1" smtClean="0"/>
              <a:t>No</a:t>
            </a:r>
            <a:r>
              <a:rPr lang="de-DE" sz="1800" dirty="0" smtClean="0"/>
              <a:t>. 24, Annex 4 </a:t>
            </a:r>
            <a:r>
              <a:rPr lang="de-DE" sz="1800" dirty="0" err="1" smtClean="0"/>
              <a:t>currently</a:t>
            </a:r>
            <a:r>
              <a:rPr lang="de-DE" sz="1800" dirty="0" smtClean="0"/>
              <a:t> </a:t>
            </a:r>
            <a:r>
              <a:rPr lang="de-DE" sz="1800" dirty="0" err="1" smtClean="0"/>
              <a:t>reads</a:t>
            </a:r>
            <a:r>
              <a:rPr lang="de-DE" sz="1800" dirty="0" smtClean="0"/>
              <a:t>:</a:t>
            </a:r>
          </a:p>
          <a:p>
            <a:r>
              <a:rPr lang="en-US" sz="1800" i="1" dirty="0" smtClean="0"/>
              <a:t>“</a:t>
            </a:r>
            <a:r>
              <a:rPr lang="en-US" sz="1800" i="1" dirty="0"/>
              <a:t>3.2 Fuel</a:t>
            </a:r>
          </a:p>
          <a:p>
            <a:r>
              <a:rPr lang="en-US" sz="1800" i="1" dirty="0"/>
              <a:t>The fuel shall be the reference fuel whose specifications are given in Annex 6 to this Regulation</a:t>
            </a:r>
            <a:r>
              <a:rPr lang="en-US" sz="1800" i="1" dirty="0" smtClean="0"/>
              <a:t>.“</a:t>
            </a:r>
          </a:p>
          <a:p>
            <a:endParaRPr lang="en-US" sz="1800" i="1" dirty="0" smtClean="0"/>
          </a:p>
          <a:p>
            <a:r>
              <a:rPr lang="en-US" sz="1800" i="1" dirty="0"/>
              <a:t>Amend </a:t>
            </a:r>
            <a:r>
              <a:rPr lang="en-US" sz="1800" i="1" dirty="0" smtClean="0"/>
              <a:t>to </a:t>
            </a:r>
            <a:r>
              <a:rPr lang="en-US" sz="1800" i="1" dirty="0"/>
              <a:t>read</a:t>
            </a:r>
          </a:p>
          <a:p>
            <a:r>
              <a:rPr lang="en-US" sz="1800" i="1" dirty="0"/>
              <a:t>“3.2 Fuel</a:t>
            </a:r>
          </a:p>
          <a:p>
            <a:r>
              <a:rPr lang="en-US" sz="1800" i="1" dirty="0" smtClean="0"/>
              <a:t>The </a:t>
            </a:r>
            <a:r>
              <a:rPr lang="en-US" sz="1800" b="1" i="1" dirty="0"/>
              <a:t>fuel used shall be the one available on the market. In any case of dispute, the </a:t>
            </a:r>
            <a:r>
              <a:rPr lang="en-US" sz="1800" i="1" dirty="0"/>
              <a:t>fuel shall be the reference fuel whose </a:t>
            </a:r>
            <a:r>
              <a:rPr lang="en-US" sz="1800" i="1" dirty="0" smtClean="0"/>
              <a:t>specifications </a:t>
            </a:r>
            <a:r>
              <a:rPr lang="en-US" sz="1800" i="1" dirty="0"/>
              <a:t>are given in Annex 6 to this Regulation</a:t>
            </a:r>
            <a:r>
              <a:rPr lang="en-US" sz="1800" i="1" dirty="0" smtClean="0"/>
              <a:t>.”</a:t>
            </a:r>
          </a:p>
          <a:p>
            <a:endParaRPr lang="en-US" sz="1800" i="1" dirty="0"/>
          </a:p>
          <a:p>
            <a:r>
              <a:rPr lang="en-US" sz="1800" i="1" dirty="0" smtClean="0"/>
              <a:t>Justification:</a:t>
            </a:r>
          </a:p>
          <a:p>
            <a:r>
              <a:rPr lang="en-US" sz="1800" i="1" dirty="0" smtClean="0"/>
              <a:t>Consistency with </a:t>
            </a:r>
            <a:r>
              <a:rPr lang="en-US" sz="1800" i="1" dirty="0" smtClean="0"/>
              <a:t>UN Regulation No. 85</a:t>
            </a:r>
            <a:endParaRPr lang="en-US" sz="1800" i="1" dirty="0"/>
          </a:p>
        </p:txBody>
      </p:sp>
      <p:sp>
        <p:nvSpPr>
          <p:cNvPr id="7" name="Espace réservé du numéro de diapositive 6"/>
          <p:cNvSpPr>
            <a:spLocks noGrp="1"/>
          </p:cNvSpPr>
          <p:nvPr>
            <p:ph type="sldNum" sz="quarter" idx="12"/>
          </p:nvPr>
        </p:nvSpPr>
        <p:spPr/>
        <p:txBody>
          <a:bodyPr/>
          <a:lstStyle/>
          <a:p>
            <a:fld id="{E4A5D464-134C-4C80-B41F-7081051DEBC1}" type="slidenum">
              <a:rPr lang="ja-JP" altLang="fr-FR" smtClean="0"/>
              <a:pPr/>
              <a:t>4</a:t>
            </a:fld>
            <a:endParaRPr lang="fr-FR"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OICA</Template>
  <TotalTime>40</TotalTime>
  <Words>171</Words>
  <Application>Microsoft Office PowerPoint</Application>
  <PresentationFormat>On-screen Show (4:3)</PresentationFormat>
  <Paragraphs>33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Masque présentation OICA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Jean-Marc Prigent</dc:creator>
  <cp:lastModifiedBy>Francois E. Guichard</cp:lastModifiedBy>
  <cp:revision>6</cp:revision>
  <dcterms:created xsi:type="dcterms:W3CDTF">2018-01-10T11:01:34Z</dcterms:created>
  <dcterms:modified xsi:type="dcterms:W3CDTF">2018-01-10T15:37:15Z</dcterms:modified>
</cp:coreProperties>
</file>