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639F75-9E3A-4614-9CCE-B44DA286C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571F77F5-16B9-444E-AEFA-6D264037F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B1E3C64-CE54-4497-BC3F-A798EA57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4024B62-DEC5-4859-8C27-4BE50525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3BCDDFE-8388-4B26-8B11-A243DD8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9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D6E7D9-6812-4AC6-8537-618F5B83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D2C122F0-9EF7-4DF6-A852-ADF9EB4D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992F4F2-9EB7-4354-98CA-DCDF5131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299AACC-1DEE-4492-AB0B-3A32CC03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4A51582-FC46-48F2-97FD-3847ADC6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31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B05CF861-1D69-48CC-8015-4FC5F130D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9F0A7D0C-F790-4BC7-92A9-336DA0DE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521DDAF-6093-41CE-90F5-256B1CE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6BB48F50-45A7-4942-87B6-D4FD5B9C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7E3970A-7893-4580-9C26-F5D0773B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04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B51EA2C-8E12-4F96-9605-62A0F44C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94FD3A4-92A0-48B1-BA80-77303F06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B84ECBF-D8C6-45F3-9970-FEA76533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A4173F7-78E4-46CE-B1E5-8F32C9B8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0FA9383-D742-428C-922E-BFCAA29B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08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6D8C07-C1AF-41E7-8B7C-B8B8F8E1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4BA4974-8A3A-4B10-9DAB-9AA6726E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6758A169-87F5-46D1-B60B-7404B565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AF35EB8-F3CC-4D07-8EEA-04B4F078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028A8DB-9E8F-4940-924B-2F1CDDE4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84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371835-4729-4CE5-93BD-41C08C85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ED7143E-3427-41EA-A602-7FD74944D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785004A2-6230-42EF-BE49-1A366172B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756C7CF-8A01-4C8F-B338-0372E6D5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6C3FCC87-03AE-4799-83F9-B2FFD52F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6C9E10D-EF9E-41A5-8856-8BE3CCA7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3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6AF48B-512C-468C-8CBD-C53C996E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31CC0B4-5256-4421-A2FF-05D8BB30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46168589-F7C6-4B59-B955-D10138010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94EC9FB4-51EA-4A82-8415-62BDFFA6C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EF66A484-03F5-4D42-AE03-8F4D77E9F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1D1A0A48-FCB8-4741-B521-5431D5DC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558F8004-CE7A-4138-BC62-D532AABB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F31AD296-7D2F-403A-B3B6-97B4F4ED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39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2ADDF9A-FA13-4896-BFC7-E53761B1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65B700EB-C375-4799-8E98-FB38A1D6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B1B98AF1-3E80-4706-9D85-245933C3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18F9EB68-27ED-445A-A1D6-646A0ED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05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0CDC334F-F932-4289-A45B-1A39275D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26EC0520-B435-4B22-9FCD-CB53F888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694DA5CF-E1CE-4266-944D-B5E7FA45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7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CEE423-229E-4A27-B44B-0298B4A7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232A70A-DD79-40FC-8B7D-91450AED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6F49ACB5-03E6-46BF-9BDA-E49C1F7B3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931CB922-CB0A-4BFE-99B2-967B7359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56794130-BDC9-4CEE-AE0B-D66F7B4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BF291477-DC55-4050-B099-A48F5D1E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7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23031E-DCEB-48EC-A689-74C5ADAD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1A18BF8A-7F9D-499B-BF49-C64F1D418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64DC7B18-B119-4CE7-AC83-441843D0D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5225443D-5828-499D-9CDF-D06744C2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65981F2-D322-4E6D-BEAC-13FB46F7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946444CF-D514-4683-94B8-C09D222A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08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C557C21D-B2B7-4556-B395-3B217B37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523D4B14-67F2-4B2D-8287-BC8557023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2F409FC-F30B-4EC9-A4B8-3680F6096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4199-FE63-4146-BB1D-80719C5F8404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CE99040-9491-4D57-887A-61B4E794D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D628441-CDC9-40DF-AA51-DAE6B9488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3C45-58A8-44B7-80B3-C955F9BA8A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57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utobild.de/artikel/produkttest-billig-winterreifen-54465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FFAD7F-76AE-4A9A-97CC-8BB54B747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9699"/>
            <a:ext cx="9144000" cy="1807625"/>
          </a:xfrm>
        </p:spPr>
        <p:txBody>
          <a:bodyPr/>
          <a:lstStyle/>
          <a:p>
            <a:r>
              <a:rPr lang="nl-NL" dirty="0"/>
              <a:t>NL </a:t>
            </a:r>
            <a:r>
              <a:rPr lang="nl-NL" dirty="0" smtClean="0"/>
              <a:t>response </a:t>
            </a:r>
            <a:r>
              <a:rPr lang="nl-NL" dirty="0" err="1"/>
              <a:t>to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smtClean="0"/>
              <a:t>GRB-67-08 </a:t>
            </a:r>
            <a:r>
              <a:rPr lang="nl-NL" dirty="0"/>
              <a:t>(ETRTO)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42F5C4B8-6341-42FC-87FD-1624B879D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4774" y="204401"/>
            <a:ext cx="475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Transmitted </a:t>
            </a:r>
            <a:r>
              <a:rPr lang="en-GB" dirty="0"/>
              <a:t>by the </a:t>
            </a:r>
            <a:r>
              <a:rPr lang="en-GB" dirty="0" smtClean="0"/>
              <a:t>expert from the Netherlands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780152" y="112068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Informal document </a:t>
            </a:r>
            <a:r>
              <a:rPr lang="en-GB" b="1" dirty="0" smtClean="0"/>
              <a:t>GRB-67-18 </a:t>
            </a:r>
            <a:endParaRPr lang="en-GB" dirty="0"/>
          </a:p>
          <a:p>
            <a:r>
              <a:rPr lang="en-GB" dirty="0"/>
              <a:t>(67th GRB, </a:t>
            </a:r>
            <a:r>
              <a:rPr lang="en-GB" dirty="0" smtClean="0"/>
              <a:t>24-26 </a:t>
            </a:r>
            <a:r>
              <a:rPr lang="en-GB" dirty="0"/>
              <a:t>January 2018, </a:t>
            </a:r>
          </a:p>
          <a:p>
            <a:r>
              <a:rPr lang="en-GB" dirty="0"/>
              <a:t>agenda item </a:t>
            </a:r>
            <a:r>
              <a:rPr lang="en-GB" dirty="0" smtClean="0"/>
              <a:t>6)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5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23FFDDD-9ED9-4485-B443-7CF9F445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NL </a:t>
            </a:r>
            <a:r>
              <a:rPr lang="nl-NL" sz="4800" dirty="0" err="1"/>
              <a:t>agrees</a:t>
            </a:r>
            <a:r>
              <a:rPr lang="nl-NL" sz="4800" dirty="0"/>
              <a:t> </a:t>
            </a:r>
            <a:r>
              <a:rPr lang="nl-NL" sz="4800" dirty="0" err="1"/>
              <a:t>with</a:t>
            </a:r>
            <a:r>
              <a:rPr lang="nl-NL" sz="4800" dirty="0"/>
              <a:t> ETRTO on 4% subset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A12D212-65FF-4B28-A3F4-CA2364B2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But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forget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4% </a:t>
            </a:r>
            <a:r>
              <a:rPr lang="nl-NL" dirty="0" err="1"/>
              <a:t>complies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&gt;90% marketshare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33A4B40-DE8B-417B-9179-2F96C90C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569"/>
            <a:ext cx="6234545" cy="34394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D3D5C522-E3A9-46CC-AEF1-DAC7F5AB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41" y="2450947"/>
            <a:ext cx="5822859" cy="440921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="" xmlns:a16="http://schemas.microsoft.com/office/drawing/2014/main" id="{DAF2FA1B-F240-4C16-84C5-B1E0E9B93792}"/>
              </a:ext>
            </a:extLst>
          </p:cNvPr>
          <p:cNvSpPr/>
          <p:nvPr/>
        </p:nvSpPr>
        <p:spPr>
          <a:xfrm>
            <a:off x="7749309" y="5671751"/>
            <a:ext cx="997527" cy="518983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="" xmlns:a16="http://schemas.microsoft.com/office/drawing/2014/main" id="{34C160D8-ED54-4A9F-BC8B-5AB19C76F8B0}"/>
              </a:ext>
            </a:extLst>
          </p:cNvPr>
          <p:cNvSpPr/>
          <p:nvPr/>
        </p:nvSpPr>
        <p:spPr>
          <a:xfrm>
            <a:off x="1179634" y="4812788"/>
            <a:ext cx="997527" cy="518983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="" xmlns:a16="http://schemas.microsoft.com/office/drawing/2014/main" id="{E4D603E9-86D2-4E9F-A165-5572ECF7C333}"/>
              </a:ext>
            </a:extLst>
          </p:cNvPr>
          <p:cNvCxnSpPr>
            <a:endCxn id="6" idx="2"/>
          </p:cNvCxnSpPr>
          <p:nvPr/>
        </p:nvCxnSpPr>
        <p:spPr>
          <a:xfrm>
            <a:off x="2211859" y="5072280"/>
            <a:ext cx="5537450" cy="858963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="" xmlns:a16="http://schemas.microsoft.com/office/drawing/2014/main" id="{B90529FC-F7A7-4733-9F22-CBA1AE6A8370}"/>
              </a:ext>
            </a:extLst>
          </p:cNvPr>
          <p:cNvSpPr/>
          <p:nvPr/>
        </p:nvSpPr>
        <p:spPr>
          <a:xfrm>
            <a:off x="9924379" y="4232134"/>
            <a:ext cx="997527" cy="518983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="" xmlns:a16="http://schemas.microsoft.com/office/drawing/2014/main" id="{A79E1CBD-AFBC-4A98-947B-9921C44DA865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7224864" y="2294003"/>
            <a:ext cx="2699515" cy="2197623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02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AAFC95-AA71-4FDF-8D36-D995415C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err="1"/>
              <a:t>What</a:t>
            </a:r>
            <a:r>
              <a:rPr lang="nl-NL" sz="5400" dirty="0"/>
              <a:t> is </a:t>
            </a:r>
            <a:r>
              <a:rPr lang="nl-NL" sz="5400" dirty="0" err="1"/>
              <a:t>the</a:t>
            </a:r>
            <a:r>
              <a:rPr lang="nl-NL" sz="5400" dirty="0"/>
              <a:t> goal of UN/ECE?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0847F78-73F0-4CC6-8816-3F6B78A4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err="1"/>
              <a:t>Legalize</a:t>
            </a:r>
            <a:r>
              <a:rPr lang="nl-NL" sz="3600" dirty="0"/>
              <a:t> </a:t>
            </a:r>
            <a:r>
              <a:rPr lang="nl-NL" sz="3600" dirty="0" err="1"/>
              <a:t>everything</a:t>
            </a:r>
            <a:r>
              <a:rPr lang="nl-NL" sz="3600" dirty="0"/>
              <a:t> </a:t>
            </a:r>
            <a:r>
              <a:rPr lang="nl-NL" sz="3600" dirty="0" err="1"/>
              <a:t>that</a:t>
            </a:r>
            <a:r>
              <a:rPr lang="nl-NL" sz="3600" dirty="0"/>
              <a:t> is </a:t>
            </a:r>
            <a:r>
              <a:rPr lang="nl-NL" sz="3600" dirty="0" err="1"/>
              <a:t>produced</a:t>
            </a:r>
            <a:r>
              <a:rPr lang="nl-NL" sz="3600" dirty="0"/>
              <a:t>?</a:t>
            </a:r>
          </a:p>
          <a:p>
            <a:r>
              <a:rPr lang="nl-NL" sz="3600" dirty="0" smtClean="0"/>
              <a:t>or</a:t>
            </a:r>
            <a:endParaRPr lang="nl-NL" sz="3600" dirty="0"/>
          </a:p>
          <a:p>
            <a:r>
              <a:rPr lang="nl-NL" sz="3600" dirty="0" smtClean="0"/>
              <a:t>Setting </a:t>
            </a:r>
            <a:r>
              <a:rPr lang="nl-NL" sz="3600" dirty="0"/>
              <a:t>minimum </a:t>
            </a:r>
            <a:r>
              <a:rPr lang="nl-NL" sz="3600" dirty="0" err="1"/>
              <a:t>requirements</a:t>
            </a:r>
            <a:endParaRPr lang="nl-NL" sz="3600" dirty="0"/>
          </a:p>
          <a:p>
            <a:pPr lvl="1"/>
            <a:r>
              <a:rPr lang="nl-NL" sz="3600" dirty="0"/>
              <a:t>in order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protect</a:t>
            </a:r>
            <a:r>
              <a:rPr lang="nl-NL" sz="3600" dirty="0"/>
              <a:t> </a:t>
            </a:r>
            <a:r>
              <a:rPr lang="nl-NL" sz="3600" dirty="0" err="1"/>
              <a:t>unknowing</a:t>
            </a:r>
            <a:r>
              <a:rPr lang="nl-NL" sz="3600" dirty="0"/>
              <a:t> </a:t>
            </a:r>
            <a:r>
              <a:rPr lang="nl-NL" sz="3600" dirty="0" err="1"/>
              <a:t>consumers</a:t>
            </a:r>
            <a:r>
              <a:rPr lang="nl-NL" sz="3600" dirty="0"/>
              <a:t> </a:t>
            </a:r>
            <a:r>
              <a:rPr lang="nl-NL" sz="3600" dirty="0" err="1"/>
              <a:t>from</a:t>
            </a:r>
            <a:r>
              <a:rPr lang="nl-NL" sz="3600" dirty="0"/>
              <a:t> </a:t>
            </a:r>
            <a:r>
              <a:rPr lang="nl-NL" sz="3600" dirty="0" err="1"/>
              <a:t>unsafe</a:t>
            </a:r>
            <a:r>
              <a:rPr lang="nl-NL" sz="3600" dirty="0"/>
              <a:t> </a:t>
            </a:r>
            <a:r>
              <a:rPr lang="nl-NL" sz="3600" dirty="0" err="1"/>
              <a:t>products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11916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44A044-80BB-4E9F-AD2A-5B395F31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365527" y="3237471"/>
            <a:ext cx="6499653" cy="741403"/>
          </a:xfrm>
        </p:spPr>
        <p:txBody>
          <a:bodyPr>
            <a:normAutofit fontScale="90000"/>
          </a:bodyPr>
          <a:lstStyle/>
          <a:p>
            <a:r>
              <a:rPr lang="nl-NL" sz="2000" b="1" dirty="0"/>
              <a:t>Source </a:t>
            </a:r>
            <a:r>
              <a:rPr lang="nl-NL" sz="2000" b="1" dirty="0" err="1"/>
              <a:t>Autobild</a:t>
            </a:r>
            <a:r>
              <a:rPr lang="nl-NL" sz="2000" b="1" dirty="0"/>
              <a:t> 14-2-2006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>
                <a:hlinkClick r:id="rId2"/>
              </a:rPr>
              <a:t>http://www.autobild.de/artikel/produkttest-billig-winterreifen-54465.html</a:t>
            </a:r>
            <a:r>
              <a:rPr lang="nl-NL" sz="1400" dirty="0"/>
              <a:t/>
            </a:r>
            <a:br>
              <a:rPr lang="nl-NL" sz="1400" dirty="0"/>
            </a:br>
            <a:endParaRPr lang="nl-NL" sz="14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="" xmlns:a16="http://schemas.microsoft.com/office/drawing/2014/main" id="{2A99C80B-9F8F-4367-A748-A5D11F1E1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503" r="10423" b="2110"/>
          <a:stretch/>
        </p:blipFill>
        <p:spPr>
          <a:xfrm>
            <a:off x="0" y="1"/>
            <a:ext cx="8687940" cy="6857999"/>
          </a:xfrm>
        </p:spPr>
      </p:pic>
      <p:sp>
        <p:nvSpPr>
          <p:cNvPr id="10" name="Ovaal 9">
            <a:extLst>
              <a:ext uri="{FF2B5EF4-FFF2-40B4-BE49-F238E27FC236}">
                <a16:creationId xmlns="" xmlns:a16="http://schemas.microsoft.com/office/drawing/2014/main" id="{E511789B-C258-4438-95E8-39E144D219F6}"/>
              </a:ext>
            </a:extLst>
          </p:cNvPr>
          <p:cNvSpPr/>
          <p:nvPr/>
        </p:nvSpPr>
        <p:spPr>
          <a:xfrm>
            <a:off x="9491612" y="766119"/>
            <a:ext cx="2197880" cy="1173892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="" xmlns:a16="http://schemas.microsoft.com/office/drawing/2014/main" id="{D83B0E9D-F886-4590-8875-33005B8C2E3D}"/>
              </a:ext>
            </a:extLst>
          </p:cNvPr>
          <p:cNvSpPr/>
          <p:nvPr/>
        </p:nvSpPr>
        <p:spPr>
          <a:xfrm>
            <a:off x="3107289" y="6339016"/>
            <a:ext cx="997527" cy="518983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="" xmlns:a16="http://schemas.microsoft.com/office/drawing/2014/main" id="{9E29416B-82BD-4A0C-9745-84D5A44969A8}"/>
              </a:ext>
            </a:extLst>
          </p:cNvPr>
          <p:cNvCxnSpPr>
            <a:cxnSpLocks/>
            <a:stCxn id="11" idx="7"/>
            <a:endCxn id="10" idx="2"/>
          </p:cNvCxnSpPr>
          <p:nvPr/>
        </p:nvCxnSpPr>
        <p:spPr>
          <a:xfrm flipV="1">
            <a:off x="3958732" y="1353065"/>
            <a:ext cx="5532880" cy="5061954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="" xmlns:a16="http://schemas.microsoft.com/office/drawing/2014/main" id="{7062037B-3C8B-4162-9F63-C1FB5039C8AB}"/>
              </a:ext>
            </a:extLst>
          </p:cNvPr>
          <p:cNvSpPr txBox="1"/>
          <p:nvPr/>
        </p:nvSpPr>
        <p:spPr>
          <a:xfrm>
            <a:off x="9491611" y="976184"/>
            <a:ext cx="2111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Impact speed 50,5 km/h</a:t>
            </a:r>
          </a:p>
        </p:txBody>
      </p:sp>
    </p:spTree>
    <p:extLst>
      <p:ext uri="{BB962C8B-B14F-4D97-AF65-F5344CB8AC3E}">
        <p14:creationId xmlns:p14="http://schemas.microsoft.com/office/powerpoint/2010/main" val="22302521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Kantoorthema</vt:lpstr>
      <vt:lpstr>NL response to  GRB-67-08 (ETRTO)</vt:lpstr>
      <vt:lpstr>NL agrees with ETRTO on 4% subset</vt:lpstr>
      <vt:lpstr>What is the goal of UN/ECE?</vt:lpstr>
      <vt:lpstr>Source Autobild 14-2-2006 http://www.autobild.de/artikel/produkttest-billig-winterreifen-54465.html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 respons to  GRB doc 67-08 (ETRTO)</dc:title>
  <dc:creator>Erik de Graaff</dc:creator>
  <cp:lastModifiedBy>Konstantin Glukhenkiy</cp:lastModifiedBy>
  <cp:revision>6</cp:revision>
  <dcterms:created xsi:type="dcterms:W3CDTF">2018-01-22T14:11:33Z</dcterms:created>
  <dcterms:modified xsi:type="dcterms:W3CDTF">2018-02-13T13:59:07Z</dcterms:modified>
</cp:coreProperties>
</file>