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108" y="-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7/dgwp15ac2/DRAFT_ECE-TRANS-WP29-1131e_final.pdf" TargetMode="External"/><Relationship Id="rId2" Type="http://schemas.openxmlformats.org/officeDocument/2006/relationships/hyperlink" Target="https://treaties.un.org/doc/Publication/CN/2017/CN.314.2017-Eng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General Safety Provisions (GRSG)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</a:t>
            </a:r>
            <a:endParaRPr lang="en-GB" sz="1800" dirty="0"/>
          </a:p>
          <a:p>
            <a:pPr marL="266700"/>
            <a:r>
              <a:rPr lang="en-GB" sz="1800" dirty="0"/>
              <a:t>If your name </a:t>
            </a:r>
            <a:r>
              <a:rPr lang="en-GB" sz="1800" dirty="0" smtClean="0"/>
              <a:t>is not listed, </a:t>
            </a:r>
            <a:r>
              <a:rPr lang="en-GB" sz="1800" dirty="0"/>
              <a:t>fill out one of the registration forms annexed to the </a:t>
            </a:r>
            <a:r>
              <a:rPr lang="en-GB" sz="1800" dirty="0" smtClean="0"/>
              <a:t>file</a:t>
            </a:r>
            <a:endParaRPr lang="en-GB" sz="1800" dirty="0"/>
          </a:p>
          <a:p>
            <a:pPr marL="266700"/>
            <a:r>
              <a:rPr lang="en-GB" sz="1800" dirty="0" smtClean="0"/>
              <a:t>After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</a:t>
            </a:r>
            <a:r>
              <a:rPr lang="en-GB" sz="1800" dirty="0" smtClean="0"/>
              <a:t>list of participants by email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of </a:t>
            </a:r>
            <a:r>
              <a:rPr lang="en-GB" sz="1800" dirty="0"/>
              <a:t>the </a:t>
            </a:r>
            <a:r>
              <a:rPr lang="en-GB" sz="1800" dirty="0" smtClean="0"/>
              <a:t>Passport/Driving License </a:t>
            </a:r>
            <a:r>
              <a:rPr lang="en-GB" sz="1800" dirty="0"/>
              <a:t>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(114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) 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9-13 April 2018</a:t>
            </a:r>
            <a:endParaRPr lang="en-GB" sz="18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 </a:t>
            </a:r>
            <a:r>
              <a:rPr lang="en-GB" sz="1800" b="1" dirty="0" smtClean="0"/>
              <a:t>15 January 2018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GRSG-113-07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113th GRSG, 10–13 October 2017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General Safety Provisions (GRSG)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Highlights of </a:t>
            </a:r>
            <a:r>
              <a:rPr lang="en-GB" sz="1800" dirty="0" smtClean="0">
                <a:solidFill>
                  <a:schemeClr val="bg1"/>
                </a:solidFill>
              </a:rPr>
              <a:t>WP.29 at its June 2017 session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8464" y="1556792"/>
            <a:ext cx="9649072" cy="5301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 secretariat  announced  that  confirmation  had  been  received  from </a:t>
            </a:r>
            <a:r>
              <a:rPr lang="en-US" sz="1400" dirty="0" smtClean="0"/>
              <a:t>OLA </a:t>
            </a:r>
            <a:r>
              <a:rPr lang="en-US" sz="1400" dirty="0"/>
              <a:t>that no Contracting Party has opposed </a:t>
            </a:r>
            <a:r>
              <a:rPr lang="en-US" sz="1400" dirty="0" smtClean="0"/>
              <a:t>the proposal for </a:t>
            </a:r>
            <a:r>
              <a:rPr lang="en-US" sz="1400" dirty="0"/>
              <a:t>Revision 3 of the 1958 </a:t>
            </a:r>
            <a:r>
              <a:rPr lang="en-US" sz="1400" dirty="0" smtClean="0"/>
              <a:t>Agreement. The  </a:t>
            </a:r>
            <a:r>
              <a:rPr lang="en-US" sz="1400" dirty="0"/>
              <a:t>scheduled  date  of  entry  into  force  </a:t>
            </a:r>
            <a:r>
              <a:rPr lang="en-US" sz="1400" dirty="0" smtClean="0"/>
              <a:t>of  </a:t>
            </a:r>
            <a:r>
              <a:rPr lang="en-US" sz="1400" dirty="0"/>
              <a:t>Revision  3  of  the  1958  Agreement </a:t>
            </a:r>
            <a:r>
              <a:rPr lang="en-US" sz="1400" dirty="0" smtClean="0"/>
              <a:t>was 14 September 2017 (</a:t>
            </a:r>
            <a:r>
              <a:rPr lang="en-US" sz="1400" dirty="0">
                <a:solidFill>
                  <a:schemeClr val="accent2"/>
                </a:solidFill>
                <a:hlinkClick r:id="rId2"/>
              </a:rPr>
              <a:t>https://</a:t>
            </a:r>
            <a:r>
              <a:rPr lang="en-US" sz="1400" dirty="0" smtClean="0">
                <a:solidFill>
                  <a:schemeClr val="accent2"/>
                </a:solidFill>
                <a:hlinkClick r:id="rId2"/>
              </a:rPr>
              <a:t>treaties.un.org/doc/Publication/CN/2017/CN.314.2017-Eng.pdf</a:t>
            </a:r>
            <a:r>
              <a:rPr lang="en-US" sz="1400" dirty="0" smtClean="0"/>
              <a:t>).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considered the </a:t>
            </a:r>
            <a:r>
              <a:rPr lang="en-US" sz="1400" dirty="0" smtClean="0"/>
              <a:t>Draft </a:t>
            </a:r>
            <a:r>
              <a:rPr lang="en-US" sz="1400" dirty="0"/>
              <a:t>General Guidelines for UN regulatory procedures and transitional provisions in UN </a:t>
            </a:r>
            <a:r>
              <a:rPr lang="en-US" sz="1400" dirty="0" smtClean="0"/>
              <a:t>Regulations. </a:t>
            </a:r>
            <a:r>
              <a:rPr lang="en-US" sz="1400" dirty="0"/>
              <a:t>All GRs were requested to comment on this </a:t>
            </a:r>
            <a:r>
              <a:rPr lang="en-US" sz="1400" dirty="0" smtClean="0"/>
              <a:t>document (At its </a:t>
            </a:r>
            <a:r>
              <a:rPr lang="en-US" sz="1400" dirty="0"/>
              <a:t>November 2017 </a:t>
            </a:r>
            <a:r>
              <a:rPr lang="en-US" sz="1400" dirty="0" smtClean="0"/>
              <a:t>session, WP.29 is expected to adopt the document together with draft UN Regulation No. 0 on IWVTA).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WP.29 </a:t>
            </a:r>
            <a:r>
              <a:rPr lang="en-US" sz="1400" dirty="0"/>
              <a:t>noted </a:t>
            </a:r>
            <a:r>
              <a:rPr lang="en-US" sz="1400" dirty="0" smtClean="0"/>
              <a:t>the </a:t>
            </a:r>
            <a:r>
              <a:rPr lang="en-US" sz="1400" dirty="0"/>
              <a:t>submission </a:t>
            </a:r>
            <a:r>
              <a:rPr lang="en-US" sz="1400" dirty="0" smtClean="0"/>
              <a:t>by GRSG (at its 112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session) of </a:t>
            </a:r>
            <a:r>
              <a:rPr lang="en-US" sz="1400" dirty="0"/>
              <a:t>a Corrigendum to Global </a:t>
            </a:r>
            <a:r>
              <a:rPr lang="en-US" sz="1400" dirty="0" smtClean="0"/>
              <a:t>Technical </a:t>
            </a:r>
            <a:r>
              <a:rPr lang="en-US" sz="1400" dirty="0"/>
              <a:t>Regulation No. 6 to clarify </a:t>
            </a:r>
            <a:r>
              <a:rPr lang="en-US" sz="1400" dirty="0" smtClean="0"/>
              <a:t>the scope </a:t>
            </a:r>
            <a:r>
              <a:rPr lang="en-US" sz="1400" dirty="0"/>
              <a:t>and the technical rationale for consideration </a:t>
            </a:r>
            <a:r>
              <a:rPr lang="en-US" sz="1400" dirty="0" smtClean="0"/>
              <a:t>at </a:t>
            </a:r>
            <a:r>
              <a:rPr lang="en-US" sz="1400" dirty="0"/>
              <a:t>the November 2017 sessions of WP.29 and </a:t>
            </a:r>
            <a:r>
              <a:rPr lang="en-US" sz="1400" dirty="0" smtClean="0"/>
              <a:t>AC.3.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dirty="0"/>
              <a:t>1997 Agreement, amendments to Rules No. 1 and No. 2 </a:t>
            </a:r>
            <a:r>
              <a:rPr lang="en-US" sz="1400" dirty="0" smtClean="0"/>
              <a:t>were adopted</a:t>
            </a:r>
            <a:r>
              <a:rPr lang="en-US" sz="1400" dirty="0"/>
              <a:t>. A new Rule No</a:t>
            </a:r>
            <a:r>
              <a:rPr lang="en-US" sz="1400" dirty="0" smtClean="0"/>
              <a:t>. 3 </a:t>
            </a:r>
            <a:r>
              <a:rPr lang="en-US" sz="1400" dirty="0"/>
              <a:t>on </a:t>
            </a:r>
            <a:r>
              <a:rPr lang="en-US" sz="1400" dirty="0" smtClean="0"/>
              <a:t>PTI provisions for CNG </a:t>
            </a:r>
            <a:r>
              <a:rPr lang="en-US" sz="1400" dirty="0"/>
              <a:t>and LNG vehicles </a:t>
            </a:r>
            <a:r>
              <a:rPr lang="en-US" sz="1400" dirty="0" smtClean="0"/>
              <a:t>were presented, but the adoption was differed.</a:t>
            </a: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more details see: </a:t>
            </a:r>
            <a:r>
              <a:rPr lang="en-GB" sz="1400" dirty="0" smtClean="0">
                <a:hlinkClick r:id="rId3"/>
              </a:rPr>
              <a:t>ECE/TRANS/WP.29/1131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51446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353</Words>
  <Application>Microsoft Office PowerPoint</Application>
  <PresentationFormat>A4 Paper (210x297 mm)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General Safety Provisions (GRSG) General information</vt:lpstr>
      <vt:lpstr>Working Party on General Safety Provisions (GRSG) Highlights of WP.29 at its June 2017 session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Hubert Romain</cp:lastModifiedBy>
  <cp:revision>149</cp:revision>
  <cp:lastPrinted>2017-05-22T14:09:07Z</cp:lastPrinted>
  <dcterms:created xsi:type="dcterms:W3CDTF">2014-05-01T14:53:07Z</dcterms:created>
  <dcterms:modified xsi:type="dcterms:W3CDTF">2017-09-18T09:33:05Z</dcterms:modified>
</cp:coreProperties>
</file>