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3" r:id="rId3"/>
    <p:sldId id="262" r:id="rId4"/>
    <p:sldId id="257" r:id="rId5"/>
    <p:sldId id="258" r:id="rId6"/>
    <p:sldId id="259" r:id="rId7"/>
    <p:sldId id="260" r:id="rId8"/>
    <p:sldId id="261" r:id="rId9"/>
  </p:sldIdLst>
  <p:sldSz cx="9144000" cy="6858000" type="screen4x3"/>
  <p:notesSz cx="6858000" cy="9144000"/>
  <p:defaultTextStyle>
    <a:defPPr>
      <a:defRPr lang="sv-S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8FC4"/>
    <a:srgbClr val="C39F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2670" y="-84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sv-SE"/>
          </a:p>
        </p:txBody>
      </p:sp>
      <p:sp>
        <p:nvSpPr>
          <p:cNvPr id="2355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sv-SE"/>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355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sv-SE" smtClean="0"/>
              <a:t>Click to edit Master text styles</a:t>
            </a:r>
          </a:p>
          <a:p>
            <a:pPr lvl="1"/>
            <a:r>
              <a:rPr lang="en-US" altLang="sv-SE" smtClean="0"/>
              <a:t>Second level</a:t>
            </a:r>
          </a:p>
          <a:p>
            <a:pPr lvl="2"/>
            <a:r>
              <a:rPr lang="en-US" altLang="sv-SE" smtClean="0"/>
              <a:t>Third level</a:t>
            </a:r>
          </a:p>
          <a:p>
            <a:pPr lvl="3"/>
            <a:r>
              <a:rPr lang="en-US" altLang="sv-SE" smtClean="0"/>
              <a:t>Fourth level</a:t>
            </a:r>
          </a:p>
          <a:p>
            <a:pPr lvl="4"/>
            <a:r>
              <a:rPr lang="en-US" altLang="sv-SE" smtClean="0"/>
              <a:t>Fifth level</a:t>
            </a:r>
          </a:p>
        </p:txBody>
      </p:sp>
      <p:sp>
        <p:nvSpPr>
          <p:cNvPr id="2355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sv-SE"/>
          </a:p>
        </p:txBody>
      </p:sp>
      <p:sp>
        <p:nvSpPr>
          <p:cNvPr id="2355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940BF310-CFD7-4731-867B-85A2CD08D6A9}" type="slidenum">
              <a:rPr lang="en-US" altLang="sv-SE"/>
              <a:pPr/>
              <a:t>‹#›</a:t>
            </a:fld>
            <a:endParaRPr lang="en-US" altLang="sv-SE"/>
          </a:p>
        </p:txBody>
      </p:sp>
    </p:spTree>
    <p:extLst>
      <p:ext uri="{BB962C8B-B14F-4D97-AF65-F5344CB8AC3E}">
        <p14:creationId xmlns:p14="http://schemas.microsoft.com/office/powerpoint/2010/main" val="79271849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lvl1pPr>
              <a:defRPr/>
            </a:lvl1pPr>
          </a:lstStyle>
          <a:p>
            <a:fld id="{3342FFD1-7BBB-4E33-9818-9B297DE2E61F}" type="datetime1">
              <a:rPr lang="en-US" altLang="sv-SE" smtClean="0"/>
              <a:t>1/17/2017</a:t>
            </a:fld>
            <a:endParaRPr lang="sv-SE" altLang="sv-SE"/>
          </a:p>
        </p:txBody>
      </p:sp>
      <p:sp>
        <p:nvSpPr>
          <p:cNvPr id="5" name="Platshållare för sidfot 4"/>
          <p:cNvSpPr>
            <a:spLocks noGrp="1"/>
          </p:cNvSpPr>
          <p:nvPr>
            <p:ph type="ftr" sz="quarter" idx="11"/>
          </p:nvPr>
        </p:nvSpPr>
        <p:spPr/>
        <p:txBody>
          <a:bodyPr/>
          <a:lstStyle>
            <a:lvl1pPr>
              <a:defRPr/>
            </a:lvl1pPr>
          </a:lstStyle>
          <a:p>
            <a:r>
              <a:rPr lang="sv-SE" altLang="sv-SE" smtClean="0"/>
              <a:t>Bolennarth Svensson</a:t>
            </a:r>
            <a:endParaRPr lang="sv-SE" altLang="sv-SE"/>
          </a:p>
        </p:txBody>
      </p:sp>
      <p:sp>
        <p:nvSpPr>
          <p:cNvPr id="6" name="Platshållare för bildnummer 5"/>
          <p:cNvSpPr>
            <a:spLocks noGrp="1"/>
          </p:cNvSpPr>
          <p:nvPr>
            <p:ph type="sldNum" sz="quarter" idx="12"/>
          </p:nvPr>
        </p:nvSpPr>
        <p:spPr/>
        <p:txBody>
          <a:bodyPr/>
          <a:lstStyle>
            <a:lvl1pPr>
              <a:defRPr/>
            </a:lvl1pPr>
          </a:lstStyle>
          <a:p>
            <a:fld id="{FC24C5BF-43D2-4DC3-80E4-0BA7A61AD74D}" type="slidenum">
              <a:rPr lang="sv-SE" altLang="sv-SE"/>
              <a:pPr/>
              <a:t>‹#›</a:t>
            </a:fld>
            <a:endParaRPr lang="sv-SE" altLang="sv-SE"/>
          </a:p>
        </p:txBody>
      </p:sp>
    </p:spTree>
    <p:extLst>
      <p:ext uri="{BB962C8B-B14F-4D97-AF65-F5344CB8AC3E}">
        <p14:creationId xmlns:p14="http://schemas.microsoft.com/office/powerpoint/2010/main" val="1040541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fld id="{8AC35A2C-FDA5-4371-B117-A93817D90C3C}" type="datetime1">
              <a:rPr lang="en-US" altLang="sv-SE" smtClean="0"/>
              <a:t>1/17/2017</a:t>
            </a:fld>
            <a:endParaRPr lang="sv-SE" altLang="sv-SE"/>
          </a:p>
        </p:txBody>
      </p:sp>
      <p:sp>
        <p:nvSpPr>
          <p:cNvPr id="5" name="Platshållare för sidfot 4"/>
          <p:cNvSpPr>
            <a:spLocks noGrp="1"/>
          </p:cNvSpPr>
          <p:nvPr>
            <p:ph type="ftr" sz="quarter" idx="11"/>
          </p:nvPr>
        </p:nvSpPr>
        <p:spPr/>
        <p:txBody>
          <a:bodyPr/>
          <a:lstStyle>
            <a:lvl1pPr>
              <a:defRPr/>
            </a:lvl1pPr>
          </a:lstStyle>
          <a:p>
            <a:r>
              <a:rPr lang="sv-SE" altLang="sv-SE" smtClean="0"/>
              <a:t>Bolennarth Svensson</a:t>
            </a:r>
            <a:endParaRPr lang="sv-SE" altLang="sv-SE"/>
          </a:p>
        </p:txBody>
      </p:sp>
      <p:sp>
        <p:nvSpPr>
          <p:cNvPr id="6" name="Platshållare för bildnummer 5"/>
          <p:cNvSpPr>
            <a:spLocks noGrp="1"/>
          </p:cNvSpPr>
          <p:nvPr>
            <p:ph type="sldNum" sz="quarter" idx="12"/>
          </p:nvPr>
        </p:nvSpPr>
        <p:spPr/>
        <p:txBody>
          <a:bodyPr/>
          <a:lstStyle>
            <a:lvl1pPr>
              <a:defRPr/>
            </a:lvl1pPr>
          </a:lstStyle>
          <a:p>
            <a:fld id="{2B5F9DAB-0F24-4D21-959D-D1EDCA65EF33}" type="slidenum">
              <a:rPr lang="sv-SE" altLang="sv-SE"/>
              <a:pPr/>
              <a:t>‹#›</a:t>
            </a:fld>
            <a:endParaRPr lang="sv-SE" altLang="sv-SE"/>
          </a:p>
        </p:txBody>
      </p:sp>
    </p:spTree>
    <p:extLst>
      <p:ext uri="{BB962C8B-B14F-4D97-AF65-F5344CB8AC3E}">
        <p14:creationId xmlns:p14="http://schemas.microsoft.com/office/powerpoint/2010/main" val="1785722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870700" y="981075"/>
            <a:ext cx="1949450" cy="475297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1022350" y="981075"/>
            <a:ext cx="5695950" cy="475297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fld id="{682FFFE3-659D-4040-9C33-8E35F18C0980}" type="datetime1">
              <a:rPr lang="en-US" altLang="sv-SE" smtClean="0"/>
              <a:t>1/17/2017</a:t>
            </a:fld>
            <a:endParaRPr lang="sv-SE" altLang="sv-SE"/>
          </a:p>
        </p:txBody>
      </p:sp>
      <p:sp>
        <p:nvSpPr>
          <p:cNvPr id="5" name="Platshållare för sidfot 4"/>
          <p:cNvSpPr>
            <a:spLocks noGrp="1"/>
          </p:cNvSpPr>
          <p:nvPr>
            <p:ph type="ftr" sz="quarter" idx="11"/>
          </p:nvPr>
        </p:nvSpPr>
        <p:spPr/>
        <p:txBody>
          <a:bodyPr/>
          <a:lstStyle>
            <a:lvl1pPr>
              <a:defRPr/>
            </a:lvl1pPr>
          </a:lstStyle>
          <a:p>
            <a:r>
              <a:rPr lang="sv-SE" altLang="sv-SE" smtClean="0"/>
              <a:t>Bolennarth Svensson</a:t>
            </a:r>
            <a:endParaRPr lang="sv-SE" altLang="sv-SE"/>
          </a:p>
        </p:txBody>
      </p:sp>
      <p:sp>
        <p:nvSpPr>
          <p:cNvPr id="6" name="Platshållare för bildnummer 5"/>
          <p:cNvSpPr>
            <a:spLocks noGrp="1"/>
          </p:cNvSpPr>
          <p:nvPr>
            <p:ph type="sldNum" sz="quarter" idx="12"/>
          </p:nvPr>
        </p:nvSpPr>
        <p:spPr/>
        <p:txBody>
          <a:bodyPr/>
          <a:lstStyle>
            <a:lvl1pPr>
              <a:defRPr/>
            </a:lvl1pPr>
          </a:lstStyle>
          <a:p>
            <a:fld id="{ADEBE8E5-B93B-4E9D-98BC-C750FF233671}" type="slidenum">
              <a:rPr lang="sv-SE" altLang="sv-SE"/>
              <a:pPr/>
              <a:t>‹#›</a:t>
            </a:fld>
            <a:endParaRPr lang="sv-SE" altLang="sv-SE"/>
          </a:p>
        </p:txBody>
      </p:sp>
    </p:spTree>
    <p:extLst>
      <p:ext uri="{BB962C8B-B14F-4D97-AF65-F5344CB8AC3E}">
        <p14:creationId xmlns:p14="http://schemas.microsoft.com/office/powerpoint/2010/main" val="1442443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fld id="{350420B7-7293-4DEA-834A-027D74101C6C}" type="datetime1">
              <a:rPr lang="en-US" altLang="sv-SE" smtClean="0"/>
              <a:t>1/17/2017</a:t>
            </a:fld>
            <a:endParaRPr lang="sv-SE" altLang="sv-SE"/>
          </a:p>
        </p:txBody>
      </p:sp>
      <p:sp>
        <p:nvSpPr>
          <p:cNvPr id="5" name="Platshållare för sidfot 4"/>
          <p:cNvSpPr>
            <a:spLocks noGrp="1"/>
          </p:cNvSpPr>
          <p:nvPr>
            <p:ph type="ftr" sz="quarter" idx="11"/>
          </p:nvPr>
        </p:nvSpPr>
        <p:spPr/>
        <p:txBody>
          <a:bodyPr/>
          <a:lstStyle>
            <a:lvl1pPr>
              <a:defRPr/>
            </a:lvl1pPr>
          </a:lstStyle>
          <a:p>
            <a:r>
              <a:rPr lang="sv-SE" altLang="sv-SE" smtClean="0"/>
              <a:t>Bolennarth Svensson</a:t>
            </a:r>
            <a:endParaRPr lang="sv-SE" altLang="sv-SE"/>
          </a:p>
        </p:txBody>
      </p:sp>
      <p:sp>
        <p:nvSpPr>
          <p:cNvPr id="6" name="Platshållare för bildnummer 5"/>
          <p:cNvSpPr>
            <a:spLocks noGrp="1"/>
          </p:cNvSpPr>
          <p:nvPr>
            <p:ph type="sldNum" sz="quarter" idx="12"/>
          </p:nvPr>
        </p:nvSpPr>
        <p:spPr/>
        <p:txBody>
          <a:bodyPr/>
          <a:lstStyle>
            <a:lvl1pPr>
              <a:defRPr/>
            </a:lvl1pPr>
          </a:lstStyle>
          <a:p>
            <a:fld id="{D4FF40E7-0B61-45F4-BC29-028C6B2B6899}" type="slidenum">
              <a:rPr lang="sv-SE" altLang="sv-SE"/>
              <a:pPr/>
              <a:t>‹#›</a:t>
            </a:fld>
            <a:endParaRPr lang="sv-SE" altLang="sv-SE"/>
          </a:p>
        </p:txBody>
      </p:sp>
    </p:spTree>
    <p:extLst>
      <p:ext uri="{BB962C8B-B14F-4D97-AF65-F5344CB8AC3E}">
        <p14:creationId xmlns:p14="http://schemas.microsoft.com/office/powerpoint/2010/main" val="1802143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fld id="{68856595-5503-4EE9-8C38-23CD404E9656}" type="datetime1">
              <a:rPr lang="en-US" altLang="sv-SE" smtClean="0"/>
              <a:t>1/17/2017</a:t>
            </a:fld>
            <a:endParaRPr lang="sv-SE" altLang="sv-SE"/>
          </a:p>
        </p:txBody>
      </p:sp>
      <p:sp>
        <p:nvSpPr>
          <p:cNvPr id="5" name="Platshållare för sidfot 4"/>
          <p:cNvSpPr>
            <a:spLocks noGrp="1"/>
          </p:cNvSpPr>
          <p:nvPr>
            <p:ph type="ftr" sz="quarter" idx="11"/>
          </p:nvPr>
        </p:nvSpPr>
        <p:spPr/>
        <p:txBody>
          <a:bodyPr/>
          <a:lstStyle>
            <a:lvl1pPr>
              <a:defRPr/>
            </a:lvl1pPr>
          </a:lstStyle>
          <a:p>
            <a:r>
              <a:rPr lang="sv-SE" altLang="sv-SE" smtClean="0"/>
              <a:t>Bolennarth Svensson</a:t>
            </a:r>
            <a:endParaRPr lang="sv-SE" altLang="sv-SE"/>
          </a:p>
        </p:txBody>
      </p:sp>
      <p:sp>
        <p:nvSpPr>
          <p:cNvPr id="6" name="Platshållare för bildnummer 5"/>
          <p:cNvSpPr>
            <a:spLocks noGrp="1"/>
          </p:cNvSpPr>
          <p:nvPr>
            <p:ph type="sldNum" sz="quarter" idx="12"/>
          </p:nvPr>
        </p:nvSpPr>
        <p:spPr/>
        <p:txBody>
          <a:bodyPr/>
          <a:lstStyle>
            <a:lvl1pPr>
              <a:defRPr/>
            </a:lvl1pPr>
          </a:lstStyle>
          <a:p>
            <a:fld id="{4252FC02-EEF5-448B-A0DF-7B05F33D2BBF}" type="slidenum">
              <a:rPr lang="sv-SE" altLang="sv-SE"/>
              <a:pPr/>
              <a:t>‹#›</a:t>
            </a:fld>
            <a:endParaRPr lang="sv-SE" altLang="sv-SE"/>
          </a:p>
        </p:txBody>
      </p:sp>
    </p:spTree>
    <p:extLst>
      <p:ext uri="{BB962C8B-B14F-4D97-AF65-F5344CB8AC3E}">
        <p14:creationId xmlns:p14="http://schemas.microsoft.com/office/powerpoint/2010/main" val="950494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1022350" y="2306638"/>
            <a:ext cx="3822700" cy="3427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997450" y="2306638"/>
            <a:ext cx="3822700" cy="3427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lvl1pPr>
              <a:defRPr/>
            </a:lvl1pPr>
          </a:lstStyle>
          <a:p>
            <a:fld id="{A6849AEE-1014-44D8-8F75-477E32CA3455}" type="datetime1">
              <a:rPr lang="en-US" altLang="sv-SE" smtClean="0"/>
              <a:t>1/17/2017</a:t>
            </a:fld>
            <a:endParaRPr lang="sv-SE" altLang="sv-SE"/>
          </a:p>
        </p:txBody>
      </p:sp>
      <p:sp>
        <p:nvSpPr>
          <p:cNvPr id="6" name="Platshållare för sidfot 5"/>
          <p:cNvSpPr>
            <a:spLocks noGrp="1"/>
          </p:cNvSpPr>
          <p:nvPr>
            <p:ph type="ftr" sz="quarter" idx="11"/>
          </p:nvPr>
        </p:nvSpPr>
        <p:spPr/>
        <p:txBody>
          <a:bodyPr/>
          <a:lstStyle>
            <a:lvl1pPr>
              <a:defRPr/>
            </a:lvl1pPr>
          </a:lstStyle>
          <a:p>
            <a:r>
              <a:rPr lang="sv-SE" altLang="sv-SE" smtClean="0"/>
              <a:t>Bolennarth Svensson</a:t>
            </a:r>
            <a:endParaRPr lang="sv-SE" altLang="sv-SE"/>
          </a:p>
        </p:txBody>
      </p:sp>
      <p:sp>
        <p:nvSpPr>
          <p:cNvPr id="7" name="Platshållare för bildnummer 6"/>
          <p:cNvSpPr>
            <a:spLocks noGrp="1"/>
          </p:cNvSpPr>
          <p:nvPr>
            <p:ph type="sldNum" sz="quarter" idx="12"/>
          </p:nvPr>
        </p:nvSpPr>
        <p:spPr/>
        <p:txBody>
          <a:bodyPr/>
          <a:lstStyle>
            <a:lvl1pPr>
              <a:defRPr/>
            </a:lvl1pPr>
          </a:lstStyle>
          <a:p>
            <a:fld id="{4E761C3D-6434-4D03-8519-671888E97F57}" type="slidenum">
              <a:rPr lang="sv-SE" altLang="sv-SE"/>
              <a:pPr/>
              <a:t>‹#›</a:t>
            </a:fld>
            <a:endParaRPr lang="sv-SE" altLang="sv-SE"/>
          </a:p>
        </p:txBody>
      </p:sp>
    </p:spTree>
    <p:extLst>
      <p:ext uri="{BB962C8B-B14F-4D97-AF65-F5344CB8AC3E}">
        <p14:creationId xmlns:p14="http://schemas.microsoft.com/office/powerpoint/2010/main" val="1540209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lvl1pPr>
              <a:defRPr/>
            </a:lvl1pPr>
          </a:lstStyle>
          <a:p>
            <a:fld id="{5C3E8414-0613-4942-A234-05BE72A9E125}" type="datetime1">
              <a:rPr lang="en-US" altLang="sv-SE" smtClean="0"/>
              <a:t>1/17/2017</a:t>
            </a:fld>
            <a:endParaRPr lang="sv-SE" altLang="sv-SE"/>
          </a:p>
        </p:txBody>
      </p:sp>
      <p:sp>
        <p:nvSpPr>
          <p:cNvPr id="8" name="Platshållare för sidfot 7"/>
          <p:cNvSpPr>
            <a:spLocks noGrp="1"/>
          </p:cNvSpPr>
          <p:nvPr>
            <p:ph type="ftr" sz="quarter" idx="11"/>
          </p:nvPr>
        </p:nvSpPr>
        <p:spPr/>
        <p:txBody>
          <a:bodyPr/>
          <a:lstStyle>
            <a:lvl1pPr>
              <a:defRPr/>
            </a:lvl1pPr>
          </a:lstStyle>
          <a:p>
            <a:r>
              <a:rPr lang="sv-SE" altLang="sv-SE" smtClean="0"/>
              <a:t>Bolennarth Svensson</a:t>
            </a:r>
            <a:endParaRPr lang="sv-SE" altLang="sv-SE"/>
          </a:p>
        </p:txBody>
      </p:sp>
      <p:sp>
        <p:nvSpPr>
          <p:cNvPr id="9" name="Platshållare för bildnummer 8"/>
          <p:cNvSpPr>
            <a:spLocks noGrp="1"/>
          </p:cNvSpPr>
          <p:nvPr>
            <p:ph type="sldNum" sz="quarter" idx="12"/>
          </p:nvPr>
        </p:nvSpPr>
        <p:spPr/>
        <p:txBody>
          <a:bodyPr/>
          <a:lstStyle>
            <a:lvl1pPr>
              <a:defRPr/>
            </a:lvl1pPr>
          </a:lstStyle>
          <a:p>
            <a:fld id="{5BA21724-3F3E-4DB0-B817-AEEEDFC32A2A}" type="slidenum">
              <a:rPr lang="sv-SE" altLang="sv-SE"/>
              <a:pPr/>
              <a:t>‹#›</a:t>
            </a:fld>
            <a:endParaRPr lang="sv-SE" altLang="sv-SE"/>
          </a:p>
        </p:txBody>
      </p:sp>
    </p:spTree>
    <p:extLst>
      <p:ext uri="{BB962C8B-B14F-4D97-AF65-F5344CB8AC3E}">
        <p14:creationId xmlns:p14="http://schemas.microsoft.com/office/powerpoint/2010/main" val="218016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lvl1pPr>
              <a:defRPr/>
            </a:lvl1pPr>
          </a:lstStyle>
          <a:p>
            <a:fld id="{E83B4A25-02F5-491C-B8B3-AA1C345BFA13}" type="datetime1">
              <a:rPr lang="en-US" altLang="sv-SE" smtClean="0"/>
              <a:t>1/17/2017</a:t>
            </a:fld>
            <a:endParaRPr lang="sv-SE" altLang="sv-SE"/>
          </a:p>
        </p:txBody>
      </p:sp>
      <p:sp>
        <p:nvSpPr>
          <p:cNvPr id="4" name="Platshållare för sidfot 3"/>
          <p:cNvSpPr>
            <a:spLocks noGrp="1"/>
          </p:cNvSpPr>
          <p:nvPr>
            <p:ph type="ftr" sz="quarter" idx="11"/>
          </p:nvPr>
        </p:nvSpPr>
        <p:spPr/>
        <p:txBody>
          <a:bodyPr/>
          <a:lstStyle>
            <a:lvl1pPr>
              <a:defRPr/>
            </a:lvl1pPr>
          </a:lstStyle>
          <a:p>
            <a:r>
              <a:rPr lang="sv-SE" altLang="sv-SE" smtClean="0"/>
              <a:t>Bolennarth Svensson</a:t>
            </a:r>
            <a:endParaRPr lang="sv-SE" altLang="sv-SE"/>
          </a:p>
        </p:txBody>
      </p:sp>
      <p:sp>
        <p:nvSpPr>
          <p:cNvPr id="5" name="Platshållare för bildnummer 4"/>
          <p:cNvSpPr>
            <a:spLocks noGrp="1"/>
          </p:cNvSpPr>
          <p:nvPr>
            <p:ph type="sldNum" sz="quarter" idx="12"/>
          </p:nvPr>
        </p:nvSpPr>
        <p:spPr/>
        <p:txBody>
          <a:bodyPr/>
          <a:lstStyle>
            <a:lvl1pPr>
              <a:defRPr/>
            </a:lvl1pPr>
          </a:lstStyle>
          <a:p>
            <a:fld id="{19AFA92A-70D4-4010-ACE9-18474025C0B8}" type="slidenum">
              <a:rPr lang="sv-SE" altLang="sv-SE"/>
              <a:pPr/>
              <a:t>‹#›</a:t>
            </a:fld>
            <a:endParaRPr lang="sv-SE" altLang="sv-SE"/>
          </a:p>
        </p:txBody>
      </p:sp>
    </p:spTree>
    <p:extLst>
      <p:ext uri="{BB962C8B-B14F-4D97-AF65-F5344CB8AC3E}">
        <p14:creationId xmlns:p14="http://schemas.microsoft.com/office/powerpoint/2010/main" val="2530698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fld id="{6F877F45-D5D7-4101-B28A-C520F18798B7}" type="datetime1">
              <a:rPr lang="en-US" altLang="sv-SE" smtClean="0"/>
              <a:t>1/17/2017</a:t>
            </a:fld>
            <a:endParaRPr lang="sv-SE" altLang="sv-SE"/>
          </a:p>
        </p:txBody>
      </p:sp>
      <p:sp>
        <p:nvSpPr>
          <p:cNvPr id="3" name="Platshållare för sidfot 2"/>
          <p:cNvSpPr>
            <a:spLocks noGrp="1"/>
          </p:cNvSpPr>
          <p:nvPr>
            <p:ph type="ftr" sz="quarter" idx="11"/>
          </p:nvPr>
        </p:nvSpPr>
        <p:spPr/>
        <p:txBody>
          <a:bodyPr/>
          <a:lstStyle>
            <a:lvl1pPr>
              <a:defRPr/>
            </a:lvl1pPr>
          </a:lstStyle>
          <a:p>
            <a:r>
              <a:rPr lang="sv-SE" altLang="sv-SE" smtClean="0"/>
              <a:t>Bolennarth Svensson</a:t>
            </a:r>
            <a:endParaRPr lang="sv-SE" altLang="sv-SE"/>
          </a:p>
        </p:txBody>
      </p:sp>
      <p:sp>
        <p:nvSpPr>
          <p:cNvPr id="4" name="Platshållare för bildnummer 3"/>
          <p:cNvSpPr>
            <a:spLocks noGrp="1"/>
          </p:cNvSpPr>
          <p:nvPr>
            <p:ph type="sldNum" sz="quarter" idx="12"/>
          </p:nvPr>
        </p:nvSpPr>
        <p:spPr/>
        <p:txBody>
          <a:bodyPr/>
          <a:lstStyle>
            <a:lvl1pPr>
              <a:defRPr/>
            </a:lvl1pPr>
          </a:lstStyle>
          <a:p>
            <a:fld id="{E1BEA03F-3135-4890-818E-012EB97F496A}" type="slidenum">
              <a:rPr lang="sv-SE" altLang="sv-SE"/>
              <a:pPr/>
              <a:t>‹#›</a:t>
            </a:fld>
            <a:endParaRPr lang="sv-SE" altLang="sv-SE"/>
          </a:p>
        </p:txBody>
      </p:sp>
    </p:spTree>
    <p:extLst>
      <p:ext uri="{BB962C8B-B14F-4D97-AF65-F5344CB8AC3E}">
        <p14:creationId xmlns:p14="http://schemas.microsoft.com/office/powerpoint/2010/main" val="3897576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fld id="{225468C1-50F1-45DB-A6A4-ED5DFE0A39BE}" type="datetime1">
              <a:rPr lang="en-US" altLang="sv-SE" smtClean="0"/>
              <a:t>1/17/2017</a:t>
            </a:fld>
            <a:endParaRPr lang="sv-SE" altLang="sv-SE"/>
          </a:p>
        </p:txBody>
      </p:sp>
      <p:sp>
        <p:nvSpPr>
          <p:cNvPr id="6" name="Platshållare för sidfot 5"/>
          <p:cNvSpPr>
            <a:spLocks noGrp="1"/>
          </p:cNvSpPr>
          <p:nvPr>
            <p:ph type="ftr" sz="quarter" idx="11"/>
          </p:nvPr>
        </p:nvSpPr>
        <p:spPr/>
        <p:txBody>
          <a:bodyPr/>
          <a:lstStyle>
            <a:lvl1pPr>
              <a:defRPr/>
            </a:lvl1pPr>
          </a:lstStyle>
          <a:p>
            <a:r>
              <a:rPr lang="sv-SE" altLang="sv-SE" smtClean="0"/>
              <a:t>Bolennarth Svensson</a:t>
            </a:r>
            <a:endParaRPr lang="sv-SE" altLang="sv-SE"/>
          </a:p>
        </p:txBody>
      </p:sp>
      <p:sp>
        <p:nvSpPr>
          <p:cNvPr id="7" name="Platshållare för bildnummer 6"/>
          <p:cNvSpPr>
            <a:spLocks noGrp="1"/>
          </p:cNvSpPr>
          <p:nvPr>
            <p:ph type="sldNum" sz="quarter" idx="12"/>
          </p:nvPr>
        </p:nvSpPr>
        <p:spPr/>
        <p:txBody>
          <a:bodyPr/>
          <a:lstStyle>
            <a:lvl1pPr>
              <a:defRPr/>
            </a:lvl1pPr>
          </a:lstStyle>
          <a:p>
            <a:fld id="{94AB46B5-30F8-4E8E-B360-E295AB781275}" type="slidenum">
              <a:rPr lang="sv-SE" altLang="sv-SE"/>
              <a:pPr/>
              <a:t>‹#›</a:t>
            </a:fld>
            <a:endParaRPr lang="sv-SE" altLang="sv-SE"/>
          </a:p>
        </p:txBody>
      </p:sp>
    </p:spTree>
    <p:extLst>
      <p:ext uri="{BB962C8B-B14F-4D97-AF65-F5344CB8AC3E}">
        <p14:creationId xmlns:p14="http://schemas.microsoft.com/office/powerpoint/2010/main" val="2572254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fld id="{D94C662A-D743-452E-9E31-435456CC46A1}" type="datetime1">
              <a:rPr lang="en-US" altLang="sv-SE" smtClean="0"/>
              <a:t>1/17/2017</a:t>
            </a:fld>
            <a:endParaRPr lang="sv-SE" altLang="sv-SE"/>
          </a:p>
        </p:txBody>
      </p:sp>
      <p:sp>
        <p:nvSpPr>
          <p:cNvPr id="6" name="Platshållare för sidfot 5"/>
          <p:cNvSpPr>
            <a:spLocks noGrp="1"/>
          </p:cNvSpPr>
          <p:nvPr>
            <p:ph type="ftr" sz="quarter" idx="11"/>
          </p:nvPr>
        </p:nvSpPr>
        <p:spPr/>
        <p:txBody>
          <a:bodyPr/>
          <a:lstStyle>
            <a:lvl1pPr>
              <a:defRPr/>
            </a:lvl1pPr>
          </a:lstStyle>
          <a:p>
            <a:r>
              <a:rPr lang="sv-SE" altLang="sv-SE" smtClean="0"/>
              <a:t>Bolennarth Svensson</a:t>
            </a:r>
            <a:endParaRPr lang="sv-SE" altLang="sv-SE"/>
          </a:p>
        </p:txBody>
      </p:sp>
      <p:sp>
        <p:nvSpPr>
          <p:cNvPr id="7" name="Platshållare för bildnummer 6"/>
          <p:cNvSpPr>
            <a:spLocks noGrp="1"/>
          </p:cNvSpPr>
          <p:nvPr>
            <p:ph type="sldNum" sz="quarter" idx="12"/>
          </p:nvPr>
        </p:nvSpPr>
        <p:spPr/>
        <p:txBody>
          <a:bodyPr/>
          <a:lstStyle>
            <a:lvl1pPr>
              <a:defRPr/>
            </a:lvl1pPr>
          </a:lstStyle>
          <a:p>
            <a:fld id="{560D4181-5FA7-4946-B9E3-5B98B0095C2D}" type="slidenum">
              <a:rPr lang="sv-SE" altLang="sv-SE"/>
              <a:pPr/>
              <a:t>‹#›</a:t>
            </a:fld>
            <a:endParaRPr lang="sv-SE" altLang="sv-SE"/>
          </a:p>
        </p:txBody>
      </p:sp>
    </p:spTree>
    <p:extLst>
      <p:ext uri="{BB962C8B-B14F-4D97-AF65-F5344CB8AC3E}">
        <p14:creationId xmlns:p14="http://schemas.microsoft.com/office/powerpoint/2010/main" val="2185774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1022350" y="2306638"/>
            <a:ext cx="7797800" cy="3427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smtClean="0"/>
              <a:t>Klicka här för att ändra format på bakgrundstexten</a:t>
            </a:r>
          </a:p>
          <a:p>
            <a:pPr lvl="1"/>
            <a:r>
              <a:rPr lang="sv-SE" altLang="sv-SE" smtClean="0"/>
              <a:t>Nivå två</a:t>
            </a:r>
          </a:p>
        </p:txBody>
      </p:sp>
      <p:sp>
        <p:nvSpPr>
          <p:cNvPr id="1028" name="Rectangle 4"/>
          <p:cNvSpPr>
            <a:spLocks noGrp="1" noChangeArrowheads="1"/>
          </p:cNvSpPr>
          <p:nvPr>
            <p:ph type="dt" sz="half" idx="2"/>
          </p:nvPr>
        </p:nvSpPr>
        <p:spPr bwMode="auto">
          <a:xfrm>
            <a:off x="468313" y="6164263"/>
            <a:ext cx="21336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fld id="{577B3417-4044-4153-BA80-DF8AE893FB0C}" type="datetime1">
              <a:rPr lang="en-US" altLang="sv-SE" smtClean="0"/>
              <a:t>1/17/2017</a:t>
            </a:fld>
            <a:endParaRPr lang="sv-SE" altLang="sv-SE"/>
          </a:p>
        </p:txBody>
      </p:sp>
      <p:sp>
        <p:nvSpPr>
          <p:cNvPr id="1029" name="Rectangle 5"/>
          <p:cNvSpPr>
            <a:spLocks noGrp="1" noChangeArrowheads="1"/>
          </p:cNvSpPr>
          <p:nvPr>
            <p:ph type="ftr" sz="quarter" idx="3"/>
          </p:nvPr>
        </p:nvSpPr>
        <p:spPr bwMode="auto">
          <a:xfrm>
            <a:off x="468313" y="6380163"/>
            <a:ext cx="2895600" cy="21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r>
              <a:rPr lang="sv-SE" altLang="sv-SE" smtClean="0"/>
              <a:t>Bolennarth Svensson</a:t>
            </a:r>
            <a:endParaRPr lang="sv-SE" altLang="sv-SE"/>
          </a:p>
        </p:txBody>
      </p:sp>
      <p:sp>
        <p:nvSpPr>
          <p:cNvPr id="1030" name="Rectangle 6"/>
          <p:cNvSpPr>
            <a:spLocks noGrp="1" noChangeArrowheads="1"/>
          </p:cNvSpPr>
          <p:nvPr>
            <p:ph type="sldNum" sz="quarter" idx="4"/>
          </p:nvPr>
        </p:nvSpPr>
        <p:spPr bwMode="auto">
          <a:xfrm>
            <a:off x="468313" y="6597650"/>
            <a:ext cx="21336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fld id="{660FF2C7-3AF6-413F-9DC9-DED19554D478}" type="slidenum">
              <a:rPr lang="sv-SE" altLang="sv-SE"/>
              <a:pPr/>
              <a:t>‹#›</a:t>
            </a:fld>
            <a:endParaRPr lang="sv-SE" altLang="sv-SE"/>
          </a:p>
        </p:txBody>
      </p:sp>
      <p:sp>
        <p:nvSpPr>
          <p:cNvPr id="1032" name="Line 8"/>
          <p:cNvSpPr>
            <a:spLocks noChangeShapeType="1"/>
          </p:cNvSpPr>
          <p:nvPr/>
        </p:nvSpPr>
        <p:spPr bwMode="auto">
          <a:xfrm>
            <a:off x="0" y="6092825"/>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1026" name="Rectangle 2"/>
          <p:cNvSpPr>
            <a:spLocks noGrp="1" noChangeArrowheads="1"/>
          </p:cNvSpPr>
          <p:nvPr>
            <p:ph type="title"/>
          </p:nvPr>
        </p:nvSpPr>
        <p:spPr bwMode="auto">
          <a:xfrm>
            <a:off x="1022350" y="981075"/>
            <a:ext cx="7797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v-SE" altLang="sv-SE" smtClean="0"/>
              <a:t>Klicka här för att ändra format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charset="0"/>
        </a:defRPr>
      </a:lvl2pPr>
      <a:lvl3pPr algn="l" rtl="0" eaLnBrk="1" fontAlgn="base" hangingPunct="1">
        <a:spcBef>
          <a:spcPct val="0"/>
        </a:spcBef>
        <a:spcAft>
          <a:spcPct val="0"/>
        </a:spcAft>
        <a:defRPr sz="3200">
          <a:solidFill>
            <a:schemeClr val="tx1"/>
          </a:solidFill>
          <a:latin typeface="Arial" charset="0"/>
        </a:defRPr>
      </a:lvl3pPr>
      <a:lvl4pPr algn="l" rtl="0" eaLnBrk="1" fontAlgn="base" hangingPunct="1">
        <a:spcBef>
          <a:spcPct val="0"/>
        </a:spcBef>
        <a:spcAft>
          <a:spcPct val="0"/>
        </a:spcAft>
        <a:defRPr sz="3200">
          <a:solidFill>
            <a:schemeClr val="tx1"/>
          </a:solidFill>
          <a:latin typeface="Arial" charset="0"/>
        </a:defRPr>
      </a:lvl4pPr>
      <a:lvl5pPr algn="l" rtl="0" eaLnBrk="1" fontAlgn="base" hangingPunct="1">
        <a:spcBef>
          <a:spcPct val="0"/>
        </a:spcBef>
        <a:spcAft>
          <a:spcPct val="0"/>
        </a:spcAft>
        <a:defRPr sz="3200">
          <a:solidFill>
            <a:schemeClr val="tx1"/>
          </a:solidFill>
          <a:latin typeface="Arial" charset="0"/>
        </a:defRPr>
      </a:lvl5pPr>
      <a:lvl6pPr marL="457200" algn="l" rtl="0" eaLnBrk="1" fontAlgn="base" hangingPunct="1">
        <a:spcBef>
          <a:spcPct val="0"/>
        </a:spcBef>
        <a:spcAft>
          <a:spcPct val="0"/>
        </a:spcAft>
        <a:defRPr sz="3200">
          <a:solidFill>
            <a:schemeClr val="tx1"/>
          </a:solidFill>
          <a:latin typeface="Arial" charset="0"/>
        </a:defRPr>
      </a:lvl6pPr>
      <a:lvl7pPr marL="914400" algn="l" rtl="0" eaLnBrk="1" fontAlgn="base" hangingPunct="1">
        <a:spcBef>
          <a:spcPct val="0"/>
        </a:spcBef>
        <a:spcAft>
          <a:spcPct val="0"/>
        </a:spcAft>
        <a:defRPr sz="3200">
          <a:solidFill>
            <a:schemeClr val="tx1"/>
          </a:solidFill>
          <a:latin typeface="Arial" charset="0"/>
        </a:defRPr>
      </a:lvl7pPr>
      <a:lvl8pPr marL="1371600" algn="l" rtl="0" eaLnBrk="1" fontAlgn="base" hangingPunct="1">
        <a:spcBef>
          <a:spcPct val="0"/>
        </a:spcBef>
        <a:spcAft>
          <a:spcPct val="0"/>
        </a:spcAft>
        <a:defRPr sz="3200">
          <a:solidFill>
            <a:schemeClr val="tx1"/>
          </a:solidFill>
          <a:latin typeface="Arial" charset="0"/>
        </a:defRPr>
      </a:lvl8pPr>
      <a:lvl9pPr marL="1828800" algn="l" rtl="0" eaLnBrk="1" fontAlgn="base" hangingPunct="1">
        <a:spcBef>
          <a:spcPct val="0"/>
        </a:spcBef>
        <a:spcAft>
          <a:spcPct val="0"/>
        </a:spcAft>
        <a:defRPr sz="3200">
          <a:solidFill>
            <a:schemeClr val="tx1"/>
          </a:solidFill>
          <a:latin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Font typeface="Arial" charset="0"/>
        <a:buChar char="–"/>
        <a:defRPr sz="2000">
          <a:solidFill>
            <a:schemeClr val="tx1"/>
          </a:solidFill>
          <a:latin typeface="+mn-lt"/>
        </a:defRPr>
      </a:lvl2pPr>
      <a:lvl3pPr marL="1143000" indent="-228600" algn="l" rtl="0" eaLnBrk="1" fontAlgn="base" hangingPunct="1">
        <a:spcBef>
          <a:spcPct val="20000"/>
        </a:spcBef>
        <a:spcAft>
          <a:spcPct val="0"/>
        </a:spcAft>
        <a:buClr>
          <a:srgbClr val="738FC4"/>
        </a:buClr>
        <a:buChar char="•"/>
        <a:defRPr>
          <a:solidFill>
            <a:schemeClr val="tx1"/>
          </a:solidFill>
          <a:latin typeface="+mn-lt"/>
        </a:defRPr>
      </a:lvl3pPr>
      <a:lvl4pPr marL="1600200" indent="-228600" algn="l" rtl="0" eaLnBrk="1" fontAlgn="base" hangingPunct="1">
        <a:spcBef>
          <a:spcPct val="20000"/>
        </a:spcBef>
        <a:spcAft>
          <a:spcPct val="0"/>
        </a:spcAft>
        <a:buClr>
          <a:srgbClr val="738FC4"/>
        </a:buClr>
        <a:buChar char="–"/>
        <a:defRPr>
          <a:solidFill>
            <a:schemeClr val="tx1"/>
          </a:solidFill>
          <a:latin typeface="+mn-lt"/>
        </a:defRPr>
      </a:lvl4pPr>
      <a:lvl5pPr marL="2057400" indent="-228600" algn="l" rtl="0" eaLnBrk="1" fontAlgn="base" hangingPunct="1">
        <a:spcBef>
          <a:spcPct val="20000"/>
        </a:spcBef>
        <a:spcAft>
          <a:spcPct val="0"/>
        </a:spcAft>
        <a:buClr>
          <a:srgbClr val="738FC4"/>
        </a:buClr>
        <a:buChar char="»"/>
        <a:defRPr sz="2000">
          <a:solidFill>
            <a:schemeClr val="tx1"/>
          </a:solidFill>
          <a:latin typeface="+mn-lt"/>
        </a:defRPr>
      </a:lvl5pPr>
      <a:lvl6pPr marL="2514600" indent="-228600" algn="l" rtl="0" eaLnBrk="1" fontAlgn="base" hangingPunct="1">
        <a:spcBef>
          <a:spcPct val="20000"/>
        </a:spcBef>
        <a:spcAft>
          <a:spcPct val="0"/>
        </a:spcAft>
        <a:buClr>
          <a:srgbClr val="738FC4"/>
        </a:buClr>
        <a:buChar char="»"/>
        <a:defRPr sz="2000">
          <a:solidFill>
            <a:schemeClr val="tx1"/>
          </a:solidFill>
          <a:latin typeface="+mn-lt"/>
        </a:defRPr>
      </a:lvl6pPr>
      <a:lvl7pPr marL="2971800" indent="-228600" algn="l" rtl="0" eaLnBrk="1" fontAlgn="base" hangingPunct="1">
        <a:spcBef>
          <a:spcPct val="20000"/>
        </a:spcBef>
        <a:spcAft>
          <a:spcPct val="0"/>
        </a:spcAft>
        <a:buClr>
          <a:srgbClr val="738FC4"/>
        </a:buClr>
        <a:buChar char="»"/>
        <a:defRPr sz="2000">
          <a:solidFill>
            <a:schemeClr val="tx1"/>
          </a:solidFill>
          <a:latin typeface="+mn-lt"/>
        </a:defRPr>
      </a:lvl7pPr>
      <a:lvl8pPr marL="3429000" indent="-228600" algn="l" rtl="0" eaLnBrk="1" fontAlgn="base" hangingPunct="1">
        <a:spcBef>
          <a:spcPct val="20000"/>
        </a:spcBef>
        <a:spcAft>
          <a:spcPct val="0"/>
        </a:spcAft>
        <a:buClr>
          <a:srgbClr val="738FC4"/>
        </a:buClr>
        <a:buChar char="»"/>
        <a:defRPr sz="2000">
          <a:solidFill>
            <a:schemeClr val="tx1"/>
          </a:solidFill>
          <a:latin typeface="+mn-lt"/>
        </a:defRPr>
      </a:lvl8pPr>
      <a:lvl9pPr marL="3886200" indent="-228600" algn="l" rtl="0" eaLnBrk="1" fontAlgn="base" hangingPunct="1">
        <a:spcBef>
          <a:spcPct val="20000"/>
        </a:spcBef>
        <a:spcAft>
          <a:spcPct val="0"/>
        </a:spcAft>
        <a:buClr>
          <a:srgbClr val="738FC4"/>
        </a:buClr>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2AE37108-A22D-492D-81E6-3AF5047F4541}" type="datetime1">
              <a:rPr lang="en-US" altLang="sv-SE" smtClean="0"/>
              <a:t>1/17/2017</a:t>
            </a:fld>
            <a:endParaRPr lang="en-US" altLang="sv-SE" dirty="0"/>
          </a:p>
        </p:txBody>
      </p:sp>
      <p:sp>
        <p:nvSpPr>
          <p:cNvPr id="5" name="Platshållare för sidfot 4"/>
          <p:cNvSpPr>
            <a:spLocks noGrp="1"/>
          </p:cNvSpPr>
          <p:nvPr>
            <p:ph type="ftr" sz="quarter" idx="11"/>
          </p:nvPr>
        </p:nvSpPr>
        <p:spPr/>
        <p:txBody>
          <a:bodyPr/>
          <a:lstStyle/>
          <a:p>
            <a:r>
              <a:rPr lang="en-US" altLang="sv-SE" smtClean="0"/>
              <a:t>Bolennarth Svensson</a:t>
            </a:r>
            <a:endParaRPr lang="en-US" altLang="sv-SE" dirty="0"/>
          </a:p>
        </p:txBody>
      </p:sp>
      <p:sp>
        <p:nvSpPr>
          <p:cNvPr id="6" name="Platshållare för bildnummer 5"/>
          <p:cNvSpPr>
            <a:spLocks noGrp="1"/>
          </p:cNvSpPr>
          <p:nvPr>
            <p:ph type="sldNum" sz="quarter" idx="12"/>
          </p:nvPr>
        </p:nvSpPr>
        <p:spPr/>
        <p:txBody>
          <a:bodyPr/>
          <a:lstStyle/>
          <a:p>
            <a:fld id="{39864EEA-A342-484B-BA2D-9832B0238D96}" type="slidenum">
              <a:rPr lang="en-US" altLang="sv-SE" smtClean="0"/>
              <a:pPr/>
              <a:t>1</a:t>
            </a:fld>
            <a:endParaRPr lang="en-US" altLang="sv-SE" dirty="0"/>
          </a:p>
        </p:txBody>
      </p:sp>
      <p:sp>
        <p:nvSpPr>
          <p:cNvPr id="2057" name="Rectangle 9"/>
          <p:cNvSpPr>
            <a:spLocks noGrp="1" noChangeArrowheads="1"/>
          </p:cNvSpPr>
          <p:nvPr>
            <p:ph type="title"/>
          </p:nvPr>
        </p:nvSpPr>
        <p:spPr>
          <a:xfrm>
            <a:off x="827584" y="764704"/>
            <a:ext cx="7941816" cy="936104"/>
          </a:xfrm>
        </p:spPr>
        <p:txBody>
          <a:bodyPr/>
          <a:lstStyle/>
          <a:p>
            <a:r>
              <a:rPr lang="en-US" altLang="sv-SE" dirty="0" smtClean="0"/>
              <a:t>Comments on IWG R55 proposal to GRRF</a:t>
            </a:r>
            <a:endParaRPr lang="en-US" altLang="sv-SE" dirty="0"/>
          </a:p>
        </p:txBody>
      </p:sp>
      <p:sp>
        <p:nvSpPr>
          <p:cNvPr id="2058" name="Rectangle 10"/>
          <p:cNvSpPr>
            <a:spLocks noGrp="1" noChangeArrowheads="1"/>
          </p:cNvSpPr>
          <p:nvPr>
            <p:ph type="body" idx="1"/>
          </p:nvPr>
        </p:nvSpPr>
        <p:spPr>
          <a:xfrm>
            <a:off x="971600" y="1772816"/>
            <a:ext cx="7797800" cy="2232248"/>
          </a:xfrm>
        </p:spPr>
        <p:txBody>
          <a:bodyPr/>
          <a:lstStyle/>
          <a:p>
            <a:pPr marL="0" indent="0">
              <a:buNone/>
            </a:pPr>
            <a:r>
              <a:rPr lang="en-US" altLang="sv-SE" sz="2000" dirty="0" smtClean="0"/>
              <a:t>A document explaining the rational behind the proposal of a new Annex 8 to the R55 introduced in the working document GRRF/2017/03</a:t>
            </a:r>
          </a:p>
          <a:p>
            <a:pPr marL="0" indent="0">
              <a:buNone/>
            </a:pPr>
            <a:endParaRPr lang="en-US" altLang="sv-SE" sz="2000" dirty="0"/>
          </a:p>
          <a:p>
            <a:pPr marL="0" indent="0">
              <a:buNone/>
            </a:pPr>
            <a:r>
              <a:rPr lang="en-US" altLang="sv-SE" sz="2000" dirty="0" smtClean="0"/>
              <a:t>Submitted by the informal working group on R55</a:t>
            </a:r>
            <a:endParaRPr lang="en-US" altLang="sv-SE" sz="2000" dirty="0"/>
          </a:p>
        </p:txBody>
      </p:sp>
      <p:sp>
        <p:nvSpPr>
          <p:cNvPr id="7" name="Rectangle 6"/>
          <p:cNvSpPr/>
          <p:nvPr/>
        </p:nvSpPr>
        <p:spPr>
          <a:xfrm>
            <a:off x="3923928" y="95071"/>
            <a:ext cx="5143872" cy="923330"/>
          </a:xfrm>
          <a:prstGeom prst="rect">
            <a:avLst/>
          </a:prstGeom>
        </p:spPr>
        <p:txBody>
          <a:bodyPr wrap="square">
            <a:spAutoFit/>
          </a:bodyPr>
          <a:lstStyle/>
          <a:p>
            <a:pPr algn="r"/>
            <a:r>
              <a:rPr lang="en-US" u="sng" dirty="0" smtClean="0"/>
              <a:t>Informal document</a:t>
            </a:r>
            <a:r>
              <a:rPr lang="en-US" dirty="0" smtClean="0"/>
              <a:t> </a:t>
            </a:r>
            <a:r>
              <a:rPr lang="en-US" b="1" dirty="0" smtClean="0"/>
              <a:t>GRRF-83-06</a:t>
            </a:r>
            <a:endParaRPr lang="en-US" b="1" dirty="0" smtClean="0"/>
          </a:p>
          <a:p>
            <a:pPr algn="r"/>
            <a:r>
              <a:rPr lang="en-US" b="1" dirty="0" smtClean="0"/>
              <a:t> </a:t>
            </a:r>
            <a:r>
              <a:rPr lang="en-US" dirty="0" smtClean="0"/>
              <a:t>83</a:t>
            </a:r>
            <a:r>
              <a:rPr lang="en-US" baseline="30000" dirty="0"/>
              <a:t>r</a:t>
            </a:r>
            <a:r>
              <a:rPr lang="en-US" baseline="30000" dirty="0" smtClean="0"/>
              <a:t>d</a:t>
            </a:r>
            <a:r>
              <a:rPr lang="en-US" dirty="0" smtClean="0"/>
              <a:t> GRRF, 24-27 January </a:t>
            </a:r>
            <a:r>
              <a:rPr lang="en-US" smtClean="0"/>
              <a:t>2017 </a:t>
            </a:r>
            <a:endParaRPr lang="en-US" smtClean="0"/>
          </a:p>
          <a:p>
            <a:pPr algn="r"/>
            <a:r>
              <a:rPr lang="en-US" smtClean="0"/>
              <a:t>Agenda </a:t>
            </a:r>
            <a:r>
              <a:rPr lang="en-US" dirty="0" smtClean="0"/>
              <a:t>item 4</a:t>
            </a:r>
            <a:endParaRPr lang="en-US"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2AE37108-A22D-492D-81E6-3AF5047F4541}" type="datetime1">
              <a:rPr lang="en-US" altLang="sv-SE" smtClean="0"/>
              <a:t>1/17/2017</a:t>
            </a:fld>
            <a:endParaRPr lang="en-US" altLang="sv-SE" dirty="0"/>
          </a:p>
        </p:txBody>
      </p:sp>
      <p:sp>
        <p:nvSpPr>
          <p:cNvPr id="5" name="Platshållare för sidfot 4"/>
          <p:cNvSpPr>
            <a:spLocks noGrp="1"/>
          </p:cNvSpPr>
          <p:nvPr>
            <p:ph type="ftr" sz="quarter" idx="11"/>
          </p:nvPr>
        </p:nvSpPr>
        <p:spPr/>
        <p:txBody>
          <a:bodyPr/>
          <a:lstStyle/>
          <a:p>
            <a:r>
              <a:rPr lang="en-US" altLang="sv-SE" smtClean="0"/>
              <a:t>Bolennarth Svensson</a:t>
            </a:r>
            <a:endParaRPr lang="en-US" altLang="sv-SE" dirty="0"/>
          </a:p>
        </p:txBody>
      </p:sp>
      <p:sp>
        <p:nvSpPr>
          <p:cNvPr id="6" name="Platshållare för bildnummer 5"/>
          <p:cNvSpPr>
            <a:spLocks noGrp="1"/>
          </p:cNvSpPr>
          <p:nvPr>
            <p:ph type="sldNum" sz="quarter" idx="12"/>
          </p:nvPr>
        </p:nvSpPr>
        <p:spPr/>
        <p:txBody>
          <a:bodyPr/>
          <a:lstStyle/>
          <a:p>
            <a:fld id="{39864EEA-A342-484B-BA2D-9832B0238D96}" type="slidenum">
              <a:rPr lang="en-US" altLang="sv-SE" smtClean="0"/>
              <a:pPr/>
              <a:t>2</a:t>
            </a:fld>
            <a:endParaRPr lang="en-US" altLang="sv-SE" dirty="0"/>
          </a:p>
        </p:txBody>
      </p:sp>
      <p:sp>
        <p:nvSpPr>
          <p:cNvPr id="2057" name="Rectangle 9"/>
          <p:cNvSpPr>
            <a:spLocks noGrp="1" noChangeArrowheads="1"/>
          </p:cNvSpPr>
          <p:nvPr>
            <p:ph type="title"/>
          </p:nvPr>
        </p:nvSpPr>
        <p:spPr>
          <a:xfrm>
            <a:off x="827584" y="764704"/>
            <a:ext cx="7941816" cy="936104"/>
          </a:xfrm>
        </p:spPr>
        <p:txBody>
          <a:bodyPr/>
          <a:lstStyle/>
          <a:p>
            <a:r>
              <a:rPr lang="en-US" altLang="sv-SE" dirty="0" smtClean="0"/>
              <a:t>Comments on IWG R55 proposal to GRRF</a:t>
            </a:r>
            <a:endParaRPr lang="en-US" altLang="sv-SE" dirty="0"/>
          </a:p>
        </p:txBody>
      </p:sp>
      <p:sp>
        <p:nvSpPr>
          <p:cNvPr id="7" name="Rectangle 6"/>
          <p:cNvSpPr/>
          <p:nvPr/>
        </p:nvSpPr>
        <p:spPr>
          <a:xfrm>
            <a:off x="3923928" y="95071"/>
            <a:ext cx="5143872" cy="646331"/>
          </a:xfrm>
          <a:prstGeom prst="rect">
            <a:avLst/>
          </a:prstGeom>
        </p:spPr>
        <p:txBody>
          <a:bodyPr wrap="square">
            <a:spAutoFit/>
          </a:bodyPr>
          <a:lstStyle/>
          <a:p>
            <a:pPr algn="r"/>
            <a:r>
              <a:rPr lang="en-US" u="sng" dirty="0" smtClean="0"/>
              <a:t>Informal document</a:t>
            </a:r>
            <a:r>
              <a:rPr lang="en-US" dirty="0" smtClean="0"/>
              <a:t> </a:t>
            </a:r>
            <a:r>
              <a:rPr lang="en-US" b="1" dirty="0" smtClean="0"/>
              <a:t>GRRF-83-xx</a:t>
            </a:r>
          </a:p>
          <a:p>
            <a:pPr algn="r"/>
            <a:r>
              <a:rPr lang="en-US" b="1" dirty="0" smtClean="0"/>
              <a:t> </a:t>
            </a:r>
            <a:r>
              <a:rPr lang="en-US" dirty="0" smtClean="0"/>
              <a:t>83</a:t>
            </a:r>
            <a:r>
              <a:rPr lang="en-US" baseline="30000" dirty="0"/>
              <a:t>r</a:t>
            </a:r>
            <a:r>
              <a:rPr lang="en-US" baseline="30000" dirty="0" smtClean="0"/>
              <a:t>d</a:t>
            </a:r>
            <a:r>
              <a:rPr lang="en-US" dirty="0" smtClean="0"/>
              <a:t> GRRF, 24-27 January 2017 Agenda item 4</a:t>
            </a:r>
            <a:endParaRPr lang="en-US" b="1" dirty="0" smtClean="0"/>
          </a:p>
        </p:txBody>
      </p:sp>
      <p:sp>
        <p:nvSpPr>
          <p:cNvPr id="9" name="Rectangle 10"/>
          <p:cNvSpPr txBox="1">
            <a:spLocks noChangeArrowheads="1"/>
          </p:cNvSpPr>
          <p:nvPr/>
        </p:nvSpPr>
        <p:spPr bwMode="auto">
          <a:xfrm>
            <a:off x="827584" y="1556792"/>
            <a:ext cx="7797800" cy="40332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Font typeface="Arial" charset="0"/>
              <a:buChar char="–"/>
              <a:defRPr sz="2000">
                <a:solidFill>
                  <a:schemeClr val="tx1"/>
                </a:solidFill>
                <a:latin typeface="+mn-lt"/>
              </a:defRPr>
            </a:lvl2pPr>
            <a:lvl3pPr marL="1143000" indent="-228600" algn="l" rtl="0" eaLnBrk="1" fontAlgn="base" hangingPunct="1">
              <a:spcBef>
                <a:spcPct val="20000"/>
              </a:spcBef>
              <a:spcAft>
                <a:spcPct val="0"/>
              </a:spcAft>
              <a:buClr>
                <a:srgbClr val="738FC4"/>
              </a:buClr>
              <a:buChar char="•"/>
              <a:defRPr>
                <a:solidFill>
                  <a:schemeClr val="tx1"/>
                </a:solidFill>
                <a:latin typeface="+mn-lt"/>
              </a:defRPr>
            </a:lvl3pPr>
            <a:lvl4pPr marL="1600200" indent="-228600" algn="l" rtl="0" eaLnBrk="1" fontAlgn="base" hangingPunct="1">
              <a:spcBef>
                <a:spcPct val="20000"/>
              </a:spcBef>
              <a:spcAft>
                <a:spcPct val="0"/>
              </a:spcAft>
              <a:buClr>
                <a:srgbClr val="738FC4"/>
              </a:buClr>
              <a:buChar char="–"/>
              <a:defRPr>
                <a:solidFill>
                  <a:schemeClr val="tx1"/>
                </a:solidFill>
                <a:latin typeface="+mn-lt"/>
              </a:defRPr>
            </a:lvl4pPr>
            <a:lvl5pPr marL="2057400" indent="-228600" algn="l" rtl="0" eaLnBrk="1" fontAlgn="base" hangingPunct="1">
              <a:spcBef>
                <a:spcPct val="20000"/>
              </a:spcBef>
              <a:spcAft>
                <a:spcPct val="0"/>
              </a:spcAft>
              <a:buClr>
                <a:srgbClr val="738FC4"/>
              </a:buClr>
              <a:buChar char="»"/>
              <a:defRPr sz="2000">
                <a:solidFill>
                  <a:schemeClr val="tx1"/>
                </a:solidFill>
                <a:latin typeface="+mn-lt"/>
              </a:defRPr>
            </a:lvl5pPr>
            <a:lvl6pPr marL="2514600" indent="-228600" algn="l" rtl="0" eaLnBrk="1" fontAlgn="base" hangingPunct="1">
              <a:spcBef>
                <a:spcPct val="20000"/>
              </a:spcBef>
              <a:spcAft>
                <a:spcPct val="0"/>
              </a:spcAft>
              <a:buClr>
                <a:srgbClr val="738FC4"/>
              </a:buClr>
              <a:buChar char="»"/>
              <a:defRPr sz="2000">
                <a:solidFill>
                  <a:schemeClr val="tx1"/>
                </a:solidFill>
                <a:latin typeface="+mn-lt"/>
              </a:defRPr>
            </a:lvl6pPr>
            <a:lvl7pPr marL="2971800" indent="-228600" algn="l" rtl="0" eaLnBrk="1" fontAlgn="base" hangingPunct="1">
              <a:spcBef>
                <a:spcPct val="20000"/>
              </a:spcBef>
              <a:spcAft>
                <a:spcPct val="0"/>
              </a:spcAft>
              <a:buClr>
                <a:srgbClr val="738FC4"/>
              </a:buClr>
              <a:buChar char="»"/>
              <a:defRPr sz="2000">
                <a:solidFill>
                  <a:schemeClr val="tx1"/>
                </a:solidFill>
                <a:latin typeface="+mn-lt"/>
              </a:defRPr>
            </a:lvl7pPr>
            <a:lvl8pPr marL="3429000" indent="-228600" algn="l" rtl="0" eaLnBrk="1" fontAlgn="base" hangingPunct="1">
              <a:spcBef>
                <a:spcPct val="20000"/>
              </a:spcBef>
              <a:spcAft>
                <a:spcPct val="0"/>
              </a:spcAft>
              <a:buClr>
                <a:srgbClr val="738FC4"/>
              </a:buClr>
              <a:buChar char="»"/>
              <a:defRPr sz="2000">
                <a:solidFill>
                  <a:schemeClr val="tx1"/>
                </a:solidFill>
                <a:latin typeface="+mn-lt"/>
              </a:defRPr>
            </a:lvl8pPr>
            <a:lvl9pPr marL="3886200" indent="-228600" algn="l" rtl="0" eaLnBrk="1" fontAlgn="base" hangingPunct="1">
              <a:spcBef>
                <a:spcPct val="20000"/>
              </a:spcBef>
              <a:spcAft>
                <a:spcPct val="0"/>
              </a:spcAft>
              <a:buClr>
                <a:srgbClr val="738FC4"/>
              </a:buClr>
              <a:buChar char="»"/>
              <a:defRPr sz="2000">
                <a:solidFill>
                  <a:schemeClr val="tx1"/>
                </a:solidFill>
                <a:latin typeface="+mn-lt"/>
              </a:defRPr>
            </a:lvl9pPr>
          </a:lstStyle>
          <a:p>
            <a:r>
              <a:rPr lang="en-US" altLang="sv-SE" sz="2000" kern="0" smtClean="0"/>
              <a:t>At the 79</a:t>
            </a:r>
            <a:r>
              <a:rPr lang="en-US" altLang="sv-SE" sz="2000" kern="0" baseline="30000" smtClean="0"/>
              <a:t>th</a:t>
            </a:r>
            <a:r>
              <a:rPr lang="en-US" altLang="sv-SE" sz="2000" kern="0" smtClean="0"/>
              <a:t> session of the GRRF  the IWG  got support for the new Annex 8 containing all application requirements necessary to type approve a vehicle equipped with a given coupling device. This support was based on the informal document GRRF-79-03.</a:t>
            </a:r>
          </a:p>
          <a:p>
            <a:r>
              <a:rPr lang="en-US" altLang="sv-SE" sz="2000" kern="0" smtClean="0"/>
              <a:t>At the 82</a:t>
            </a:r>
            <a:r>
              <a:rPr lang="en-US" altLang="sv-SE" sz="2000" kern="0" baseline="30000" smtClean="0"/>
              <a:t>nd</a:t>
            </a:r>
            <a:r>
              <a:rPr lang="en-US" altLang="sv-SE" sz="2000" kern="0" smtClean="0"/>
              <a:t> session of GRRF working documents GRRF/2016/29 and GRRF/2016/30 got comments on being too much “In use” oriented</a:t>
            </a:r>
          </a:p>
          <a:p>
            <a:r>
              <a:rPr lang="en-US" altLang="sv-SE" sz="2000" kern="0" smtClean="0"/>
              <a:t>The comments focused on that the regulation is about type approval.</a:t>
            </a:r>
          </a:p>
          <a:p>
            <a:r>
              <a:rPr lang="en-US" altLang="sv-SE" sz="2000" kern="0" smtClean="0"/>
              <a:t>As a consequence the working group has reassessed the proposal.</a:t>
            </a:r>
            <a:endParaRPr lang="en-US" altLang="sv-SE" sz="2000" kern="0" dirty="0"/>
          </a:p>
        </p:txBody>
      </p:sp>
    </p:spTree>
    <p:extLst>
      <p:ext uri="{BB962C8B-B14F-4D97-AF65-F5344CB8AC3E}">
        <p14:creationId xmlns:p14="http://schemas.microsoft.com/office/powerpoint/2010/main" val="10144540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4191DCD4-46C8-4608-8454-F6E3DE570C41}" type="datetime1">
              <a:rPr lang="en-US" altLang="sv-SE" smtClean="0"/>
              <a:t>1/17/2017</a:t>
            </a:fld>
            <a:endParaRPr lang="en-US" altLang="sv-SE" dirty="0"/>
          </a:p>
        </p:txBody>
      </p:sp>
      <p:sp>
        <p:nvSpPr>
          <p:cNvPr id="5" name="Platshållare för sidfot 4"/>
          <p:cNvSpPr>
            <a:spLocks noGrp="1"/>
          </p:cNvSpPr>
          <p:nvPr>
            <p:ph type="ftr" sz="quarter" idx="11"/>
          </p:nvPr>
        </p:nvSpPr>
        <p:spPr/>
        <p:txBody>
          <a:bodyPr/>
          <a:lstStyle/>
          <a:p>
            <a:r>
              <a:rPr lang="en-US" altLang="sv-SE" smtClean="0"/>
              <a:t>Bolennarth Svensson</a:t>
            </a:r>
            <a:endParaRPr lang="en-US" altLang="sv-SE" dirty="0"/>
          </a:p>
        </p:txBody>
      </p:sp>
      <p:sp>
        <p:nvSpPr>
          <p:cNvPr id="6" name="Platshållare för bildnummer 5"/>
          <p:cNvSpPr>
            <a:spLocks noGrp="1"/>
          </p:cNvSpPr>
          <p:nvPr>
            <p:ph type="sldNum" sz="quarter" idx="12"/>
          </p:nvPr>
        </p:nvSpPr>
        <p:spPr/>
        <p:txBody>
          <a:bodyPr/>
          <a:lstStyle/>
          <a:p>
            <a:fld id="{39864EEA-A342-484B-BA2D-9832B0238D96}" type="slidenum">
              <a:rPr lang="en-US" altLang="sv-SE" smtClean="0"/>
              <a:pPr/>
              <a:t>3</a:t>
            </a:fld>
            <a:endParaRPr lang="en-US" altLang="sv-SE" dirty="0"/>
          </a:p>
        </p:txBody>
      </p:sp>
      <p:sp>
        <p:nvSpPr>
          <p:cNvPr id="2057" name="Rectangle 9"/>
          <p:cNvSpPr>
            <a:spLocks noGrp="1" noChangeArrowheads="1"/>
          </p:cNvSpPr>
          <p:nvPr>
            <p:ph type="title"/>
          </p:nvPr>
        </p:nvSpPr>
        <p:spPr>
          <a:xfrm>
            <a:off x="827584" y="548680"/>
            <a:ext cx="7941816" cy="936104"/>
          </a:xfrm>
        </p:spPr>
        <p:txBody>
          <a:bodyPr/>
          <a:lstStyle/>
          <a:p>
            <a:r>
              <a:rPr lang="en-US" altLang="sv-SE" dirty="0" smtClean="0"/>
              <a:t>Comments on IWG R55 proposal to GRRF</a:t>
            </a:r>
            <a:endParaRPr lang="en-US" altLang="sv-SE" dirty="0"/>
          </a:p>
        </p:txBody>
      </p:sp>
      <p:sp>
        <p:nvSpPr>
          <p:cNvPr id="2058" name="Rectangle 10"/>
          <p:cNvSpPr>
            <a:spLocks noGrp="1" noChangeArrowheads="1"/>
          </p:cNvSpPr>
          <p:nvPr>
            <p:ph type="body" idx="1"/>
          </p:nvPr>
        </p:nvSpPr>
        <p:spPr>
          <a:xfrm>
            <a:off x="971600" y="1268760"/>
            <a:ext cx="7797800" cy="4608512"/>
          </a:xfrm>
        </p:spPr>
        <p:txBody>
          <a:bodyPr/>
          <a:lstStyle/>
          <a:p>
            <a:r>
              <a:rPr lang="en-US" altLang="sv-SE" sz="1800" dirty="0" smtClean="0"/>
              <a:t>In the reassessment the working group focused on what is the situation in the current version.</a:t>
            </a:r>
          </a:p>
          <a:p>
            <a:pPr lvl="1"/>
            <a:r>
              <a:rPr lang="en-US" altLang="sv-SE" sz="1600" dirty="0" smtClean="0"/>
              <a:t>Do we need the D- and V-value formulae at all for type approval?</a:t>
            </a:r>
          </a:p>
          <a:p>
            <a:pPr lvl="2"/>
            <a:r>
              <a:rPr lang="en-US" altLang="sv-SE" sz="1600" dirty="0" smtClean="0"/>
              <a:t>For component type approval the answer is NO.</a:t>
            </a:r>
          </a:p>
          <a:p>
            <a:pPr lvl="2"/>
            <a:r>
              <a:rPr lang="en-US" altLang="sv-SE" sz="1600" b="1" dirty="0" smtClean="0"/>
              <a:t>For vehicle type approval the answer is </a:t>
            </a:r>
            <a:r>
              <a:rPr lang="en-US" altLang="sv-SE" sz="1600" b="1" u="sng" dirty="0" smtClean="0"/>
              <a:t>YES</a:t>
            </a:r>
            <a:r>
              <a:rPr lang="en-US" altLang="sv-SE" sz="1600" dirty="0" smtClean="0"/>
              <a:t>.</a:t>
            </a:r>
          </a:p>
          <a:p>
            <a:pPr lvl="3"/>
            <a:r>
              <a:rPr lang="en-US" altLang="sv-SE" sz="1600" dirty="0" smtClean="0"/>
              <a:t>Special care has to be taken for center axle trailers </a:t>
            </a:r>
          </a:p>
          <a:p>
            <a:pPr lvl="3"/>
            <a:r>
              <a:rPr lang="en-US" altLang="sv-SE" sz="1600" dirty="0" smtClean="0"/>
              <a:t>Special care is also needed for fifth wheels applications</a:t>
            </a:r>
            <a:endParaRPr lang="en-US" altLang="sv-SE" sz="1600" dirty="0"/>
          </a:p>
          <a:p>
            <a:r>
              <a:rPr lang="en-US" altLang="sv-SE" sz="1800" dirty="0" smtClean="0"/>
              <a:t>Vehicle type approval:</a:t>
            </a:r>
          </a:p>
          <a:p>
            <a:pPr lvl="1"/>
            <a:r>
              <a:rPr lang="en-US" altLang="sv-SE" sz="1600" dirty="0" smtClean="0"/>
              <a:t>The formulae shall be used by technical services to </a:t>
            </a:r>
            <a:r>
              <a:rPr lang="en-US" altLang="sv-SE" sz="1600" b="1" u="sng" dirty="0" smtClean="0"/>
              <a:t>verify</a:t>
            </a:r>
            <a:r>
              <a:rPr lang="en-US" altLang="sv-SE" sz="1600" dirty="0" smtClean="0"/>
              <a:t> maximum towable mass declared by VM in Annex 2:</a:t>
            </a:r>
            <a:endParaRPr lang="en-US" altLang="sv-SE" sz="1600" dirty="0"/>
          </a:p>
          <a:p>
            <a:pPr lvl="2"/>
            <a:r>
              <a:rPr lang="en-US" sz="1400" dirty="0" smtClean="0"/>
              <a:t>The paragraph 5.3.5.1</a:t>
            </a:r>
            <a:r>
              <a:rPr lang="en-US" sz="1400" dirty="0"/>
              <a:t>. </a:t>
            </a:r>
            <a:r>
              <a:rPr lang="en-US" sz="1400" dirty="0" smtClean="0"/>
              <a:t> currently</a:t>
            </a:r>
            <a:r>
              <a:rPr lang="en-US" sz="1400" dirty="0" smtClean="0">
                <a:solidFill>
                  <a:srgbClr val="FF0000"/>
                </a:solidFill>
              </a:rPr>
              <a:t> </a:t>
            </a:r>
            <a:r>
              <a:rPr lang="en-US" sz="1400" dirty="0" smtClean="0"/>
              <a:t>reads “The </a:t>
            </a:r>
            <a:r>
              <a:rPr lang="en-US" sz="1400" dirty="0"/>
              <a:t>characteristic values shall be at least equal to those applicable </a:t>
            </a:r>
            <a:r>
              <a:rPr lang="en-US" sz="1400" dirty="0" smtClean="0"/>
              <a:t>to the maximum </a:t>
            </a:r>
            <a:r>
              <a:rPr lang="en-US" sz="1400" dirty="0"/>
              <a:t>permissible </a:t>
            </a:r>
            <a:r>
              <a:rPr lang="en-US" sz="1400" b="1" dirty="0"/>
              <a:t>towing vehicle</a:t>
            </a:r>
            <a:r>
              <a:rPr lang="en-US" sz="1400" dirty="0"/>
              <a:t>, </a:t>
            </a:r>
            <a:r>
              <a:rPr lang="en-US" sz="1400" b="1" dirty="0"/>
              <a:t>trailer</a:t>
            </a:r>
            <a:r>
              <a:rPr lang="en-US" sz="1400" dirty="0"/>
              <a:t> and </a:t>
            </a:r>
            <a:r>
              <a:rPr lang="en-US" sz="1400" b="1" dirty="0"/>
              <a:t>combination</a:t>
            </a:r>
            <a:r>
              <a:rPr lang="en-US" sz="1400" dirty="0"/>
              <a:t> </a:t>
            </a:r>
            <a:r>
              <a:rPr lang="en-US" sz="1400" b="1" dirty="0"/>
              <a:t>masses</a:t>
            </a:r>
            <a:r>
              <a:rPr lang="en-US" sz="1400" dirty="0" smtClean="0"/>
              <a:t>.”</a:t>
            </a:r>
          </a:p>
          <a:p>
            <a:pPr lvl="2"/>
            <a:r>
              <a:rPr lang="en-US" sz="1400" dirty="0" smtClean="0"/>
              <a:t>Annex 2 paragraph 6 requires VM to provide technical information necessary to perform this check.</a:t>
            </a:r>
          </a:p>
          <a:p>
            <a:pPr lvl="1"/>
            <a:r>
              <a:rPr lang="en-US" sz="1600" dirty="0" smtClean="0"/>
              <a:t>The new proposal from IWG R55 is found in the working document GRRF/2017/03</a:t>
            </a:r>
            <a:r>
              <a:rPr lang="en-US" sz="1600" dirty="0" smtClean="0">
                <a:solidFill>
                  <a:srgbClr val="FF0000"/>
                </a:solidFill>
              </a:rPr>
              <a:t>: </a:t>
            </a:r>
            <a:r>
              <a:rPr lang="en-US" sz="1600" dirty="0" smtClean="0"/>
              <a:t>it clarifies current wording and refers to new Annex 8</a:t>
            </a:r>
            <a:r>
              <a:rPr lang="en-US" sz="1600" dirty="0" smtClean="0">
                <a:solidFill>
                  <a:srgbClr val="FF0000"/>
                </a:solidFill>
              </a:rPr>
              <a:t>.</a:t>
            </a:r>
          </a:p>
        </p:txBody>
      </p:sp>
      <p:sp>
        <p:nvSpPr>
          <p:cNvPr id="7" name="Rectangle 6"/>
          <p:cNvSpPr/>
          <p:nvPr/>
        </p:nvSpPr>
        <p:spPr>
          <a:xfrm>
            <a:off x="3923928" y="95071"/>
            <a:ext cx="5143872" cy="646331"/>
          </a:xfrm>
          <a:prstGeom prst="rect">
            <a:avLst/>
          </a:prstGeom>
        </p:spPr>
        <p:txBody>
          <a:bodyPr wrap="square">
            <a:spAutoFit/>
          </a:bodyPr>
          <a:lstStyle/>
          <a:p>
            <a:pPr algn="r"/>
            <a:r>
              <a:rPr lang="en-US" u="sng" dirty="0" smtClean="0"/>
              <a:t>Informal document</a:t>
            </a:r>
            <a:r>
              <a:rPr lang="en-US" dirty="0" smtClean="0"/>
              <a:t> </a:t>
            </a:r>
            <a:r>
              <a:rPr lang="en-US" b="1" dirty="0" smtClean="0"/>
              <a:t>GRRF-83-xx</a:t>
            </a:r>
          </a:p>
          <a:p>
            <a:pPr algn="r"/>
            <a:r>
              <a:rPr lang="en-US" b="1" dirty="0" smtClean="0"/>
              <a:t> </a:t>
            </a:r>
            <a:r>
              <a:rPr lang="en-US" dirty="0" smtClean="0"/>
              <a:t>83</a:t>
            </a:r>
            <a:r>
              <a:rPr lang="en-US" baseline="30000" dirty="0"/>
              <a:t>r</a:t>
            </a:r>
            <a:r>
              <a:rPr lang="en-US" baseline="30000" dirty="0" smtClean="0"/>
              <a:t>d</a:t>
            </a:r>
            <a:r>
              <a:rPr lang="en-US" dirty="0" smtClean="0"/>
              <a:t> GRRF, 24-27 January 2017 Agenda item 4</a:t>
            </a:r>
            <a:endParaRPr lang="en-US" b="1" dirty="0" smtClean="0"/>
          </a:p>
        </p:txBody>
      </p:sp>
    </p:spTree>
    <p:extLst>
      <p:ext uri="{BB962C8B-B14F-4D97-AF65-F5344CB8AC3E}">
        <p14:creationId xmlns:p14="http://schemas.microsoft.com/office/powerpoint/2010/main" val="733207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4191DCD4-46C8-4608-8454-F6E3DE570C41}" type="datetime1">
              <a:rPr lang="en-US" altLang="sv-SE" smtClean="0"/>
              <a:t>1/17/2017</a:t>
            </a:fld>
            <a:endParaRPr lang="en-US" altLang="sv-SE" dirty="0"/>
          </a:p>
        </p:txBody>
      </p:sp>
      <p:sp>
        <p:nvSpPr>
          <p:cNvPr id="5" name="Platshållare för sidfot 4"/>
          <p:cNvSpPr>
            <a:spLocks noGrp="1"/>
          </p:cNvSpPr>
          <p:nvPr>
            <p:ph type="ftr" sz="quarter" idx="11"/>
          </p:nvPr>
        </p:nvSpPr>
        <p:spPr/>
        <p:txBody>
          <a:bodyPr/>
          <a:lstStyle/>
          <a:p>
            <a:r>
              <a:rPr lang="en-US" altLang="sv-SE" smtClean="0"/>
              <a:t>Bolennarth Svensson</a:t>
            </a:r>
            <a:endParaRPr lang="en-US" altLang="sv-SE" dirty="0"/>
          </a:p>
        </p:txBody>
      </p:sp>
      <p:sp>
        <p:nvSpPr>
          <p:cNvPr id="6" name="Platshållare för bildnummer 5"/>
          <p:cNvSpPr>
            <a:spLocks noGrp="1"/>
          </p:cNvSpPr>
          <p:nvPr>
            <p:ph type="sldNum" sz="quarter" idx="12"/>
          </p:nvPr>
        </p:nvSpPr>
        <p:spPr/>
        <p:txBody>
          <a:bodyPr/>
          <a:lstStyle/>
          <a:p>
            <a:fld id="{39864EEA-A342-484B-BA2D-9832B0238D96}" type="slidenum">
              <a:rPr lang="en-US" altLang="sv-SE" smtClean="0"/>
              <a:pPr/>
              <a:t>4</a:t>
            </a:fld>
            <a:endParaRPr lang="en-US" altLang="sv-SE" dirty="0"/>
          </a:p>
        </p:txBody>
      </p:sp>
      <p:sp>
        <p:nvSpPr>
          <p:cNvPr id="2057" name="Rectangle 9"/>
          <p:cNvSpPr>
            <a:spLocks noGrp="1" noChangeArrowheads="1"/>
          </p:cNvSpPr>
          <p:nvPr>
            <p:ph type="title"/>
          </p:nvPr>
        </p:nvSpPr>
        <p:spPr>
          <a:xfrm>
            <a:off x="827584" y="332656"/>
            <a:ext cx="7941816" cy="936104"/>
          </a:xfrm>
        </p:spPr>
        <p:txBody>
          <a:bodyPr/>
          <a:lstStyle/>
          <a:p>
            <a:r>
              <a:rPr lang="en-US" altLang="sv-SE" dirty="0" smtClean="0"/>
              <a:t>Clarifications</a:t>
            </a:r>
            <a:endParaRPr lang="en-US" altLang="sv-SE" dirty="0"/>
          </a:p>
        </p:txBody>
      </p:sp>
      <p:sp>
        <p:nvSpPr>
          <p:cNvPr id="2058" name="Rectangle 10"/>
          <p:cNvSpPr>
            <a:spLocks noGrp="1" noChangeArrowheads="1"/>
          </p:cNvSpPr>
          <p:nvPr>
            <p:ph type="body" idx="1"/>
          </p:nvPr>
        </p:nvSpPr>
        <p:spPr>
          <a:xfrm>
            <a:off x="1022350" y="1412776"/>
            <a:ext cx="7797800" cy="4608512"/>
          </a:xfrm>
        </p:spPr>
        <p:txBody>
          <a:bodyPr/>
          <a:lstStyle/>
          <a:p>
            <a:pPr>
              <a:spcBef>
                <a:spcPts val="1200"/>
              </a:spcBef>
            </a:pPr>
            <a:r>
              <a:rPr lang="en-GB" sz="1800" b="1" dirty="0" smtClean="0"/>
              <a:t>Annex 8 does not define any in-use requirement for the driver.</a:t>
            </a:r>
            <a:r>
              <a:rPr lang="en-GB" sz="1800" dirty="0" smtClean="0"/>
              <a:t/>
            </a:r>
            <a:br>
              <a:rPr lang="en-GB" sz="1800" dirty="0" smtClean="0"/>
            </a:br>
            <a:r>
              <a:rPr lang="en-GB" sz="1600" dirty="0" smtClean="0"/>
              <a:t>The driver shall only take care that the trailer(s) mass does not exceed the maximum towable mass of the towing vehicle(s), the same way as today for two-vehicles combinations.</a:t>
            </a:r>
          </a:p>
          <a:p>
            <a:pPr>
              <a:spcBef>
                <a:spcPts val="1200"/>
              </a:spcBef>
            </a:pPr>
            <a:r>
              <a:rPr lang="en-GB" sz="1800" b="1" dirty="0" smtClean="0"/>
              <a:t>Annex 8 only contains technical requirements </a:t>
            </a:r>
            <a:r>
              <a:rPr lang="en-GB" altLang="sv-SE" sz="1800" b="1" dirty="0" smtClean="0"/>
              <a:t>necessary to type approve a vehicle equipped with a given coupling device.</a:t>
            </a:r>
            <a:r>
              <a:rPr lang="en-GB" altLang="sv-SE" sz="1800" dirty="0" smtClean="0"/>
              <a:t/>
            </a:r>
            <a:br>
              <a:rPr lang="en-GB" altLang="sv-SE" sz="1800" dirty="0" smtClean="0"/>
            </a:br>
            <a:r>
              <a:rPr lang="en-GB" altLang="sv-SE" sz="1600" dirty="0" smtClean="0"/>
              <a:t>At 79</a:t>
            </a:r>
            <a:r>
              <a:rPr lang="en-GB" altLang="sv-SE" sz="1600" baseline="30000" dirty="0" smtClean="0"/>
              <a:t>th</a:t>
            </a:r>
            <a:r>
              <a:rPr lang="en-GB" altLang="sv-SE" sz="1600" dirty="0" smtClean="0"/>
              <a:t> session of GRRF, these requirements were called “application requirements”, since they deal with the vehicle application of R55 approved coupling components. Maybe this generated confusion with in-use requirements.</a:t>
            </a:r>
            <a:endParaRPr lang="en-GB" sz="1600" dirty="0" smtClean="0"/>
          </a:p>
          <a:p>
            <a:pPr>
              <a:spcBef>
                <a:spcPts val="1200"/>
              </a:spcBef>
            </a:pPr>
            <a:r>
              <a:rPr lang="en-GB" sz="1800" b="1" dirty="0" smtClean="0"/>
              <a:t>Annex 8 will be used:</a:t>
            </a:r>
          </a:p>
          <a:p>
            <a:pPr lvl="1"/>
            <a:r>
              <a:rPr lang="en-GB" sz="1600" dirty="0"/>
              <a:t>by technical services at the time of type approval, to check the maximum towable mass specified by </a:t>
            </a:r>
            <a:r>
              <a:rPr lang="en-GB" sz="1600" dirty="0" smtClean="0"/>
              <a:t>the Vehicle Manufacturer (VM) in Annex 2.</a:t>
            </a:r>
            <a:endParaRPr lang="en-GB" sz="1600" dirty="0"/>
          </a:p>
          <a:p>
            <a:pPr lvl="1"/>
            <a:r>
              <a:rPr lang="en-GB" sz="1600" dirty="0" smtClean="0"/>
              <a:t>by VM to define max towable mass (and V).</a:t>
            </a:r>
          </a:p>
          <a:p>
            <a:pPr lvl="1"/>
            <a:r>
              <a:rPr lang="en-GB" sz="1600" dirty="0" smtClean="0"/>
              <a:t>Possibly by fleet managers to configure new combinations.</a:t>
            </a:r>
          </a:p>
          <a:p>
            <a:pPr>
              <a:spcBef>
                <a:spcPts val="1200"/>
              </a:spcBef>
            </a:pPr>
            <a:r>
              <a:rPr lang="en-GB" sz="1800" b="1" dirty="0" smtClean="0"/>
              <a:t>Annex 8 won’t be used by drivers.</a:t>
            </a:r>
            <a:endParaRPr lang="en-GB" sz="1800" b="1" dirty="0"/>
          </a:p>
        </p:txBody>
      </p:sp>
      <p:sp>
        <p:nvSpPr>
          <p:cNvPr id="7" name="Rectangle 6"/>
          <p:cNvSpPr/>
          <p:nvPr/>
        </p:nvSpPr>
        <p:spPr>
          <a:xfrm>
            <a:off x="3923928" y="95071"/>
            <a:ext cx="5143872" cy="646331"/>
          </a:xfrm>
          <a:prstGeom prst="rect">
            <a:avLst/>
          </a:prstGeom>
        </p:spPr>
        <p:txBody>
          <a:bodyPr wrap="square">
            <a:spAutoFit/>
          </a:bodyPr>
          <a:lstStyle/>
          <a:p>
            <a:pPr algn="r"/>
            <a:r>
              <a:rPr lang="en-US" u="sng" dirty="0" smtClean="0"/>
              <a:t>Informal document</a:t>
            </a:r>
            <a:r>
              <a:rPr lang="en-US" dirty="0" smtClean="0"/>
              <a:t> </a:t>
            </a:r>
            <a:r>
              <a:rPr lang="en-US" b="1" dirty="0" smtClean="0"/>
              <a:t>GRRF-83-xx</a:t>
            </a:r>
          </a:p>
          <a:p>
            <a:pPr algn="r"/>
            <a:r>
              <a:rPr lang="en-US" b="1" dirty="0" smtClean="0"/>
              <a:t> </a:t>
            </a:r>
            <a:r>
              <a:rPr lang="en-US" dirty="0" smtClean="0"/>
              <a:t>83</a:t>
            </a:r>
            <a:r>
              <a:rPr lang="en-US" baseline="30000" dirty="0"/>
              <a:t>r</a:t>
            </a:r>
            <a:r>
              <a:rPr lang="en-US" baseline="30000" dirty="0" smtClean="0"/>
              <a:t>d</a:t>
            </a:r>
            <a:r>
              <a:rPr lang="en-US" dirty="0" smtClean="0"/>
              <a:t> GRRF, 24-27 January 2017 Agenda item 4</a:t>
            </a:r>
            <a:endParaRPr lang="en-US" b="1" dirty="0" smtClean="0"/>
          </a:p>
        </p:txBody>
      </p:sp>
    </p:spTree>
    <p:extLst>
      <p:ext uri="{BB962C8B-B14F-4D97-AF65-F5344CB8AC3E}">
        <p14:creationId xmlns:p14="http://schemas.microsoft.com/office/powerpoint/2010/main" val="119035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4610E564-4E92-48FF-B303-1D9E1B97C970}" type="datetime1">
              <a:rPr lang="en-US" altLang="sv-SE" smtClean="0"/>
              <a:t>1/17/2017</a:t>
            </a:fld>
            <a:endParaRPr lang="en-US" altLang="sv-SE" dirty="0"/>
          </a:p>
        </p:txBody>
      </p:sp>
      <p:sp>
        <p:nvSpPr>
          <p:cNvPr id="5" name="Platshållare för sidfot 4"/>
          <p:cNvSpPr>
            <a:spLocks noGrp="1"/>
          </p:cNvSpPr>
          <p:nvPr>
            <p:ph type="ftr" sz="quarter" idx="11"/>
          </p:nvPr>
        </p:nvSpPr>
        <p:spPr/>
        <p:txBody>
          <a:bodyPr/>
          <a:lstStyle/>
          <a:p>
            <a:r>
              <a:rPr lang="en-US" altLang="sv-SE" smtClean="0"/>
              <a:t>Bolennarth Svensson</a:t>
            </a:r>
            <a:endParaRPr lang="en-US" altLang="sv-SE" dirty="0"/>
          </a:p>
        </p:txBody>
      </p:sp>
      <p:sp>
        <p:nvSpPr>
          <p:cNvPr id="6" name="Platshållare för bildnummer 5"/>
          <p:cNvSpPr>
            <a:spLocks noGrp="1"/>
          </p:cNvSpPr>
          <p:nvPr>
            <p:ph type="sldNum" sz="quarter" idx="12"/>
          </p:nvPr>
        </p:nvSpPr>
        <p:spPr/>
        <p:txBody>
          <a:bodyPr/>
          <a:lstStyle/>
          <a:p>
            <a:fld id="{39864EEA-A342-484B-BA2D-9832B0238D96}" type="slidenum">
              <a:rPr lang="en-US" altLang="sv-SE" smtClean="0"/>
              <a:pPr/>
              <a:t>5</a:t>
            </a:fld>
            <a:endParaRPr lang="en-US" altLang="sv-SE" dirty="0"/>
          </a:p>
        </p:txBody>
      </p:sp>
      <p:sp>
        <p:nvSpPr>
          <p:cNvPr id="2057" name="Rectangle 9"/>
          <p:cNvSpPr>
            <a:spLocks noGrp="1" noChangeArrowheads="1"/>
          </p:cNvSpPr>
          <p:nvPr>
            <p:ph type="title"/>
          </p:nvPr>
        </p:nvSpPr>
        <p:spPr>
          <a:xfrm>
            <a:off x="827584" y="764704"/>
            <a:ext cx="7941816" cy="936104"/>
          </a:xfrm>
        </p:spPr>
        <p:txBody>
          <a:bodyPr/>
          <a:lstStyle/>
          <a:p>
            <a:r>
              <a:rPr lang="en-US" altLang="sv-SE" dirty="0" smtClean="0"/>
              <a:t>Comments on IWG R55 proposal to GRRF</a:t>
            </a:r>
            <a:endParaRPr lang="en-US" altLang="sv-SE" dirty="0"/>
          </a:p>
        </p:txBody>
      </p:sp>
      <p:sp>
        <p:nvSpPr>
          <p:cNvPr id="2058" name="Rectangle 10"/>
          <p:cNvSpPr>
            <a:spLocks noGrp="1" noChangeArrowheads="1"/>
          </p:cNvSpPr>
          <p:nvPr>
            <p:ph type="body" idx="1"/>
          </p:nvPr>
        </p:nvSpPr>
        <p:spPr>
          <a:xfrm>
            <a:off x="827584" y="1772816"/>
            <a:ext cx="7797800" cy="4033242"/>
          </a:xfrm>
        </p:spPr>
        <p:txBody>
          <a:bodyPr/>
          <a:lstStyle/>
          <a:p>
            <a:r>
              <a:rPr lang="en-US" altLang="sv-SE" sz="2000" dirty="0" smtClean="0"/>
              <a:t>The new formulation of Annex 8 </a:t>
            </a:r>
            <a:r>
              <a:rPr lang="en-US" altLang="sv-SE" sz="2000" dirty="0"/>
              <a:t>s</a:t>
            </a:r>
            <a:r>
              <a:rPr lang="en-US" altLang="sv-SE" sz="2000" dirty="0" smtClean="0"/>
              <a:t>tates a process how to verify those maximum permissible masses for: </a:t>
            </a:r>
          </a:p>
          <a:p>
            <a:pPr lvl="1"/>
            <a:r>
              <a:rPr lang="en-US" altLang="sv-SE" sz="1600" dirty="0" smtClean="0"/>
              <a:t>Two-vehicle combinations</a:t>
            </a:r>
          </a:p>
          <a:p>
            <a:pPr lvl="1"/>
            <a:r>
              <a:rPr lang="en-US" altLang="sv-SE" sz="1600" dirty="0" smtClean="0"/>
              <a:t>Multi-vehicle combinations</a:t>
            </a:r>
          </a:p>
          <a:p>
            <a:pPr lvl="1"/>
            <a:endParaRPr lang="en-US" altLang="sv-SE" sz="1600" dirty="0"/>
          </a:p>
          <a:p>
            <a:r>
              <a:rPr lang="en-US" altLang="sv-SE" sz="2000" dirty="0" smtClean="0"/>
              <a:t>Two-vehicle combinations</a:t>
            </a:r>
          </a:p>
          <a:p>
            <a:pPr lvl="1"/>
            <a:r>
              <a:rPr lang="en-US" altLang="sv-SE" sz="1600" dirty="0" smtClean="0"/>
              <a:t>Clarity is gained as the new proposal tells how the requirement in paragraph 5.3.5.1. shall be verified. In current version of R55 this is up to the reader to understand.</a:t>
            </a:r>
          </a:p>
        </p:txBody>
      </p:sp>
      <p:sp>
        <p:nvSpPr>
          <p:cNvPr id="7" name="Rectangle 6"/>
          <p:cNvSpPr/>
          <p:nvPr/>
        </p:nvSpPr>
        <p:spPr>
          <a:xfrm>
            <a:off x="3923928" y="95071"/>
            <a:ext cx="5143872" cy="646331"/>
          </a:xfrm>
          <a:prstGeom prst="rect">
            <a:avLst/>
          </a:prstGeom>
        </p:spPr>
        <p:txBody>
          <a:bodyPr wrap="square">
            <a:spAutoFit/>
          </a:bodyPr>
          <a:lstStyle/>
          <a:p>
            <a:pPr algn="r"/>
            <a:r>
              <a:rPr lang="en-US" u="sng" dirty="0" smtClean="0"/>
              <a:t>Informal document</a:t>
            </a:r>
            <a:r>
              <a:rPr lang="en-US" dirty="0" smtClean="0"/>
              <a:t> </a:t>
            </a:r>
            <a:r>
              <a:rPr lang="en-US" b="1" dirty="0" smtClean="0"/>
              <a:t>GRRF-83-xx</a:t>
            </a:r>
          </a:p>
          <a:p>
            <a:pPr algn="r"/>
            <a:r>
              <a:rPr lang="en-US" b="1" dirty="0" smtClean="0"/>
              <a:t> </a:t>
            </a:r>
            <a:r>
              <a:rPr lang="en-US" dirty="0" smtClean="0"/>
              <a:t>83</a:t>
            </a:r>
            <a:r>
              <a:rPr lang="en-US" baseline="30000" dirty="0"/>
              <a:t>r</a:t>
            </a:r>
            <a:r>
              <a:rPr lang="en-US" baseline="30000" dirty="0" smtClean="0"/>
              <a:t>d</a:t>
            </a:r>
            <a:r>
              <a:rPr lang="en-US" dirty="0" smtClean="0"/>
              <a:t> GRRF, 24-27 January 2017 Agenda item 4</a:t>
            </a:r>
            <a:endParaRPr lang="en-US" b="1" dirty="0" smtClean="0"/>
          </a:p>
        </p:txBody>
      </p:sp>
    </p:spTree>
    <p:extLst>
      <p:ext uri="{BB962C8B-B14F-4D97-AF65-F5344CB8AC3E}">
        <p14:creationId xmlns:p14="http://schemas.microsoft.com/office/powerpoint/2010/main" val="368379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E01FC1F3-6807-441F-82ED-2EEFCADA18DC}" type="datetime1">
              <a:rPr lang="en-US" altLang="sv-SE" smtClean="0"/>
              <a:t>1/17/2017</a:t>
            </a:fld>
            <a:endParaRPr lang="en-US" altLang="sv-SE" dirty="0"/>
          </a:p>
        </p:txBody>
      </p:sp>
      <p:sp>
        <p:nvSpPr>
          <p:cNvPr id="5" name="Platshållare för sidfot 4"/>
          <p:cNvSpPr>
            <a:spLocks noGrp="1"/>
          </p:cNvSpPr>
          <p:nvPr>
            <p:ph type="ftr" sz="quarter" idx="11"/>
          </p:nvPr>
        </p:nvSpPr>
        <p:spPr/>
        <p:txBody>
          <a:bodyPr/>
          <a:lstStyle/>
          <a:p>
            <a:r>
              <a:rPr lang="en-US" altLang="sv-SE" smtClean="0"/>
              <a:t>Bolennarth Svensson</a:t>
            </a:r>
            <a:endParaRPr lang="en-US" altLang="sv-SE" dirty="0"/>
          </a:p>
        </p:txBody>
      </p:sp>
      <p:sp>
        <p:nvSpPr>
          <p:cNvPr id="6" name="Platshållare för bildnummer 5"/>
          <p:cNvSpPr>
            <a:spLocks noGrp="1"/>
          </p:cNvSpPr>
          <p:nvPr>
            <p:ph type="sldNum" sz="quarter" idx="12"/>
          </p:nvPr>
        </p:nvSpPr>
        <p:spPr/>
        <p:txBody>
          <a:bodyPr/>
          <a:lstStyle/>
          <a:p>
            <a:fld id="{39864EEA-A342-484B-BA2D-9832B0238D96}" type="slidenum">
              <a:rPr lang="en-US" altLang="sv-SE" smtClean="0"/>
              <a:pPr/>
              <a:t>6</a:t>
            </a:fld>
            <a:endParaRPr lang="en-US" altLang="sv-SE" dirty="0"/>
          </a:p>
        </p:txBody>
      </p:sp>
      <p:sp>
        <p:nvSpPr>
          <p:cNvPr id="2057" name="Rectangle 9"/>
          <p:cNvSpPr>
            <a:spLocks noGrp="1" noChangeArrowheads="1"/>
          </p:cNvSpPr>
          <p:nvPr>
            <p:ph type="title"/>
          </p:nvPr>
        </p:nvSpPr>
        <p:spPr>
          <a:xfrm>
            <a:off x="827584" y="980728"/>
            <a:ext cx="7941816" cy="936104"/>
          </a:xfrm>
        </p:spPr>
        <p:txBody>
          <a:bodyPr/>
          <a:lstStyle/>
          <a:p>
            <a:r>
              <a:rPr lang="en-US" altLang="sv-SE" dirty="0" smtClean="0"/>
              <a:t>Comments on IWG R55 proposal to GRRF</a:t>
            </a:r>
            <a:endParaRPr lang="en-US" altLang="sv-SE" dirty="0"/>
          </a:p>
        </p:txBody>
      </p:sp>
      <p:sp>
        <p:nvSpPr>
          <p:cNvPr id="2058" name="Rectangle 10"/>
          <p:cNvSpPr>
            <a:spLocks noGrp="1" noChangeArrowheads="1"/>
          </p:cNvSpPr>
          <p:nvPr>
            <p:ph type="body" idx="1"/>
          </p:nvPr>
        </p:nvSpPr>
        <p:spPr>
          <a:xfrm>
            <a:off x="1043608" y="1916832"/>
            <a:ext cx="7797800" cy="4033242"/>
          </a:xfrm>
        </p:spPr>
        <p:txBody>
          <a:bodyPr/>
          <a:lstStyle/>
          <a:p>
            <a:r>
              <a:rPr lang="en-US" altLang="sv-SE" sz="2000" dirty="0" smtClean="0"/>
              <a:t>Multi-vehicle combinations</a:t>
            </a:r>
          </a:p>
          <a:p>
            <a:pPr lvl="1"/>
            <a:r>
              <a:rPr lang="en-US" altLang="sv-SE" sz="1600" dirty="0" smtClean="0"/>
              <a:t>New formulae are added to cover vehicles involved in multi-vehicle combinations.</a:t>
            </a:r>
          </a:p>
          <a:p>
            <a:pPr lvl="1"/>
            <a:r>
              <a:rPr lang="en-US" altLang="sv-SE" sz="1600" dirty="0" smtClean="0"/>
              <a:t>In addition to the formulae above, the Annex 8  provides a trade-off process between Dc and V values, based on that coupling equipment in a multi-vehicle combination is relatively less stressed as compared to a two-vehicle combination.</a:t>
            </a:r>
          </a:p>
          <a:p>
            <a:pPr lvl="1"/>
            <a:r>
              <a:rPr lang="en-US" altLang="sv-SE" sz="1600" dirty="0" smtClean="0"/>
              <a:t>As the </a:t>
            </a:r>
            <a:r>
              <a:rPr lang="en-US" altLang="sv-SE" sz="1600" dirty="0"/>
              <a:t>t</a:t>
            </a:r>
            <a:r>
              <a:rPr lang="en-US" altLang="sv-SE" sz="1600" dirty="0" smtClean="0"/>
              <a:t>owable mass and combination mass permissible is different for a two-vehicle combination as opposed to a multi-vehicle combination the paragraph 6 of the annex 2 is changed accordingly.</a:t>
            </a:r>
            <a:endParaRPr lang="en-US" altLang="sv-SE" sz="1600" dirty="0"/>
          </a:p>
        </p:txBody>
      </p:sp>
      <p:sp>
        <p:nvSpPr>
          <p:cNvPr id="7" name="Rectangle 6"/>
          <p:cNvSpPr/>
          <p:nvPr/>
        </p:nvSpPr>
        <p:spPr>
          <a:xfrm>
            <a:off x="3923928" y="95071"/>
            <a:ext cx="5143872" cy="646331"/>
          </a:xfrm>
          <a:prstGeom prst="rect">
            <a:avLst/>
          </a:prstGeom>
        </p:spPr>
        <p:txBody>
          <a:bodyPr wrap="square">
            <a:spAutoFit/>
          </a:bodyPr>
          <a:lstStyle/>
          <a:p>
            <a:pPr algn="r"/>
            <a:r>
              <a:rPr lang="en-US" u="sng" dirty="0" smtClean="0"/>
              <a:t>Informal document</a:t>
            </a:r>
            <a:r>
              <a:rPr lang="en-US" dirty="0" smtClean="0"/>
              <a:t> </a:t>
            </a:r>
            <a:r>
              <a:rPr lang="en-US" b="1" dirty="0" smtClean="0"/>
              <a:t>GRRF-83-xx</a:t>
            </a:r>
          </a:p>
          <a:p>
            <a:pPr algn="r"/>
            <a:r>
              <a:rPr lang="en-US" b="1" dirty="0" smtClean="0"/>
              <a:t> </a:t>
            </a:r>
            <a:r>
              <a:rPr lang="en-US" dirty="0" smtClean="0"/>
              <a:t>83</a:t>
            </a:r>
            <a:r>
              <a:rPr lang="en-US" baseline="30000" dirty="0"/>
              <a:t>r</a:t>
            </a:r>
            <a:r>
              <a:rPr lang="en-US" baseline="30000" dirty="0" smtClean="0"/>
              <a:t>d</a:t>
            </a:r>
            <a:r>
              <a:rPr lang="en-US" dirty="0" smtClean="0"/>
              <a:t> GRRF, 24-27 January 2017 Agenda item 4</a:t>
            </a:r>
            <a:endParaRPr lang="en-US" b="1" dirty="0" smtClean="0"/>
          </a:p>
        </p:txBody>
      </p:sp>
    </p:spTree>
    <p:extLst>
      <p:ext uri="{BB962C8B-B14F-4D97-AF65-F5344CB8AC3E}">
        <p14:creationId xmlns:p14="http://schemas.microsoft.com/office/powerpoint/2010/main" val="35334103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6352ED81-61AB-4DBD-BFA7-D05161B84C34}" type="datetime1">
              <a:rPr lang="en-US" altLang="sv-SE" smtClean="0"/>
              <a:t>1/17/2017</a:t>
            </a:fld>
            <a:endParaRPr lang="en-US" altLang="sv-SE" dirty="0"/>
          </a:p>
        </p:txBody>
      </p:sp>
      <p:sp>
        <p:nvSpPr>
          <p:cNvPr id="5" name="Platshållare för sidfot 4"/>
          <p:cNvSpPr>
            <a:spLocks noGrp="1"/>
          </p:cNvSpPr>
          <p:nvPr>
            <p:ph type="ftr" sz="quarter" idx="11"/>
          </p:nvPr>
        </p:nvSpPr>
        <p:spPr/>
        <p:txBody>
          <a:bodyPr/>
          <a:lstStyle/>
          <a:p>
            <a:r>
              <a:rPr lang="en-US" altLang="sv-SE" smtClean="0"/>
              <a:t>Bolennarth Svensson</a:t>
            </a:r>
            <a:endParaRPr lang="en-US" altLang="sv-SE" dirty="0"/>
          </a:p>
        </p:txBody>
      </p:sp>
      <p:sp>
        <p:nvSpPr>
          <p:cNvPr id="6" name="Platshållare för bildnummer 5"/>
          <p:cNvSpPr>
            <a:spLocks noGrp="1"/>
          </p:cNvSpPr>
          <p:nvPr>
            <p:ph type="sldNum" sz="quarter" idx="12"/>
          </p:nvPr>
        </p:nvSpPr>
        <p:spPr/>
        <p:txBody>
          <a:bodyPr/>
          <a:lstStyle/>
          <a:p>
            <a:fld id="{39864EEA-A342-484B-BA2D-9832B0238D96}" type="slidenum">
              <a:rPr lang="en-US" altLang="sv-SE" smtClean="0"/>
              <a:pPr/>
              <a:t>7</a:t>
            </a:fld>
            <a:endParaRPr lang="en-US" altLang="sv-SE" dirty="0"/>
          </a:p>
        </p:txBody>
      </p:sp>
      <p:sp>
        <p:nvSpPr>
          <p:cNvPr id="2057" name="Rectangle 9"/>
          <p:cNvSpPr>
            <a:spLocks noGrp="1" noChangeArrowheads="1"/>
          </p:cNvSpPr>
          <p:nvPr>
            <p:ph type="title"/>
          </p:nvPr>
        </p:nvSpPr>
        <p:spPr>
          <a:xfrm>
            <a:off x="827584" y="908720"/>
            <a:ext cx="7941816" cy="936104"/>
          </a:xfrm>
        </p:spPr>
        <p:txBody>
          <a:bodyPr/>
          <a:lstStyle/>
          <a:p>
            <a:r>
              <a:rPr lang="en-US" altLang="sv-SE" dirty="0" smtClean="0"/>
              <a:t>Comments on IWG R55 proposal to GRRF</a:t>
            </a:r>
            <a:endParaRPr lang="en-US" altLang="sv-SE" dirty="0"/>
          </a:p>
        </p:txBody>
      </p:sp>
      <p:sp>
        <p:nvSpPr>
          <p:cNvPr id="2058" name="Rectangle 10"/>
          <p:cNvSpPr>
            <a:spLocks noGrp="1" noChangeArrowheads="1"/>
          </p:cNvSpPr>
          <p:nvPr>
            <p:ph type="body" idx="1"/>
          </p:nvPr>
        </p:nvSpPr>
        <p:spPr>
          <a:xfrm>
            <a:off x="1022350" y="1700808"/>
            <a:ext cx="7797800" cy="4033242"/>
          </a:xfrm>
        </p:spPr>
        <p:txBody>
          <a:bodyPr/>
          <a:lstStyle/>
          <a:p>
            <a:r>
              <a:rPr lang="en-US" altLang="sv-SE" sz="2000" dirty="0" smtClean="0"/>
              <a:t>Application of the new Annex 8</a:t>
            </a:r>
          </a:p>
          <a:p>
            <a:pPr lvl="1"/>
            <a:r>
              <a:rPr lang="en-US" altLang="sv-SE" sz="1600" dirty="0" smtClean="0"/>
              <a:t>The process outlined in Annex 8 is to be used by the manufacturer and the technical services to verify that the permissible masses stated in the information document is consistent with the performance values of the coupling equipment specified in the same document.</a:t>
            </a:r>
          </a:p>
          <a:p>
            <a:pPr lvl="1"/>
            <a:r>
              <a:rPr lang="en-US" altLang="sv-SE" sz="1600" dirty="0" smtClean="0"/>
              <a:t>Fleet managers may also benefit from these processes when configuring new combination.</a:t>
            </a:r>
          </a:p>
          <a:p>
            <a:pPr lvl="1"/>
            <a:endParaRPr lang="en-US" altLang="sv-SE" sz="1600" dirty="0"/>
          </a:p>
          <a:p>
            <a:pPr marL="457200" lvl="1" indent="0">
              <a:buNone/>
            </a:pPr>
            <a:endParaRPr lang="en-US" altLang="sv-SE" sz="1600" dirty="0" smtClean="0"/>
          </a:p>
        </p:txBody>
      </p:sp>
      <p:sp>
        <p:nvSpPr>
          <p:cNvPr id="7" name="Rectangle 6"/>
          <p:cNvSpPr/>
          <p:nvPr/>
        </p:nvSpPr>
        <p:spPr>
          <a:xfrm>
            <a:off x="3923928" y="95071"/>
            <a:ext cx="5143872" cy="646331"/>
          </a:xfrm>
          <a:prstGeom prst="rect">
            <a:avLst/>
          </a:prstGeom>
        </p:spPr>
        <p:txBody>
          <a:bodyPr wrap="square">
            <a:spAutoFit/>
          </a:bodyPr>
          <a:lstStyle/>
          <a:p>
            <a:pPr algn="r"/>
            <a:r>
              <a:rPr lang="en-US" u="sng" dirty="0" smtClean="0"/>
              <a:t>Informal document</a:t>
            </a:r>
            <a:r>
              <a:rPr lang="en-US" dirty="0" smtClean="0"/>
              <a:t> </a:t>
            </a:r>
            <a:r>
              <a:rPr lang="en-US" b="1" dirty="0" smtClean="0"/>
              <a:t>GRRF-83-xx</a:t>
            </a:r>
          </a:p>
          <a:p>
            <a:pPr algn="r"/>
            <a:r>
              <a:rPr lang="en-US" b="1" dirty="0" smtClean="0"/>
              <a:t> </a:t>
            </a:r>
            <a:r>
              <a:rPr lang="en-US" dirty="0" smtClean="0"/>
              <a:t>83</a:t>
            </a:r>
            <a:r>
              <a:rPr lang="en-US" baseline="30000" dirty="0"/>
              <a:t>r</a:t>
            </a:r>
            <a:r>
              <a:rPr lang="en-US" baseline="30000" dirty="0" smtClean="0"/>
              <a:t>d</a:t>
            </a:r>
            <a:r>
              <a:rPr lang="en-US" dirty="0" smtClean="0"/>
              <a:t> GRRF, 24-27 January 2017 Agenda item 4</a:t>
            </a:r>
            <a:endParaRPr lang="en-US" b="1" dirty="0" smtClean="0"/>
          </a:p>
        </p:txBody>
      </p:sp>
    </p:spTree>
    <p:extLst>
      <p:ext uri="{BB962C8B-B14F-4D97-AF65-F5344CB8AC3E}">
        <p14:creationId xmlns:p14="http://schemas.microsoft.com/office/powerpoint/2010/main" val="12808699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4F9C5055-CA65-44C0-ACE9-D02ACF62C278}" type="datetime1">
              <a:rPr lang="en-US" altLang="sv-SE" smtClean="0"/>
              <a:t>1/17/2017</a:t>
            </a:fld>
            <a:endParaRPr lang="en-US" altLang="sv-SE" dirty="0"/>
          </a:p>
        </p:txBody>
      </p:sp>
      <p:sp>
        <p:nvSpPr>
          <p:cNvPr id="5" name="Platshållare för sidfot 4"/>
          <p:cNvSpPr>
            <a:spLocks noGrp="1"/>
          </p:cNvSpPr>
          <p:nvPr>
            <p:ph type="ftr" sz="quarter" idx="11"/>
          </p:nvPr>
        </p:nvSpPr>
        <p:spPr/>
        <p:txBody>
          <a:bodyPr/>
          <a:lstStyle/>
          <a:p>
            <a:r>
              <a:rPr lang="en-US" altLang="sv-SE" dirty="0" smtClean="0"/>
              <a:t>Bolennarth Svensson</a:t>
            </a:r>
            <a:endParaRPr lang="en-US" altLang="sv-SE" dirty="0"/>
          </a:p>
        </p:txBody>
      </p:sp>
      <p:sp>
        <p:nvSpPr>
          <p:cNvPr id="6" name="Platshållare för bildnummer 5"/>
          <p:cNvSpPr>
            <a:spLocks noGrp="1"/>
          </p:cNvSpPr>
          <p:nvPr>
            <p:ph type="sldNum" sz="quarter" idx="12"/>
          </p:nvPr>
        </p:nvSpPr>
        <p:spPr/>
        <p:txBody>
          <a:bodyPr/>
          <a:lstStyle/>
          <a:p>
            <a:fld id="{39864EEA-A342-484B-BA2D-9832B0238D96}" type="slidenum">
              <a:rPr lang="en-US" altLang="sv-SE" smtClean="0"/>
              <a:pPr/>
              <a:t>8</a:t>
            </a:fld>
            <a:endParaRPr lang="en-US" altLang="sv-SE" dirty="0"/>
          </a:p>
        </p:txBody>
      </p:sp>
      <p:sp>
        <p:nvSpPr>
          <p:cNvPr id="2057" name="Rectangle 9"/>
          <p:cNvSpPr>
            <a:spLocks noGrp="1" noChangeArrowheads="1"/>
          </p:cNvSpPr>
          <p:nvPr>
            <p:ph type="title"/>
          </p:nvPr>
        </p:nvSpPr>
        <p:spPr>
          <a:xfrm>
            <a:off x="827584" y="836712"/>
            <a:ext cx="7941816" cy="936104"/>
          </a:xfrm>
        </p:spPr>
        <p:txBody>
          <a:bodyPr/>
          <a:lstStyle/>
          <a:p>
            <a:r>
              <a:rPr lang="en-US" altLang="sv-SE" dirty="0" smtClean="0"/>
              <a:t>Comments on IWG R55 proposal to GRRF</a:t>
            </a:r>
            <a:endParaRPr lang="en-US" altLang="sv-SE" dirty="0"/>
          </a:p>
        </p:txBody>
      </p:sp>
      <p:sp>
        <p:nvSpPr>
          <p:cNvPr id="2058" name="Rectangle 10"/>
          <p:cNvSpPr>
            <a:spLocks noGrp="1" noChangeArrowheads="1"/>
          </p:cNvSpPr>
          <p:nvPr>
            <p:ph type="body" idx="1"/>
          </p:nvPr>
        </p:nvSpPr>
        <p:spPr>
          <a:xfrm>
            <a:off x="1022350" y="1700808"/>
            <a:ext cx="7797800" cy="4033242"/>
          </a:xfrm>
        </p:spPr>
        <p:txBody>
          <a:bodyPr/>
          <a:lstStyle/>
          <a:p>
            <a:r>
              <a:rPr lang="en-US" altLang="sv-SE" sz="2000" dirty="0" smtClean="0"/>
              <a:t>Conclusion</a:t>
            </a:r>
          </a:p>
          <a:p>
            <a:pPr lvl="1"/>
            <a:r>
              <a:rPr lang="en-US" altLang="sv-SE" sz="1600" dirty="0" smtClean="0"/>
              <a:t>The proposal gives the regulation a form where not only the </a:t>
            </a:r>
            <a:r>
              <a:rPr lang="en-US" altLang="sv-SE" sz="1600" dirty="0"/>
              <a:t>m</a:t>
            </a:r>
            <a:r>
              <a:rPr lang="en-US" altLang="sv-SE" sz="1600" dirty="0" smtClean="0"/>
              <a:t>ulti-vehicle combinations are accounted for but where the two-vehicle combination verification process is made transparent.</a:t>
            </a:r>
          </a:p>
          <a:p>
            <a:pPr lvl="1"/>
            <a:r>
              <a:rPr lang="en-US" altLang="sv-SE" sz="1600" dirty="0" smtClean="0"/>
              <a:t>Hence an improvement also to the current sphere of application for R55.</a:t>
            </a:r>
          </a:p>
          <a:p>
            <a:pPr lvl="1"/>
            <a:endParaRPr lang="en-US" altLang="sv-SE" sz="1600" dirty="0"/>
          </a:p>
          <a:p>
            <a:pPr marL="457200" lvl="1" indent="0">
              <a:buNone/>
            </a:pPr>
            <a:endParaRPr lang="en-US" altLang="sv-SE" sz="1600" dirty="0" smtClean="0"/>
          </a:p>
        </p:txBody>
      </p:sp>
      <p:sp>
        <p:nvSpPr>
          <p:cNvPr id="7" name="Rectangle 6"/>
          <p:cNvSpPr/>
          <p:nvPr/>
        </p:nvSpPr>
        <p:spPr>
          <a:xfrm>
            <a:off x="3923928" y="95071"/>
            <a:ext cx="5143872" cy="646331"/>
          </a:xfrm>
          <a:prstGeom prst="rect">
            <a:avLst/>
          </a:prstGeom>
        </p:spPr>
        <p:txBody>
          <a:bodyPr wrap="square">
            <a:spAutoFit/>
          </a:bodyPr>
          <a:lstStyle/>
          <a:p>
            <a:pPr algn="r"/>
            <a:r>
              <a:rPr lang="en-US" u="sng" dirty="0" smtClean="0"/>
              <a:t>Informal document</a:t>
            </a:r>
            <a:r>
              <a:rPr lang="en-US" dirty="0" smtClean="0"/>
              <a:t> </a:t>
            </a:r>
            <a:r>
              <a:rPr lang="en-US" b="1" dirty="0" smtClean="0"/>
              <a:t>GRRF-83-xx</a:t>
            </a:r>
          </a:p>
          <a:p>
            <a:pPr algn="r"/>
            <a:r>
              <a:rPr lang="en-US" b="1" dirty="0" smtClean="0"/>
              <a:t> </a:t>
            </a:r>
            <a:r>
              <a:rPr lang="en-US" dirty="0" smtClean="0"/>
              <a:t>83</a:t>
            </a:r>
            <a:r>
              <a:rPr lang="en-US" baseline="30000" dirty="0"/>
              <a:t>r</a:t>
            </a:r>
            <a:r>
              <a:rPr lang="en-US" baseline="30000" dirty="0" smtClean="0"/>
              <a:t>d</a:t>
            </a:r>
            <a:r>
              <a:rPr lang="en-US" dirty="0" smtClean="0"/>
              <a:t> GRRF, 24-27 January 2017 Agenda item 4</a:t>
            </a:r>
            <a:endParaRPr lang="en-US" b="1" dirty="0" smtClean="0"/>
          </a:p>
        </p:txBody>
      </p:sp>
    </p:spTree>
    <p:extLst>
      <p:ext uri="{BB962C8B-B14F-4D97-AF65-F5344CB8AC3E}">
        <p14:creationId xmlns:p14="http://schemas.microsoft.com/office/powerpoint/2010/main" val="1066925233"/>
      </p:ext>
    </p:extLst>
  </p:cSld>
  <p:clrMapOvr>
    <a:masterClrMapping/>
  </p:clrMapOvr>
  <p:timing>
    <p:tnLst>
      <p:par>
        <p:cTn id="1" dur="indefinite" restart="never" nodeType="tmRoot"/>
      </p:par>
    </p:tnLst>
  </p:timing>
</p:sld>
</file>

<file path=ppt/theme/theme1.xml><?xml version="1.0" encoding="utf-8"?>
<a:theme xmlns:a="http://schemas.openxmlformats.org/drawingml/2006/main" name="vbg group mall utan symbol">
  <a:themeElements>
    <a:clrScheme name="vbg group mall utan symbol 13">
      <a:dk1>
        <a:srgbClr val="000000"/>
      </a:dk1>
      <a:lt1>
        <a:srgbClr val="FFFFFF"/>
      </a:lt1>
      <a:dk2>
        <a:srgbClr val="000000"/>
      </a:dk2>
      <a:lt2>
        <a:srgbClr val="808080"/>
      </a:lt2>
      <a:accent1>
        <a:srgbClr val="738FC4"/>
      </a:accent1>
      <a:accent2>
        <a:srgbClr val="CEC2A1"/>
      </a:accent2>
      <a:accent3>
        <a:srgbClr val="FFFFFF"/>
      </a:accent3>
      <a:accent4>
        <a:srgbClr val="000000"/>
      </a:accent4>
      <a:accent5>
        <a:srgbClr val="BCC6DE"/>
      </a:accent5>
      <a:accent6>
        <a:srgbClr val="BAB091"/>
      </a:accent6>
      <a:hlink>
        <a:srgbClr val="E2DBC9"/>
      </a:hlink>
      <a:folHlink>
        <a:srgbClr val="C39F1D"/>
      </a:folHlink>
    </a:clrScheme>
    <a:fontScheme name="vbg group mall utan symbo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bg group mall utan symbo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bg group mall utan symbo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bg group mall utan symbo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bg group mall utan symbo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bg group mall utan symbo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bg group mall utan symbo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bg group mall utan symbo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bg group mall utan symbo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bg group mall utan symbo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bg group mall utan symbo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bg group mall utan symbo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bg group mall utan symbo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vbg group mall utan symbol 13">
        <a:dk1>
          <a:srgbClr val="000000"/>
        </a:dk1>
        <a:lt1>
          <a:srgbClr val="FFFFFF"/>
        </a:lt1>
        <a:dk2>
          <a:srgbClr val="000000"/>
        </a:dk2>
        <a:lt2>
          <a:srgbClr val="808080"/>
        </a:lt2>
        <a:accent1>
          <a:srgbClr val="738FC4"/>
        </a:accent1>
        <a:accent2>
          <a:srgbClr val="CEC2A1"/>
        </a:accent2>
        <a:accent3>
          <a:srgbClr val="FFFFFF"/>
        </a:accent3>
        <a:accent4>
          <a:srgbClr val="000000"/>
        </a:accent4>
        <a:accent5>
          <a:srgbClr val="BCC6DE"/>
        </a:accent5>
        <a:accent6>
          <a:srgbClr val="BAB091"/>
        </a:accent6>
        <a:hlink>
          <a:srgbClr val="E2DBC9"/>
        </a:hlink>
        <a:folHlink>
          <a:srgbClr val="C39F1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vbg group mall utan symbol</Template>
  <TotalTime>222</TotalTime>
  <Words>725</Words>
  <Application>Microsoft Office PowerPoint</Application>
  <PresentationFormat>On-screen Show (4:3)</PresentationFormat>
  <Paragraphs>90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vbg group mall utan symbol</vt:lpstr>
      <vt:lpstr>Comments on IWG R55 proposal to GRRF</vt:lpstr>
      <vt:lpstr>Comments on IWG R55 proposal to GRRF</vt:lpstr>
      <vt:lpstr>Comments on IWG R55 proposal to GRRF</vt:lpstr>
      <vt:lpstr>Clarifications</vt:lpstr>
      <vt:lpstr>Comments on IWG R55 proposal to GRRF</vt:lpstr>
      <vt:lpstr>Comments on IWG R55 proposal to GRRF</vt:lpstr>
      <vt:lpstr>Comments on IWG R55 proposal to GRRF</vt:lpstr>
      <vt:lpstr>Comments on IWG R55 proposal to GRRF</vt:lpstr>
    </vt:vector>
  </TitlesOfParts>
  <Company>VBG GROUP 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Comments on IWG R55 proposal to GRRF</dc:title>
  <dc:creator>Svensson Bolennarth</dc:creator>
  <cp:lastModifiedBy>Francois E. Guichard</cp:lastModifiedBy>
  <cp:revision>20</cp:revision>
  <dcterms:created xsi:type="dcterms:W3CDTF">2016-12-02T09:53:07Z</dcterms:created>
  <dcterms:modified xsi:type="dcterms:W3CDTF">2017-01-17T12:06:07Z</dcterms:modified>
</cp:coreProperties>
</file>