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4" r:id="rId2"/>
  </p:sldIdLst>
  <p:sldSz cx="9906000" cy="6858000" type="A4"/>
  <p:notesSz cx="7010400" cy="9296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92929"/>
    <a:srgbClr val="A6A6A6"/>
    <a:srgbClr val="FF3300"/>
    <a:srgbClr val="BF2E23"/>
    <a:srgbClr val="660066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912" autoAdjust="0"/>
    <p:restoredTop sz="99691" autoAdjust="0"/>
  </p:normalViewPr>
  <p:slideViewPr>
    <p:cSldViewPr snapToGrid="0">
      <p:cViewPr>
        <p:scale>
          <a:sx n="75" d="100"/>
          <a:sy n="75" d="100"/>
        </p:scale>
        <p:origin x="-474" y="-888"/>
      </p:cViewPr>
      <p:guideLst>
        <p:guide orient="horz" pos="2160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46" cy="4666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0302" y="0"/>
            <a:ext cx="3038445" cy="4666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DDCE82-4FDF-4BD9-B270-D75179635276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1162050"/>
            <a:ext cx="4530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0545" y="4473940"/>
            <a:ext cx="5609311" cy="36602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8829710"/>
            <a:ext cx="3038446" cy="4666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0302" y="8829710"/>
            <a:ext cx="3038445" cy="4666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F3DB3A-CB90-4087-A173-5F5D2C812B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8738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62" indent="0" algn="ctr">
              <a:buNone/>
              <a:defRPr sz="2000"/>
            </a:lvl2pPr>
            <a:lvl3pPr marL="914323" indent="0" algn="ctr">
              <a:buNone/>
              <a:defRPr sz="1800"/>
            </a:lvl3pPr>
            <a:lvl4pPr marL="1371486" indent="0" algn="ctr">
              <a:buNone/>
              <a:defRPr sz="1600"/>
            </a:lvl4pPr>
            <a:lvl5pPr marL="1828647" indent="0" algn="ctr">
              <a:buNone/>
              <a:defRPr sz="1600"/>
            </a:lvl5pPr>
            <a:lvl6pPr marL="2285809" indent="0" algn="ctr">
              <a:buNone/>
              <a:defRPr sz="1600"/>
            </a:lvl6pPr>
            <a:lvl7pPr marL="2742970" indent="0" algn="ctr">
              <a:buNone/>
              <a:defRPr sz="1600"/>
            </a:lvl7pPr>
            <a:lvl8pPr marL="3200132" indent="0" algn="ctr">
              <a:buNone/>
              <a:defRPr sz="1600"/>
            </a:lvl8pPr>
            <a:lvl9pPr marL="3657293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50AE8-5B15-4E26-99D4-44F26BD18148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123DA-7FA4-4EC2-897F-BF022CE06C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963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2CC3F-20F1-4F49-8811-499C9F6262AE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89C8-B936-43CF-A480-AC9D005190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811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365F8-F0C8-482A-8C96-1435C123B9E6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7846B-DE99-4CBE-AE3A-E76FEA87D1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611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A8AA0-23C9-41DC-BAE3-4CFF6594FAD5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3533-F724-44A7-B913-945D81D061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145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2" y="1709740"/>
            <a:ext cx="8543925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2" y="4589467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FB35-47E0-4510-9F4C-3F5CF40E0606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9D8D8-3BFE-44A3-B6FE-C5F097256E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001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78AA0-6AC5-45F8-AF19-392C4D9747A1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8F50-7E25-4713-BAB7-6BE0F467E5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255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0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5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5" y="2505076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68509-7C90-475E-BBF6-11CD289D66A4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A83E2-8EA1-4976-8790-9FFF7C0862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34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F77B-5ADF-405C-A37A-148DA9A98A67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413B2-56C0-4AD1-8502-CA74E11B90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295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D47F2-83DE-42EC-ADD0-44F1A2553CF4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11B4-E7B4-419B-B29A-49B6141A3B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397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2" y="987429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2" indent="0">
              <a:buNone/>
              <a:defRPr sz="1400"/>
            </a:lvl2pPr>
            <a:lvl3pPr marL="914323" indent="0">
              <a:buNone/>
              <a:defRPr sz="1200"/>
            </a:lvl3pPr>
            <a:lvl4pPr marL="1371486" indent="0">
              <a:buNone/>
              <a:defRPr sz="1000"/>
            </a:lvl4pPr>
            <a:lvl5pPr marL="1828647" indent="0">
              <a:buNone/>
              <a:defRPr sz="1000"/>
            </a:lvl5pPr>
            <a:lvl6pPr marL="2285809" indent="0">
              <a:buNone/>
              <a:defRPr sz="1000"/>
            </a:lvl6pPr>
            <a:lvl7pPr marL="2742970" indent="0">
              <a:buNone/>
              <a:defRPr sz="1000"/>
            </a:lvl7pPr>
            <a:lvl8pPr marL="3200132" indent="0">
              <a:buNone/>
              <a:defRPr sz="1000"/>
            </a:lvl8pPr>
            <a:lvl9pPr marL="365729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CB637-7CEF-4768-AD92-91C079B01ED5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56489-F72B-47C1-86B9-C5045BB24A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66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2" y="987429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62" indent="0">
              <a:buNone/>
              <a:defRPr sz="2799"/>
            </a:lvl2pPr>
            <a:lvl3pPr marL="914323" indent="0">
              <a:buNone/>
              <a:defRPr sz="2401"/>
            </a:lvl3pPr>
            <a:lvl4pPr marL="1371486" indent="0">
              <a:buNone/>
              <a:defRPr sz="2000"/>
            </a:lvl4pPr>
            <a:lvl5pPr marL="1828647" indent="0">
              <a:buNone/>
              <a:defRPr sz="2000"/>
            </a:lvl5pPr>
            <a:lvl6pPr marL="2285809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3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2" indent="0">
              <a:buNone/>
              <a:defRPr sz="1400"/>
            </a:lvl2pPr>
            <a:lvl3pPr marL="914323" indent="0">
              <a:buNone/>
              <a:defRPr sz="1200"/>
            </a:lvl3pPr>
            <a:lvl4pPr marL="1371486" indent="0">
              <a:buNone/>
              <a:defRPr sz="1000"/>
            </a:lvl4pPr>
            <a:lvl5pPr marL="1828647" indent="0">
              <a:buNone/>
              <a:defRPr sz="1000"/>
            </a:lvl5pPr>
            <a:lvl6pPr marL="2285809" indent="0">
              <a:buNone/>
              <a:defRPr sz="1000"/>
            </a:lvl6pPr>
            <a:lvl7pPr marL="2742970" indent="0">
              <a:buNone/>
              <a:defRPr sz="1000"/>
            </a:lvl7pPr>
            <a:lvl8pPr marL="3200132" indent="0">
              <a:buNone/>
              <a:defRPr sz="1000"/>
            </a:lvl8pPr>
            <a:lvl9pPr marL="365729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7794-9382-42C0-A46D-FBE6550D87AE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8092-8F77-4048-9EAB-B3A0A1CFBA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240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4BC928-44E7-4B50-A81B-DE526EBD0DE7}" type="datetimeFigureOut">
              <a:rPr lang="ja-JP" altLang="en-US"/>
              <a:pPr>
                <a:defRPr/>
              </a:pPr>
              <a:t>2016/4/25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D3F8B5-AC94-417C-88D7-56EDBC7665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162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323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486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647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0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9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3" algn="l" defTabSz="9143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/>
          <p:cNvSpPr>
            <a:spLocks noChangeArrowheads="1"/>
          </p:cNvSpPr>
          <p:nvPr/>
        </p:nvSpPr>
        <p:spPr bwMode="auto">
          <a:xfrm>
            <a:off x="-2198688" y="238125"/>
            <a:ext cx="1857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19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pSp>
        <p:nvGrpSpPr>
          <p:cNvPr id="2051" name="グループ化 8"/>
          <p:cNvGrpSpPr>
            <a:grpSpLocks/>
          </p:cNvGrpSpPr>
          <p:nvPr/>
        </p:nvGrpSpPr>
        <p:grpSpPr bwMode="auto">
          <a:xfrm>
            <a:off x="1228725" y="3262313"/>
            <a:ext cx="2403475" cy="2614612"/>
            <a:chOff x="4252913" y="765489"/>
            <a:chExt cx="2402498" cy="2614612"/>
          </a:xfrm>
        </p:grpSpPr>
        <p:graphicFrame>
          <p:nvGraphicFramePr>
            <p:cNvPr id="2098" name="オブジェクト 5"/>
            <p:cNvGraphicFramePr>
              <a:graphicFrameLocks noChangeAspect="1"/>
            </p:cNvGraphicFramePr>
            <p:nvPr/>
          </p:nvGraphicFramePr>
          <p:xfrm>
            <a:off x="5336016" y="828073"/>
            <a:ext cx="1168152" cy="25520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r:id="rId3" imgW="3761384" imgH="8602894" progId="Photoshop.Image.4">
                    <p:embed/>
                  </p:oleObj>
                </mc:Choice>
                <mc:Fallback>
                  <p:oleObj r:id="rId3" imgW="3761384" imgH="8602894" progId="Photoshop.Image.4">
                    <p:embed/>
                    <p:pic>
                      <p:nvPicPr>
                        <p:cNvPr id="0" name="オブジェクト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6016" y="828073"/>
                          <a:ext cx="1168152" cy="25520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フリーフォーム 4"/>
            <p:cNvSpPr/>
            <p:nvPr/>
          </p:nvSpPr>
          <p:spPr bwMode="auto">
            <a:xfrm>
              <a:off x="5339909" y="765489"/>
              <a:ext cx="1296460" cy="1231900"/>
            </a:xfrm>
            <a:custGeom>
              <a:avLst/>
              <a:gdLst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95275 w 1362075"/>
                <a:gd name="connsiteY2" fmla="*/ 600075 h 600075"/>
                <a:gd name="connsiteX3" fmla="*/ 295275 w 1362075"/>
                <a:gd name="connsiteY3" fmla="*/ 504825 h 600075"/>
                <a:gd name="connsiteX4" fmla="*/ 314325 w 1362075"/>
                <a:gd name="connsiteY4" fmla="*/ 428625 h 600075"/>
                <a:gd name="connsiteX5" fmla="*/ 314325 w 1362075"/>
                <a:gd name="connsiteY5" fmla="*/ 276225 h 600075"/>
                <a:gd name="connsiteX6" fmla="*/ 371475 w 1362075"/>
                <a:gd name="connsiteY6" fmla="*/ 209550 h 600075"/>
                <a:gd name="connsiteX7" fmla="*/ 1285875 w 1362075"/>
                <a:gd name="connsiteY7" fmla="*/ 228600 h 600075"/>
                <a:gd name="connsiteX8" fmla="*/ 1362075 w 1362075"/>
                <a:gd name="connsiteY8" fmla="*/ 304800 h 600075"/>
                <a:gd name="connsiteX9" fmla="*/ 1352550 w 1362075"/>
                <a:gd name="connsiteY9" fmla="*/ 0 h 600075"/>
                <a:gd name="connsiteX10" fmla="*/ 0 w 1362075"/>
                <a:gd name="connsiteY10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95275 w 1362075"/>
                <a:gd name="connsiteY2" fmla="*/ 600075 h 600075"/>
                <a:gd name="connsiteX3" fmla="*/ 295275 w 1362075"/>
                <a:gd name="connsiteY3" fmla="*/ 504825 h 600075"/>
                <a:gd name="connsiteX4" fmla="*/ 314325 w 1362075"/>
                <a:gd name="connsiteY4" fmla="*/ 428625 h 600075"/>
                <a:gd name="connsiteX5" fmla="*/ 314325 w 1362075"/>
                <a:gd name="connsiteY5" fmla="*/ 276225 h 600075"/>
                <a:gd name="connsiteX6" fmla="*/ 369094 w 1362075"/>
                <a:gd name="connsiteY6" fmla="*/ 223837 h 600075"/>
                <a:gd name="connsiteX7" fmla="*/ 1285875 w 1362075"/>
                <a:gd name="connsiteY7" fmla="*/ 228600 h 600075"/>
                <a:gd name="connsiteX8" fmla="*/ 1362075 w 1362075"/>
                <a:gd name="connsiteY8" fmla="*/ 304800 h 600075"/>
                <a:gd name="connsiteX9" fmla="*/ 1352550 w 1362075"/>
                <a:gd name="connsiteY9" fmla="*/ 0 h 600075"/>
                <a:gd name="connsiteX10" fmla="*/ 0 w 1362075"/>
                <a:gd name="connsiteY10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95275 w 1362075"/>
                <a:gd name="connsiteY2" fmla="*/ 600075 h 600075"/>
                <a:gd name="connsiteX3" fmla="*/ 295275 w 1362075"/>
                <a:gd name="connsiteY3" fmla="*/ 504825 h 600075"/>
                <a:gd name="connsiteX4" fmla="*/ 314325 w 1362075"/>
                <a:gd name="connsiteY4" fmla="*/ 428625 h 600075"/>
                <a:gd name="connsiteX5" fmla="*/ 314325 w 1362075"/>
                <a:gd name="connsiteY5" fmla="*/ 276225 h 600075"/>
                <a:gd name="connsiteX6" fmla="*/ 369094 w 1362075"/>
                <a:gd name="connsiteY6" fmla="*/ 223837 h 600075"/>
                <a:gd name="connsiteX7" fmla="*/ 584199 w 1362075"/>
                <a:gd name="connsiteY7" fmla="*/ 224630 h 600075"/>
                <a:gd name="connsiteX8" fmla="*/ 1285875 w 1362075"/>
                <a:gd name="connsiteY8" fmla="*/ 228600 h 600075"/>
                <a:gd name="connsiteX9" fmla="*/ 1362075 w 1362075"/>
                <a:gd name="connsiteY9" fmla="*/ 304800 h 600075"/>
                <a:gd name="connsiteX10" fmla="*/ 1352550 w 1362075"/>
                <a:gd name="connsiteY10" fmla="*/ 0 h 600075"/>
                <a:gd name="connsiteX11" fmla="*/ 0 w 1362075"/>
                <a:gd name="connsiteY11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95275 w 1362075"/>
                <a:gd name="connsiteY2" fmla="*/ 600075 h 600075"/>
                <a:gd name="connsiteX3" fmla="*/ 295275 w 1362075"/>
                <a:gd name="connsiteY3" fmla="*/ 504825 h 600075"/>
                <a:gd name="connsiteX4" fmla="*/ 314325 w 1362075"/>
                <a:gd name="connsiteY4" fmla="*/ 428625 h 600075"/>
                <a:gd name="connsiteX5" fmla="*/ 314325 w 1362075"/>
                <a:gd name="connsiteY5" fmla="*/ 276225 h 600075"/>
                <a:gd name="connsiteX6" fmla="*/ 369094 w 1362075"/>
                <a:gd name="connsiteY6" fmla="*/ 223837 h 600075"/>
                <a:gd name="connsiteX7" fmla="*/ 419893 w 1362075"/>
                <a:gd name="connsiteY7" fmla="*/ 224630 h 600075"/>
                <a:gd name="connsiteX8" fmla="*/ 1285875 w 1362075"/>
                <a:gd name="connsiteY8" fmla="*/ 228600 h 600075"/>
                <a:gd name="connsiteX9" fmla="*/ 1362075 w 1362075"/>
                <a:gd name="connsiteY9" fmla="*/ 304800 h 600075"/>
                <a:gd name="connsiteX10" fmla="*/ 1352550 w 1362075"/>
                <a:gd name="connsiteY10" fmla="*/ 0 h 600075"/>
                <a:gd name="connsiteX11" fmla="*/ 0 w 1362075"/>
                <a:gd name="connsiteY11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95275 w 1362075"/>
                <a:gd name="connsiteY2" fmla="*/ 600075 h 600075"/>
                <a:gd name="connsiteX3" fmla="*/ 295275 w 1362075"/>
                <a:gd name="connsiteY3" fmla="*/ 504825 h 600075"/>
                <a:gd name="connsiteX4" fmla="*/ 314325 w 1362075"/>
                <a:gd name="connsiteY4" fmla="*/ 428625 h 600075"/>
                <a:gd name="connsiteX5" fmla="*/ 314325 w 1362075"/>
                <a:gd name="connsiteY5" fmla="*/ 276225 h 600075"/>
                <a:gd name="connsiteX6" fmla="*/ 354806 w 1362075"/>
                <a:gd name="connsiteY6" fmla="*/ 247650 h 600075"/>
                <a:gd name="connsiteX7" fmla="*/ 419893 w 1362075"/>
                <a:gd name="connsiteY7" fmla="*/ 224630 h 600075"/>
                <a:gd name="connsiteX8" fmla="*/ 1285875 w 1362075"/>
                <a:gd name="connsiteY8" fmla="*/ 228600 h 600075"/>
                <a:gd name="connsiteX9" fmla="*/ 1362075 w 1362075"/>
                <a:gd name="connsiteY9" fmla="*/ 304800 h 600075"/>
                <a:gd name="connsiteX10" fmla="*/ 1352550 w 1362075"/>
                <a:gd name="connsiteY10" fmla="*/ 0 h 600075"/>
                <a:gd name="connsiteX11" fmla="*/ 0 w 1362075"/>
                <a:gd name="connsiteY11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95275 w 1362075"/>
                <a:gd name="connsiteY2" fmla="*/ 600075 h 600075"/>
                <a:gd name="connsiteX3" fmla="*/ 295275 w 1362075"/>
                <a:gd name="connsiteY3" fmla="*/ 504825 h 600075"/>
                <a:gd name="connsiteX4" fmla="*/ 314325 w 1362075"/>
                <a:gd name="connsiteY4" fmla="*/ 428625 h 600075"/>
                <a:gd name="connsiteX5" fmla="*/ 314325 w 1362075"/>
                <a:gd name="connsiteY5" fmla="*/ 276225 h 600075"/>
                <a:gd name="connsiteX6" fmla="*/ 354806 w 1362075"/>
                <a:gd name="connsiteY6" fmla="*/ 247650 h 600075"/>
                <a:gd name="connsiteX7" fmla="*/ 405606 w 1362075"/>
                <a:gd name="connsiteY7" fmla="*/ 227011 h 600075"/>
                <a:gd name="connsiteX8" fmla="*/ 1285875 w 1362075"/>
                <a:gd name="connsiteY8" fmla="*/ 228600 h 600075"/>
                <a:gd name="connsiteX9" fmla="*/ 1362075 w 1362075"/>
                <a:gd name="connsiteY9" fmla="*/ 304800 h 600075"/>
                <a:gd name="connsiteX10" fmla="*/ 1352550 w 1362075"/>
                <a:gd name="connsiteY10" fmla="*/ 0 h 600075"/>
                <a:gd name="connsiteX11" fmla="*/ 0 w 1362075"/>
                <a:gd name="connsiteY11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95275 w 1362075"/>
                <a:gd name="connsiteY2" fmla="*/ 600075 h 600075"/>
                <a:gd name="connsiteX3" fmla="*/ 295275 w 1362075"/>
                <a:gd name="connsiteY3" fmla="*/ 504825 h 600075"/>
                <a:gd name="connsiteX4" fmla="*/ 314325 w 1362075"/>
                <a:gd name="connsiteY4" fmla="*/ 428625 h 600075"/>
                <a:gd name="connsiteX5" fmla="*/ 321468 w 1362075"/>
                <a:gd name="connsiteY5" fmla="*/ 278607 h 600075"/>
                <a:gd name="connsiteX6" fmla="*/ 354806 w 1362075"/>
                <a:gd name="connsiteY6" fmla="*/ 247650 h 600075"/>
                <a:gd name="connsiteX7" fmla="*/ 405606 w 1362075"/>
                <a:gd name="connsiteY7" fmla="*/ 227011 h 600075"/>
                <a:gd name="connsiteX8" fmla="*/ 1285875 w 1362075"/>
                <a:gd name="connsiteY8" fmla="*/ 228600 h 600075"/>
                <a:gd name="connsiteX9" fmla="*/ 1362075 w 1362075"/>
                <a:gd name="connsiteY9" fmla="*/ 304800 h 600075"/>
                <a:gd name="connsiteX10" fmla="*/ 1352550 w 1362075"/>
                <a:gd name="connsiteY10" fmla="*/ 0 h 600075"/>
                <a:gd name="connsiteX11" fmla="*/ 0 w 1362075"/>
                <a:gd name="connsiteY11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95275 w 1362075"/>
                <a:gd name="connsiteY2" fmla="*/ 600075 h 600075"/>
                <a:gd name="connsiteX3" fmla="*/ 295275 w 1362075"/>
                <a:gd name="connsiteY3" fmla="*/ 504825 h 600075"/>
                <a:gd name="connsiteX4" fmla="*/ 311944 w 1362075"/>
                <a:gd name="connsiteY4" fmla="*/ 442912 h 600075"/>
                <a:gd name="connsiteX5" fmla="*/ 321468 w 1362075"/>
                <a:gd name="connsiteY5" fmla="*/ 278607 h 600075"/>
                <a:gd name="connsiteX6" fmla="*/ 354806 w 1362075"/>
                <a:gd name="connsiteY6" fmla="*/ 247650 h 600075"/>
                <a:gd name="connsiteX7" fmla="*/ 405606 w 1362075"/>
                <a:gd name="connsiteY7" fmla="*/ 227011 h 600075"/>
                <a:gd name="connsiteX8" fmla="*/ 1285875 w 1362075"/>
                <a:gd name="connsiteY8" fmla="*/ 228600 h 600075"/>
                <a:gd name="connsiteX9" fmla="*/ 1362075 w 1362075"/>
                <a:gd name="connsiteY9" fmla="*/ 304800 h 600075"/>
                <a:gd name="connsiteX10" fmla="*/ 1352550 w 1362075"/>
                <a:gd name="connsiteY10" fmla="*/ 0 h 600075"/>
                <a:gd name="connsiteX11" fmla="*/ 0 w 1362075"/>
                <a:gd name="connsiteY11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95275 w 1362075"/>
                <a:gd name="connsiteY2" fmla="*/ 600075 h 600075"/>
                <a:gd name="connsiteX3" fmla="*/ 247650 w 1362075"/>
                <a:gd name="connsiteY3" fmla="*/ 500063 h 600075"/>
                <a:gd name="connsiteX4" fmla="*/ 311944 w 1362075"/>
                <a:gd name="connsiteY4" fmla="*/ 442912 h 600075"/>
                <a:gd name="connsiteX5" fmla="*/ 321468 w 1362075"/>
                <a:gd name="connsiteY5" fmla="*/ 278607 h 600075"/>
                <a:gd name="connsiteX6" fmla="*/ 354806 w 1362075"/>
                <a:gd name="connsiteY6" fmla="*/ 247650 h 600075"/>
                <a:gd name="connsiteX7" fmla="*/ 405606 w 1362075"/>
                <a:gd name="connsiteY7" fmla="*/ 227011 h 600075"/>
                <a:gd name="connsiteX8" fmla="*/ 1285875 w 1362075"/>
                <a:gd name="connsiteY8" fmla="*/ 228600 h 600075"/>
                <a:gd name="connsiteX9" fmla="*/ 1362075 w 1362075"/>
                <a:gd name="connsiteY9" fmla="*/ 304800 h 600075"/>
                <a:gd name="connsiteX10" fmla="*/ 1352550 w 1362075"/>
                <a:gd name="connsiteY10" fmla="*/ 0 h 600075"/>
                <a:gd name="connsiteX11" fmla="*/ 0 w 1362075"/>
                <a:gd name="connsiteY11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64318 w 1362075"/>
                <a:gd name="connsiteY2" fmla="*/ 600075 h 600075"/>
                <a:gd name="connsiteX3" fmla="*/ 247650 w 1362075"/>
                <a:gd name="connsiteY3" fmla="*/ 500063 h 600075"/>
                <a:gd name="connsiteX4" fmla="*/ 311944 w 1362075"/>
                <a:gd name="connsiteY4" fmla="*/ 442912 h 600075"/>
                <a:gd name="connsiteX5" fmla="*/ 321468 w 1362075"/>
                <a:gd name="connsiteY5" fmla="*/ 278607 h 600075"/>
                <a:gd name="connsiteX6" fmla="*/ 354806 w 1362075"/>
                <a:gd name="connsiteY6" fmla="*/ 247650 h 600075"/>
                <a:gd name="connsiteX7" fmla="*/ 405606 w 1362075"/>
                <a:gd name="connsiteY7" fmla="*/ 227011 h 600075"/>
                <a:gd name="connsiteX8" fmla="*/ 1285875 w 1362075"/>
                <a:gd name="connsiteY8" fmla="*/ 228600 h 600075"/>
                <a:gd name="connsiteX9" fmla="*/ 1362075 w 1362075"/>
                <a:gd name="connsiteY9" fmla="*/ 304800 h 600075"/>
                <a:gd name="connsiteX10" fmla="*/ 1352550 w 1362075"/>
                <a:gd name="connsiteY10" fmla="*/ 0 h 600075"/>
                <a:gd name="connsiteX11" fmla="*/ 0 w 1362075"/>
                <a:gd name="connsiteY11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64318 w 1362075"/>
                <a:gd name="connsiteY2" fmla="*/ 600075 h 600075"/>
                <a:gd name="connsiteX3" fmla="*/ 264318 w 1362075"/>
                <a:gd name="connsiteY3" fmla="*/ 500063 h 600075"/>
                <a:gd name="connsiteX4" fmla="*/ 311944 w 1362075"/>
                <a:gd name="connsiteY4" fmla="*/ 442912 h 600075"/>
                <a:gd name="connsiteX5" fmla="*/ 321468 w 1362075"/>
                <a:gd name="connsiteY5" fmla="*/ 278607 h 600075"/>
                <a:gd name="connsiteX6" fmla="*/ 354806 w 1362075"/>
                <a:gd name="connsiteY6" fmla="*/ 247650 h 600075"/>
                <a:gd name="connsiteX7" fmla="*/ 405606 w 1362075"/>
                <a:gd name="connsiteY7" fmla="*/ 227011 h 600075"/>
                <a:gd name="connsiteX8" fmla="*/ 1285875 w 1362075"/>
                <a:gd name="connsiteY8" fmla="*/ 228600 h 600075"/>
                <a:gd name="connsiteX9" fmla="*/ 1362075 w 1362075"/>
                <a:gd name="connsiteY9" fmla="*/ 304800 h 600075"/>
                <a:gd name="connsiteX10" fmla="*/ 1352550 w 1362075"/>
                <a:gd name="connsiteY10" fmla="*/ 0 h 600075"/>
                <a:gd name="connsiteX11" fmla="*/ 0 w 1362075"/>
                <a:gd name="connsiteY11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64318 w 1362075"/>
                <a:gd name="connsiteY2" fmla="*/ 600075 h 600075"/>
                <a:gd name="connsiteX3" fmla="*/ 264318 w 1362075"/>
                <a:gd name="connsiteY3" fmla="*/ 500063 h 600075"/>
                <a:gd name="connsiteX4" fmla="*/ 293687 w 1362075"/>
                <a:gd name="connsiteY4" fmla="*/ 469899 h 600075"/>
                <a:gd name="connsiteX5" fmla="*/ 311944 w 1362075"/>
                <a:gd name="connsiteY5" fmla="*/ 442912 h 600075"/>
                <a:gd name="connsiteX6" fmla="*/ 321468 w 1362075"/>
                <a:gd name="connsiteY6" fmla="*/ 278607 h 600075"/>
                <a:gd name="connsiteX7" fmla="*/ 354806 w 1362075"/>
                <a:gd name="connsiteY7" fmla="*/ 247650 h 600075"/>
                <a:gd name="connsiteX8" fmla="*/ 405606 w 1362075"/>
                <a:gd name="connsiteY8" fmla="*/ 227011 h 600075"/>
                <a:gd name="connsiteX9" fmla="*/ 1285875 w 1362075"/>
                <a:gd name="connsiteY9" fmla="*/ 228600 h 600075"/>
                <a:gd name="connsiteX10" fmla="*/ 1362075 w 1362075"/>
                <a:gd name="connsiteY10" fmla="*/ 304800 h 600075"/>
                <a:gd name="connsiteX11" fmla="*/ 1352550 w 1362075"/>
                <a:gd name="connsiteY11" fmla="*/ 0 h 600075"/>
                <a:gd name="connsiteX12" fmla="*/ 0 w 1362075"/>
                <a:gd name="connsiteY12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64318 w 1362075"/>
                <a:gd name="connsiteY2" fmla="*/ 600075 h 600075"/>
                <a:gd name="connsiteX3" fmla="*/ 265112 w 1362075"/>
                <a:gd name="connsiteY3" fmla="*/ 548480 h 600075"/>
                <a:gd name="connsiteX4" fmla="*/ 264318 w 1362075"/>
                <a:gd name="connsiteY4" fmla="*/ 500063 h 600075"/>
                <a:gd name="connsiteX5" fmla="*/ 293687 w 1362075"/>
                <a:gd name="connsiteY5" fmla="*/ 469899 h 600075"/>
                <a:gd name="connsiteX6" fmla="*/ 311944 w 1362075"/>
                <a:gd name="connsiteY6" fmla="*/ 442912 h 600075"/>
                <a:gd name="connsiteX7" fmla="*/ 321468 w 1362075"/>
                <a:gd name="connsiteY7" fmla="*/ 278607 h 600075"/>
                <a:gd name="connsiteX8" fmla="*/ 354806 w 1362075"/>
                <a:gd name="connsiteY8" fmla="*/ 247650 h 600075"/>
                <a:gd name="connsiteX9" fmla="*/ 405606 w 1362075"/>
                <a:gd name="connsiteY9" fmla="*/ 227011 h 600075"/>
                <a:gd name="connsiteX10" fmla="*/ 1285875 w 1362075"/>
                <a:gd name="connsiteY10" fmla="*/ 228600 h 600075"/>
                <a:gd name="connsiteX11" fmla="*/ 1362075 w 1362075"/>
                <a:gd name="connsiteY11" fmla="*/ 304800 h 600075"/>
                <a:gd name="connsiteX12" fmla="*/ 1352550 w 1362075"/>
                <a:gd name="connsiteY12" fmla="*/ 0 h 600075"/>
                <a:gd name="connsiteX13" fmla="*/ 0 w 1362075"/>
                <a:gd name="connsiteY13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64318 w 1362075"/>
                <a:gd name="connsiteY2" fmla="*/ 600075 h 600075"/>
                <a:gd name="connsiteX3" fmla="*/ 265112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1944 w 1362075"/>
                <a:gd name="connsiteY6" fmla="*/ 442912 h 600075"/>
                <a:gd name="connsiteX7" fmla="*/ 321468 w 1362075"/>
                <a:gd name="connsiteY7" fmla="*/ 278607 h 600075"/>
                <a:gd name="connsiteX8" fmla="*/ 354806 w 1362075"/>
                <a:gd name="connsiteY8" fmla="*/ 247650 h 600075"/>
                <a:gd name="connsiteX9" fmla="*/ 405606 w 1362075"/>
                <a:gd name="connsiteY9" fmla="*/ 227011 h 600075"/>
                <a:gd name="connsiteX10" fmla="*/ 1285875 w 1362075"/>
                <a:gd name="connsiteY10" fmla="*/ 228600 h 600075"/>
                <a:gd name="connsiteX11" fmla="*/ 1362075 w 1362075"/>
                <a:gd name="connsiteY11" fmla="*/ 304800 h 600075"/>
                <a:gd name="connsiteX12" fmla="*/ 1352550 w 1362075"/>
                <a:gd name="connsiteY12" fmla="*/ 0 h 600075"/>
                <a:gd name="connsiteX13" fmla="*/ 0 w 1362075"/>
                <a:gd name="connsiteY13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64318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1944 w 1362075"/>
                <a:gd name="connsiteY6" fmla="*/ 442912 h 600075"/>
                <a:gd name="connsiteX7" fmla="*/ 321468 w 1362075"/>
                <a:gd name="connsiteY7" fmla="*/ 278607 h 600075"/>
                <a:gd name="connsiteX8" fmla="*/ 354806 w 1362075"/>
                <a:gd name="connsiteY8" fmla="*/ 247650 h 600075"/>
                <a:gd name="connsiteX9" fmla="*/ 405606 w 1362075"/>
                <a:gd name="connsiteY9" fmla="*/ 227011 h 600075"/>
                <a:gd name="connsiteX10" fmla="*/ 1285875 w 1362075"/>
                <a:gd name="connsiteY10" fmla="*/ 228600 h 600075"/>
                <a:gd name="connsiteX11" fmla="*/ 1362075 w 1362075"/>
                <a:gd name="connsiteY11" fmla="*/ 304800 h 600075"/>
                <a:gd name="connsiteX12" fmla="*/ 1352550 w 1362075"/>
                <a:gd name="connsiteY12" fmla="*/ 0 h 600075"/>
                <a:gd name="connsiteX13" fmla="*/ 0 w 1362075"/>
                <a:gd name="connsiteY13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1944 w 1362075"/>
                <a:gd name="connsiteY6" fmla="*/ 442912 h 600075"/>
                <a:gd name="connsiteX7" fmla="*/ 321468 w 1362075"/>
                <a:gd name="connsiteY7" fmla="*/ 278607 h 600075"/>
                <a:gd name="connsiteX8" fmla="*/ 354806 w 1362075"/>
                <a:gd name="connsiteY8" fmla="*/ 247650 h 600075"/>
                <a:gd name="connsiteX9" fmla="*/ 405606 w 1362075"/>
                <a:gd name="connsiteY9" fmla="*/ 227011 h 600075"/>
                <a:gd name="connsiteX10" fmla="*/ 1285875 w 1362075"/>
                <a:gd name="connsiteY10" fmla="*/ 228600 h 600075"/>
                <a:gd name="connsiteX11" fmla="*/ 1362075 w 1362075"/>
                <a:gd name="connsiteY11" fmla="*/ 304800 h 600075"/>
                <a:gd name="connsiteX12" fmla="*/ 1352550 w 1362075"/>
                <a:gd name="connsiteY12" fmla="*/ 0 h 600075"/>
                <a:gd name="connsiteX13" fmla="*/ 0 w 1362075"/>
                <a:gd name="connsiteY13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1944 w 1362075"/>
                <a:gd name="connsiteY6" fmla="*/ 442912 h 600075"/>
                <a:gd name="connsiteX7" fmla="*/ 319880 w 1362075"/>
                <a:gd name="connsiteY7" fmla="*/ 334168 h 600075"/>
                <a:gd name="connsiteX8" fmla="*/ 321468 w 1362075"/>
                <a:gd name="connsiteY8" fmla="*/ 278607 h 600075"/>
                <a:gd name="connsiteX9" fmla="*/ 354806 w 1362075"/>
                <a:gd name="connsiteY9" fmla="*/ 247650 h 600075"/>
                <a:gd name="connsiteX10" fmla="*/ 405606 w 1362075"/>
                <a:gd name="connsiteY10" fmla="*/ 227011 h 600075"/>
                <a:gd name="connsiteX11" fmla="*/ 1285875 w 1362075"/>
                <a:gd name="connsiteY11" fmla="*/ 228600 h 600075"/>
                <a:gd name="connsiteX12" fmla="*/ 1362075 w 1362075"/>
                <a:gd name="connsiteY12" fmla="*/ 304800 h 600075"/>
                <a:gd name="connsiteX13" fmla="*/ 1352550 w 1362075"/>
                <a:gd name="connsiteY13" fmla="*/ 0 h 600075"/>
                <a:gd name="connsiteX14" fmla="*/ 0 w 1362075"/>
                <a:gd name="connsiteY14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1944 w 1362075"/>
                <a:gd name="connsiteY6" fmla="*/ 442912 h 600075"/>
                <a:gd name="connsiteX7" fmla="*/ 305592 w 1362075"/>
                <a:gd name="connsiteY7" fmla="*/ 327024 h 600075"/>
                <a:gd name="connsiteX8" fmla="*/ 321468 w 1362075"/>
                <a:gd name="connsiteY8" fmla="*/ 278607 h 600075"/>
                <a:gd name="connsiteX9" fmla="*/ 354806 w 1362075"/>
                <a:gd name="connsiteY9" fmla="*/ 247650 h 600075"/>
                <a:gd name="connsiteX10" fmla="*/ 405606 w 1362075"/>
                <a:gd name="connsiteY10" fmla="*/ 227011 h 600075"/>
                <a:gd name="connsiteX11" fmla="*/ 1285875 w 1362075"/>
                <a:gd name="connsiteY11" fmla="*/ 228600 h 600075"/>
                <a:gd name="connsiteX12" fmla="*/ 1362075 w 1362075"/>
                <a:gd name="connsiteY12" fmla="*/ 304800 h 600075"/>
                <a:gd name="connsiteX13" fmla="*/ 1352550 w 1362075"/>
                <a:gd name="connsiteY13" fmla="*/ 0 h 600075"/>
                <a:gd name="connsiteX14" fmla="*/ 0 w 1362075"/>
                <a:gd name="connsiteY14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1944 w 1362075"/>
                <a:gd name="connsiteY6" fmla="*/ 442912 h 600075"/>
                <a:gd name="connsiteX7" fmla="*/ 312737 w 1362075"/>
                <a:gd name="connsiteY7" fmla="*/ 38655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85875 w 1362075"/>
                <a:gd name="connsiteY12" fmla="*/ 228600 h 600075"/>
                <a:gd name="connsiteX13" fmla="*/ 1362075 w 1362075"/>
                <a:gd name="connsiteY13" fmla="*/ 304800 h 600075"/>
                <a:gd name="connsiteX14" fmla="*/ 1352550 w 1362075"/>
                <a:gd name="connsiteY14" fmla="*/ 0 h 600075"/>
                <a:gd name="connsiteX15" fmla="*/ 0 w 1362075"/>
                <a:gd name="connsiteY15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1944 w 1362075"/>
                <a:gd name="connsiteY6" fmla="*/ 442912 h 600075"/>
                <a:gd name="connsiteX7" fmla="*/ 329406 w 1362075"/>
                <a:gd name="connsiteY7" fmla="*/ 343692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85875 w 1362075"/>
                <a:gd name="connsiteY12" fmla="*/ 228600 h 600075"/>
                <a:gd name="connsiteX13" fmla="*/ 1362075 w 1362075"/>
                <a:gd name="connsiteY13" fmla="*/ 304800 h 600075"/>
                <a:gd name="connsiteX14" fmla="*/ 1352550 w 1362075"/>
                <a:gd name="connsiteY14" fmla="*/ 0 h 600075"/>
                <a:gd name="connsiteX15" fmla="*/ 0 w 1362075"/>
                <a:gd name="connsiteY15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1944 w 1362075"/>
                <a:gd name="connsiteY6" fmla="*/ 442912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85875 w 1362075"/>
                <a:gd name="connsiteY12" fmla="*/ 228600 h 600075"/>
                <a:gd name="connsiteX13" fmla="*/ 1362075 w 1362075"/>
                <a:gd name="connsiteY13" fmla="*/ 304800 h 600075"/>
                <a:gd name="connsiteX14" fmla="*/ 1352550 w 1362075"/>
                <a:gd name="connsiteY14" fmla="*/ 0 h 600075"/>
                <a:gd name="connsiteX15" fmla="*/ 0 w 1362075"/>
                <a:gd name="connsiteY15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85875 w 1362075"/>
                <a:gd name="connsiteY12" fmla="*/ 228600 h 600075"/>
                <a:gd name="connsiteX13" fmla="*/ 1362075 w 1362075"/>
                <a:gd name="connsiteY13" fmla="*/ 304800 h 600075"/>
                <a:gd name="connsiteX14" fmla="*/ 1352550 w 1362075"/>
                <a:gd name="connsiteY14" fmla="*/ 0 h 600075"/>
                <a:gd name="connsiteX15" fmla="*/ 0 w 1362075"/>
                <a:gd name="connsiteY15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85875 w 1362075"/>
                <a:gd name="connsiteY12" fmla="*/ 228600 h 600075"/>
                <a:gd name="connsiteX13" fmla="*/ 1317624 w 1362075"/>
                <a:gd name="connsiteY13" fmla="*/ 253205 h 600075"/>
                <a:gd name="connsiteX14" fmla="*/ 1362075 w 1362075"/>
                <a:gd name="connsiteY14" fmla="*/ 304800 h 600075"/>
                <a:gd name="connsiteX15" fmla="*/ 1352550 w 1362075"/>
                <a:gd name="connsiteY15" fmla="*/ 0 h 600075"/>
                <a:gd name="connsiteX16" fmla="*/ 0 w 1362075"/>
                <a:gd name="connsiteY16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85875 w 1362075"/>
                <a:gd name="connsiteY12" fmla="*/ 226218 h 600075"/>
                <a:gd name="connsiteX13" fmla="*/ 1317624 w 1362075"/>
                <a:gd name="connsiteY13" fmla="*/ 253205 h 600075"/>
                <a:gd name="connsiteX14" fmla="*/ 1362075 w 1362075"/>
                <a:gd name="connsiteY14" fmla="*/ 304800 h 600075"/>
                <a:gd name="connsiteX15" fmla="*/ 1352550 w 1362075"/>
                <a:gd name="connsiteY15" fmla="*/ 0 h 600075"/>
                <a:gd name="connsiteX16" fmla="*/ 0 w 1362075"/>
                <a:gd name="connsiteY16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85875 w 1362075"/>
                <a:gd name="connsiteY12" fmla="*/ 230981 h 600075"/>
                <a:gd name="connsiteX13" fmla="*/ 1317624 w 1362075"/>
                <a:gd name="connsiteY13" fmla="*/ 253205 h 600075"/>
                <a:gd name="connsiteX14" fmla="*/ 1362075 w 1362075"/>
                <a:gd name="connsiteY14" fmla="*/ 304800 h 600075"/>
                <a:gd name="connsiteX15" fmla="*/ 1352550 w 1362075"/>
                <a:gd name="connsiteY15" fmla="*/ 0 h 600075"/>
                <a:gd name="connsiteX16" fmla="*/ 0 w 1362075"/>
                <a:gd name="connsiteY16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50156 w 1362075"/>
                <a:gd name="connsiteY12" fmla="*/ 230981 h 600075"/>
                <a:gd name="connsiteX13" fmla="*/ 1317624 w 1362075"/>
                <a:gd name="connsiteY13" fmla="*/ 253205 h 600075"/>
                <a:gd name="connsiteX14" fmla="*/ 1362075 w 1362075"/>
                <a:gd name="connsiteY14" fmla="*/ 304800 h 600075"/>
                <a:gd name="connsiteX15" fmla="*/ 1352550 w 1362075"/>
                <a:gd name="connsiteY15" fmla="*/ 0 h 600075"/>
                <a:gd name="connsiteX16" fmla="*/ 0 w 1362075"/>
                <a:gd name="connsiteY16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50156 w 1362075"/>
                <a:gd name="connsiteY12" fmla="*/ 230981 h 600075"/>
                <a:gd name="connsiteX13" fmla="*/ 1317624 w 1362075"/>
                <a:gd name="connsiteY13" fmla="*/ 253205 h 600075"/>
                <a:gd name="connsiteX14" fmla="*/ 1362075 w 1362075"/>
                <a:gd name="connsiteY14" fmla="*/ 304800 h 600075"/>
                <a:gd name="connsiteX15" fmla="*/ 1352550 w 1362075"/>
                <a:gd name="connsiteY15" fmla="*/ 0 h 600075"/>
                <a:gd name="connsiteX16" fmla="*/ 0 w 1362075"/>
                <a:gd name="connsiteY16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40631 w 1362075"/>
                <a:gd name="connsiteY12" fmla="*/ 238125 h 600075"/>
                <a:gd name="connsiteX13" fmla="*/ 1317624 w 1362075"/>
                <a:gd name="connsiteY13" fmla="*/ 253205 h 600075"/>
                <a:gd name="connsiteX14" fmla="*/ 1362075 w 1362075"/>
                <a:gd name="connsiteY14" fmla="*/ 304800 h 600075"/>
                <a:gd name="connsiteX15" fmla="*/ 1352550 w 1362075"/>
                <a:gd name="connsiteY15" fmla="*/ 0 h 600075"/>
                <a:gd name="connsiteX16" fmla="*/ 0 w 1362075"/>
                <a:gd name="connsiteY16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40631 w 1362075"/>
                <a:gd name="connsiteY12" fmla="*/ 238125 h 600075"/>
                <a:gd name="connsiteX13" fmla="*/ 1317624 w 1362075"/>
                <a:gd name="connsiteY13" fmla="*/ 253205 h 600075"/>
                <a:gd name="connsiteX14" fmla="*/ 1362075 w 1362075"/>
                <a:gd name="connsiteY14" fmla="*/ 304800 h 600075"/>
                <a:gd name="connsiteX15" fmla="*/ 1352550 w 1362075"/>
                <a:gd name="connsiteY15" fmla="*/ 0 h 600075"/>
                <a:gd name="connsiteX16" fmla="*/ 0 w 1362075"/>
                <a:gd name="connsiteY16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1240631 w 1362075"/>
                <a:gd name="connsiteY12" fmla="*/ 238125 h 600075"/>
                <a:gd name="connsiteX13" fmla="*/ 1317624 w 1362075"/>
                <a:gd name="connsiteY13" fmla="*/ 253205 h 600075"/>
                <a:gd name="connsiteX14" fmla="*/ 1362075 w 1362075"/>
                <a:gd name="connsiteY14" fmla="*/ 304800 h 600075"/>
                <a:gd name="connsiteX15" fmla="*/ 1352550 w 1362075"/>
                <a:gd name="connsiteY15" fmla="*/ 0 h 600075"/>
                <a:gd name="connsiteX16" fmla="*/ 0 w 1362075"/>
                <a:gd name="connsiteY16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827087 w 1362075"/>
                <a:gd name="connsiteY12" fmla="*/ 222249 h 600075"/>
                <a:gd name="connsiteX13" fmla="*/ 1240631 w 1362075"/>
                <a:gd name="connsiteY13" fmla="*/ 238125 h 600075"/>
                <a:gd name="connsiteX14" fmla="*/ 1317624 w 1362075"/>
                <a:gd name="connsiteY14" fmla="*/ 253205 h 600075"/>
                <a:gd name="connsiteX15" fmla="*/ 1362075 w 1362075"/>
                <a:gd name="connsiteY15" fmla="*/ 304800 h 600075"/>
                <a:gd name="connsiteX16" fmla="*/ 1352550 w 1362075"/>
                <a:gd name="connsiteY16" fmla="*/ 0 h 600075"/>
                <a:gd name="connsiteX17" fmla="*/ 0 w 1362075"/>
                <a:gd name="connsiteY17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827087 w 1362075"/>
                <a:gd name="connsiteY12" fmla="*/ 222249 h 600075"/>
                <a:gd name="connsiteX13" fmla="*/ 1240631 w 1362075"/>
                <a:gd name="connsiteY13" fmla="*/ 238125 h 600075"/>
                <a:gd name="connsiteX14" fmla="*/ 1317624 w 1362075"/>
                <a:gd name="connsiteY14" fmla="*/ 253205 h 600075"/>
                <a:gd name="connsiteX15" fmla="*/ 1362075 w 1362075"/>
                <a:gd name="connsiteY15" fmla="*/ 304800 h 600075"/>
                <a:gd name="connsiteX16" fmla="*/ 1352550 w 1362075"/>
                <a:gd name="connsiteY16" fmla="*/ 0 h 600075"/>
                <a:gd name="connsiteX17" fmla="*/ 0 w 1362075"/>
                <a:gd name="connsiteY17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19087 w 1362075"/>
                <a:gd name="connsiteY6" fmla="*/ 435768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827087 w 1362075"/>
                <a:gd name="connsiteY12" fmla="*/ 222249 h 600075"/>
                <a:gd name="connsiteX13" fmla="*/ 1240631 w 1362075"/>
                <a:gd name="connsiteY13" fmla="*/ 238125 h 600075"/>
                <a:gd name="connsiteX14" fmla="*/ 1317624 w 1362075"/>
                <a:gd name="connsiteY14" fmla="*/ 253205 h 600075"/>
                <a:gd name="connsiteX15" fmla="*/ 1362075 w 1362075"/>
                <a:gd name="connsiteY15" fmla="*/ 304800 h 600075"/>
                <a:gd name="connsiteX16" fmla="*/ 1352550 w 1362075"/>
                <a:gd name="connsiteY16" fmla="*/ 0 h 600075"/>
                <a:gd name="connsiteX17" fmla="*/ 0 w 1362075"/>
                <a:gd name="connsiteY17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291305 w 1362075"/>
                <a:gd name="connsiteY5" fmla="*/ 465137 h 600075"/>
                <a:gd name="connsiteX6" fmla="*/ 320764 w 1362075"/>
                <a:gd name="connsiteY6" fmla="*/ 459764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827087 w 1362075"/>
                <a:gd name="connsiteY12" fmla="*/ 222249 h 600075"/>
                <a:gd name="connsiteX13" fmla="*/ 1240631 w 1362075"/>
                <a:gd name="connsiteY13" fmla="*/ 238125 h 600075"/>
                <a:gd name="connsiteX14" fmla="*/ 1317624 w 1362075"/>
                <a:gd name="connsiteY14" fmla="*/ 253205 h 600075"/>
                <a:gd name="connsiteX15" fmla="*/ 1362075 w 1362075"/>
                <a:gd name="connsiteY15" fmla="*/ 304800 h 600075"/>
                <a:gd name="connsiteX16" fmla="*/ 1352550 w 1362075"/>
                <a:gd name="connsiteY16" fmla="*/ 0 h 600075"/>
                <a:gd name="connsiteX17" fmla="*/ 0 w 1362075"/>
                <a:gd name="connsiteY17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64318 w 1362075"/>
                <a:gd name="connsiteY4" fmla="*/ 500063 h 600075"/>
                <a:gd name="connsiteX5" fmla="*/ 301367 w 1362075"/>
                <a:gd name="connsiteY5" fmla="*/ 484333 h 600075"/>
                <a:gd name="connsiteX6" fmla="*/ 320764 w 1362075"/>
                <a:gd name="connsiteY6" fmla="*/ 459764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827087 w 1362075"/>
                <a:gd name="connsiteY12" fmla="*/ 222249 h 600075"/>
                <a:gd name="connsiteX13" fmla="*/ 1240631 w 1362075"/>
                <a:gd name="connsiteY13" fmla="*/ 238125 h 600075"/>
                <a:gd name="connsiteX14" fmla="*/ 1317624 w 1362075"/>
                <a:gd name="connsiteY14" fmla="*/ 253205 h 600075"/>
                <a:gd name="connsiteX15" fmla="*/ 1362075 w 1362075"/>
                <a:gd name="connsiteY15" fmla="*/ 304800 h 600075"/>
                <a:gd name="connsiteX16" fmla="*/ 1352550 w 1362075"/>
                <a:gd name="connsiteY16" fmla="*/ 0 h 600075"/>
                <a:gd name="connsiteX17" fmla="*/ 0 w 1362075"/>
                <a:gd name="connsiteY17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81088 w 1362075"/>
                <a:gd name="connsiteY4" fmla="*/ 504862 h 600075"/>
                <a:gd name="connsiteX5" fmla="*/ 301367 w 1362075"/>
                <a:gd name="connsiteY5" fmla="*/ 484333 h 600075"/>
                <a:gd name="connsiteX6" fmla="*/ 320764 w 1362075"/>
                <a:gd name="connsiteY6" fmla="*/ 459764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827087 w 1362075"/>
                <a:gd name="connsiteY12" fmla="*/ 222249 h 600075"/>
                <a:gd name="connsiteX13" fmla="*/ 1240631 w 1362075"/>
                <a:gd name="connsiteY13" fmla="*/ 238125 h 600075"/>
                <a:gd name="connsiteX14" fmla="*/ 1317624 w 1362075"/>
                <a:gd name="connsiteY14" fmla="*/ 253205 h 600075"/>
                <a:gd name="connsiteX15" fmla="*/ 1362075 w 1362075"/>
                <a:gd name="connsiteY15" fmla="*/ 304800 h 600075"/>
                <a:gd name="connsiteX16" fmla="*/ 1352550 w 1362075"/>
                <a:gd name="connsiteY16" fmla="*/ 0 h 600075"/>
                <a:gd name="connsiteX17" fmla="*/ 0 w 1362075"/>
                <a:gd name="connsiteY17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60349 w 1362075"/>
                <a:gd name="connsiteY3" fmla="*/ 548480 h 600075"/>
                <a:gd name="connsiteX4" fmla="*/ 281088 w 1362075"/>
                <a:gd name="connsiteY4" fmla="*/ 504862 h 600075"/>
                <a:gd name="connsiteX5" fmla="*/ 301367 w 1362075"/>
                <a:gd name="connsiteY5" fmla="*/ 484333 h 600075"/>
                <a:gd name="connsiteX6" fmla="*/ 320764 w 1362075"/>
                <a:gd name="connsiteY6" fmla="*/ 459764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827087 w 1362075"/>
                <a:gd name="connsiteY12" fmla="*/ 222249 h 600075"/>
                <a:gd name="connsiteX13" fmla="*/ 1240631 w 1362075"/>
                <a:gd name="connsiteY13" fmla="*/ 238125 h 600075"/>
                <a:gd name="connsiteX14" fmla="*/ 1317624 w 1362075"/>
                <a:gd name="connsiteY14" fmla="*/ 253205 h 600075"/>
                <a:gd name="connsiteX15" fmla="*/ 1362075 w 1362075"/>
                <a:gd name="connsiteY15" fmla="*/ 304800 h 600075"/>
                <a:gd name="connsiteX16" fmla="*/ 1352550 w 1362075"/>
                <a:gd name="connsiteY16" fmla="*/ 0 h 600075"/>
                <a:gd name="connsiteX17" fmla="*/ 0 w 1362075"/>
                <a:gd name="connsiteY17" fmla="*/ 0 h 600075"/>
                <a:gd name="connsiteX0" fmla="*/ 0 w 1362075"/>
                <a:gd name="connsiteY0" fmla="*/ 0 h 600075"/>
                <a:gd name="connsiteX1" fmla="*/ 0 w 1362075"/>
                <a:gd name="connsiteY1" fmla="*/ 600075 h 600075"/>
                <a:gd name="connsiteX2" fmla="*/ 257174 w 1362075"/>
                <a:gd name="connsiteY2" fmla="*/ 600075 h 600075"/>
                <a:gd name="connsiteX3" fmla="*/ 282150 w 1362075"/>
                <a:gd name="connsiteY3" fmla="*/ 550880 h 600075"/>
                <a:gd name="connsiteX4" fmla="*/ 281088 w 1362075"/>
                <a:gd name="connsiteY4" fmla="*/ 504862 h 600075"/>
                <a:gd name="connsiteX5" fmla="*/ 301367 w 1362075"/>
                <a:gd name="connsiteY5" fmla="*/ 484333 h 600075"/>
                <a:gd name="connsiteX6" fmla="*/ 320764 w 1362075"/>
                <a:gd name="connsiteY6" fmla="*/ 459764 h 600075"/>
                <a:gd name="connsiteX7" fmla="*/ 319881 w 1362075"/>
                <a:gd name="connsiteY7" fmla="*/ 350835 h 600075"/>
                <a:gd name="connsiteX8" fmla="*/ 305592 w 1362075"/>
                <a:gd name="connsiteY8" fmla="*/ 327024 h 600075"/>
                <a:gd name="connsiteX9" fmla="*/ 321468 w 1362075"/>
                <a:gd name="connsiteY9" fmla="*/ 278607 h 600075"/>
                <a:gd name="connsiteX10" fmla="*/ 354806 w 1362075"/>
                <a:gd name="connsiteY10" fmla="*/ 247650 h 600075"/>
                <a:gd name="connsiteX11" fmla="*/ 405606 w 1362075"/>
                <a:gd name="connsiteY11" fmla="*/ 227011 h 600075"/>
                <a:gd name="connsiteX12" fmla="*/ 827087 w 1362075"/>
                <a:gd name="connsiteY12" fmla="*/ 222249 h 600075"/>
                <a:gd name="connsiteX13" fmla="*/ 1240631 w 1362075"/>
                <a:gd name="connsiteY13" fmla="*/ 238125 h 600075"/>
                <a:gd name="connsiteX14" fmla="*/ 1317624 w 1362075"/>
                <a:gd name="connsiteY14" fmla="*/ 253205 h 600075"/>
                <a:gd name="connsiteX15" fmla="*/ 1362075 w 1362075"/>
                <a:gd name="connsiteY15" fmla="*/ 304800 h 600075"/>
                <a:gd name="connsiteX16" fmla="*/ 1352550 w 1362075"/>
                <a:gd name="connsiteY16" fmla="*/ 0 h 600075"/>
                <a:gd name="connsiteX17" fmla="*/ 0 w 1362075"/>
                <a:gd name="connsiteY17" fmla="*/ 0 h 600075"/>
                <a:gd name="connsiteX0" fmla="*/ 0 w 1362075"/>
                <a:gd name="connsiteY0" fmla="*/ 0 h 602475"/>
                <a:gd name="connsiteX1" fmla="*/ 0 w 1362075"/>
                <a:gd name="connsiteY1" fmla="*/ 600075 h 602475"/>
                <a:gd name="connsiteX2" fmla="*/ 280653 w 1362075"/>
                <a:gd name="connsiteY2" fmla="*/ 602475 h 602475"/>
                <a:gd name="connsiteX3" fmla="*/ 282150 w 1362075"/>
                <a:gd name="connsiteY3" fmla="*/ 550880 h 602475"/>
                <a:gd name="connsiteX4" fmla="*/ 281088 w 1362075"/>
                <a:gd name="connsiteY4" fmla="*/ 504862 h 602475"/>
                <a:gd name="connsiteX5" fmla="*/ 301367 w 1362075"/>
                <a:gd name="connsiteY5" fmla="*/ 484333 h 602475"/>
                <a:gd name="connsiteX6" fmla="*/ 320764 w 1362075"/>
                <a:gd name="connsiteY6" fmla="*/ 459764 h 602475"/>
                <a:gd name="connsiteX7" fmla="*/ 319881 w 1362075"/>
                <a:gd name="connsiteY7" fmla="*/ 350835 h 602475"/>
                <a:gd name="connsiteX8" fmla="*/ 305592 w 1362075"/>
                <a:gd name="connsiteY8" fmla="*/ 327024 h 602475"/>
                <a:gd name="connsiteX9" fmla="*/ 321468 w 1362075"/>
                <a:gd name="connsiteY9" fmla="*/ 278607 h 602475"/>
                <a:gd name="connsiteX10" fmla="*/ 354806 w 1362075"/>
                <a:gd name="connsiteY10" fmla="*/ 247650 h 602475"/>
                <a:gd name="connsiteX11" fmla="*/ 405606 w 1362075"/>
                <a:gd name="connsiteY11" fmla="*/ 227011 h 602475"/>
                <a:gd name="connsiteX12" fmla="*/ 827087 w 1362075"/>
                <a:gd name="connsiteY12" fmla="*/ 222249 h 602475"/>
                <a:gd name="connsiteX13" fmla="*/ 1240631 w 1362075"/>
                <a:gd name="connsiteY13" fmla="*/ 238125 h 602475"/>
                <a:gd name="connsiteX14" fmla="*/ 1317624 w 1362075"/>
                <a:gd name="connsiteY14" fmla="*/ 253205 h 602475"/>
                <a:gd name="connsiteX15" fmla="*/ 1362075 w 1362075"/>
                <a:gd name="connsiteY15" fmla="*/ 304800 h 602475"/>
                <a:gd name="connsiteX16" fmla="*/ 1352550 w 1362075"/>
                <a:gd name="connsiteY16" fmla="*/ 0 h 602475"/>
                <a:gd name="connsiteX17" fmla="*/ 0 w 1362075"/>
                <a:gd name="connsiteY17" fmla="*/ 0 h 602475"/>
                <a:gd name="connsiteX0" fmla="*/ 0 w 1362075"/>
                <a:gd name="connsiteY0" fmla="*/ 0 h 1125579"/>
                <a:gd name="connsiteX1" fmla="*/ 0 w 1362075"/>
                <a:gd name="connsiteY1" fmla="*/ 600075 h 1125579"/>
                <a:gd name="connsiteX2" fmla="*/ 289038 w 1362075"/>
                <a:gd name="connsiteY2" fmla="*/ 1125579 h 1125579"/>
                <a:gd name="connsiteX3" fmla="*/ 282150 w 1362075"/>
                <a:gd name="connsiteY3" fmla="*/ 550880 h 1125579"/>
                <a:gd name="connsiteX4" fmla="*/ 281088 w 1362075"/>
                <a:gd name="connsiteY4" fmla="*/ 504862 h 1125579"/>
                <a:gd name="connsiteX5" fmla="*/ 301367 w 1362075"/>
                <a:gd name="connsiteY5" fmla="*/ 484333 h 1125579"/>
                <a:gd name="connsiteX6" fmla="*/ 320764 w 1362075"/>
                <a:gd name="connsiteY6" fmla="*/ 459764 h 1125579"/>
                <a:gd name="connsiteX7" fmla="*/ 319881 w 1362075"/>
                <a:gd name="connsiteY7" fmla="*/ 350835 h 1125579"/>
                <a:gd name="connsiteX8" fmla="*/ 305592 w 1362075"/>
                <a:gd name="connsiteY8" fmla="*/ 327024 h 1125579"/>
                <a:gd name="connsiteX9" fmla="*/ 321468 w 1362075"/>
                <a:gd name="connsiteY9" fmla="*/ 278607 h 1125579"/>
                <a:gd name="connsiteX10" fmla="*/ 354806 w 1362075"/>
                <a:gd name="connsiteY10" fmla="*/ 247650 h 1125579"/>
                <a:gd name="connsiteX11" fmla="*/ 405606 w 1362075"/>
                <a:gd name="connsiteY11" fmla="*/ 227011 h 1125579"/>
                <a:gd name="connsiteX12" fmla="*/ 827087 w 1362075"/>
                <a:gd name="connsiteY12" fmla="*/ 222249 h 1125579"/>
                <a:gd name="connsiteX13" fmla="*/ 1240631 w 1362075"/>
                <a:gd name="connsiteY13" fmla="*/ 238125 h 1125579"/>
                <a:gd name="connsiteX14" fmla="*/ 1317624 w 1362075"/>
                <a:gd name="connsiteY14" fmla="*/ 253205 h 1125579"/>
                <a:gd name="connsiteX15" fmla="*/ 1362075 w 1362075"/>
                <a:gd name="connsiteY15" fmla="*/ 304800 h 1125579"/>
                <a:gd name="connsiteX16" fmla="*/ 1352550 w 1362075"/>
                <a:gd name="connsiteY16" fmla="*/ 0 h 1125579"/>
                <a:gd name="connsiteX17" fmla="*/ 0 w 1362075"/>
                <a:gd name="connsiteY17" fmla="*/ 0 h 1125579"/>
                <a:gd name="connsiteX0" fmla="*/ 0 w 1362075"/>
                <a:gd name="connsiteY0" fmla="*/ 0 h 1125579"/>
                <a:gd name="connsiteX1" fmla="*/ 0 w 1362075"/>
                <a:gd name="connsiteY1" fmla="*/ 600075 h 1125579"/>
                <a:gd name="connsiteX2" fmla="*/ 233451 w 1362075"/>
                <a:gd name="connsiteY2" fmla="*/ 1035006 h 1125579"/>
                <a:gd name="connsiteX3" fmla="*/ 289038 w 1362075"/>
                <a:gd name="connsiteY3" fmla="*/ 1125579 h 1125579"/>
                <a:gd name="connsiteX4" fmla="*/ 282150 w 1362075"/>
                <a:gd name="connsiteY4" fmla="*/ 550880 h 1125579"/>
                <a:gd name="connsiteX5" fmla="*/ 281088 w 1362075"/>
                <a:gd name="connsiteY5" fmla="*/ 504862 h 1125579"/>
                <a:gd name="connsiteX6" fmla="*/ 301367 w 1362075"/>
                <a:gd name="connsiteY6" fmla="*/ 484333 h 1125579"/>
                <a:gd name="connsiteX7" fmla="*/ 320764 w 1362075"/>
                <a:gd name="connsiteY7" fmla="*/ 459764 h 1125579"/>
                <a:gd name="connsiteX8" fmla="*/ 319881 w 1362075"/>
                <a:gd name="connsiteY8" fmla="*/ 350835 h 1125579"/>
                <a:gd name="connsiteX9" fmla="*/ 305592 w 1362075"/>
                <a:gd name="connsiteY9" fmla="*/ 327024 h 1125579"/>
                <a:gd name="connsiteX10" fmla="*/ 321468 w 1362075"/>
                <a:gd name="connsiteY10" fmla="*/ 278607 h 1125579"/>
                <a:gd name="connsiteX11" fmla="*/ 354806 w 1362075"/>
                <a:gd name="connsiteY11" fmla="*/ 247650 h 1125579"/>
                <a:gd name="connsiteX12" fmla="*/ 405606 w 1362075"/>
                <a:gd name="connsiteY12" fmla="*/ 227011 h 1125579"/>
                <a:gd name="connsiteX13" fmla="*/ 827087 w 1362075"/>
                <a:gd name="connsiteY13" fmla="*/ 222249 h 1125579"/>
                <a:gd name="connsiteX14" fmla="*/ 1240631 w 1362075"/>
                <a:gd name="connsiteY14" fmla="*/ 238125 h 1125579"/>
                <a:gd name="connsiteX15" fmla="*/ 1317624 w 1362075"/>
                <a:gd name="connsiteY15" fmla="*/ 253205 h 1125579"/>
                <a:gd name="connsiteX16" fmla="*/ 1362075 w 1362075"/>
                <a:gd name="connsiteY16" fmla="*/ 304800 h 1125579"/>
                <a:gd name="connsiteX17" fmla="*/ 1352550 w 1362075"/>
                <a:gd name="connsiteY17" fmla="*/ 0 h 1125579"/>
                <a:gd name="connsiteX18" fmla="*/ 0 w 1362075"/>
                <a:gd name="connsiteY18" fmla="*/ 0 h 1125579"/>
                <a:gd name="connsiteX0" fmla="*/ 0 w 1362075"/>
                <a:gd name="connsiteY0" fmla="*/ 0 h 1135787"/>
                <a:gd name="connsiteX1" fmla="*/ 0 w 1362075"/>
                <a:gd name="connsiteY1" fmla="*/ 600075 h 1135787"/>
                <a:gd name="connsiteX2" fmla="*/ 312270 w 1362075"/>
                <a:gd name="connsiteY2" fmla="*/ 1135787 h 1135787"/>
                <a:gd name="connsiteX3" fmla="*/ 289038 w 1362075"/>
                <a:gd name="connsiteY3" fmla="*/ 1125579 h 1135787"/>
                <a:gd name="connsiteX4" fmla="*/ 282150 w 1362075"/>
                <a:gd name="connsiteY4" fmla="*/ 550880 h 1135787"/>
                <a:gd name="connsiteX5" fmla="*/ 281088 w 1362075"/>
                <a:gd name="connsiteY5" fmla="*/ 504862 h 1135787"/>
                <a:gd name="connsiteX6" fmla="*/ 301367 w 1362075"/>
                <a:gd name="connsiteY6" fmla="*/ 484333 h 1135787"/>
                <a:gd name="connsiteX7" fmla="*/ 320764 w 1362075"/>
                <a:gd name="connsiteY7" fmla="*/ 459764 h 1135787"/>
                <a:gd name="connsiteX8" fmla="*/ 319881 w 1362075"/>
                <a:gd name="connsiteY8" fmla="*/ 350835 h 1135787"/>
                <a:gd name="connsiteX9" fmla="*/ 305592 w 1362075"/>
                <a:gd name="connsiteY9" fmla="*/ 327024 h 1135787"/>
                <a:gd name="connsiteX10" fmla="*/ 321468 w 1362075"/>
                <a:gd name="connsiteY10" fmla="*/ 278607 h 1135787"/>
                <a:gd name="connsiteX11" fmla="*/ 354806 w 1362075"/>
                <a:gd name="connsiteY11" fmla="*/ 247650 h 1135787"/>
                <a:gd name="connsiteX12" fmla="*/ 405606 w 1362075"/>
                <a:gd name="connsiteY12" fmla="*/ 227011 h 1135787"/>
                <a:gd name="connsiteX13" fmla="*/ 827087 w 1362075"/>
                <a:gd name="connsiteY13" fmla="*/ 222249 h 1135787"/>
                <a:gd name="connsiteX14" fmla="*/ 1240631 w 1362075"/>
                <a:gd name="connsiteY14" fmla="*/ 238125 h 1135787"/>
                <a:gd name="connsiteX15" fmla="*/ 1317624 w 1362075"/>
                <a:gd name="connsiteY15" fmla="*/ 253205 h 1135787"/>
                <a:gd name="connsiteX16" fmla="*/ 1362075 w 1362075"/>
                <a:gd name="connsiteY16" fmla="*/ 304800 h 1135787"/>
                <a:gd name="connsiteX17" fmla="*/ 1352550 w 1362075"/>
                <a:gd name="connsiteY17" fmla="*/ 0 h 1135787"/>
                <a:gd name="connsiteX18" fmla="*/ 0 w 1362075"/>
                <a:gd name="connsiteY18" fmla="*/ 0 h 1135787"/>
                <a:gd name="connsiteX0" fmla="*/ 0 w 1362075"/>
                <a:gd name="connsiteY0" fmla="*/ 0 h 1516705"/>
                <a:gd name="connsiteX1" fmla="*/ 3354 w 1362075"/>
                <a:gd name="connsiteY1" fmla="*/ 1516705 h 1516705"/>
                <a:gd name="connsiteX2" fmla="*/ 312270 w 1362075"/>
                <a:gd name="connsiteY2" fmla="*/ 1135787 h 1516705"/>
                <a:gd name="connsiteX3" fmla="*/ 289038 w 1362075"/>
                <a:gd name="connsiteY3" fmla="*/ 1125579 h 1516705"/>
                <a:gd name="connsiteX4" fmla="*/ 282150 w 1362075"/>
                <a:gd name="connsiteY4" fmla="*/ 550880 h 1516705"/>
                <a:gd name="connsiteX5" fmla="*/ 281088 w 1362075"/>
                <a:gd name="connsiteY5" fmla="*/ 504862 h 1516705"/>
                <a:gd name="connsiteX6" fmla="*/ 301367 w 1362075"/>
                <a:gd name="connsiteY6" fmla="*/ 484333 h 1516705"/>
                <a:gd name="connsiteX7" fmla="*/ 320764 w 1362075"/>
                <a:gd name="connsiteY7" fmla="*/ 459764 h 1516705"/>
                <a:gd name="connsiteX8" fmla="*/ 319881 w 1362075"/>
                <a:gd name="connsiteY8" fmla="*/ 350835 h 1516705"/>
                <a:gd name="connsiteX9" fmla="*/ 305592 w 1362075"/>
                <a:gd name="connsiteY9" fmla="*/ 327024 h 1516705"/>
                <a:gd name="connsiteX10" fmla="*/ 321468 w 1362075"/>
                <a:gd name="connsiteY10" fmla="*/ 278607 h 1516705"/>
                <a:gd name="connsiteX11" fmla="*/ 354806 w 1362075"/>
                <a:gd name="connsiteY11" fmla="*/ 247650 h 1516705"/>
                <a:gd name="connsiteX12" fmla="*/ 405606 w 1362075"/>
                <a:gd name="connsiteY12" fmla="*/ 227011 h 1516705"/>
                <a:gd name="connsiteX13" fmla="*/ 827087 w 1362075"/>
                <a:gd name="connsiteY13" fmla="*/ 222249 h 1516705"/>
                <a:gd name="connsiteX14" fmla="*/ 1240631 w 1362075"/>
                <a:gd name="connsiteY14" fmla="*/ 238125 h 1516705"/>
                <a:gd name="connsiteX15" fmla="*/ 1317624 w 1362075"/>
                <a:gd name="connsiteY15" fmla="*/ 253205 h 1516705"/>
                <a:gd name="connsiteX16" fmla="*/ 1362075 w 1362075"/>
                <a:gd name="connsiteY16" fmla="*/ 304800 h 1516705"/>
                <a:gd name="connsiteX17" fmla="*/ 1352550 w 1362075"/>
                <a:gd name="connsiteY17" fmla="*/ 0 h 1516705"/>
                <a:gd name="connsiteX18" fmla="*/ 0 w 1362075"/>
                <a:gd name="connsiteY18" fmla="*/ 0 h 1516705"/>
                <a:gd name="connsiteX0" fmla="*/ 0 w 1362075"/>
                <a:gd name="connsiteY0" fmla="*/ 0 h 1516705"/>
                <a:gd name="connsiteX1" fmla="*/ 3354 w 1362075"/>
                <a:gd name="connsiteY1" fmla="*/ 1516705 h 1516705"/>
                <a:gd name="connsiteX2" fmla="*/ 295500 w 1362075"/>
                <a:gd name="connsiteY2" fmla="*/ 1162182 h 1516705"/>
                <a:gd name="connsiteX3" fmla="*/ 312270 w 1362075"/>
                <a:gd name="connsiteY3" fmla="*/ 1135787 h 1516705"/>
                <a:gd name="connsiteX4" fmla="*/ 289038 w 1362075"/>
                <a:gd name="connsiteY4" fmla="*/ 1125579 h 1516705"/>
                <a:gd name="connsiteX5" fmla="*/ 282150 w 1362075"/>
                <a:gd name="connsiteY5" fmla="*/ 550880 h 1516705"/>
                <a:gd name="connsiteX6" fmla="*/ 281088 w 1362075"/>
                <a:gd name="connsiteY6" fmla="*/ 504862 h 1516705"/>
                <a:gd name="connsiteX7" fmla="*/ 301367 w 1362075"/>
                <a:gd name="connsiteY7" fmla="*/ 484333 h 1516705"/>
                <a:gd name="connsiteX8" fmla="*/ 320764 w 1362075"/>
                <a:gd name="connsiteY8" fmla="*/ 459764 h 1516705"/>
                <a:gd name="connsiteX9" fmla="*/ 319881 w 1362075"/>
                <a:gd name="connsiteY9" fmla="*/ 350835 h 1516705"/>
                <a:gd name="connsiteX10" fmla="*/ 305592 w 1362075"/>
                <a:gd name="connsiteY10" fmla="*/ 327024 h 1516705"/>
                <a:gd name="connsiteX11" fmla="*/ 321468 w 1362075"/>
                <a:gd name="connsiteY11" fmla="*/ 278607 h 1516705"/>
                <a:gd name="connsiteX12" fmla="*/ 354806 w 1362075"/>
                <a:gd name="connsiteY12" fmla="*/ 247650 h 1516705"/>
                <a:gd name="connsiteX13" fmla="*/ 405606 w 1362075"/>
                <a:gd name="connsiteY13" fmla="*/ 227011 h 1516705"/>
                <a:gd name="connsiteX14" fmla="*/ 827087 w 1362075"/>
                <a:gd name="connsiteY14" fmla="*/ 222249 h 1516705"/>
                <a:gd name="connsiteX15" fmla="*/ 1240631 w 1362075"/>
                <a:gd name="connsiteY15" fmla="*/ 238125 h 1516705"/>
                <a:gd name="connsiteX16" fmla="*/ 1317624 w 1362075"/>
                <a:gd name="connsiteY16" fmla="*/ 253205 h 1516705"/>
                <a:gd name="connsiteX17" fmla="*/ 1362075 w 1362075"/>
                <a:gd name="connsiteY17" fmla="*/ 304800 h 1516705"/>
                <a:gd name="connsiteX18" fmla="*/ 1352550 w 1362075"/>
                <a:gd name="connsiteY18" fmla="*/ 0 h 1516705"/>
                <a:gd name="connsiteX19" fmla="*/ 0 w 1362075"/>
                <a:gd name="connsiteY19" fmla="*/ 0 h 1516705"/>
                <a:gd name="connsiteX0" fmla="*/ 0 w 1362075"/>
                <a:gd name="connsiteY0" fmla="*/ 0 h 1516705"/>
                <a:gd name="connsiteX1" fmla="*/ 3354 w 1362075"/>
                <a:gd name="connsiteY1" fmla="*/ 1516705 h 1516705"/>
                <a:gd name="connsiteX2" fmla="*/ 303885 w 1362075"/>
                <a:gd name="connsiteY2" fmla="*/ 1346949 h 1516705"/>
                <a:gd name="connsiteX3" fmla="*/ 312270 w 1362075"/>
                <a:gd name="connsiteY3" fmla="*/ 1135787 h 1516705"/>
                <a:gd name="connsiteX4" fmla="*/ 289038 w 1362075"/>
                <a:gd name="connsiteY4" fmla="*/ 1125579 h 1516705"/>
                <a:gd name="connsiteX5" fmla="*/ 282150 w 1362075"/>
                <a:gd name="connsiteY5" fmla="*/ 550880 h 1516705"/>
                <a:gd name="connsiteX6" fmla="*/ 281088 w 1362075"/>
                <a:gd name="connsiteY6" fmla="*/ 504862 h 1516705"/>
                <a:gd name="connsiteX7" fmla="*/ 301367 w 1362075"/>
                <a:gd name="connsiteY7" fmla="*/ 484333 h 1516705"/>
                <a:gd name="connsiteX8" fmla="*/ 320764 w 1362075"/>
                <a:gd name="connsiteY8" fmla="*/ 459764 h 1516705"/>
                <a:gd name="connsiteX9" fmla="*/ 319881 w 1362075"/>
                <a:gd name="connsiteY9" fmla="*/ 350835 h 1516705"/>
                <a:gd name="connsiteX10" fmla="*/ 305592 w 1362075"/>
                <a:gd name="connsiteY10" fmla="*/ 327024 h 1516705"/>
                <a:gd name="connsiteX11" fmla="*/ 321468 w 1362075"/>
                <a:gd name="connsiteY11" fmla="*/ 278607 h 1516705"/>
                <a:gd name="connsiteX12" fmla="*/ 354806 w 1362075"/>
                <a:gd name="connsiteY12" fmla="*/ 247650 h 1516705"/>
                <a:gd name="connsiteX13" fmla="*/ 405606 w 1362075"/>
                <a:gd name="connsiteY13" fmla="*/ 227011 h 1516705"/>
                <a:gd name="connsiteX14" fmla="*/ 827087 w 1362075"/>
                <a:gd name="connsiteY14" fmla="*/ 222249 h 1516705"/>
                <a:gd name="connsiteX15" fmla="*/ 1240631 w 1362075"/>
                <a:gd name="connsiteY15" fmla="*/ 238125 h 1516705"/>
                <a:gd name="connsiteX16" fmla="*/ 1317624 w 1362075"/>
                <a:gd name="connsiteY16" fmla="*/ 253205 h 1516705"/>
                <a:gd name="connsiteX17" fmla="*/ 1362075 w 1362075"/>
                <a:gd name="connsiteY17" fmla="*/ 304800 h 1516705"/>
                <a:gd name="connsiteX18" fmla="*/ 1352550 w 1362075"/>
                <a:gd name="connsiteY18" fmla="*/ 0 h 1516705"/>
                <a:gd name="connsiteX19" fmla="*/ 0 w 1362075"/>
                <a:gd name="connsiteY19" fmla="*/ 0 h 1516705"/>
                <a:gd name="connsiteX0" fmla="*/ 0 w 1362075"/>
                <a:gd name="connsiteY0" fmla="*/ 0 h 1444719"/>
                <a:gd name="connsiteX1" fmla="*/ 30622 w 1362075"/>
                <a:gd name="connsiteY1" fmla="*/ 1444719 h 1444719"/>
                <a:gd name="connsiteX2" fmla="*/ 303885 w 1362075"/>
                <a:gd name="connsiteY2" fmla="*/ 1346949 h 1444719"/>
                <a:gd name="connsiteX3" fmla="*/ 312270 w 1362075"/>
                <a:gd name="connsiteY3" fmla="*/ 1135787 h 1444719"/>
                <a:gd name="connsiteX4" fmla="*/ 289038 w 1362075"/>
                <a:gd name="connsiteY4" fmla="*/ 1125579 h 1444719"/>
                <a:gd name="connsiteX5" fmla="*/ 282150 w 1362075"/>
                <a:gd name="connsiteY5" fmla="*/ 550880 h 1444719"/>
                <a:gd name="connsiteX6" fmla="*/ 281088 w 1362075"/>
                <a:gd name="connsiteY6" fmla="*/ 504862 h 1444719"/>
                <a:gd name="connsiteX7" fmla="*/ 301367 w 1362075"/>
                <a:gd name="connsiteY7" fmla="*/ 484333 h 1444719"/>
                <a:gd name="connsiteX8" fmla="*/ 320764 w 1362075"/>
                <a:gd name="connsiteY8" fmla="*/ 459764 h 1444719"/>
                <a:gd name="connsiteX9" fmla="*/ 319881 w 1362075"/>
                <a:gd name="connsiteY9" fmla="*/ 350835 h 1444719"/>
                <a:gd name="connsiteX10" fmla="*/ 305592 w 1362075"/>
                <a:gd name="connsiteY10" fmla="*/ 327024 h 1444719"/>
                <a:gd name="connsiteX11" fmla="*/ 321468 w 1362075"/>
                <a:gd name="connsiteY11" fmla="*/ 278607 h 1444719"/>
                <a:gd name="connsiteX12" fmla="*/ 354806 w 1362075"/>
                <a:gd name="connsiteY12" fmla="*/ 247650 h 1444719"/>
                <a:gd name="connsiteX13" fmla="*/ 405606 w 1362075"/>
                <a:gd name="connsiteY13" fmla="*/ 227011 h 1444719"/>
                <a:gd name="connsiteX14" fmla="*/ 827087 w 1362075"/>
                <a:gd name="connsiteY14" fmla="*/ 222249 h 1444719"/>
                <a:gd name="connsiteX15" fmla="*/ 1240631 w 1362075"/>
                <a:gd name="connsiteY15" fmla="*/ 238125 h 1444719"/>
                <a:gd name="connsiteX16" fmla="*/ 1317624 w 1362075"/>
                <a:gd name="connsiteY16" fmla="*/ 253205 h 1444719"/>
                <a:gd name="connsiteX17" fmla="*/ 1362075 w 1362075"/>
                <a:gd name="connsiteY17" fmla="*/ 304800 h 1444719"/>
                <a:gd name="connsiteX18" fmla="*/ 1352550 w 1362075"/>
                <a:gd name="connsiteY18" fmla="*/ 0 h 1444719"/>
                <a:gd name="connsiteX19" fmla="*/ 0 w 1362075"/>
                <a:gd name="connsiteY19" fmla="*/ 0 h 1444719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312270 w 1362075"/>
                <a:gd name="connsiteY3" fmla="*/ 1135787 h 1450130"/>
                <a:gd name="connsiteX4" fmla="*/ 289038 w 1362075"/>
                <a:gd name="connsiteY4" fmla="*/ 1125579 h 1450130"/>
                <a:gd name="connsiteX5" fmla="*/ 282150 w 1362075"/>
                <a:gd name="connsiteY5" fmla="*/ 550880 h 1450130"/>
                <a:gd name="connsiteX6" fmla="*/ 281088 w 1362075"/>
                <a:gd name="connsiteY6" fmla="*/ 504862 h 1450130"/>
                <a:gd name="connsiteX7" fmla="*/ 301367 w 1362075"/>
                <a:gd name="connsiteY7" fmla="*/ 484333 h 1450130"/>
                <a:gd name="connsiteX8" fmla="*/ 320764 w 1362075"/>
                <a:gd name="connsiteY8" fmla="*/ 459764 h 1450130"/>
                <a:gd name="connsiteX9" fmla="*/ 319881 w 1362075"/>
                <a:gd name="connsiteY9" fmla="*/ 350835 h 1450130"/>
                <a:gd name="connsiteX10" fmla="*/ 305592 w 1362075"/>
                <a:gd name="connsiteY10" fmla="*/ 327024 h 1450130"/>
                <a:gd name="connsiteX11" fmla="*/ 321468 w 1362075"/>
                <a:gd name="connsiteY11" fmla="*/ 278607 h 1450130"/>
                <a:gd name="connsiteX12" fmla="*/ 354806 w 1362075"/>
                <a:gd name="connsiteY12" fmla="*/ 247650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289038 w 1362075"/>
                <a:gd name="connsiteY4" fmla="*/ 1125579 h 1450130"/>
                <a:gd name="connsiteX5" fmla="*/ 282150 w 1362075"/>
                <a:gd name="connsiteY5" fmla="*/ 550880 h 1450130"/>
                <a:gd name="connsiteX6" fmla="*/ 281088 w 1362075"/>
                <a:gd name="connsiteY6" fmla="*/ 504862 h 1450130"/>
                <a:gd name="connsiteX7" fmla="*/ 301367 w 1362075"/>
                <a:gd name="connsiteY7" fmla="*/ 484333 h 1450130"/>
                <a:gd name="connsiteX8" fmla="*/ 320764 w 1362075"/>
                <a:gd name="connsiteY8" fmla="*/ 459764 h 1450130"/>
                <a:gd name="connsiteX9" fmla="*/ 319881 w 1362075"/>
                <a:gd name="connsiteY9" fmla="*/ 350835 h 1450130"/>
                <a:gd name="connsiteX10" fmla="*/ 305592 w 1362075"/>
                <a:gd name="connsiteY10" fmla="*/ 327024 h 1450130"/>
                <a:gd name="connsiteX11" fmla="*/ 321468 w 1362075"/>
                <a:gd name="connsiteY11" fmla="*/ 278607 h 1450130"/>
                <a:gd name="connsiteX12" fmla="*/ 354806 w 1362075"/>
                <a:gd name="connsiteY12" fmla="*/ 247650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282150 w 1362075"/>
                <a:gd name="connsiteY5" fmla="*/ 550880 h 1450130"/>
                <a:gd name="connsiteX6" fmla="*/ 281088 w 1362075"/>
                <a:gd name="connsiteY6" fmla="*/ 504862 h 1450130"/>
                <a:gd name="connsiteX7" fmla="*/ 301367 w 1362075"/>
                <a:gd name="connsiteY7" fmla="*/ 484333 h 1450130"/>
                <a:gd name="connsiteX8" fmla="*/ 320764 w 1362075"/>
                <a:gd name="connsiteY8" fmla="*/ 459764 h 1450130"/>
                <a:gd name="connsiteX9" fmla="*/ 319881 w 1362075"/>
                <a:gd name="connsiteY9" fmla="*/ 350835 h 1450130"/>
                <a:gd name="connsiteX10" fmla="*/ 305592 w 1362075"/>
                <a:gd name="connsiteY10" fmla="*/ 327024 h 1450130"/>
                <a:gd name="connsiteX11" fmla="*/ 321468 w 1362075"/>
                <a:gd name="connsiteY11" fmla="*/ 278607 h 1450130"/>
                <a:gd name="connsiteX12" fmla="*/ 354806 w 1362075"/>
                <a:gd name="connsiteY12" fmla="*/ 247650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81088 w 1362075"/>
                <a:gd name="connsiteY6" fmla="*/ 504862 h 1450130"/>
                <a:gd name="connsiteX7" fmla="*/ 301367 w 1362075"/>
                <a:gd name="connsiteY7" fmla="*/ 484333 h 1450130"/>
                <a:gd name="connsiteX8" fmla="*/ 320764 w 1362075"/>
                <a:gd name="connsiteY8" fmla="*/ 459764 h 1450130"/>
                <a:gd name="connsiteX9" fmla="*/ 319881 w 1362075"/>
                <a:gd name="connsiteY9" fmla="*/ 350835 h 1450130"/>
                <a:gd name="connsiteX10" fmla="*/ 305592 w 1362075"/>
                <a:gd name="connsiteY10" fmla="*/ 327024 h 1450130"/>
                <a:gd name="connsiteX11" fmla="*/ 321468 w 1362075"/>
                <a:gd name="connsiteY11" fmla="*/ 278607 h 1450130"/>
                <a:gd name="connsiteX12" fmla="*/ 354806 w 1362075"/>
                <a:gd name="connsiteY12" fmla="*/ 247650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301367 w 1362075"/>
                <a:gd name="connsiteY7" fmla="*/ 484333 h 1450130"/>
                <a:gd name="connsiteX8" fmla="*/ 320764 w 1362075"/>
                <a:gd name="connsiteY8" fmla="*/ 459764 h 1450130"/>
                <a:gd name="connsiteX9" fmla="*/ 319881 w 1362075"/>
                <a:gd name="connsiteY9" fmla="*/ 350835 h 1450130"/>
                <a:gd name="connsiteX10" fmla="*/ 305592 w 1362075"/>
                <a:gd name="connsiteY10" fmla="*/ 327024 h 1450130"/>
                <a:gd name="connsiteX11" fmla="*/ 321468 w 1362075"/>
                <a:gd name="connsiteY11" fmla="*/ 278607 h 1450130"/>
                <a:gd name="connsiteX12" fmla="*/ 354806 w 1362075"/>
                <a:gd name="connsiteY12" fmla="*/ 247650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320764 w 1362075"/>
                <a:gd name="connsiteY8" fmla="*/ 459764 h 1450130"/>
                <a:gd name="connsiteX9" fmla="*/ 319881 w 1362075"/>
                <a:gd name="connsiteY9" fmla="*/ 350835 h 1450130"/>
                <a:gd name="connsiteX10" fmla="*/ 305592 w 1362075"/>
                <a:gd name="connsiteY10" fmla="*/ 327024 h 1450130"/>
                <a:gd name="connsiteX11" fmla="*/ 321468 w 1362075"/>
                <a:gd name="connsiteY11" fmla="*/ 278607 h 1450130"/>
                <a:gd name="connsiteX12" fmla="*/ 354806 w 1362075"/>
                <a:gd name="connsiteY12" fmla="*/ 247650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319881 w 1362075"/>
                <a:gd name="connsiteY9" fmla="*/ 350835 h 1450130"/>
                <a:gd name="connsiteX10" fmla="*/ 305592 w 1362075"/>
                <a:gd name="connsiteY10" fmla="*/ 327024 h 1450130"/>
                <a:gd name="connsiteX11" fmla="*/ 321468 w 1362075"/>
                <a:gd name="connsiteY11" fmla="*/ 278607 h 1450130"/>
                <a:gd name="connsiteX12" fmla="*/ 354806 w 1362075"/>
                <a:gd name="connsiteY12" fmla="*/ 247650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305592 w 1362075"/>
                <a:gd name="connsiteY10" fmla="*/ 327024 h 1450130"/>
                <a:gd name="connsiteX11" fmla="*/ 321468 w 1362075"/>
                <a:gd name="connsiteY11" fmla="*/ 278607 h 1450130"/>
                <a:gd name="connsiteX12" fmla="*/ 354806 w 1362075"/>
                <a:gd name="connsiteY12" fmla="*/ 247650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321468 w 1362075"/>
                <a:gd name="connsiteY11" fmla="*/ 278607 h 1450130"/>
                <a:gd name="connsiteX12" fmla="*/ 354806 w 1362075"/>
                <a:gd name="connsiteY12" fmla="*/ 247650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54806 w 1362075"/>
                <a:gd name="connsiteY12" fmla="*/ 247650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827087 w 1362075"/>
                <a:gd name="connsiteY14" fmla="*/ 222249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6213 w 1362075"/>
                <a:gd name="connsiteY14" fmla="*/ 231847 h 1450130"/>
                <a:gd name="connsiteX15" fmla="*/ 1240631 w 1362075"/>
                <a:gd name="connsiteY15" fmla="*/ 238125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6213 w 1362075"/>
                <a:gd name="connsiteY14" fmla="*/ 231847 h 1450130"/>
                <a:gd name="connsiteX15" fmla="*/ 951588 w 1362075"/>
                <a:gd name="connsiteY15" fmla="*/ 250122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6213 w 1362075"/>
                <a:gd name="connsiteY14" fmla="*/ 231847 h 1450130"/>
                <a:gd name="connsiteX15" fmla="*/ 951588 w 1362075"/>
                <a:gd name="connsiteY15" fmla="*/ 250122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0122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0122 h 1450130"/>
                <a:gd name="connsiteX16" fmla="*/ 1317624 w 1362075"/>
                <a:gd name="connsiteY16" fmla="*/ 253205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0122 h 1450130"/>
                <a:gd name="connsiteX16" fmla="*/ 995860 w 1362075"/>
                <a:gd name="connsiteY16" fmla="*/ 272401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0122 h 1450130"/>
                <a:gd name="connsiteX16" fmla="*/ 995860 w 1362075"/>
                <a:gd name="connsiteY16" fmla="*/ 272401 h 1450130"/>
                <a:gd name="connsiteX17" fmla="*/ 1362075 w 1362075"/>
                <a:gd name="connsiteY17" fmla="*/ 304800 h 1450130"/>
                <a:gd name="connsiteX18" fmla="*/ 1352550 w 1362075"/>
                <a:gd name="connsiteY18" fmla="*/ 0 h 1450130"/>
                <a:gd name="connsiteX19" fmla="*/ 0 w 1362075"/>
                <a:gd name="connsiteY19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0122 h 1450130"/>
                <a:gd name="connsiteX16" fmla="*/ 995860 w 1362075"/>
                <a:gd name="connsiteY16" fmla="*/ 272401 h 1450130"/>
                <a:gd name="connsiteX17" fmla="*/ 1053041 w 1362075"/>
                <a:gd name="connsiteY17" fmla="*/ 286346 h 1450130"/>
                <a:gd name="connsiteX18" fmla="*/ 1362075 w 1362075"/>
                <a:gd name="connsiteY18" fmla="*/ 304800 h 1450130"/>
                <a:gd name="connsiteX19" fmla="*/ 1352550 w 1362075"/>
                <a:gd name="connsiteY19" fmla="*/ 0 h 1450130"/>
                <a:gd name="connsiteX20" fmla="*/ 0 w 1362075"/>
                <a:gd name="connsiteY20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0122 h 1450130"/>
                <a:gd name="connsiteX16" fmla="*/ 995860 w 1362075"/>
                <a:gd name="connsiteY16" fmla="*/ 272401 h 1450130"/>
                <a:gd name="connsiteX17" fmla="*/ 1060312 w 1362075"/>
                <a:gd name="connsiteY17" fmla="*/ 384727 h 1450130"/>
                <a:gd name="connsiteX18" fmla="*/ 1362075 w 1362075"/>
                <a:gd name="connsiteY18" fmla="*/ 304800 h 1450130"/>
                <a:gd name="connsiteX19" fmla="*/ 1352550 w 1362075"/>
                <a:gd name="connsiteY19" fmla="*/ 0 h 1450130"/>
                <a:gd name="connsiteX20" fmla="*/ 0 w 1362075"/>
                <a:gd name="connsiteY20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0122 h 1450130"/>
                <a:gd name="connsiteX16" fmla="*/ 995860 w 1362075"/>
                <a:gd name="connsiteY16" fmla="*/ 272401 h 1450130"/>
                <a:gd name="connsiteX17" fmla="*/ 1060312 w 1362075"/>
                <a:gd name="connsiteY17" fmla="*/ 384727 h 1450130"/>
                <a:gd name="connsiteX18" fmla="*/ 1362075 w 1362075"/>
                <a:gd name="connsiteY18" fmla="*/ 304800 h 1450130"/>
                <a:gd name="connsiteX19" fmla="*/ 1352550 w 1362075"/>
                <a:gd name="connsiteY19" fmla="*/ 0 h 1450130"/>
                <a:gd name="connsiteX20" fmla="*/ 0 w 1362075"/>
                <a:gd name="connsiteY20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0122 h 1450130"/>
                <a:gd name="connsiteX16" fmla="*/ 995860 w 1362075"/>
                <a:gd name="connsiteY16" fmla="*/ 272401 h 1450130"/>
                <a:gd name="connsiteX17" fmla="*/ 1018501 w 1362075"/>
                <a:gd name="connsiteY17" fmla="*/ 341535 h 1450130"/>
                <a:gd name="connsiteX18" fmla="*/ 1362075 w 1362075"/>
                <a:gd name="connsiteY18" fmla="*/ 304800 h 1450130"/>
                <a:gd name="connsiteX19" fmla="*/ 1352550 w 1362075"/>
                <a:gd name="connsiteY19" fmla="*/ 0 h 1450130"/>
                <a:gd name="connsiteX20" fmla="*/ 0 w 1362075"/>
                <a:gd name="connsiteY20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95860 w 1362075"/>
                <a:gd name="connsiteY16" fmla="*/ 272401 h 1450130"/>
                <a:gd name="connsiteX17" fmla="*/ 1018501 w 1362075"/>
                <a:gd name="connsiteY17" fmla="*/ 341535 h 1450130"/>
                <a:gd name="connsiteX18" fmla="*/ 1362075 w 1362075"/>
                <a:gd name="connsiteY18" fmla="*/ 304800 h 1450130"/>
                <a:gd name="connsiteX19" fmla="*/ 1352550 w 1362075"/>
                <a:gd name="connsiteY19" fmla="*/ 0 h 1450130"/>
                <a:gd name="connsiteX20" fmla="*/ 0 w 1362075"/>
                <a:gd name="connsiteY20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95860 w 1362075"/>
                <a:gd name="connsiteY16" fmla="*/ 272401 h 1450130"/>
                <a:gd name="connsiteX17" fmla="*/ 1018501 w 1362075"/>
                <a:gd name="connsiteY17" fmla="*/ 341535 h 1450130"/>
                <a:gd name="connsiteX18" fmla="*/ 1362075 w 1362075"/>
                <a:gd name="connsiteY18" fmla="*/ 304800 h 1450130"/>
                <a:gd name="connsiteX19" fmla="*/ 1352550 w 1362075"/>
                <a:gd name="connsiteY19" fmla="*/ 0 h 1450130"/>
                <a:gd name="connsiteX20" fmla="*/ 0 w 1362075"/>
                <a:gd name="connsiteY20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95860 w 1362075"/>
                <a:gd name="connsiteY16" fmla="*/ 272401 h 1450130"/>
                <a:gd name="connsiteX17" fmla="*/ 1018501 w 1362075"/>
                <a:gd name="connsiteY17" fmla="*/ 341535 h 1450130"/>
                <a:gd name="connsiteX18" fmla="*/ 1362075 w 1362075"/>
                <a:gd name="connsiteY18" fmla="*/ 304800 h 1450130"/>
                <a:gd name="connsiteX19" fmla="*/ 1352550 w 1362075"/>
                <a:gd name="connsiteY19" fmla="*/ 0 h 1450130"/>
                <a:gd name="connsiteX20" fmla="*/ 0 w 1362075"/>
                <a:gd name="connsiteY20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6771 w 1362075"/>
                <a:gd name="connsiteY16" fmla="*/ 267603 h 1450130"/>
                <a:gd name="connsiteX17" fmla="*/ 1018501 w 1362075"/>
                <a:gd name="connsiteY17" fmla="*/ 341535 h 1450130"/>
                <a:gd name="connsiteX18" fmla="*/ 1362075 w 1362075"/>
                <a:gd name="connsiteY18" fmla="*/ 304800 h 1450130"/>
                <a:gd name="connsiteX19" fmla="*/ 1352550 w 1362075"/>
                <a:gd name="connsiteY19" fmla="*/ 0 h 1450130"/>
                <a:gd name="connsiteX20" fmla="*/ 0 w 1362075"/>
                <a:gd name="connsiteY20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6771 w 1362075"/>
                <a:gd name="connsiteY16" fmla="*/ 267603 h 1450130"/>
                <a:gd name="connsiteX17" fmla="*/ 1018501 w 1362075"/>
                <a:gd name="connsiteY17" fmla="*/ 341535 h 1450130"/>
                <a:gd name="connsiteX18" fmla="*/ 1362075 w 1362075"/>
                <a:gd name="connsiteY18" fmla="*/ 304800 h 1450130"/>
                <a:gd name="connsiteX19" fmla="*/ 1352550 w 1362075"/>
                <a:gd name="connsiteY19" fmla="*/ 0 h 1450130"/>
                <a:gd name="connsiteX20" fmla="*/ 0 w 1362075"/>
                <a:gd name="connsiteY20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6771 w 1362075"/>
                <a:gd name="connsiteY16" fmla="*/ 267603 h 1450130"/>
                <a:gd name="connsiteX17" fmla="*/ 1018501 w 1362075"/>
                <a:gd name="connsiteY17" fmla="*/ 341535 h 1450130"/>
                <a:gd name="connsiteX18" fmla="*/ 1093034 w 1362075"/>
                <a:gd name="connsiteY18" fmla="*/ 343935 h 1450130"/>
                <a:gd name="connsiteX19" fmla="*/ 1362075 w 1362075"/>
                <a:gd name="connsiteY19" fmla="*/ 304800 h 1450130"/>
                <a:gd name="connsiteX20" fmla="*/ 1352550 w 1362075"/>
                <a:gd name="connsiteY20" fmla="*/ 0 h 1450130"/>
                <a:gd name="connsiteX21" fmla="*/ 0 w 1362075"/>
                <a:gd name="connsiteY21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6771 w 1362075"/>
                <a:gd name="connsiteY16" fmla="*/ 267603 h 1450130"/>
                <a:gd name="connsiteX17" fmla="*/ 1018501 w 1362075"/>
                <a:gd name="connsiteY17" fmla="*/ 341535 h 1450130"/>
                <a:gd name="connsiteX18" fmla="*/ 1093034 w 1362075"/>
                <a:gd name="connsiteY18" fmla="*/ 343935 h 1450130"/>
                <a:gd name="connsiteX19" fmla="*/ 1362075 w 1362075"/>
                <a:gd name="connsiteY19" fmla="*/ 304800 h 1450130"/>
                <a:gd name="connsiteX20" fmla="*/ 1352550 w 1362075"/>
                <a:gd name="connsiteY20" fmla="*/ 0 h 1450130"/>
                <a:gd name="connsiteX21" fmla="*/ 0 w 1362075"/>
                <a:gd name="connsiteY21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6771 w 1362075"/>
                <a:gd name="connsiteY16" fmla="*/ 267603 h 1450130"/>
                <a:gd name="connsiteX17" fmla="*/ 1018501 w 1362075"/>
                <a:gd name="connsiteY17" fmla="*/ 341535 h 1450130"/>
                <a:gd name="connsiteX18" fmla="*/ 1013047 w 1362075"/>
                <a:gd name="connsiteY18" fmla="*/ 367931 h 1450130"/>
                <a:gd name="connsiteX19" fmla="*/ 1362075 w 1362075"/>
                <a:gd name="connsiteY19" fmla="*/ 304800 h 1450130"/>
                <a:gd name="connsiteX20" fmla="*/ 1352550 w 1362075"/>
                <a:gd name="connsiteY20" fmla="*/ 0 h 1450130"/>
                <a:gd name="connsiteX21" fmla="*/ 0 w 1362075"/>
                <a:gd name="connsiteY21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6771 w 1362075"/>
                <a:gd name="connsiteY16" fmla="*/ 267603 h 1450130"/>
                <a:gd name="connsiteX17" fmla="*/ 1018501 w 1362075"/>
                <a:gd name="connsiteY17" fmla="*/ 341535 h 1450130"/>
                <a:gd name="connsiteX18" fmla="*/ 1013047 w 1362075"/>
                <a:gd name="connsiteY18" fmla="*/ 367931 h 1450130"/>
                <a:gd name="connsiteX19" fmla="*/ 1362075 w 1362075"/>
                <a:gd name="connsiteY19" fmla="*/ 304800 h 1450130"/>
                <a:gd name="connsiteX20" fmla="*/ 1352550 w 1362075"/>
                <a:gd name="connsiteY20" fmla="*/ 0 h 1450130"/>
                <a:gd name="connsiteX21" fmla="*/ 0 w 1362075"/>
                <a:gd name="connsiteY21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6771 w 1362075"/>
                <a:gd name="connsiteY16" fmla="*/ 2676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362075 w 1362075"/>
                <a:gd name="connsiteY19" fmla="*/ 304800 h 1450130"/>
                <a:gd name="connsiteX20" fmla="*/ 1352550 w 1362075"/>
                <a:gd name="connsiteY20" fmla="*/ 0 h 1450130"/>
                <a:gd name="connsiteX21" fmla="*/ 0 w 1362075"/>
                <a:gd name="connsiteY21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362075 w 1362075"/>
                <a:gd name="connsiteY19" fmla="*/ 304800 h 1450130"/>
                <a:gd name="connsiteX20" fmla="*/ 1352550 w 1362075"/>
                <a:gd name="connsiteY20" fmla="*/ 0 h 1450130"/>
                <a:gd name="connsiteX21" fmla="*/ 0 w 1362075"/>
                <a:gd name="connsiteY21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362075 w 1362075"/>
                <a:gd name="connsiteY19" fmla="*/ 304800 h 1450130"/>
                <a:gd name="connsiteX20" fmla="*/ 1352550 w 1362075"/>
                <a:gd name="connsiteY20" fmla="*/ 0 h 1450130"/>
                <a:gd name="connsiteX21" fmla="*/ 0 w 1362075"/>
                <a:gd name="connsiteY21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167568 w 1362075"/>
                <a:gd name="connsiteY19" fmla="*/ 35833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167568 w 1362075"/>
                <a:gd name="connsiteY19" fmla="*/ 35833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003959 w 1362075"/>
                <a:gd name="connsiteY19" fmla="*/ 46631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003959 w 1362075"/>
                <a:gd name="connsiteY19" fmla="*/ 46631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003959 w 1362075"/>
                <a:gd name="connsiteY19" fmla="*/ 46631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003959 w 1362075"/>
                <a:gd name="connsiteY19" fmla="*/ 46631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003959 w 1362075"/>
                <a:gd name="connsiteY19" fmla="*/ 46631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003959 w 1362075"/>
                <a:gd name="connsiteY19" fmla="*/ 46631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003959 w 1362075"/>
                <a:gd name="connsiteY19" fmla="*/ 46631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003959 w 1362075"/>
                <a:gd name="connsiteY19" fmla="*/ 46631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62075"/>
                <a:gd name="connsiteY0" fmla="*/ 0 h 1450130"/>
                <a:gd name="connsiteX1" fmla="*/ 30622 w 1362075"/>
                <a:gd name="connsiteY1" fmla="*/ 1444719 h 1450130"/>
                <a:gd name="connsiteX2" fmla="*/ 227534 w 1362075"/>
                <a:gd name="connsiteY2" fmla="*/ 1450130 h 1450130"/>
                <a:gd name="connsiteX3" fmla="*/ 221377 w 1362075"/>
                <a:gd name="connsiteY3" fmla="*/ 1130987 h 1450130"/>
                <a:gd name="connsiteX4" fmla="*/ 198144 w 1362075"/>
                <a:gd name="connsiteY4" fmla="*/ 1111182 h 1450130"/>
                <a:gd name="connsiteX5" fmla="*/ 191256 w 1362075"/>
                <a:gd name="connsiteY5" fmla="*/ 510087 h 1450130"/>
                <a:gd name="connsiteX6" fmla="*/ 219279 w 1362075"/>
                <a:gd name="connsiteY6" fmla="*/ 478466 h 1450130"/>
                <a:gd name="connsiteX7" fmla="*/ 232288 w 1362075"/>
                <a:gd name="connsiteY7" fmla="*/ 445940 h 1450130"/>
                <a:gd name="connsiteX8" fmla="*/ 233506 w 1362075"/>
                <a:gd name="connsiteY8" fmla="*/ 354183 h 1450130"/>
                <a:gd name="connsiteX9" fmla="*/ 216262 w 1362075"/>
                <a:gd name="connsiteY9" fmla="*/ 343637 h 1450130"/>
                <a:gd name="connsiteX10" fmla="*/ 241966 w 1362075"/>
                <a:gd name="connsiteY10" fmla="*/ 283832 h 1450130"/>
                <a:gd name="connsiteX11" fmla="*/ 270567 w 1362075"/>
                <a:gd name="connsiteY11" fmla="*/ 237815 h 1450130"/>
                <a:gd name="connsiteX12" fmla="*/ 349352 w 1362075"/>
                <a:gd name="connsiteY12" fmla="*/ 230853 h 1450130"/>
                <a:gd name="connsiteX13" fmla="*/ 405606 w 1362075"/>
                <a:gd name="connsiteY13" fmla="*/ 227011 h 1450130"/>
                <a:gd name="connsiteX14" fmla="*/ 619849 w 1362075"/>
                <a:gd name="connsiteY14" fmla="*/ 224648 h 1450130"/>
                <a:gd name="connsiteX15" fmla="*/ 951588 w 1362075"/>
                <a:gd name="connsiteY15" fmla="*/ 252521 h 1450130"/>
                <a:gd name="connsiteX16" fmla="*/ 984953 w 1362075"/>
                <a:gd name="connsiteY16" fmla="*/ 262803 h 1450130"/>
                <a:gd name="connsiteX17" fmla="*/ 1011229 w 1362075"/>
                <a:gd name="connsiteY17" fmla="*/ 329536 h 1450130"/>
                <a:gd name="connsiteX18" fmla="*/ 1013047 w 1362075"/>
                <a:gd name="connsiteY18" fmla="*/ 367931 h 1450130"/>
                <a:gd name="connsiteX19" fmla="*/ 1003959 w 1362075"/>
                <a:gd name="connsiteY19" fmla="*/ 466312 h 1450130"/>
                <a:gd name="connsiteX20" fmla="*/ 1362075 w 1362075"/>
                <a:gd name="connsiteY20" fmla="*/ 304800 h 1450130"/>
                <a:gd name="connsiteX21" fmla="*/ 1352550 w 1362075"/>
                <a:gd name="connsiteY21" fmla="*/ 0 h 1450130"/>
                <a:gd name="connsiteX22" fmla="*/ 0 w 1362075"/>
                <a:gd name="connsiteY22" fmla="*/ 0 h 1450130"/>
                <a:gd name="connsiteX0" fmla="*/ 0 w 1352550"/>
                <a:gd name="connsiteY0" fmla="*/ 0 h 1450130"/>
                <a:gd name="connsiteX1" fmla="*/ 30622 w 1352550"/>
                <a:gd name="connsiteY1" fmla="*/ 1444719 h 1450130"/>
                <a:gd name="connsiteX2" fmla="*/ 227534 w 1352550"/>
                <a:gd name="connsiteY2" fmla="*/ 1450130 h 1450130"/>
                <a:gd name="connsiteX3" fmla="*/ 221377 w 1352550"/>
                <a:gd name="connsiteY3" fmla="*/ 1130987 h 1450130"/>
                <a:gd name="connsiteX4" fmla="*/ 198144 w 1352550"/>
                <a:gd name="connsiteY4" fmla="*/ 1111182 h 1450130"/>
                <a:gd name="connsiteX5" fmla="*/ 191256 w 1352550"/>
                <a:gd name="connsiteY5" fmla="*/ 510087 h 1450130"/>
                <a:gd name="connsiteX6" fmla="*/ 219279 w 1352550"/>
                <a:gd name="connsiteY6" fmla="*/ 478466 h 1450130"/>
                <a:gd name="connsiteX7" fmla="*/ 232288 w 1352550"/>
                <a:gd name="connsiteY7" fmla="*/ 445940 h 1450130"/>
                <a:gd name="connsiteX8" fmla="*/ 233506 w 1352550"/>
                <a:gd name="connsiteY8" fmla="*/ 354183 h 1450130"/>
                <a:gd name="connsiteX9" fmla="*/ 216262 w 1352550"/>
                <a:gd name="connsiteY9" fmla="*/ 343637 h 1450130"/>
                <a:gd name="connsiteX10" fmla="*/ 241966 w 1352550"/>
                <a:gd name="connsiteY10" fmla="*/ 283832 h 1450130"/>
                <a:gd name="connsiteX11" fmla="*/ 270567 w 1352550"/>
                <a:gd name="connsiteY11" fmla="*/ 237815 h 1450130"/>
                <a:gd name="connsiteX12" fmla="*/ 349352 w 1352550"/>
                <a:gd name="connsiteY12" fmla="*/ 230853 h 1450130"/>
                <a:gd name="connsiteX13" fmla="*/ 405606 w 1352550"/>
                <a:gd name="connsiteY13" fmla="*/ 227011 h 1450130"/>
                <a:gd name="connsiteX14" fmla="*/ 619849 w 1352550"/>
                <a:gd name="connsiteY14" fmla="*/ 224648 h 1450130"/>
                <a:gd name="connsiteX15" fmla="*/ 951588 w 1352550"/>
                <a:gd name="connsiteY15" fmla="*/ 252521 h 1450130"/>
                <a:gd name="connsiteX16" fmla="*/ 984953 w 1352550"/>
                <a:gd name="connsiteY16" fmla="*/ 262803 h 1450130"/>
                <a:gd name="connsiteX17" fmla="*/ 1011229 w 1352550"/>
                <a:gd name="connsiteY17" fmla="*/ 329536 h 1450130"/>
                <a:gd name="connsiteX18" fmla="*/ 1013047 w 1352550"/>
                <a:gd name="connsiteY18" fmla="*/ 367931 h 1450130"/>
                <a:gd name="connsiteX19" fmla="*/ 1003959 w 1352550"/>
                <a:gd name="connsiteY19" fmla="*/ 466312 h 1450130"/>
                <a:gd name="connsiteX20" fmla="*/ 1167561 w 1352550"/>
                <a:gd name="connsiteY20" fmla="*/ 1387000 h 1450130"/>
                <a:gd name="connsiteX21" fmla="*/ 1352550 w 1352550"/>
                <a:gd name="connsiteY21" fmla="*/ 0 h 1450130"/>
                <a:gd name="connsiteX22" fmla="*/ 0 w 1352550"/>
                <a:gd name="connsiteY22" fmla="*/ 0 h 1450130"/>
                <a:gd name="connsiteX0" fmla="*/ 0 w 1352550"/>
                <a:gd name="connsiteY0" fmla="*/ 0 h 1450130"/>
                <a:gd name="connsiteX1" fmla="*/ 30622 w 1352550"/>
                <a:gd name="connsiteY1" fmla="*/ 1444719 h 1450130"/>
                <a:gd name="connsiteX2" fmla="*/ 227534 w 1352550"/>
                <a:gd name="connsiteY2" fmla="*/ 1450130 h 1450130"/>
                <a:gd name="connsiteX3" fmla="*/ 221377 w 1352550"/>
                <a:gd name="connsiteY3" fmla="*/ 1130987 h 1450130"/>
                <a:gd name="connsiteX4" fmla="*/ 198144 w 1352550"/>
                <a:gd name="connsiteY4" fmla="*/ 1111182 h 1450130"/>
                <a:gd name="connsiteX5" fmla="*/ 191256 w 1352550"/>
                <a:gd name="connsiteY5" fmla="*/ 510087 h 1450130"/>
                <a:gd name="connsiteX6" fmla="*/ 219279 w 1352550"/>
                <a:gd name="connsiteY6" fmla="*/ 478466 h 1450130"/>
                <a:gd name="connsiteX7" fmla="*/ 232288 w 1352550"/>
                <a:gd name="connsiteY7" fmla="*/ 445940 h 1450130"/>
                <a:gd name="connsiteX8" fmla="*/ 233506 w 1352550"/>
                <a:gd name="connsiteY8" fmla="*/ 354183 h 1450130"/>
                <a:gd name="connsiteX9" fmla="*/ 216262 w 1352550"/>
                <a:gd name="connsiteY9" fmla="*/ 343637 h 1450130"/>
                <a:gd name="connsiteX10" fmla="*/ 241966 w 1352550"/>
                <a:gd name="connsiteY10" fmla="*/ 283832 h 1450130"/>
                <a:gd name="connsiteX11" fmla="*/ 270567 w 1352550"/>
                <a:gd name="connsiteY11" fmla="*/ 237815 h 1450130"/>
                <a:gd name="connsiteX12" fmla="*/ 349352 w 1352550"/>
                <a:gd name="connsiteY12" fmla="*/ 230853 h 1450130"/>
                <a:gd name="connsiteX13" fmla="*/ 405606 w 1352550"/>
                <a:gd name="connsiteY13" fmla="*/ 227011 h 1450130"/>
                <a:gd name="connsiteX14" fmla="*/ 619849 w 1352550"/>
                <a:gd name="connsiteY14" fmla="*/ 224648 h 1450130"/>
                <a:gd name="connsiteX15" fmla="*/ 951588 w 1352550"/>
                <a:gd name="connsiteY15" fmla="*/ 252521 h 1450130"/>
                <a:gd name="connsiteX16" fmla="*/ 984953 w 1352550"/>
                <a:gd name="connsiteY16" fmla="*/ 262803 h 1450130"/>
                <a:gd name="connsiteX17" fmla="*/ 1011229 w 1352550"/>
                <a:gd name="connsiteY17" fmla="*/ 329536 h 1450130"/>
                <a:gd name="connsiteX18" fmla="*/ 1013047 w 1352550"/>
                <a:gd name="connsiteY18" fmla="*/ 367931 h 1450130"/>
                <a:gd name="connsiteX19" fmla="*/ 1003959 w 1352550"/>
                <a:gd name="connsiteY19" fmla="*/ 466312 h 1450130"/>
                <a:gd name="connsiteX20" fmla="*/ 1167561 w 1352550"/>
                <a:gd name="connsiteY20" fmla="*/ 1387000 h 1450130"/>
                <a:gd name="connsiteX21" fmla="*/ 1176657 w 1352550"/>
                <a:gd name="connsiteY21" fmla="*/ 1303757 h 1450130"/>
                <a:gd name="connsiteX22" fmla="*/ 1352550 w 1352550"/>
                <a:gd name="connsiteY22" fmla="*/ 0 h 1450130"/>
                <a:gd name="connsiteX23" fmla="*/ 0 w 1352550"/>
                <a:gd name="connsiteY23" fmla="*/ 0 h 1450130"/>
                <a:gd name="connsiteX0" fmla="*/ 0 w 1352550"/>
                <a:gd name="connsiteY0" fmla="*/ 0 h 1450130"/>
                <a:gd name="connsiteX1" fmla="*/ 30622 w 1352550"/>
                <a:gd name="connsiteY1" fmla="*/ 1444719 h 1450130"/>
                <a:gd name="connsiteX2" fmla="*/ 227534 w 1352550"/>
                <a:gd name="connsiteY2" fmla="*/ 1450130 h 1450130"/>
                <a:gd name="connsiteX3" fmla="*/ 221377 w 1352550"/>
                <a:gd name="connsiteY3" fmla="*/ 1130987 h 1450130"/>
                <a:gd name="connsiteX4" fmla="*/ 198144 w 1352550"/>
                <a:gd name="connsiteY4" fmla="*/ 1111182 h 1450130"/>
                <a:gd name="connsiteX5" fmla="*/ 191256 w 1352550"/>
                <a:gd name="connsiteY5" fmla="*/ 510087 h 1450130"/>
                <a:gd name="connsiteX6" fmla="*/ 219279 w 1352550"/>
                <a:gd name="connsiteY6" fmla="*/ 478466 h 1450130"/>
                <a:gd name="connsiteX7" fmla="*/ 232288 w 1352550"/>
                <a:gd name="connsiteY7" fmla="*/ 445940 h 1450130"/>
                <a:gd name="connsiteX8" fmla="*/ 233506 w 1352550"/>
                <a:gd name="connsiteY8" fmla="*/ 354183 h 1450130"/>
                <a:gd name="connsiteX9" fmla="*/ 216262 w 1352550"/>
                <a:gd name="connsiteY9" fmla="*/ 343637 h 1450130"/>
                <a:gd name="connsiteX10" fmla="*/ 241966 w 1352550"/>
                <a:gd name="connsiteY10" fmla="*/ 283832 h 1450130"/>
                <a:gd name="connsiteX11" fmla="*/ 270567 w 1352550"/>
                <a:gd name="connsiteY11" fmla="*/ 237815 h 1450130"/>
                <a:gd name="connsiteX12" fmla="*/ 349352 w 1352550"/>
                <a:gd name="connsiteY12" fmla="*/ 230853 h 1450130"/>
                <a:gd name="connsiteX13" fmla="*/ 405606 w 1352550"/>
                <a:gd name="connsiteY13" fmla="*/ 227011 h 1450130"/>
                <a:gd name="connsiteX14" fmla="*/ 619849 w 1352550"/>
                <a:gd name="connsiteY14" fmla="*/ 224648 h 1450130"/>
                <a:gd name="connsiteX15" fmla="*/ 951588 w 1352550"/>
                <a:gd name="connsiteY15" fmla="*/ 252521 h 1450130"/>
                <a:gd name="connsiteX16" fmla="*/ 984953 w 1352550"/>
                <a:gd name="connsiteY16" fmla="*/ 262803 h 1450130"/>
                <a:gd name="connsiteX17" fmla="*/ 1011229 w 1352550"/>
                <a:gd name="connsiteY17" fmla="*/ 329536 h 1450130"/>
                <a:gd name="connsiteX18" fmla="*/ 1013047 w 1352550"/>
                <a:gd name="connsiteY18" fmla="*/ 367931 h 1450130"/>
                <a:gd name="connsiteX19" fmla="*/ 1003959 w 1352550"/>
                <a:gd name="connsiteY19" fmla="*/ 466312 h 1450130"/>
                <a:gd name="connsiteX20" fmla="*/ 1167561 w 1352550"/>
                <a:gd name="connsiteY20" fmla="*/ 1387000 h 1450130"/>
                <a:gd name="connsiteX21" fmla="*/ 1202108 w 1352550"/>
                <a:gd name="connsiteY21" fmla="*/ 1162183 h 1450130"/>
                <a:gd name="connsiteX22" fmla="*/ 1352550 w 1352550"/>
                <a:gd name="connsiteY22" fmla="*/ 0 h 1450130"/>
                <a:gd name="connsiteX23" fmla="*/ 0 w 1352550"/>
                <a:gd name="connsiteY23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66312 h 1450130"/>
                <a:gd name="connsiteX20" fmla="*/ 1167561 w 1205302"/>
                <a:gd name="connsiteY20" fmla="*/ 1387000 h 1450130"/>
                <a:gd name="connsiteX21" fmla="*/ 1202108 w 1205302"/>
                <a:gd name="connsiteY21" fmla="*/ 1162183 h 1450130"/>
                <a:gd name="connsiteX22" fmla="*/ 1205302 w 1205302"/>
                <a:gd name="connsiteY22" fmla="*/ 11998 h 1450130"/>
                <a:gd name="connsiteX23" fmla="*/ 0 w 1205302"/>
                <a:gd name="connsiteY23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66312 h 1450130"/>
                <a:gd name="connsiteX20" fmla="*/ 1073039 w 1205302"/>
                <a:gd name="connsiteY20" fmla="*/ 744661 h 1450130"/>
                <a:gd name="connsiteX21" fmla="*/ 1167561 w 1205302"/>
                <a:gd name="connsiteY21" fmla="*/ 1387000 h 1450130"/>
                <a:gd name="connsiteX22" fmla="*/ 1202108 w 1205302"/>
                <a:gd name="connsiteY22" fmla="*/ 1162183 h 1450130"/>
                <a:gd name="connsiteX23" fmla="*/ 1205302 w 1205302"/>
                <a:gd name="connsiteY23" fmla="*/ 11998 h 1450130"/>
                <a:gd name="connsiteX24" fmla="*/ 0 w 1205302"/>
                <a:gd name="connsiteY24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66312 h 1450130"/>
                <a:gd name="connsiteX20" fmla="*/ 1073039 w 1205302"/>
                <a:gd name="connsiteY20" fmla="*/ 744661 h 1450130"/>
                <a:gd name="connsiteX21" fmla="*/ 1167561 w 1205302"/>
                <a:gd name="connsiteY21" fmla="*/ 1387000 h 1450130"/>
                <a:gd name="connsiteX22" fmla="*/ 1202108 w 1205302"/>
                <a:gd name="connsiteY22" fmla="*/ 1162183 h 1450130"/>
                <a:gd name="connsiteX23" fmla="*/ 1205302 w 1205302"/>
                <a:gd name="connsiteY23" fmla="*/ 11998 h 1450130"/>
                <a:gd name="connsiteX24" fmla="*/ 0 w 1205302"/>
                <a:gd name="connsiteY24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66312 h 1450130"/>
                <a:gd name="connsiteX20" fmla="*/ 1047588 w 1205302"/>
                <a:gd name="connsiteY20" fmla="*/ 523902 h 1450130"/>
                <a:gd name="connsiteX21" fmla="*/ 1167561 w 1205302"/>
                <a:gd name="connsiteY21" fmla="*/ 1387000 h 1450130"/>
                <a:gd name="connsiteX22" fmla="*/ 1202108 w 1205302"/>
                <a:gd name="connsiteY22" fmla="*/ 1162183 h 1450130"/>
                <a:gd name="connsiteX23" fmla="*/ 1205302 w 1205302"/>
                <a:gd name="connsiteY23" fmla="*/ 11998 h 1450130"/>
                <a:gd name="connsiteX24" fmla="*/ 0 w 1205302"/>
                <a:gd name="connsiteY24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167561 w 1205302"/>
                <a:gd name="connsiteY21" fmla="*/ 1387000 h 1450130"/>
                <a:gd name="connsiteX22" fmla="*/ 1202108 w 1205302"/>
                <a:gd name="connsiteY22" fmla="*/ 1162183 h 1450130"/>
                <a:gd name="connsiteX23" fmla="*/ 1205302 w 1205302"/>
                <a:gd name="connsiteY23" fmla="*/ 11998 h 1450130"/>
                <a:gd name="connsiteX24" fmla="*/ 0 w 1205302"/>
                <a:gd name="connsiteY24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167561 w 1205302"/>
                <a:gd name="connsiteY21" fmla="*/ 1387000 h 1450130"/>
                <a:gd name="connsiteX22" fmla="*/ 1202108 w 1205302"/>
                <a:gd name="connsiteY22" fmla="*/ 1162183 h 1450130"/>
                <a:gd name="connsiteX23" fmla="*/ 1205302 w 1205302"/>
                <a:gd name="connsiteY23" fmla="*/ 11998 h 1450130"/>
                <a:gd name="connsiteX24" fmla="*/ 0 w 1205302"/>
                <a:gd name="connsiteY24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74856 w 1205302"/>
                <a:gd name="connsiteY21" fmla="*/ 699069 h 1450130"/>
                <a:gd name="connsiteX22" fmla="*/ 1167561 w 1205302"/>
                <a:gd name="connsiteY22" fmla="*/ 1387000 h 1450130"/>
                <a:gd name="connsiteX23" fmla="*/ 1202108 w 1205302"/>
                <a:gd name="connsiteY23" fmla="*/ 1162183 h 1450130"/>
                <a:gd name="connsiteX24" fmla="*/ 1205302 w 1205302"/>
                <a:gd name="connsiteY24" fmla="*/ 11998 h 1450130"/>
                <a:gd name="connsiteX25" fmla="*/ 0 w 1205302"/>
                <a:gd name="connsiteY25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7587 w 1205302"/>
                <a:gd name="connsiteY21" fmla="*/ 703869 h 1450130"/>
                <a:gd name="connsiteX22" fmla="*/ 1167561 w 1205302"/>
                <a:gd name="connsiteY22" fmla="*/ 1387000 h 1450130"/>
                <a:gd name="connsiteX23" fmla="*/ 1202108 w 1205302"/>
                <a:gd name="connsiteY23" fmla="*/ 1162183 h 1450130"/>
                <a:gd name="connsiteX24" fmla="*/ 1205302 w 1205302"/>
                <a:gd name="connsiteY24" fmla="*/ 11998 h 1450130"/>
                <a:gd name="connsiteX25" fmla="*/ 0 w 1205302"/>
                <a:gd name="connsiteY25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7587 w 1205302"/>
                <a:gd name="connsiteY21" fmla="*/ 703869 h 1450130"/>
                <a:gd name="connsiteX22" fmla="*/ 1167561 w 1205302"/>
                <a:gd name="connsiteY22" fmla="*/ 1387000 h 1450130"/>
                <a:gd name="connsiteX23" fmla="*/ 1202108 w 1205302"/>
                <a:gd name="connsiteY23" fmla="*/ 1162183 h 1450130"/>
                <a:gd name="connsiteX24" fmla="*/ 1205302 w 1205302"/>
                <a:gd name="connsiteY24" fmla="*/ 11998 h 1450130"/>
                <a:gd name="connsiteX25" fmla="*/ 0 w 1205302"/>
                <a:gd name="connsiteY25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7587 w 1205302"/>
                <a:gd name="connsiteY21" fmla="*/ 703869 h 1450130"/>
                <a:gd name="connsiteX22" fmla="*/ 1167561 w 1205302"/>
                <a:gd name="connsiteY22" fmla="*/ 1387000 h 1450130"/>
                <a:gd name="connsiteX23" fmla="*/ 1202108 w 1205302"/>
                <a:gd name="connsiteY23" fmla="*/ 1162183 h 1450130"/>
                <a:gd name="connsiteX24" fmla="*/ 1205302 w 1205302"/>
                <a:gd name="connsiteY24" fmla="*/ 11998 h 1450130"/>
                <a:gd name="connsiteX25" fmla="*/ 0 w 1205302"/>
                <a:gd name="connsiteY25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7587 w 1205302"/>
                <a:gd name="connsiteY21" fmla="*/ 703869 h 1450130"/>
                <a:gd name="connsiteX22" fmla="*/ 1080310 w 1205302"/>
                <a:gd name="connsiteY22" fmla="*/ 972618 h 1450130"/>
                <a:gd name="connsiteX23" fmla="*/ 1167561 w 1205302"/>
                <a:gd name="connsiteY23" fmla="*/ 1387000 h 1450130"/>
                <a:gd name="connsiteX24" fmla="*/ 1202108 w 1205302"/>
                <a:gd name="connsiteY24" fmla="*/ 1162183 h 1450130"/>
                <a:gd name="connsiteX25" fmla="*/ 1205302 w 1205302"/>
                <a:gd name="connsiteY25" fmla="*/ 11998 h 1450130"/>
                <a:gd name="connsiteX26" fmla="*/ 0 w 1205302"/>
                <a:gd name="connsiteY26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7587 w 1205302"/>
                <a:gd name="connsiteY21" fmla="*/ 703869 h 1450130"/>
                <a:gd name="connsiteX22" fmla="*/ 1042134 w 1205302"/>
                <a:gd name="connsiteY22" fmla="*/ 1001413 h 1450130"/>
                <a:gd name="connsiteX23" fmla="*/ 1167561 w 1205302"/>
                <a:gd name="connsiteY23" fmla="*/ 1387000 h 1450130"/>
                <a:gd name="connsiteX24" fmla="*/ 1202108 w 1205302"/>
                <a:gd name="connsiteY24" fmla="*/ 1162183 h 1450130"/>
                <a:gd name="connsiteX25" fmla="*/ 1205302 w 1205302"/>
                <a:gd name="connsiteY25" fmla="*/ 11998 h 1450130"/>
                <a:gd name="connsiteX26" fmla="*/ 0 w 1205302"/>
                <a:gd name="connsiteY26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7587 w 1205302"/>
                <a:gd name="connsiteY21" fmla="*/ 703869 h 1450130"/>
                <a:gd name="connsiteX22" fmla="*/ 1042134 w 1205302"/>
                <a:gd name="connsiteY22" fmla="*/ 1001413 h 1450130"/>
                <a:gd name="connsiteX23" fmla="*/ 1167561 w 1205302"/>
                <a:gd name="connsiteY23" fmla="*/ 1387000 h 1450130"/>
                <a:gd name="connsiteX24" fmla="*/ 1202108 w 1205302"/>
                <a:gd name="connsiteY24" fmla="*/ 1162183 h 1450130"/>
                <a:gd name="connsiteX25" fmla="*/ 1205302 w 1205302"/>
                <a:gd name="connsiteY25" fmla="*/ 11998 h 1450130"/>
                <a:gd name="connsiteX26" fmla="*/ 0 w 1205302"/>
                <a:gd name="connsiteY26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7587 w 1205302"/>
                <a:gd name="connsiteY21" fmla="*/ 703869 h 1450130"/>
                <a:gd name="connsiteX22" fmla="*/ 1042134 w 1205302"/>
                <a:gd name="connsiteY22" fmla="*/ 1001413 h 1450130"/>
                <a:gd name="connsiteX23" fmla="*/ 1167561 w 1205302"/>
                <a:gd name="connsiteY23" fmla="*/ 1387000 h 1450130"/>
                <a:gd name="connsiteX24" fmla="*/ 1202108 w 1205302"/>
                <a:gd name="connsiteY24" fmla="*/ 1162183 h 1450130"/>
                <a:gd name="connsiteX25" fmla="*/ 1205302 w 1205302"/>
                <a:gd name="connsiteY25" fmla="*/ 11998 h 1450130"/>
                <a:gd name="connsiteX26" fmla="*/ 0 w 1205302"/>
                <a:gd name="connsiteY26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7587 w 1205302"/>
                <a:gd name="connsiteY21" fmla="*/ 703869 h 1450130"/>
                <a:gd name="connsiteX22" fmla="*/ 1020320 w 1205302"/>
                <a:gd name="connsiteY22" fmla="*/ 1159784 h 1450130"/>
                <a:gd name="connsiteX23" fmla="*/ 1167561 w 1205302"/>
                <a:gd name="connsiteY23" fmla="*/ 1387000 h 1450130"/>
                <a:gd name="connsiteX24" fmla="*/ 1202108 w 1205302"/>
                <a:gd name="connsiteY24" fmla="*/ 1162183 h 1450130"/>
                <a:gd name="connsiteX25" fmla="*/ 1205302 w 1205302"/>
                <a:gd name="connsiteY25" fmla="*/ 11998 h 1450130"/>
                <a:gd name="connsiteX26" fmla="*/ 0 w 1205302"/>
                <a:gd name="connsiteY26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0316 w 1205302"/>
                <a:gd name="connsiteY21" fmla="*/ 1102195 h 1450130"/>
                <a:gd name="connsiteX22" fmla="*/ 1020320 w 1205302"/>
                <a:gd name="connsiteY22" fmla="*/ 1159784 h 1450130"/>
                <a:gd name="connsiteX23" fmla="*/ 1167561 w 1205302"/>
                <a:gd name="connsiteY23" fmla="*/ 1387000 h 1450130"/>
                <a:gd name="connsiteX24" fmla="*/ 1202108 w 1205302"/>
                <a:gd name="connsiteY24" fmla="*/ 1162183 h 1450130"/>
                <a:gd name="connsiteX25" fmla="*/ 1205302 w 1205302"/>
                <a:gd name="connsiteY25" fmla="*/ 11998 h 1450130"/>
                <a:gd name="connsiteX26" fmla="*/ 0 w 1205302"/>
                <a:gd name="connsiteY26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0316 w 1205302"/>
                <a:gd name="connsiteY21" fmla="*/ 1102195 h 1450130"/>
                <a:gd name="connsiteX22" fmla="*/ 1020320 w 1205302"/>
                <a:gd name="connsiteY22" fmla="*/ 1159784 h 1450130"/>
                <a:gd name="connsiteX23" fmla="*/ 1167561 w 1205302"/>
                <a:gd name="connsiteY23" fmla="*/ 1387000 h 1450130"/>
                <a:gd name="connsiteX24" fmla="*/ 1202108 w 1205302"/>
                <a:gd name="connsiteY24" fmla="*/ 1162183 h 1450130"/>
                <a:gd name="connsiteX25" fmla="*/ 1205302 w 1205302"/>
                <a:gd name="connsiteY25" fmla="*/ 11998 h 1450130"/>
                <a:gd name="connsiteX26" fmla="*/ 0 w 1205302"/>
                <a:gd name="connsiteY26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0316 w 1205302"/>
                <a:gd name="connsiteY21" fmla="*/ 1102195 h 1450130"/>
                <a:gd name="connsiteX22" fmla="*/ 1020320 w 1205302"/>
                <a:gd name="connsiteY22" fmla="*/ 1159784 h 1450130"/>
                <a:gd name="connsiteX23" fmla="*/ 1167561 w 1205302"/>
                <a:gd name="connsiteY23" fmla="*/ 1387000 h 1450130"/>
                <a:gd name="connsiteX24" fmla="*/ 1202108 w 1205302"/>
                <a:gd name="connsiteY24" fmla="*/ 1162183 h 1450130"/>
                <a:gd name="connsiteX25" fmla="*/ 1205302 w 1205302"/>
                <a:gd name="connsiteY25" fmla="*/ 11998 h 1450130"/>
                <a:gd name="connsiteX26" fmla="*/ 0 w 1205302"/>
                <a:gd name="connsiteY26" fmla="*/ 0 h 1450130"/>
                <a:gd name="connsiteX0" fmla="*/ 0 w 1205302"/>
                <a:gd name="connsiteY0" fmla="*/ 0 h 1450130"/>
                <a:gd name="connsiteX1" fmla="*/ 30622 w 1205302"/>
                <a:gd name="connsiteY1" fmla="*/ 1444719 h 1450130"/>
                <a:gd name="connsiteX2" fmla="*/ 227534 w 1205302"/>
                <a:gd name="connsiteY2" fmla="*/ 1450130 h 1450130"/>
                <a:gd name="connsiteX3" fmla="*/ 221377 w 1205302"/>
                <a:gd name="connsiteY3" fmla="*/ 1130987 h 1450130"/>
                <a:gd name="connsiteX4" fmla="*/ 198144 w 1205302"/>
                <a:gd name="connsiteY4" fmla="*/ 1111182 h 1450130"/>
                <a:gd name="connsiteX5" fmla="*/ 191256 w 1205302"/>
                <a:gd name="connsiteY5" fmla="*/ 510087 h 1450130"/>
                <a:gd name="connsiteX6" fmla="*/ 219279 w 1205302"/>
                <a:gd name="connsiteY6" fmla="*/ 478466 h 1450130"/>
                <a:gd name="connsiteX7" fmla="*/ 232288 w 1205302"/>
                <a:gd name="connsiteY7" fmla="*/ 445940 h 1450130"/>
                <a:gd name="connsiteX8" fmla="*/ 233506 w 1205302"/>
                <a:gd name="connsiteY8" fmla="*/ 354183 h 1450130"/>
                <a:gd name="connsiteX9" fmla="*/ 216262 w 1205302"/>
                <a:gd name="connsiteY9" fmla="*/ 343637 h 1450130"/>
                <a:gd name="connsiteX10" fmla="*/ 241966 w 1205302"/>
                <a:gd name="connsiteY10" fmla="*/ 283832 h 1450130"/>
                <a:gd name="connsiteX11" fmla="*/ 270567 w 1205302"/>
                <a:gd name="connsiteY11" fmla="*/ 237815 h 1450130"/>
                <a:gd name="connsiteX12" fmla="*/ 349352 w 1205302"/>
                <a:gd name="connsiteY12" fmla="*/ 230853 h 1450130"/>
                <a:gd name="connsiteX13" fmla="*/ 405606 w 1205302"/>
                <a:gd name="connsiteY13" fmla="*/ 227011 h 1450130"/>
                <a:gd name="connsiteX14" fmla="*/ 619849 w 1205302"/>
                <a:gd name="connsiteY14" fmla="*/ 224648 h 1450130"/>
                <a:gd name="connsiteX15" fmla="*/ 951588 w 1205302"/>
                <a:gd name="connsiteY15" fmla="*/ 252521 h 1450130"/>
                <a:gd name="connsiteX16" fmla="*/ 984953 w 1205302"/>
                <a:gd name="connsiteY16" fmla="*/ 262803 h 1450130"/>
                <a:gd name="connsiteX17" fmla="*/ 1011229 w 1205302"/>
                <a:gd name="connsiteY17" fmla="*/ 329536 h 1450130"/>
                <a:gd name="connsiteX18" fmla="*/ 1013047 w 1205302"/>
                <a:gd name="connsiteY18" fmla="*/ 367931 h 1450130"/>
                <a:gd name="connsiteX19" fmla="*/ 1003959 w 1205302"/>
                <a:gd name="connsiteY19" fmla="*/ 459114 h 1450130"/>
                <a:gd name="connsiteX20" fmla="*/ 1047588 w 1205302"/>
                <a:gd name="connsiteY20" fmla="*/ 523902 h 1450130"/>
                <a:gd name="connsiteX21" fmla="*/ 1040316 w 1205302"/>
                <a:gd name="connsiteY21" fmla="*/ 1102195 h 1450130"/>
                <a:gd name="connsiteX22" fmla="*/ 1020320 w 1205302"/>
                <a:gd name="connsiteY22" fmla="*/ 1159784 h 1450130"/>
                <a:gd name="connsiteX23" fmla="*/ 1063949 w 1205302"/>
                <a:gd name="connsiteY23" fmla="*/ 1260565 h 1450130"/>
                <a:gd name="connsiteX24" fmla="*/ 1167561 w 1205302"/>
                <a:gd name="connsiteY24" fmla="*/ 1387000 h 1450130"/>
                <a:gd name="connsiteX25" fmla="*/ 1202108 w 1205302"/>
                <a:gd name="connsiteY25" fmla="*/ 1162183 h 1450130"/>
                <a:gd name="connsiteX26" fmla="*/ 1205302 w 1205302"/>
                <a:gd name="connsiteY26" fmla="*/ 11998 h 1450130"/>
                <a:gd name="connsiteX27" fmla="*/ 0 w 1205302"/>
                <a:gd name="connsiteY27" fmla="*/ 0 h 1450130"/>
                <a:gd name="connsiteX0" fmla="*/ 0 w 1205302"/>
                <a:gd name="connsiteY0" fmla="*/ 0 h 1509493"/>
                <a:gd name="connsiteX1" fmla="*/ 30622 w 1205302"/>
                <a:gd name="connsiteY1" fmla="*/ 1444719 h 1509493"/>
                <a:gd name="connsiteX2" fmla="*/ 227534 w 1205302"/>
                <a:gd name="connsiteY2" fmla="*/ 1450130 h 1509493"/>
                <a:gd name="connsiteX3" fmla="*/ 221377 w 1205302"/>
                <a:gd name="connsiteY3" fmla="*/ 1130987 h 1509493"/>
                <a:gd name="connsiteX4" fmla="*/ 198144 w 1205302"/>
                <a:gd name="connsiteY4" fmla="*/ 1111182 h 1509493"/>
                <a:gd name="connsiteX5" fmla="*/ 191256 w 1205302"/>
                <a:gd name="connsiteY5" fmla="*/ 510087 h 1509493"/>
                <a:gd name="connsiteX6" fmla="*/ 219279 w 1205302"/>
                <a:gd name="connsiteY6" fmla="*/ 478466 h 1509493"/>
                <a:gd name="connsiteX7" fmla="*/ 232288 w 1205302"/>
                <a:gd name="connsiteY7" fmla="*/ 445940 h 1509493"/>
                <a:gd name="connsiteX8" fmla="*/ 233506 w 1205302"/>
                <a:gd name="connsiteY8" fmla="*/ 354183 h 1509493"/>
                <a:gd name="connsiteX9" fmla="*/ 216262 w 1205302"/>
                <a:gd name="connsiteY9" fmla="*/ 343637 h 1509493"/>
                <a:gd name="connsiteX10" fmla="*/ 241966 w 1205302"/>
                <a:gd name="connsiteY10" fmla="*/ 283832 h 1509493"/>
                <a:gd name="connsiteX11" fmla="*/ 270567 w 1205302"/>
                <a:gd name="connsiteY11" fmla="*/ 237815 h 1509493"/>
                <a:gd name="connsiteX12" fmla="*/ 349352 w 1205302"/>
                <a:gd name="connsiteY12" fmla="*/ 230853 h 1509493"/>
                <a:gd name="connsiteX13" fmla="*/ 405606 w 1205302"/>
                <a:gd name="connsiteY13" fmla="*/ 227011 h 1509493"/>
                <a:gd name="connsiteX14" fmla="*/ 619849 w 1205302"/>
                <a:gd name="connsiteY14" fmla="*/ 224648 h 1509493"/>
                <a:gd name="connsiteX15" fmla="*/ 951588 w 1205302"/>
                <a:gd name="connsiteY15" fmla="*/ 252521 h 1509493"/>
                <a:gd name="connsiteX16" fmla="*/ 984953 w 1205302"/>
                <a:gd name="connsiteY16" fmla="*/ 262803 h 1509493"/>
                <a:gd name="connsiteX17" fmla="*/ 1011229 w 1205302"/>
                <a:gd name="connsiteY17" fmla="*/ 329536 h 1509493"/>
                <a:gd name="connsiteX18" fmla="*/ 1013047 w 1205302"/>
                <a:gd name="connsiteY18" fmla="*/ 367931 h 1509493"/>
                <a:gd name="connsiteX19" fmla="*/ 1003959 w 1205302"/>
                <a:gd name="connsiteY19" fmla="*/ 459114 h 1509493"/>
                <a:gd name="connsiteX20" fmla="*/ 1047588 w 1205302"/>
                <a:gd name="connsiteY20" fmla="*/ 523902 h 1509493"/>
                <a:gd name="connsiteX21" fmla="*/ 1040316 w 1205302"/>
                <a:gd name="connsiteY21" fmla="*/ 1102195 h 1509493"/>
                <a:gd name="connsiteX22" fmla="*/ 1020320 w 1205302"/>
                <a:gd name="connsiteY22" fmla="*/ 1159784 h 1509493"/>
                <a:gd name="connsiteX23" fmla="*/ 1014866 w 1205302"/>
                <a:gd name="connsiteY23" fmla="*/ 1502920 h 1509493"/>
                <a:gd name="connsiteX24" fmla="*/ 1167561 w 1205302"/>
                <a:gd name="connsiteY24" fmla="*/ 1387000 h 1509493"/>
                <a:gd name="connsiteX25" fmla="*/ 1202108 w 1205302"/>
                <a:gd name="connsiteY25" fmla="*/ 1162183 h 1509493"/>
                <a:gd name="connsiteX26" fmla="*/ 1205302 w 1205302"/>
                <a:gd name="connsiteY26" fmla="*/ 11998 h 1509493"/>
                <a:gd name="connsiteX27" fmla="*/ 0 w 1205302"/>
                <a:gd name="connsiteY27" fmla="*/ 0 h 1509493"/>
                <a:gd name="connsiteX0" fmla="*/ 0 w 1205302"/>
                <a:gd name="connsiteY0" fmla="*/ 0 h 1509493"/>
                <a:gd name="connsiteX1" fmla="*/ 30622 w 1205302"/>
                <a:gd name="connsiteY1" fmla="*/ 1444719 h 1509493"/>
                <a:gd name="connsiteX2" fmla="*/ 227534 w 1205302"/>
                <a:gd name="connsiteY2" fmla="*/ 1450130 h 1509493"/>
                <a:gd name="connsiteX3" fmla="*/ 221377 w 1205302"/>
                <a:gd name="connsiteY3" fmla="*/ 1130987 h 1509493"/>
                <a:gd name="connsiteX4" fmla="*/ 198144 w 1205302"/>
                <a:gd name="connsiteY4" fmla="*/ 1111182 h 1509493"/>
                <a:gd name="connsiteX5" fmla="*/ 191256 w 1205302"/>
                <a:gd name="connsiteY5" fmla="*/ 510087 h 1509493"/>
                <a:gd name="connsiteX6" fmla="*/ 219279 w 1205302"/>
                <a:gd name="connsiteY6" fmla="*/ 478466 h 1509493"/>
                <a:gd name="connsiteX7" fmla="*/ 232288 w 1205302"/>
                <a:gd name="connsiteY7" fmla="*/ 445940 h 1509493"/>
                <a:gd name="connsiteX8" fmla="*/ 233506 w 1205302"/>
                <a:gd name="connsiteY8" fmla="*/ 354183 h 1509493"/>
                <a:gd name="connsiteX9" fmla="*/ 216262 w 1205302"/>
                <a:gd name="connsiteY9" fmla="*/ 343637 h 1509493"/>
                <a:gd name="connsiteX10" fmla="*/ 241966 w 1205302"/>
                <a:gd name="connsiteY10" fmla="*/ 283832 h 1509493"/>
                <a:gd name="connsiteX11" fmla="*/ 270567 w 1205302"/>
                <a:gd name="connsiteY11" fmla="*/ 237815 h 1509493"/>
                <a:gd name="connsiteX12" fmla="*/ 349352 w 1205302"/>
                <a:gd name="connsiteY12" fmla="*/ 230853 h 1509493"/>
                <a:gd name="connsiteX13" fmla="*/ 405606 w 1205302"/>
                <a:gd name="connsiteY13" fmla="*/ 227011 h 1509493"/>
                <a:gd name="connsiteX14" fmla="*/ 619849 w 1205302"/>
                <a:gd name="connsiteY14" fmla="*/ 224648 h 1509493"/>
                <a:gd name="connsiteX15" fmla="*/ 951588 w 1205302"/>
                <a:gd name="connsiteY15" fmla="*/ 252521 h 1509493"/>
                <a:gd name="connsiteX16" fmla="*/ 984953 w 1205302"/>
                <a:gd name="connsiteY16" fmla="*/ 262803 h 1509493"/>
                <a:gd name="connsiteX17" fmla="*/ 1011229 w 1205302"/>
                <a:gd name="connsiteY17" fmla="*/ 329536 h 1509493"/>
                <a:gd name="connsiteX18" fmla="*/ 1013047 w 1205302"/>
                <a:gd name="connsiteY18" fmla="*/ 367931 h 1509493"/>
                <a:gd name="connsiteX19" fmla="*/ 1003959 w 1205302"/>
                <a:gd name="connsiteY19" fmla="*/ 459114 h 1509493"/>
                <a:gd name="connsiteX20" fmla="*/ 1047588 w 1205302"/>
                <a:gd name="connsiteY20" fmla="*/ 523902 h 1509493"/>
                <a:gd name="connsiteX21" fmla="*/ 1040316 w 1205302"/>
                <a:gd name="connsiteY21" fmla="*/ 1102195 h 1509493"/>
                <a:gd name="connsiteX22" fmla="*/ 1020320 w 1205302"/>
                <a:gd name="connsiteY22" fmla="*/ 1159784 h 1509493"/>
                <a:gd name="connsiteX23" fmla="*/ 1014866 w 1205302"/>
                <a:gd name="connsiteY23" fmla="*/ 1502920 h 1509493"/>
                <a:gd name="connsiteX24" fmla="*/ 1167561 w 1205302"/>
                <a:gd name="connsiteY24" fmla="*/ 1387000 h 1509493"/>
                <a:gd name="connsiteX25" fmla="*/ 1202108 w 1205302"/>
                <a:gd name="connsiteY25" fmla="*/ 1162183 h 1509493"/>
                <a:gd name="connsiteX26" fmla="*/ 1205302 w 1205302"/>
                <a:gd name="connsiteY26" fmla="*/ 11998 h 1509493"/>
                <a:gd name="connsiteX27" fmla="*/ 0 w 1205302"/>
                <a:gd name="connsiteY27" fmla="*/ 0 h 1509493"/>
                <a:gd name="connsiteX0" fmla="*/ 0 w 1205302"/>
                <a:gd name="connsiteY0" fmla="*/ 0 h 1527722"/>
                <a:gd name="connsiteX1" fmla="*/ 30622 w 1205302"/>
                <a:gd name="connsiteY1" fmla="*/ 1444719 h 1527722"/>
                <a:gd name="connsiteX2" fmla="*/ 227534 w 1205302"/>
                <a:gd name="connsiteY2" fmla="*/ 1450130 h 1527722"/>
                <a:gd name="connsiteX3" fmla="*/ 221377 w 1205302"/>
                <a:gd name="connsiteY3" fmla="*/ 1130987 h 1527722"/>
                <a:gd name="connsiteX4" fmla="*/ 198144 w 1205302"/>
                <a:gd name="connsiteY4" fmla="*/ 1111182 h 1527722"/>
                <a:gd name="connsiteX5" fmla="*/ 191256 w 1205302"/>
                <a:gd name="connsiteY5" fmla="*/ 510087 h 1527722"/>
                <a:gd name="connsiteX6" fmla="*/ 219279 w 1205302"/>
                <a:gd name="connsiteY6" fmla="*/ 478466 h 1527722"/>
                <a:gd name="connsiteX7" fmla="*/ 232288 w 1205302"/>
                <a:gd name="connsiteY7" fmla="*/ 445940 h 1527722"/>
                <a:gd name="connsiteX8" fmla="*/ 233506 w 1205302"/>
                <a:gd name="connsiteY8" fmla="*/ 354183 h 1527722"/>
                <a:gd name="connsiteX9" fmla="*/ 216262 w 1205302"/>
                <a:gd name="connsiteY9" fmla="*/ 343637 h 1527722"/>
                <a:gd name="connsiteX10" fmla="*/ 241966 w 1205302"/>
                <a:gd name="connsiteY10" fmla="*/ 283832 h 1527722"/>
                <a:gd name="connsiteX11" fmla="*/ 270567 w 1205302"/>
                <a:gd name="connsiteY11" fmla="*/ 237815 h 1527722"/>
                <a:gd name="connsiteX12" fmla="*/ 349352 w 1205302"/>
                <a:gd name="connsiteY12" fmla="*/ 230853 h 1527722"/>
                <a:gd name="connsiteX13" fmla="*/ 405606 w 1205302"/>
                <a:gd name="connsiteY13" fmla="*/ 227011 h 1527722"/>
                <a:gd name="connsiteX14" fmla="*/ 619849 w 1205302"/>
                <a:gd name="connsiteY14" fmla="*/ 224648 h 1527722"/>
                <a:gd name="connsiteX15" fmla="*/ 951588 w 1205302"/>
                <a:gd name="connsiteY15" fmla="*/ 252521 h 1527722"/>
                <a:gd name="connsiteX16" fmla="*/ 984953 w 1205302"/>
                <a:gd name="connsiteY16" fmla="*/ 262803 h 1527722"/>
                <a:gd name="connsiteX17" fmla="*/ 1011229 w 1205302"/>
                <a:gd name="connsiteY17" fmla="*/ 329536 h 1527722"/>
                <a:gd name="connsiteX18" fmla="*/ 1013047 w 1205302"/>
                <a:gd name="connsiteY18" fmla="*/ 367931 h 1527722"/>
                <a:gd name="connsiteX19" fmla="*/ 1003959 w 1205302"/>
                <a:gd name="connsiteY19" fmla="*/ 459114 h 1527722"/>
                <a:gd name="connsiteX20" fmla="*/ 1047588 w 1205302"/>
                <a:gd name="connsiteY20" fmla="*/ 523902 h 1527722"/>
                <a:gd name="connsiteX21" fmla="*/ 1040316 w 1205302"/>
                <a:gd name="connsiteY21" fmla="*/ 1102195 h 1527722"/>
                <a:gd name="connsiteX22" fmla="*/ 1020320 w 1205302"/>
                <a:gd name="connsiteY22" fmla="*/ 1159784 h 1527722"/>
                <a:gd name="connsiteX23" fmla="*/ 1014866 w 1205302"/>
                <a:gd name="connsiteY23" fmla="*/ 1502920 h 1527722"/>
                <a:gd name="connsiteX24" fmla="*/ 1196647 w 1205302"/>
                <a:gd name="connsiteY24" fmla="*/ 1511777 h 1527722"/>
                <a:gd name="connsiteX25" fmla="*/ 1202108 w 1205302"/>
                <a:gd name="connsiteY25" fmla="*/ 1162183 h 1527722"/>
                <a:gd name="connsiteX26" fmla="*/ 1205302 w 1205302"/>
                <a:gd name="connsiteY26" fmla="*/ 11998 h 1527722"/>
                <a:gd name="connsiteX27" fmla="*/ 0 w 1205302"/>
                <a:gd name="connsiteY27" fmla="*/ 0 h 1527722"/>
                <a:gd name="connsiteX0" fmla="*/ 0 w 1205302"/>
                <a:gd name="connsiteY0" fmla="*/ 0 h 1520401"/>
                <a:gd name="connsiteX1" fmla="*/ 30622 w 1205302"/>
                <a:gd name="connsiteY1" fmla="*/ 1444719 h 1520401"/>
                <a:gd name="connsiteX2" fmla="*/ 227534 w 1205302"/>
                <a:gd name="connsiteY2" fmla="*/ 1450130 h 1520401"/>
                <a:gd name="connsiteX3" fmla="*/ 221377 w 1205302"/>
                <a:gd name="connsiteY3" fmla="*/ 1130987 h 1520401"/>
                <a:gd name="connsiteX4" fmla="*/ 198144 w 1205302"/>
                <a:gd name="connsiteY4" fmla="*/ 1111182 h 1520401"/>
                <a:gd name="connsiteX5" fmla="*/ 191256 w 1205302"/>
                <a:gd name="connsiteY5" fmla="*/ 510087 h 1520401"/>
                <a:gd name="connsiteX6" fmla="*/ 219279 w 1205302"/>
                <a:gd name="connsiteY6" fmla="*/ 478466 h 1520401"/>
                <a:gd name="connsiteX7" fmla="*/ 232288 w 1205302"/>
                <a:gd name="connsiteY7" fmla="*/ 445940 h 1520401"/>
                <a:gd name="connsiteX8" fmla="*/ 233506 w 1205302"/>
                <a:gd name="connsiteY8" fmla="*/ 354183 h 1520401"/>
                <a:gd name="connsiteX9" fmla="*/ 216262 w 1205302"/>
                <a:gd name="connsiteY9" fmla="*/ 343637 h 1520401"/>
                <a:gd name="connsiteX10" fmla="*/ 241966 w 1205302"/>
                <a:gd name="connsiteY10" fmla="*/ 283832 h 1520401"/>
                <a:gd name="connsiteX11" fmla="*/ 270567 w 1205302"/>
                <a:gd name="connsiteY11" fmla="*/ 237815 h 1520401"/>
                <a:gd name="connsiteX12" fmla="*/ 349352 w 1205302"/>
                <a:gd name="connsiteY12" fmla="*/ 230853 h 1520401"/>
                <a:gd name="connsiteX13" fmla="*/ 405606 w 1205302"/>
                <a:gd name="connsiteY13" fmla="*/ 227011 h 1520401"/>
                <a:gd name="connsiteX14" fmla="*/ 619849 w 1205302"/>
                <a:gd name="connsiteY14" fmla="*/ 224648 h 1520401"/>
                <a:gd name="connsiteX15" fmla="*/ 951588 w 1205302"/>
                <a:gd name="connsiteY15" fmla="*/ 252521 h 1520401"/>
                <a:gd name="connsiteX16" fmla="*/ 984953 w 1205302"/>
                <a:gd name="connsiteY16" fmla="*/ 262803 h 1520401"/>
                <a:gd name="connsiteX17" fmla="*/ 1011229 w 1205302"/>
                <a:gd name="connsiteY17" fmla="*/ 329536 h 1520401"/>
                <a:gd name="connsiteX18" fmla="*/ 1013047 w 1205302"/>
                <a:gd name="connsiteY18" fmla="*/ 367931 h 1520401"/>
                <a:gd name="connsiteX19" fmla="*/ 1003959 w 1205302"/>
                <a:gd name="connsiteY19" fmla="*/ 459114 h 1520401"/>
                <a:gd name="connsiteX20" fmla="*/ 1047588 w 1205302"/>
                <a:gd name="connsiteY20" fmla="*/ 523902 h 1520401"/>
                <a:gd name="connsiteX21" fmla="*/ 1040316 w 1205302"/>
                <a:gd name="connsiteY21" fmla="*/ 1102195 h 1520401"/>
                <a:gd name="connsiteX22" fmla="*/ 1020320 w 1205302"/>
                <a:gd name="connsiteY22" fmla="*/ 1159784 h 1520401"/>
                <a:gd name="connsiteX23" fmla="*/ 1014866 w 1205302"/>
                <a:gd name="connsiteY23" fmla="*/ 1502920 h 1520401"/>
                <a:gd name="connsiteX24" fmla="*/ 1196647 w 1205302"/>
                <a:gd name="connsiteY24" fmla="*/ 1511777 h 1520401"/>
                <a:gd name="connsiteX25" fmla="*/ 1202108 w 1205302"/>
                <a:gd name="connsiteY25" fmla="*/ 1162183 h 1520401"/>
                <a:gd name="connsiteX26" fmla="*/ 1205302 w 1205302"/>
                <a:gd name="connsiteY26" fmla="*/ 11998 h 1520401"/>
                <a:gd name="connsiteX27" fmla="*/ 0 w 1205302"/>
                <a:gd name="connsiteY27" fmla="*/ 0 h 1520401"/>
                <a:gd name="connsiteX0" fmla="*/ 0 w 1205302"/>
                <a:gd name="connsiteY0" fmla="*/ 0 h 1520401"/>
                <a:gd name="connsiteX1" fmla="*/ 30622 w 1205302"/>
                <a:gd name="connsiteY1" fmla="*/ 1444719 h 1520401"/>
                <a:gd name="connsiteX2" fmla="*/ 227534 w 1205302"/>
                <a:gd name="connsiteY2" fmla="*/ 1450130 h 1520401"/>
                <a:gd name="connsiteX3" fmla="*/ 221377 w 1205302"/>
                <a:gd name="connsiteY3" fmla="*/ 1130987 h 1520401"/>
                <a:gd name="connsiteX4" fmla="*/ 198144 w 1205302"/>
                <a:gd name="connsiteY4" fmla="*/ 1111182 h 1520401"/>
                <a:gd name="connsiteX5" fmla="*/ 191256 w 1205302"/>
                <a:gd name="connsiteY5" fmla="*/ 510087 h 1520401"/>
                <a:gd name="connsiteX6" fmla="*/ 219279 w 1205302"/>
                <a:gd name="connsiteY6" fmla="*/ 478466 h 1520401"/>
                <a:gd name="connsiteX7" fmla="*/ 232288 w 1205302"/>
                <a:gd name="connsiteY7" fmla="*/ 445940 h 1520401"/>
                <a:gd name="connsiteX8" fmla="*/ 233506 w 1205302"/>
                <a:gd name="connsiteY8" fmla="*/ 354183 h 1520401"/>
                <a:gd name="connsiteX9" fmla="*/ 216262 w 1205302"/>
                <a:gd name="connsiteY9" fmla="*/ 343637 h 1520401"/>
                <a:gd name="connsiteX10" fmla="*/ 241966 w 1205302"/>
                <a:gd name="connsiteY10" fmla="*/ 283832 h 1520401"/>
                <a:gd name="connsiteX11" fmla="*/ 270567 w 1205302"/>
                <a:gd name="connsiteY11" fmla="*/ 237815 h 1520401"/>
                <a:gd name="connsiteX12" fmla="*/ 349352 w 1205302"/>
                <a:gd name="connsiteY12" fmla="*/ 230853 h 1520401"/>
                <a:gd name="connsiteX13" fmla="*/ 405606 w 1205302"/>
                <a:gd name="connsiteY13" fmla="*/ 227011 h 1520401"/>
                <a:gd name="connsiteX14" fmla="*/ 619849 w 1205302"/>
                <a:gd name="connsiteY14" fmla="*/ 224648 h 1520401"/>
                <a:gd name="connsiteX15" fmla="*/ 951588 w 1205302"/>
                <a:gd name="connsiteY15" fmla="*/ 252521 h 1520401"/>
                <a:gd name="connsiteX16" fmla="*/ 984953 w 1205302"/>
                <a:gd name="connsiteY16" fmla="*/ 262803 h 1520401"/>
                <a:gd name="connsiteX17" fmla="*/ 1011229 w 1205302"/>
                <a:gd name="connsiteY17" fmla="*/ 329536 h 1520401"/>
                <a:gd name="connsiteX18" fmla="*/ 1013047 w 1205302"/>
                <a:gd name="connsiteY18" fmla="*/ 367931 h 1520401"/>
                <a:gd name="connsiteX19" fmla="*/ 1003959 w 1205302"/>
                <a:gd name="connsiteY19" fmla="*/ 459114 h 1520401"/>
                <a:gd name="connsiteX20" fmla="*/ 1047588 w 1205302"/>
                <a:gd name="connsiteY20" fmla="*/ 523902 h 1520401"/>
                <a:gd name="connsiteX21" fmla="*/ 1040316 w 1205302"/>
                <a:gd name="connsiteY21" fmla="*/ 1102195 h 1520401"/>
                <a:gd name="connsiteX22" fmla="*/ 1020320 w 1205302"/>
                <a:gd name="connsiteY22" fmla="*/ 1159784 h 1520401"/>
                <a:gd name="connsiteX23" fmla="*/ 1014866 w 1205302"/>
                <a:gd name="connsiteY23" fmla="*/ 1502920 h 1520401"/>
                <a:gd name="connsiteX24" fmla="*/ 1196647 w 1205302"/>
                <a:gd name="connsiteY24" fmla="*/ 1511777 h 1520401"/>
                <a:gd name="connsiteX25" fmla="*/ 1202108 w 1205302"/>
                <a:gd name="connsiteY25" fmla="*/ 1162183 h 1520401"/>
                <a:gd name="connsiteX26" fmla="*/ 1205302 w 1205302"/>
                <a:gd name="connsiteY26" fmla="*/ 11998 h 1520401"/>
                <a:gd name="connsiteX27" fmla="*/ 0 w 1205302"/>
                <a:gd name="connsiteY27" fmla="*/ 0 h 1520401"/>
                <a:gd name="connsiteX0" fmla="*/ 0 w 1205302"/>
                <a:gd name="connsiteY0" fmla="*/ 0 h 1511777"/>
                <a:gd name="connsiteX1" fmla="*/ 30622 w 1205302"/>
                <a:gd name="connsiteY1" fmla="*/ 1444719 h 1511777"/>
                <a:gd name="connsiteX2" fmla="*/ 227534 w 1205302"/>
                <a:gd name="connsiteY2" fmla="*/ 1450130 h 1511777"/>
                <a:gd name="connsiteX3" fmla="*/ 221377 w 1205302"/>
                <a:gd name="connsiteY3" fmla="*/ 1130987 h 1511777"/>
                <a:gd name="connsiteX4" fmla="*/ 198144 w 1205302"/>
                <a:gd name="connsiteY4" fmla="*/ 1111182 h 1511777"/>
                <a:gd name="connsiteX5" fmla="*/ 191256 w 1205302"/>
                <a:gd name="connsiteY5" fmla="*/ 510087 h 1511777"/>
                <a:gd name="connsiteX6" fmla="*/ 219279 w 1205302"/>
                <a:gd name="connsiteY6" fmla="*/ 478466 h 1511777"/>
                <a:gd name="connsiteX7" fmla="*/ 232288 w 1205302"/>
                <a:gd name="connsiteY7" fmla="*/ 445940 h 1511777"/>
                <a:gd name="connsiteX8" fmla="*/ 233506 w 1205302"/>
                <a:gd name="connsiteY8" fmla="*/ 354183 h 1511777"/>
                <a:gd name="connsiteX9" fmla="*/ 216262 w 1205302"/>
                <a:gd name="connsiteY9" fmla="*/ 343637 h 1511777"/>
                <a:gd name="connsiteX10" fmla="*/ 241966 w 1205302"/>
                <a:gd name="connsiteY10" fmla="*/ 283832 h 1511777"/>
                <a:gd name="connsiteX11" fmla="*/ 270567 w 1205302"/>
                <a:gd name="connsiteY11" fmla="*/ 237815 h 1511777"/>
                <a:gd name="connsiteX12" fmla="*/ 349352 w 1205302"/>
                <a:gd name="connsiteY12" fmla="*/ 230853 h 1511777"/>
                <a:gd name="connsiteX13" fmla="*/ 405606 w 1205302"/>
                <a:gd name="connsiteY13" fmla="*/ 227011 h 1511777"/>
                <a:gd name="connsiteX14" fmla="*/ 619849 w 1205302"/>
                <a:gd name="connsiteY14" fmla="*/ 224648 h 1511777"/>
                <a:gd name="connsiteX15" fmla="*/ 951588 w 1205302"/>
                <a:gd name="connsiteY15" fmla="*/ 252521 h 1511777"/>
                <a:gd name="connsiteX16" fmla="*/ 984953 w 1205302"/>
                <a:gd name="connsiteY16" fmla="*/ 262803 h 1511777"/>
                <a:gd name="connsiteX17" fmla="*/ 1011229 w 1205302"/>
                <a:gd name="connsiteY17" fmla="*/ 329536 h 1511777"/>
                <a:gd name="connsiteX18" fmla="*/ 1013047 w 1205302"/>
                <a:gd name="connsiteY18" fmla="*/ 367931 h 1511777"/>
                <a:gd name="connsiteX19" fmla="*/ 1003959 w 1205302"/>
                <a:gd name="connsiteY19" fmla="*/ 459114 h 1511777"/>
                <a:gd name="connsiteX20" fmla="*/ 1047588 w 1205302"/>
                <a:gd name="connsiteY20" fmla="*/ 523902 h 1511777"/>
                <a:gd name="connsiteX21" fmla="*/ 1040316 w 1205302"/>
                <a:gd name="connsiteY21" fmla="*/ 1102195 h 1511777"/>
                <a:gd name="connsiteX22" fmla="*/ 1020320 w 1205302"/>
                <a:gd name="connsiteY22" fmla="*/ 1159784 h 1511777"/>
                <a:gd name="connsiteX23" fmla="*/ 1014866 w 1205302"/>
                <a:gd name="connsiteY23" fmla="*/ 1502920 h 1511777"/>
                <a:gd name="connsiteX24" fmla="*/ 1196647 w 1205302"/>
                <a:gd name="connsiteY24" fmla="*/ 1511777 h 1511777"/>
                <a:gd name="connsiteX25" fmla="*/ 1202108 w 1205302"/>
                <a:gd name="connsiteY25" fmla="*/ 1162183 h 1511777"/>
                <a:gd name="connsiteX26" fmla="*/ 1205302 w 1205302"/>
                <a:gd name="connsiteY26" fmla="*/ 11998 h 1511777"/>
                <a:gd name="connsiteX27" fmla="*/ 0 w 1205302"/>
                <a:gd name="connsiteY27" fmla="*/ 0 h 1511777"/>
                <a:gd name="connsiteX0" fmla="*/ 0 w 1298922"/>
                <a:gd name="connsiteY0" fmla="*/ 0 h 1511777"/>
                <a:gd name="connsiteX1" fmla="*/ 30622 w 1298922"/>
                <a:gd name="connsiteY1" fmla="*/ 1444719 h 1511777"/>
                <a:gd name="connsiteX2" fmla="*/ 227534 w 1298922"/>
                <a:gd name="connsiteY2" fmla="*/ 1450130 h 1511777"/>
                <a:gd name="connsiteX3" fmla="*/ 221377 w 1298922"/>
                <a:gd name="connsiteY3" fmla="*/ 1130987 h 1511777"/>
                <a:gd name="connsiteX4" fmla="*/ 198144 w 1298922"/>
                <a:gd name="connsiteY4" fmla="*/ 1111182 h 1511777"/>
                <a:gd name="connsiteX5" fmla="*/ 191256 w 1298922"/>
                <a:gd name="connsiteY5" fmla="*/ 510087 h 1511777"/>
                <a:gd name="connsiteX6" fmla="*/ 219279 w 1298922"/>
                <a:gd name="connsiteY6" fmla="*/ 478466 h 1511777"/>
                <a:gd name="connsiteX7" fmla="*/ 232288 w 1298922"/>
                <a:gd name="connsiteY7" fmla="*/ 445940 h 1511777"/>
                <a:gd name="connsiteX8" fmla="*/ 233506 w 1298922"/>
                <a:gd name="connsiteY8" fmla="*/ 354183 h 1511777"/>
                <a:gd name="connsiteX9" fmla="*/ 216262 w 1298922"/>
                <a:gd name="connsiteY9" fmla="*/ 343637 h 1511777"/>
                <a:gd name="connsiteX10" fmla="*/ 241966 w 1298922"/>
                <a:gd name="connsiteY10" fmla="*/ 283832 h 1511777"/>
                <a:gd name="connsiteX11" fmla="*/ 270567 w 1298922"/>
                <a:gd name="connsiteY11" fmla="*/ 237815 h 1511777"/>
                <a:gd name="connsiteX12" fmla="*/ 349352 w 1298922"/>
                <a:gd name="connsiteY12" fmla="*/ 230853 h 1511777"/>
                <a:gd name="connsiteX13" fmla="*/ 405606 w 1298922"/>
                <a:gd name="connsiteY13" fmla="*/ 227011 h 1511777"/>
                <a:gd name="connsiteX14" fmla="*/ 619849 w 1298922"/>
                <a:gd name="connsiteY14" fmla="*/ 224648 h 1511777"/>
                <a:gd name="connsiteX15" fmla="*/ 951588 w 1298922"/>
                <a:gd name="connsiteY15" fmla="*/ 252521 h 1511777"/>
                <a:gd name="connsiteX16" fmla="*/ 984953 w 1298922"/>
                <a:gd name="connsiteY16" fmla="*/ 262803 h 1511777"/>
                <a:gd name="connsiteX17" fmla="*/ 1011229 w 1298922"/>
                <a:gd name="connsiteY17" fmla="*/ 329536 h 1511777"/>
                <a:gd name="connsiteX18" fmla="*/ 1013047 w 1298922"/>
                <a:gd name="connsiteY18" fmla="*/ 367931 h 1511777"/>
                <a:gd name="connsiteX19" fmla="*/ 1003959 w 1298922"/>
                <a:gd name="connsiteY19" fmla="*/ 459114 h 1511777"/>
                <a:gd name="connsiteX20" fmla="*/ 1047588 w 1298922"/>
                <a:gd name="connsiteY20" fmla="*/ 523902 h 1511777"/>
                <a:gd name="connsiteX21" fmla="*/ 1040316 w 1298922"/>
                <a:gd name="connsiteY21" fmla="*/ 1102195 h 1511777"/>
                <a:gd name="connsiteX22" fmla="*/ 1020320 w 1298922"/>
                <a:gd name="connsiteY22" fmla="*/ 1159784 h 1511777"/>
                <a:gd name="connsiteX23" fmla="*/ 1014866 w 1298922"/>
                <a:gd name="connsiteY23" fmla="*/ 1502920 h 1511777"/>
                <a:gd name="connsiteX24" fmla="*/ 1196647 w 1298922"/>
                <a:gd name="connsiteY24" fmla="*/ 1511777 h 1511777"/>
                <a:gd name="connsiteX25" fmla="*/ 1205302 w 1298922"/>
                <a:gd name="connsiteY25" fmla="*/ 11998 h 1511777"/>
                <a:gd name="connsiteX26" fmla="*/ 0 w 1298922"/>
                <a:gd name="connsiteY26" fmla="*/ 0 h 1511777"/>
                <a:gd name="connsiteX0" fmla="*/ 0 w 1214357"/>
                <a:gd name="connsiteY0" fmla="*/ 0 h 1511777"/>
                <a:gd name="connsiteX1" fmla="*/ 30622 w 1214357"/>
                <a:gd name="connsiteY1" fmla="*/ 1444719 h 1511777"/>
                <a:gd name="connsiteX2" fmla="*/ 227534 w 1214357"/>
                <a:gd name="connsiteY2" fmla="*/ 1450130 h 1511777"/>
                <a:gd name="connsiteX3" fmla="*/ 221377 w 1214357"/>
                <a:gd name="connsiteY3" fmla="*/ 1130987 h 1511777"/>
                <a:gd name="connsiteX4" fmla="*/ 198144 w 1214357"/>
                <a:gd name="connsiteY4" fmla="*/ 1111182 h 1511777"/>
                <a:gd name="connsiteX5" fmla="*/ 191256 w 1214357"/>
                <a:gd name="connsiteY5" fmla="*/ 510087 h 1511777"/>
                <a:gd name="connsiteX6" fmla="*/ 219279 w 1214357"/>
                <a:gd name="connsiteY6" fmla="*/ 478466 h 1511777"/>
                <a:gd name="connsiteX7" fmla="*/ 232288 w 1214357"/>
                <a:gd name="connsiteY7" fmla="*/ 445940 h 1511777"/>
                <a:gd name="connsiteX8" fmla="*/ 233506 w 1214357"/>
                <a:gd name="connsiteY8" fmla="*/ 354183 h 1511777"/>
                <a:gd name="connsiteX9" fmla="*/ 216262 w 1214357"/>
                <a:gd name="connsiteY9" fmla="*/ 343637 h 1511777"/>
                <a:gd name="connsiteX10" fmla="*/ 241966 w 1214357"/>
                <a:gd name="connsiteY10" fmla="*/ 283832 h 1511777"/>
                <a:gd name="connsiteX11" fmla="*/ 270567 w 1214357"/>
                <a:gd name="connsiteY11" fmla="*/ 237815 h 1511777"/>
                <a:gd name="connsiteX12" fmla="*/ 349352 w 1214357"/>
                <a:gd name="connsiteY12" fmla="*/ 230853 h 1511777"/>
                <a:gd name="connsiteX13" fmla="*/ 405606 w 1214357"/>
                <a:gd name="connsiteY13" fmla="*/ 227011 h 1511777"/>
                <a:gd name="connsiteX14" fmla="*/ 619849 w 1214357"/>
                <a:gd name="connsiteY14" fmla="*/ 224648 h 1511777"/>
                <a:gd name="connsiteX15" fmla="*/ 951588 w 1214357"/>
                <a:gd name="connsiteY15" fmla="*/ 252521 h 1511777"/>
                <a:gd name="connsiteX16" fmla="*/ 984953 w 1214357"/>
                <a:gd name="connsiteY16" fmla="*/ 262803 h 1511777"/>
                <a:gd name="connsiteX17" fmla="*/ 1011229 w 1214357"/>
                <a:gd name="connsiteY17" fmla="*/ 329536 h 1511777"/>
                <a:gd name="connsiteX18" fmla="*/ 1013047 w 1214357"/>
                <a:gd name="connsiteY18" fmla="*/ 367931 h 1511777"/>
                <a:gd name="connsiteX19" fmla="*/ 1003959 w 1214357"/>
                <a:gd name="connsiteY19" fmla="*/ 459114 h 1511777"/>
                <a:gd name="connsiteX20" fmla="*/ 1047588 w 1214357"/>
                <a:gd name="connsiteY20" fmla="*/ 523902 h 1511777"/>
                <a:gd name="connsiteX21" fmla="*/ 1040316 w 1214357"/>
                <a:gd name="connsiteY21" fmla="*/ 1102195 h 1511777"/>
                <a:gd name="connsiteX22" fmla="*/ 1020320 w 1214357"/>
                <a:gd name="connsiteY22" fmla="*/ 1159784 h 1511777"/>
                <a:gd name="connsiteX23" fmla="*/ 1014866 w 1214357"/>
                <a:gd name="connsiteY23" fmla="*/ 1502920 h 1511777"/>
                <a:gd name="connsiteX24" fmla="*/ 1196647 w 1214357"/>
                <a:gd name="connsiteY24" fmla="*/ 1511777 h 1511777"/>
                <a:gd name="connsiteX25" fmla="*/ 1205302 w 1214357"/>
                <a:gd name="connsiteY25" fmla="*/ 11998 h 1511777"/>
                <a:gd name="connsiteX26" fmla="*/ 0 w 1214357"/>
                <a:gd name="connsiteY26" fmla="*/ 0 h 1511777"/>
                <a:gd name="connsiteX0" fmla="*/ 0 w 1205940"/>
                <a:gd name="connsiteY0" fmla="*/ 0 h 1511777"/>
                <a:gd name="connsiteX1" fmla="*/ 30622 w 1205940"/>
                <a:gd name="connsiteY1" fmla="*/ 1444719 h 1511777"/>
                <a:gd name="connsiteX2" fmla="*/ 227534 w 1205940"/>
                <a:gd name="connsiteY2" fmla="*/ 1450130 h 1511777"/>
                <a:gd name="connsiteX3" fmla="*/ 221377 w 1205940"/>
                <a:gd name="connsiteY3" fmla="*/ 1130987 h 1511777"/>
                <a:gd name="connsiteX4" fmla="*/ 198144 w 1205940"/>
                <a:gd name="connsiteY4" fmla="*/ 1111182 h 1511777"/>
                <a:gd name="connsiteX5" fmla="*/ 191256 w 1205940"/>
                <a:gd name="connsiteY5" fmla="*/ 510087 h 1511777"/>
                <a:gd name="connsiteX6" fmla="*/ 219279 w 1205940"/>
                <a:gd name="connsiteY6" fmla="*/ 478466 h 1511777"/>
                <a:gd name="connsiteX7" fmla="*/ 232288 w 1205940"/>
                <a:gd name="connsiteY7" fmla="*/ 445940 h 1511777"/>
                <a:gd name="connsiteX8" fmla="*/ 233506 w 1205940"/>
                <a:gd name="connsiteY8" fmla="*/ 354183 h 1511777"/>
                <a:gd name="connsiteX9" fmla="*/ 216262 w 1205940"/>
                <a:gd name="connsiteY9" fmla="*/ 343637 h 1511777"/>
                <a:gd name="connsiteX10" fmla="*/ 241966 w 1205940"/>
                <a:gd name="connsiteY10" fmla="*/ 283832 h 1511777"/>
                <a:gd name="connsiteX11" fmla="*/ 270567 w 1205940"/>
                <a:gd name="connsiteY11" fmla="*/ 237815 h 1511777"/>
                <a:gd name="connsiteX12" fmla="*/ 349352 w 1205940"/>
                <a:gd name="connsiteY12" fmla="*/ 230853 h 1511777"/>
                <a:gd name="connsiteX13" fmla="*/ 405606 w 1205940"/>
                <a:gd name="connsiteY13" fmla="*/ 227011 h 1511777"/>
                <a:gd name="connsiteX14" fmla="*/ 619849 w 1205940"/>
                <a:gd name="connsiteY14" fmla="*/ 224648 h 1511777"/>
                <a:gd name="connsiteX15" fmla="*/ 951588 w 1205940"/>
                <a:gd name="connsiteY15" fmla="*/ 252521 h 1511777"/>
                <a:gd name="connsiteX16" fmla="*/ 984953 w 1205940"/>
                <a:gd name="connsiteY16" fmla="*/ 262803 h 1511777"/>
                <a:gd name="connsiteX17" fmla="*/ 1011229 w 1205940"/>
                <a:gd name="connsiteY17" fmla="*/ 329536 h 1511777"/>
                <a:gd name="connsiteX18" fmla="*/ 1013047 w 1205940"/>
                <a:gd name="connsiteY18" fmla="*/ 367931 h 1511777"/>
                <a:gd name="connsiteX19" fmla="*/ 1003959 w 1205940"/>
                <a:gd name="connsiteY19" fmla="*/ 459114 h 1511777"/>
                <a:gd name="connsiteX20" fmla="*/ 1047588 w 1205940"/>
                <a:gd name="connsiteY20" fmla="*/ 523902 h 1511777"/>
                <a:gd name="connsiteX21" fmla="*/ 1040316 w 1205940"/>
                <a:gd name="connsiteY21" fmla="*/ 1102195 h 1511777"/>
                <a:gd name="connsiteX22" fmla="*/ 1020320 w 1205940"/>
                <a:gd name="connsiteY22" fmla="*/ 1159784 h 1511777"/>
                <a:gd name="connsiteX23" fmla="*/ 1014866 w 1205940"/>
                <a:gd name="connsiteY23" fmla="*/ 1502920 h 1511777"/>
                <a:gd name="connsiteX24" fmla="*/ 1196647 w 1205940"/>
                <a:gd name="connsiteY24" fmla="*/ 1511777 h 1511777"/>
                <a:gd name="connsiteX25" fmla="*/ 1205302 w 1205940"/>
                <a:gd name="connsiteY25" fmla="*/ 11998 h 1511777"/>
                <a:gd name="connsiteX26" fmla="*/ 0 w 1205940"/>
                <a:gd name="connsiteY26" fmla="*/ 0 h 1511777"/>
                <a:gd name="connsiteX0" fmla="*/ 3917 w 1175318"/>
                <a:gd name="connsiteY0" fmla="*/ 0 h 1506978"/>
                <a:gd name="connsiteX1" fmla="*/ 0 w 1175318"/>
                <a:gd name="connsiteY1" fmla="*/ 1439920 h 1506978"/>
                <a:gd name="connsiteX2" fmla="*/ 196912 w 1175318"/>
                <a:gd name="connsiteY2" fmla="*/ 1445331 h 1506978"/>
                <a:gd name="connsiteX3" fmla="*/ 190755 w 1175318"/>
                <a:gd name="connsiteY3" fmla="*/ 1126188 h 1506978"/>
                <a:gd name="connsiteX4" fmla="*/ 167522 w 1175318"/>
                <a:gd name="connsiteY4" fmla="*/ 1106383 h 1506978"/>
                <a:gd name="connsiteX5" fmla="*/ 160634 w 1175318"/>
                <a:gd name="connsiteY5" fmla="*/ 505288 h 1506978"/>
                <a:gd name="connsiteX6" fmla="*/ 188657 w 1175318"/>
                <a:gd name="connsiteY6" fmla="*/ 473667 h 1506978"/>
                <a:gd name="connsiteX7" fmla="*/ 201666 w 1175318"/>
                <a:gd name="connsiteY7" fmla="*/ 441141 h 1506978"/>
                <a:gd name="connsiteX8" fmla="*/ 202884 w 1175318"/>
                <a:gd name="connsiteY8" fmla="*/ 349384 h 1506978"/>
                <a:gd name="connsiteX9" fmla="*/ 185640 w 1175318"/>
                <a:gd name="connsiteY9" fmla="*/ 338838 h 1506978"/>
                <a:gd name="connsiteX10" fmla="*/ 211344 w 1175318"/>
                <a:gd name="connsiteY10" fmla="*/ 279033 h 1506978"/>
                <a:gd name="connsiteX11" fmla="*/ 239945 w 1175318"/>
                <a:gd name="connsiteY11" fmla="*/ 233016 h 1506978"/>
                <a:gd name="connsiteX12" fmla="*/ 318730 w 1175318"/>
                <a:gd name="connsiteY12" fmla="*/ 226054 h 1506978"/>
                <a:gd name="connsiteX13" fmla="*/ 374984 w 1175318"/>
                <a:gd name="connsiteY13" fmla="*/ 222212 h 1506978"/>
                <a:gd name="connsiteX14" fmla="*/ 589227 w 1175318"/>
                <a:gd name="connsiteY14" fmla="*/ 219849 h 1506978"/>
                <a:gd name="connsiteX15" fmla="*/ 920966 w 1175318"/>
                <a:gd name="connsiteY15" fmla="*/ 247722 h 1506978"/>
                <a:gd name="connsiteX16" fmla="*/ 954331 w 1175318"/>
                <a:gd name="connsiteY16" fmla="*/ 258004 h 1506978"/>
                <a:gd name="connsiteX17" fmla="*/ 980607 w 1175318"/>
                <a:gd name="connsiteY17" fmla="*/ 324737 h 1506978"/>
                <a:gd name="connsiteX18" fmla="*/ 982425 w 1175318"/>
                <a:gd name="connsiteY18" fmla="*/ 363132 h 1506978"/>
                <a:gd name="connsiteX19" fmla="*/ 973337 w 1175318"/>
                <a:gd name="connsiteY19" fmla="*/ 454315 h 1506978"/>
                <a:gd name="connsiteX20" fmla="*/ 1016966 w 1175318"/>
                <a:gd name="connsiteY20" fmla="*/ 519103 h 1506978"/>
                <a:gd name="connsiteX21" fmla="*/ 1009694 w 1175318"/>
                <a:gd name="connsiteY21" fmla="*/ 1097396 h 1506978"/>
                <a:gd name="connsiteX22" fmla="*/ 989698 w 1175318"/>
                <a:gd name="connsiteY22" fmla="*/ 1154985 h 1506978"/>
                <a:gd name="connsiteX23" fmla="*/ 984244 w 1175318"/>
                <a:gd name="connsiteY23" fmla="*/ 1498121 h 1506978"/>
                <a:gd name="connsiteX24" fmla="*/ 1166025 w 1175318"/>
                <a:gd name="connsiteY24" fmla="*/ 1506978 h 1506978"/>
                <a:gd name="connsiteX25" fmla="*/ 1174680 w 1175318"/>
                <a:gd name="connsiteY25" fmla="*/ 7199 h 1506978"/>
                <a:gd name="connsiteX26" fmla="*/ 3917 w 1175318"/>
                <a:gd name="connsiteY26" fmla="*/ 0 h 1506978"/>
                <a:gd name="connsiteX0" fmla="*/ 2099 w 1173500"/>
                <a:gd name="connsiteY0" fmla="*/ 0 h 1506978"/>
                <a:gd name="connsiteX1" fmla="*/ 0 w 1173500"/>
                <a:gd name="connsiteY1" fmla="*/ 1487912 h 1506978"/>
                <a:gd name="connsiteX2" fmla="*/ 195094 w 1173500"/>
                <a:gd name="connsiteY2" fmla="*/ 1445331 h 1506978"/>
                <a:gd name="connsiteX3" fmla="*/ 188937 w 1173500"/>
                <a:gd name="connsiteY3" fmla="*/ 1126188 h 1506978"/>
                <a:gd name="connsiteX4" fmla="*/ 165704 w 1173500"/>
                <a:gd name="connsiteY4" fmla="*/ 1106383 h 1506978"/>
                <a:gd name="connsiteX5" fmla="*/ 158816 w 1173500"/>
                <a:gd name="connsiteY5" fmla="*/ 505288 h 1506978"/>
                <a:gd name="connsiteX6" fmla="*/ 186839 w 1173500"/>
                <a:gd name="connsiteY6" fmla="*/ 473667 h 1506978"/>
                <a:gd name="connsiteX7" fmla="*/ 199848 w 1173500"/>
                <a:gd name="connsiteY7" fmla="*/ 441141 h 1506978"/>
                <a:gd name="connsiteX8" fmla="*/ 201066 w 1173500"/>
                <a:gd name="connsiteY8" fmla="*/ 349384 h 1506978"/>
                <a:gd name="connsiteX9" fmla="*/ 183822 w 1173500"/>
                <a:gd name="connsiteY9" fmla="*/ 338838 h 1506978"/>
                <a:gd name="connsiteX10" fmla="*/ 209526 w 1173500"/>
                <a:gd name="connsiteY10" fmla="*/ 279033 h 1506978"/>
                <a:gd name="connsiteX11" fmla="*/ 238127 w 1173500"/>
                <a:gd name="connsiteY11" fmla="*/ 233016 h 1506978"/>
                <a:gd name="connsiteX12" fmla="*/ 316912 w 1173500"/>
                <a:gd name="connsiteY12" fmla="*/ 226054 h 1506978"/>
                <a:gd name="connsiteX13" fmla="*/ 373166 w 1173500"/>
                <a:gd name="connsiteY13" fmla="*/ 222212 h 1506978"/>
                <a:gd name="connsiteX14" fmla="*/ 587409 w 1173500"/>
                <a:gd name="connsiteY14" fmla="*/ 219849 h 1506978"/>
                <a:gd name="connsiteX15" fmla="*/ 919148 w 1173500"/>
                <a:gd name="connsiteY15" fmla="*/ 247722 h 1506978"/>
                <a:gd name="connsiteX16" fmla="*/ 952513 w 1173500"/>
                <a:gd name="connsiteY16" fmla="*/ 258004 h 1506978"/>
                <a:gd name="connsiteX17" fmla="*/ 978789 w 1173500"/>
                <a:gd name="connsiteY17" fmla="*/ 324737 h 1506978"/>
                <a:gd name="connsiteX18" fmla="*/ 980607 w 1173500"/>
                <a:gd name="connsiteY18" fmla="*/ 363132 h 1506978"/>
                <a:gd name="connsiteX19" fmla="*/ 971519 w 1173500"/>
                <a:gd name="connsiteY19" fmla="*/ 454315 h 1506978"/>
                <a:gd name="connsiteX20" fmla="*/ 1015148 w 1173500"/>
                <a:gd name="connsiteY20" fmla="*/ 519103 h 1506978"/>
                <a:gd name="connsiteX21" fmla="*/ 1007876 w 1173500"/>
                <a:gd name="connsiteY21" fmla="*/ 1097396 h 1506978"/>
                <a:gd name="connsiteX22" fmla="*/ 987880 w 1173500"/>
                <a:gd name="connsiteY22" fmla="*/ 1154985 h 1506978"/>
                <a:gd name="connsiteX23" fmla="*/ 982426 w 1173500"/>
                <a:gd name="connsiteY23" fmla="*/ 1498121 h 1506978"/>
                <a:gd name="connsiteX24" fmla="*/ 1164207 w 1173500"/>
                <a:gd name="connsiteY24" fmla="*/ 1506978 h 1506978"/>
                <a:gd name="connsiteX25" fmla="*/ 1172862 w 1173500"/>
                <a:gd name="connsiteY25" fmla="*/ 7199 h 1506978"/>
                <a:gd name="connsiteX26" fmla="*/ 2099 w 1173500"/>
                <a:gd name="connsiteY26" fmla="*/ 0 h 1506978"/>
                <a:gd name="connsiteX0" fmla="*/ 2099 w 1173500"/>
                <a:gd name="connsiteY0" fmla="*/ 0 h 1506978"/>
                <a:gd name="connsiteX1" fmla="*/ 0 w 1173500"/>
                <a:gd name="connsiteY1" fmla="*/ 1487912 h 1506978"/>
                <a:gd name="connsiteX2" fmla="*/ 180551 w 1173500"/>
                <a:gd name="connsiteY2" fmla="*/ 1490923 h 1506978"/>
                <a:gd name="connsiteX3" fmla="*/ 188937 w 1173500"/>
                <a:gd name="connsiteY3" fmla="*/ 1126188 h 1506978"/>
                <a:gd name="connsiteX4" fmla="*/ 165704 w 1173500"/>
                <a:gd name="connsiteY4" fmla="*/ 1106383 h 1506978"/>
                <a:gd name="connsiteX5" fmla="*/ 158816 w 1173500"/>
                <a:gd name="connsiteY5" fmla="*/ 505288 h 1506978"/>
                <a:gd name="connsiteX6" fmla="*/ 186839 w 1173500"/>
                <a:gd name="connsiteY6" fmla="*/ 473667 h 1506978"/>
                <a:gd name="connsiteX7" fmla="*/ 199848 w 1173500"/>
                <a:gd name="connsiteY7" fmla="*/ 441141 h 1506978"/>
                <a:gd name="connsiteX8" fmla="*/ 201066 w 1173500"/>
                <a:gd name="connsiteY8" fmla="*/ 349384 h 1506978"/>
                <a:gd name="connsiteX9" fmla="*/ 183822 w 1173500"/>
                <a:gd name="connsiteY9" fmla="*/ 338838 h 1506978"/>
                <a:gd name="connsiteX10" fmla="*/ 209526 w 1173500"/>
                <a:gd name="connsiteY10" fmla="*/ 279033 h 1506978"/>
                <a:gd name="connsiteX11" fmla="*/ 238127 w 1173500"/>
                <a:gd name="connsiteY11" fmla="*/ 233016 h 1506978"/>
                <a:gd name="connsiteX12" fmla="*/ 316912 w 1173500"/>
                <a:gd name="connsiteY12" fmla="*/ 226054 h 1506978"/>
                <a:gd name="connsiteX13" fmla="*/ 373166 w 1173500"/>
                <a:gd name="connsiteY13" fmla="*/ 222212 h 1506978"/>
                <a:gd name="connsiteX14" fmla="*/ 587409 w 1173500"/>
                <a:gd name="connsiteY14" fmla="*/ 219849 h 1506978"/>
                <a:gd name="connsiteX15" fmla="*/ 919148 w 1173500"/>
                <a:gd name="connsiteY15" fmla="*/ 247722 h 1506978"/>
                <a:gd name="connsiteX16" fmla="*/ 952513 w 1173500"/>
                <a:gd name="connsiteY16" fmla="*/ 258004 h 1506978"/>
                <a:gd name="connsiteX17" fmla="*/ 978789 w 1173500"/>
                <a:gd name="connsiteY17" fmla="*/ 324737 h 1506978"/>
                <a:gd name="connsiteX18" fmla="*/ 980607 w 1173500"/>
                <a:gd name="connsiteY18" fmla="*/ 363132 h 1506978"/>
                <a:gd name="connsiteX19" fmla="*/ 971519 w 1173500"/>
                <a:gd name="connsiteY19" fmla="*/ 454315 h 1506978"/>
                <a:gd name="connsiteX20" fmla="*/ 1015148 w 1173500"/>
                <a:gd name="connsiteY20" fmla="*/ 519103 h 1506978"/>
                <a:gd name="connsiteX21" fmla="*/ 1007876 w 1173500"/>
                <a:gd name="connsiteY21" fmla="*/ 1097396 h 1506978"/>
                <a:gd name="connsiteX22" fmla="*/ 987880 w 1173500"/>
                <a:gd name="connsiteY22" fmla="*/ 1154985 h 1506978"/>
                <a:gd name="connsiteX23" fmla="*/ 982426 w 1173500"/>
                <a:gd name="connsiteY23" fmla="*/ 1498121 h 1506978"/>
                <a:gd name="connsiteX24" fmla="*/ 1164207 w 1173500"/>
                <a:gd name="connsiteY24" fmla="*/ 1506978 h 1506978"/>
                <a:gd name="connsiteX25" fmla="*/ 1172862 w 1173500"/>
                <a:gd name="connsiteY25" fmla="*/ 7199 h 1506978"/>
                <a:gd name="connsiteX26" fmla="*/ 2099 w 1173500"/>
                <a:gd name="connsiteY26" fmla="*/ 0 h 1506978"/>
                <a:gd name="connsiteX0" fmla="*/ 31185 w 1202586"/>
                <a:gd name="connsiteY0" fmla="*/ 0 h 1506978"/>
                <a:gd name="connsiteX1" fmla="*/ 0 w 1202586"/>
                <a:gd name="connsiteY1" fmla="*/ 1490313 h 1506978"/>
                <a:gd name="connsiteX2" fmla="*/ 209637 w 1202586"/>
                <a:gd name="connsiteY2" fmla="*/ 1490923 h 1506978"/>
                <a:gd name="connsiteX3" fmla="*/ 218023 w 1202586"/>
                <a:gd name="connsiteY3" fmla="*/ 1126188 h 1506978"/>
                <a:gd name="connsiteX4" fmla="*/ 194790 w 1202586"/>
                <a:gd name="connsiteY4" fmla="*/ 1106383 h 1506978"/>
                <a:gd name="connsiteX5" fmla="*/ 187902 w 1202586"/>
                <a:gd name="connsiteY5" fmla="*/ 505288 h 1506978"/>
                <a:gd name="connsiteX6" fmla="*/ 215925 w 1202586"/>
                <a:gd name="connsiteY6" fmla="*/ 473667 h 1506978"/>
                <a:gd name="connsiteX7" fmla="*/ 228934 w 1202586"/>
                <a:gd name="connsiteY7" fmla="*/ 441141 h 1506978"/>
                <a:gd name="connsiteX8" fmla="*/ 230152 w 1202586"/>
                <a:gd name="connsiteY8" fmla="*/ 349384 h 1506978"/>
                <a:gd name="connsiteX9" fmla="*/ 212908 w 1202586"/>
                <a:gd name="connsiteY9" fmla="*/ 338838 h 1506978"/>
                <a:gd name="connsiteX10" fmla="*/ 238612 w 1202586"/>
                <a:gd name="connsiteY10" fmla="*/ 279033 h 1506978"/>
                <a:gd name="connsiteX11" fmla="*/ 267213 w 1202586"/>
                <a:gd name="connsiteY11" fmla="*/ 233016 h 1506978"/>
                <a:gd name="connsiteX12" fmla="*/ 345998 w 1202586"/>
                <a:gd name="connsiteY12" fmla="*/ 226054 h 1506978"/>
                <a:gd name="connsiteX13" fmla="*/ 402252 w 1202586"/>
                <a:gd name="connsiteY13" fmla="*/ 222212 h 1506978"/>
                <a:gd name="connsiteX14" fmla="*/ 616495 w 1202586"/>
                <a:gd name="connsiteY14" fmla="*/ 219849 h 1506978"/>
                <a:gd name="connsiteX15" fmla="*/ 948234 w 1202586"/>
                <a:gd name="connsiteY15" fmla="*/ 247722 h 1506978"/>
                <a:gd name="connsiteX16" fmla="*/ 981599 w 1202586"/>
                <a:gd name="connsiteY16" fmla="*/ 258004 h 1506978"/>
                <a:gd name="connsiteX17" fmla="*/ 1007875 w 1202586"/>
                <a:gd name="connsiteY17" fmla="*/ 324737 h 1506978"/>
                <a:gd name="connsiteX18" fmla="*/ 1009693 w 1202586"/>
                <a:gd name="connsiteY18" fmla="*/ 363132 h 1506978"/>
                <a:gd name="connsiteX19" fmla="*/ 1000605 w 1202586"/>
                <a:gd name="connsiteY19" fmla="*/ 454315 h 1506978"/>
                <a:gd name="connsiteX20" fmla="*/ 1044234 w 1202586"/>
                <a:gd name="connsiteY20" fmla="*/ 519103 h 1506978"/>
                <a:gd name="connsiteX21" fmla="*/ 1036962 w 1202586"/>
                <a:gd name="connsiteY21" fmla="*/ 1097396 h 1506978"/>
                <a:gd name="connsiteX22" fmla="*/ 1016966 w 1202586"/>
                <a:gd name="connsiteY22" fmla="*/ 1154985 h 1506978"/>
                <a:gd name="connsiteX23" fmla="*/ 1011512 w 1202586"/>
                <a:gd name="connsiteY23" fmla="*/ 1498121 h 1506978"/>
                <a:gd name="connsiteX24" fmla="*/ 1193293 w 1202586"/>
                <a:gd name="connsiteY24" fmla="*/ 1506978 h 1506978"/>
                <a:gd name="connsiteX25" fmla="*/ 1201948 w 1202586"/>
                <a:gd name="connsiteY25" fmla="*/ 7199 h 1506978"/>
                <a:gd name="connsiteX26" fmla="*/ 31185 w 1202586"/>
                <a:gd name="connsiteY26" fmla="*/ 0 h 1506978"/>
                <a:gd name="connsiteX0" fmla="*/ 257 w 1204380"/>
                <a:gd name="connsiteY0" fmla="*/ 0 h 1511778"/>
                <a:gd name="connsiteX1" fmla="*/ 1794 w 1204380"/>
                <a:gd name="connsiteY1" fmla="*/ 1495113 h 1511778"/>
                <a:gd name="connsiteX2" fmla="*/ 211431 w 1204380"/>
                <a:gd name="connsiteY2" fmla="*/ 1495723 h 1511778"/>
                <a:gd name="connsiteX3" fmla="*/ 219817 w 1204380"/>
                <a:gd name="connsiteY3" fmla="*/ 1130988 h 1511778"/>
                <a:gd name="connsiteX4" fmla="*/ 196584 w 1204380"/>
                <a:gd name="connsiteY4" fmla="*/ 1111183 h 1511778"/>
                <a:gd name="connsiteX5" fmla="*/ 189696 w 1204380"/>
                <a:gd name="connsiteY5" fmla="*/ 510088 h 1511778"/>
                <a:gd name="connsiteX6" fmla="*/ 217719 w 1204380"/>
                <a:gd name="connsiteY6" fmla="*/ 478467 h 1511778"/>
                <a:gd name="connsiteX7" fmla="*/ 230728 w 1204380"/>
                <a:gd name="connsiteY7" fmla="*/ 445941 h 1511778"/>
                <a:gd name="connsiteX8" fmla="*/ 231946 w 1204380"/>
                <a:gd name="connsiteY8" fmla="*/ 354184 h 1511778"/>
                <a:gd name="connsiteX9" fmla="*/ 214702 w 1204380"/>
                <a:gd name="connsiteY9" fmla="*/ 343638 h 1511778"/>
                <a:gd name="connsiteX10" fmla="*/ 240406 w 1204380"/>
                <a:gd name="connsiteY10" fmla="*/ 283833 h 1511778"/>
                <a:gd name="connsiteX11" fmla="*/ 269007 w 1204380"/>
                <a:gd name="connsiteY11" fmla="*/ 237816 h 1511778"/>
                <a:gd name="connsiteX12" fmla="*/ 347792 w 1204380"/>
                <a:gd name="connsiteY12" fmla="*/ 230854 h 1511778"/>
                <a:gd name="connsiteX13" fmla="*/ 404046 w 1204380"/>
                <a:gd name="connsiteY13" fmla="*/ 227012 h 1511778"/>
                <a:gd name="connsiteX14" fmla="*/ 618289 w 1204380"/>
                <a:gd name="connsiteY14" fmla="*/ 224649 h 1511778"/>
                <a:gd name="connsiteX15" fmla="*/ 950028 w 1204380"/>
                <a:gd name="connsiteY15" fmla="*/ 252522 h 1511778"/>
                <a:gd name="connsiteX16" fmla="*/ 983393 w 1204380"/>
                <a:gd name="connsiteY16" fmla="*/ 262804 h 1511778"/>
                <a:gd name="connsiteX17" fmla="*/ 1009669 w 1204380"/>
                <a:gd name="connsiteY17" fmla="*/ 329537 h 1511778"/>
                <a:gd name="connsiteX18" fmla="*/ 1011487 w 1204380"/>
                <a:gd name="connsiteY18" fmla="*/ 367932 h 1511778"/>
                <a:gd name="connsiteX19" fmla="*/ 1002399 w 1204380"/>
                <a:gd name="connsiteY19" fmla="*/ 459115 h 1511778"/>
                <a:gd name="connsiteX20" fmla="*/ 1046028 w 1204380"/>
                <a:gd name="connsiteY20" fmla="*/ 523903 h 1511778"/>
                <a:gd name="connsiteX21" fmla="*/ 1038756 w 1204380"/>
                <a:gd name="connsiteY21" fmla="*/ 1102196 h 1511778"/>
                <a:gd name="connsiteX22" fmla="*/ 1018760 w 1204380"/>
                <a:gd name="connsiteY22" fmla="*/ 1159785 h 1511778"/>
                <a:gd name="connsiteX23" fmla="*/ 1013306 w 1204380"/>
                <a:gd name="connsiteY23" fmla="*/ 1502921 h 1511778"/>
                <a:gd name="connsiteX24" fmla="*/ 1195087 w 1204380"/>
                <a:gd name="connsiteY24" fmla="*/ 1511778 h 1511778"/>
                <a:gd name="connsiteX25" fmla="*/ 1203742 w 1204380"/>
                <a:gd name="connsiteY25" fmla="*/ 11999 h 1511778"/>
                <a:gd name="connsiteX26" fmla="*/ 257 w 1204380"/>
                <a:gd name="connsiteY26" fmla="*/ 0 h 1511778"/>
                <a:gd name="connsiteX0" fmla="*/ 257 w 1205369"/>
                <a:gd name="connsiteY0" fmla="*/ 0 h 1511778"/>
                <a:gd name="connsiteX1" fmla="*/ 1794 w 1205369"/>
                <a:gd name="connsiteY1" fmla="*/ 1495113 h 1511778"/>
                <a:gd name="connsiteX2" fmla="*/ 211431 w 1205369"/>
                <a:gd name="connsiteY2" fmla="*/ 1495723 h 1511778"/>
                <a:gd name="connsiteX3" fmla="*/ 219817 w 1205369"/>
                <a:gd name="connsiteY3" fmla="*/ 1130988 h 1511778"/>
                <a:gd name="connsiteX4" fmla="*/ 196584 w 1205369"/>
                <a:gd name="connsiteY4" fmla="*/ 1111183 h 1511778"/>
                <a:gd name="connsiteX5" fmla="*/ 189696 w 1205369"/>
                <a:gd name="connsiteY5" fmla="*/ 510088 h 1511778"/>
                <a:gd name="connsiteX6" fmla="*/ 217719 w 1205369"/>
                <a:gd name="connsiteY6" fmla="*/ 478467 h 1511778"/>
                <a:gd name="connsiteX7" fmla="*/ 230728 w 1205369"/>
                <a:gd name="connsiteY7" fmla="*/ 445941 h 1511778"/>
                <a:gd name="connsiteX8" fmla="*/ 231946 w 1205369"/>
                <a:gd name="connsiteY8" fmla="*/ 354184 h 1511778"/>
                <a:gd name="connsiteX9" fmla="*/ 214702 w 1205369"/>
                <a:gd name="connsiteY9" fmla="*/ 343638 h 1511778"/>
                <a:gd name="connsiteX10" fmla="*/ 240406 w 1205369"/>
                <a:gd name="connsiteY10" fmla="*/ 283833 h 1511778"/>
                <a:gd name="connsiteX11" fmla="*/ 269007 w 1205369"/>
                <a:gd name="connsiteY11" fmla="*/ 237816 h 1511778"/>
                <a:gd name="connsiteX12" fmla="*/ 347792 w 1205369"/>
                <a:gd name="connsiteY12" fmla="*/ 230854 h 1511778"/>
                <a:gd name="connsiteX13" fmla="*/ 404046 w 1205369"/>
                <a:gd name="connsiteY13" fmla="*/ 227012 h 1511778"/>
                <a:gd name="connsiteX14" fmla="*/ 618289 w 1205369"/>
                <a:gd name="connsiteY14" fmla="*/ 224649 h 1511778"/>
                <a:gd name="connsiteX15" fmla="*/ 950028 w 1205369"/>
                <a:gd name="connsiteY15" fmla="*/ 252522 h 1511778"/>
                <a:gd name="connsiteX16" fmla="*/ 983393 w 1205369"/>
                <a:gd name="connsiteY16" fmla="*/ 262804 h 1511778"/>
                <a:gd name="connsiteX17" fmla="*/ 1009669 w 1205369"/>
                <a:gd name="connsiteY17" fmla="*/ 329537 h 1511778"/>
                <a:gd name="connsiteX18" fmla="*/ 1011487 w 1205369"/>
                <a:gd name="connsiteY18" fmla="*/ 367932 h 1511778"/>
                <a:gd name="connsiteX19" fmla="*/ 1002399 w 1205369"/>
                <a:gd name="connsiteY19" fmla="*/ 459115 h 1511778"/>
                <a:gd name="connsiteX20" fmla="*/ 1046028 w 1205369"/>
                <a:gd name="connsiteY20" fmla="*/ 523903 h 1511778"/>
                <a:gd name="connsiteX21" fmla="*/ 1038756 w 1205369"/>
                <a:gd name="connsiteY21" fmla="*/ 1102196 h 1511778"/>
                <a:gd name="connsiteX22" fmla="*/ 1018760 w 1205369"/>
                <a:gd name="connsiteY22" fmla="*/ 1159785 h 1511778"/>
                <a:gd name="connsiteX23" fmla="*/ 1013306 w 1205369"/>
                <a:gd name="connsiteY23" fmla="*/ 1502921 h 1511778"/>
                <a:gd name="connsiteX24" fmla="*/ 1202358 w 1205369"/>
                <a:gd name="connsiteY24" fmla="*/ 1511778 h 1511778"/>
                <a:gd name="connsiteX25" fmla="*/ 1203742 w 1205369"/>
                <a:gd name="connsiteY25" fmla="*/ 11999 h 1511778"/>
                <a:gd name="connsiteX26" fmla="*/ 257 w 1205369"/>
                <a:gd name="connsiteY26" fmla="*/ 0 h 1511778"/>
                <a:gd name="connsiteX0" fmla="*/ 257 w 1205369"/>
                <a:gd name="connsiteY0" fmla="*/ 0 h 1515701"/>
                <a:gd name="connsiteX1" fmla="*/ 1794 w 1205369"/>
                <a:gd name="connsiteY1" fmla="*/ 1495113 h 1515701"/>
                <a:gd name="connsiteX2" fmla="*/ 211431 w 1205369"/>
                <a:gd name="connsiteY2" fmla="*/ 1495723 h 1515701"/>
                <a:gd name="connsiteX3" fmla="*/ 219817 w 1205369"/>
                <a:gd name="connsiteY3" fmla="*/ 1130988 h 1515701"/>
                <a:gd name="connsiteX4" fmla="*/ 196584 w 1205369"/>
                <a:gd name="connsiteY4" fmla="*/ 1111183 h 1515701"/>
                <a:gd name="connsiteX5" fmla="*/ 189696 w 1205369"/>
                <a:gd name="connsiteY5" fmla="*/ 510088 h 1515701"/>
                <a:gd name="connsiteX6" fmla="*/ 217719 w 1205369"/>
                <a:gd name="connsiteY6" fmla="*/ 478467 h 1515701"/>
                <a:gd name="connsiteX7" fmla="*/ 230728 w 1205369"/>
                <a:gd name="connsiteY7" fmla="*/ 445941 h 1515701"/>
                <a:gd name="connsiteX8" fmla="*/ 231946 w 1205369"/>
                <a:gd name="connsiteY8" fmla="*/ 354184 h 1515701"/>
                <a:gd name="connsiteX9" fmla="*/ 214702 w 1205369"/>
                <a:gd name="connsiteY9" fmla="*/ 343638 h 1515701"/>
                <a:gd name="connsiteX10" fmla="*/ 240406 w 1205369"/>
                <a:gd name="connsiteY10" fmla="*/ 283833 h 1515701"/>
                <a:gd name="connsiteX11" fmla="*/ 269007 w 1205369"/>
                <a:gd name="connsiteY11" fmla="*/ 237816 h 1515701"/>
                <a:gd name="connsiteX12" fmla="*/ 347792 w 1205369"/>
                <a:gd name="connsiteY12" fmla="*/ 230854 h 1515701"/>
                <a:gd name="connsiteX13" fmla="*/ 404046 w 1205369"/>
                <a:gd name="connsiteY13" fmla="*/ 227012 h 1515701"/>
                <a:gd name="connsiteX14" fmla="*/ 618289 w 1205369"/>
                <a:gd name="connsiteY14" fmla="*/ 224649 h 1515701"/>
                <a:gd name="connsiteX15" fmla="*/ 950028 w 1205369"/>
                <a:gd name="connsiteY15" fmla="*/ 252522 h 1515701"/>
                <a:gd name="connsiteX16" fmla="*/ 983393 w 1205369"/>
                <a:gd name="connsiteY16" fmla="*/ 262804 h 1515701"/>
                <a:gd name="connsiteX17" fmla="*/ 1009669 w 1205369"/>
                <a:gd name="connsiteY17" fmla="*/ 329537 h 1515701"/>
                <a:gd name="connsiteX18" fmla="*/ 1011487 w 1205369"/>
                <a:gd name="connsiteY18" fmla="*/ 367932 h 1515701"/>
                <a:gd name="connsiteX19" fmla="*/ 1002399 w 1205369"/>
                <a:gd name="connsiteY19" fmla="*/ 459115 h 1515701"/>
                <a:gd name="connsiteX20" fmla="*/ 1046028 w 1205369"/>
                <a:gd name="connsiteY20" fmla="*/ 523903 h 1515701"/>
                <a:gd name="connsiteX21" fmla="*/ 1038756 w 1205369"/>
                <a:gd name="connsiteY21" fmla="*/ 1102196 h 1515701"/>
                <a:gd name="connsiteX22" fmla="*/ 1018760 w 1205369"/>
                <a:gd name="connsiteY22" fmla="*/ 1159785 h 1515701"/>
                <a:gd name="connsiteX23" fmla="*/ 1007896 w 1205369"/>
                <a:gd name="connsiteY23" fmla="*/ 1514920 h 1515701"/>
                <a:gd name="connsiteX24" fmla="*/ 1202358 w 1205369"/>
                <a:gd name="connsiteY24" fmla="*/ 1511778 h 1515701"/>
                <a:gd name="connsiteX25" fmla="*/ 1203742 w 1205369"/>
                <a:gd name="connsiteY25" fmla="*/ 11999 h 1515701"/>
                <a:gd name="connsiteX26" fmla="*/ 257 w 1205369"/>
                <a:gd name="connsiteY26" fmla="*/ 0 h 1515701"/>
                <a:gd name="connsiteX0" fmla="*/ 257 w 1205369"/>
                <a:gd name="connsiteY0" fmla="*/ 0 h 1515701"/>
                <a:gd name="connsiteX1" fmla="*/ 1794 w 1205369"/>
                <a:gd name="connsiteY1" fmla="*/ 1495113 h 1515701"/>
                <a:gd name="connsiteX2" fmla="*/ 211431 w 1205369"/>
                <a:gd name="connsiteY2" fmla="*/ 1495723 h 1515701"/>
                <a:gd name="connsiteX3" fmla="*/ 219817 w 1205369"/>
                <a:gd name="connsiteY3" fmla="*/ 1130988 h 1515701"/>
                <a:gd name="connsiteX4" fmla="*/ 196584 w 1205369"/>
                <a:gd name="connsiteY4" fmla="*/ 1111183 h 1515701"/>
                <a:gd name="connsiteX5" fmla="*/ 189696 w 1205369"/>
                <a:gd name="connsiteY5" fmla="*/ 510088 h 1515701"/>
                <a:gd name="connsiteX6" fmla="*/ 217719 w 1205369"/>
                <a:gd name="connsiteY6" fmla="*/ 478467 h 1515701"/>
                <a:gd name="connsiteX7" fmla="*/ 230728 w 1205369"/>
                <a:gd name="connsiteY7" fmla="*/ 445941 h 1515701"/>
                <a:gd name="connsiteX8" fmla="*/ 231946 w 1205369"/>
                <a:gd name="connsiteY8" fmla="*/ 354184 h 1515701"/>
                <a:gd name="connsiteX9" fmla="*/ 214702 w 1205369"/>
                <a:gd name="connsiteY9" fmla="*/ 343638 h 1515701"/>
                <a:gd name="connsiteX10" fmla="*/ 240406 w 1205369"/>
                <a:gd name="connsiteY10" fmla="*/ 283833 h 1515701"/>
                <a:gd name="connsiteX11" fmla="*/ 269007 w 1205369"/>
                <a:gd name="connsiteY11" fmla="*/ 237816 h 1515701"/>
                <a:gd name="connsiteX12" fmla="*/ 347792 w 1205369"/>
                <a:gd name="connsiteY12" fmla="*/ 230854 h 1515701"/>
                <a:gd name="connsiteX13" fmla="*/ 404046 w 1205369"/>
                <a:gd name="connsiteY13" fmla="*/ 227012 h 1515701"/>
                <a:gd name="connsiteX14" fmla="*/ 618289 w 1205369"/>
                <a:gd name="connsiteY14" fmla="*/ 224649 h 1515701"/>
                <a:gd name="connsiteX15" fmla="*/ 950028 w 1205369"/>
                <a:gd name="connsiteY15" fmla="*/ 252522 h 1515701"/>
                <a:gd name="connsiteX16" fmla="*/ 983393 w 1205369"/>
                <a:gd name="connsiteY16" fmla="*/ 262804 h 1515701"/>
                <a:gd name="connsiteX17" fmla="*/ 1009669 w 1205369"/>
                <a:gd name="connsiteY17" fmla="*/ 329537 h 1515701"/>
                <a:gd name="connsiteX18" fmla="*/ 1011487 w 1205369"/>
                <a:gd name="connsiteY18" fmla="*/ 367932 h 1515701"/>
                <a:gd name="connsiteX19" fmla="*/ 1002399 w 1205369"/>
                <a:gd name="connsiteY19" fmla="*/ 459115 h 1515701"/>
                <a:gd name="connsiteX20" fmla="*/ 1046028 w 1205369"/>
                <a:gd name="connsiteY20" fmla="*/ 523903 h 1515701"/>
                <a:gd name="connsiteX21" fmla="*/ 1038756 w 1205369"/>
                <a:gd name="connsiteY21" fmla="*/ 1102196 h 1515701"/>
                <a:gd name="connsiteX22" fmla="*/ 1006135 w 1205369"/>
                <a:gd name="connsiteY22" fmla="*/ 1159785 h 1515701"/>
                <a:gd name="connsiteX23" fmla="*/ 1007896 w 1205369"/>
                <a:gd name="connsiteY23" fmla="*/ 1514920 h 1515701"/>
                <a:gd name="connsiteX24" fmla="*/ 1202358 w 1205369"/>
                <a:gd name="connsiteY24" fmla="*/ 1511778 h 1515701"/>
                <a:gd name="connsiteX25" fmla="*/ 1203742 w 1205369"/>
                <a:gd name="connsiteY25" fmla="*/ 11999 h 1515701"/>
                <a:gd name="connsiteX26" fmla="*/ 257 w 1205369"/>
                <a:gd name="connsiteY26" fmla="*/ 0 h 1515701"/>
                <a:gd name="connsiteX0" fmla="*/ 257 w 1205369"/>
                <a:gd name="connsiteY0" fmla="*/ 0 h 1515701"/>
                <a:gd name="connsiteX1" fmla="*/ 1794 w 1205369"/>
                <a:gd name="connsiteY1" fmla="*/ 1495113 h 1515701"/>
                <a:gd name="connsiteX2" fmla="*/ 211431 w 1205369"/>
                <a:gd name="connsiteY2" fmla="*/ 1495723 h 1515701"/>
                <a:gd name="connsiteX3" fmla="*/ 219817 w 1205369"/>
                <a:gd name="connsiteY3" fmla="*/ 1130988 h 1515701"/>
                <a:gd name="connsiteX4" fmla="*/ 196584 w 1205369"/>
                <a:gd name="connsiteY4" fmla="*/ 1111183 h 1515701"/>
                <a:gd name="connsiteX5" fmla="*/ 189696 w 1205369"/>
                <a:gd name="connsiteY5" fmla="*/ 510088 h 1515701"/>
                <a:gd name="connsiteX6" fmla="*/ 217719 w 1205369"/>
                <a:gd name="connsiteY6" fmla="*/ 478467 h 1515701"/>
                <a:gd name="connsiteX7" fmla="*/ 230728 w 1205369"/>
                <a:gd name="connsiteY7" fmla="*/ 445941 h 1515701"/>
                <a:gd name="connsiteX8" fmla="*/ 231946 w 1205369"/>
                <a:gd name="connsiteY8" fmla="*/ 354184 h 1515701"/>
                <a:gd name="connsiteX9" fmla="*/ 214702 w 1205369"/>
                <a:gd name="connsiteY9" fmla="*/ 343638 h 1515701"/>
                <a:gd name="connsiteX10" fmla="*/ 240406 w 1205369"/>
                <a:gd name="connsiteY10" fmla="*/ 283833 h 1515701"/>
                <a:gd name="connsiteX11" fmla="*/ 269007 w 1205369"/>
                <a:gd name="connsiteY11" fmla="*/ 237816 h 1515701"/>
                <a:gd name="connsiteX12" fmla="*/ 347792 w 1205369"/>
                <a:gd name="connsiteY12" fmla="*/ 230854 h 1515701"/>
                <a:gd name="connsiteX13" fmla="*/ 404046 w 1205369"/>
                <a:gd name="connsiteY13" fmla="*/ 227012 h 1515701"/>
                <a:gd name="connsiteX14" fmla="*/ 618289 w 1205369"/>
                <a:gd name="connsiteY14" fmla="*/ 224649 h 1515701"/>
                <a:gd name="connsiteX15" fmla="*/ 950028 w 1205369"/>
                <a:gd name="connsiteY15" fmla="*/ 252522 h 1515701"/>
                <a:gd name="connsiteX16" fmla="*/ 983393 w 1205369"/>
                <a:gd name="connsiteY16" fmla="*/ 262804 h 1515701"/>
                <a:gd name="connsiteX17" fmla="*/ 1009669 w 1205369"/>
                <a:gd name="connsiteY17" fmla="*/ 329537 h 1515701"/>
                <a:gd name="connsiteX18" fmla="*/ 1011487 w 1205369"/>
                <a:gd name="connsiteY18" fmla="*/ 367932 h 1515701"/>
                <a:gd name="connsiteX19" fmla="*/ 1002399 w 1205369"/>
                <a:gd name="connsiteY19" fmla="*/ 459115 h 1515701"/>
                <a:gd name="connsiteX20" fmla="*/ 1046028 w 1205369"/>
                <a:gd name="connsiteY20" fmla="*/ 523903 h 1515701"/>
                <a:gd name="connsiteX21" fmla="*/ 1031542 w 1205369"/>
                <a:gd name="connsiteY21" fmla="*/ 1094998 h 1515701"/>
                <a:gd name="connsiteX22" fmla="*/ 1006135 w 1205369"/>
                <a:gd name="connsiteY22" fmla="*/ 1159785 h 1515701"/>
                <a:gd name="connsiteX23" fmla="*/ 1007896 w 1205369"/>
                <a:gd name="connsiteY23" fmla="*/ 1514920 h 1515701"/>
                <a:gd name="connsiteX24" fmla="*/ 1202358 w 1205369"/>
                <a:gd name="connsiteY24" fmla="*/ 1511778 h 1515701"/>
                <a:gd name="connsiteX25" fmla="*/ 1203742 w 1205369"/>
                <a:gd name="connsiteY25" fmla="*/ 11999 h 1515701"/>
                <a:gd name="connsiteX26" fmla="*/ 257 w 1205369"/>
                <a:gd name="connsiteY26" fmla="*/ 0 h 1515701"/>
                <a:gd name="connsiteX0" fmla="*/ 257 w 1205369"/>
                <a:gd name="connsiteY0" fmla="*/ 0 h 1515701"/>
                <a:gd name="connsiteX1" fmla="*/ 1794 w 1205369"/>
                <a:gd name="connsiteY1" fmla="*/ 1495113 h 1515701"/>
                <a:gd name="connsiteX2" fmla="*/ 211431 w 1205369"/>
                <a:gd name="connsiteY2" fmla="*/ 1495723 h 1515701"/>
                <a:gd name="connsiteX3" fmla="*/ 219817 w 1205369"/>
                <a:gd name="connsiteY3" fmla="*/ 1130988 h 1515701"/>
                <a:gd name="connsiteX4" fmla="*/ 196584 w 1205369"/>
                <a:gd name="connsiteY4" fmla="*/ 1111183 h 1515701"/>
                <a:gd name="connsiteX5" fmla="*/ 189696 w 1205369"/>
                <a:gd name="connsiteY5" fmla="*/ 510088 h 1515701"/>
                <a:gd name="connsiteX6" fmla="*/ 217719 w 1205369"/>
                <a:gd name="connsiteY6" fmla="*/ 478467 h 1515701"/>
                <a:gd name="connsiteX7" fmla="*/ 230728 w 1205369"/>
                <a:gd name="connsiteY7" fmla="*/ 445941 h 1515701"/>
                <a:gd name="connsiteX8" fmla="*/ 231946 w 1205369"/>
                <a:gd name="connsiteY8" fmla="*/ 354184 h 1515701"/>
                <a:gd name="connsiteX9" fmla="*/ 214702 w 1205369"/>
                <a:gd name="connsiteY9" fmla="*/ 343638 h 1515701"/>
                <a:gd name="connsiteX10" fmla="*/ 240406 w 1205369"/>
                <a:gd name="connsiteY10" fmla="*/ 283833 h 1515701"/>
                <a:gd name="connsiteX11" fmla="*/ 269007 w 1205369"/>
                <a:gd name="connsiteY11" fmla="*/ 237816 h 1515701"/>
                <a:gd name="connsiteX12" fmla="*/ 347792 w 1205369"/>
                <a:gd name="connsiteY12" fmla="*/ 230854 h 1515701"/>
                <a:gd name="connsiteX13" fmla="*/ 404046 w 1205369"/>
                <a:gd name="connsiteY13" fmla="*/ 227012 h 1515701"/>
                <a:gd name="connsiteX14" fmla="*/ 618289 w 1205369"/>
                <a:gd name="connsiteY14" fmla="*/ 224649 h 1515701"/>
                <a:gd name="connsiteX15" fmla="*/ 950028 w 1205369"/>
                <a:gd name="connsiteY15" fmla="*/ 252522 h 1515701"/>
                <a:gd name="connsiteX16" fmla="*/ 983393 w 1205369"/>
                <a:gd name="connsiteY16" fmla="*/ 262804 h 1515701"/>
                <a:gd name="connsiteX17" fmla="*/ 1009669 w 1205369"/>
                <a:gd name="connsiteY17" fmla="*/ 329537 h 1515701"/>
                <a:gd name="connsiteX18" fmla="*/ 1011487 w 1205369"/>
                <a:gd name="connsiteY18" fmla="*/ 367932 h 1515701"/>
                <a:gd name="connsiteX19" fmla="*/ 1002399 w 1205369"/>
                <a:gd name="connsiteY19" fmla="*/ 459115 h 1515701"/>
                <a:gd name="connsiteX20" fmla="*/ 1038813 w 1205369"/>
                <a:gd name="connsiteY20" fmla="*/ 526302 h 1515701"/>
                <a:gd name="connsiteX21" fmla="*/ 1031542 w 1205369"/>
                <a:gd name="connsiteY21" fmla="*/ 1094998 h 1515701"/>
                <a:gd name="connsiteX22" fmla="*/ 1006135 w 1205369"/>
                <a:gd name="connsiteY22" fmla="*/ 1159785 h 1515701"/>
                <a:gd name="connsiteX23" fmla="*/ 1007896 w 1205369"/>
                <a:gd name="connsiteY23" fmla="*/ 1514920 h 1515701"/>
                <a:gd name="connsiteX24" fmla="*/ 1202358 w 1205369"/>
                <a:gd name="connsiteY24" fmla="*/ 1511778 h 1515701"/>
                <a:gd name="connsiteX25" fmla="*/ 1203742 w 1205369"/>
                <a:gd name="connsiteY25" fmla="*/ 11999 h 1515701"/>
                <a:gd name="connsiteX26" fmla="*/ 257 w 1205369"/>
                <a:gd name="connsiteY26" fmla="*/ 0 h 1515701"/>
                <a:gd name="connsiteX0" fmla="*/ 257 w 1205369"/>
                <a:gd name="connsiteY0" fmla="*/ 0 h 1515701"/>
                <a:gd name="connsiteX1" fmla="*/ 1794 w 1205369"/>
                <a:gd name="connsiteY1" fmla="*/ 1495113 h 1515701"/>
                <a:gd name="connsiteX2" fmla="*/ 211431 w 1205369"/>
                <a:gd name="connsiteY2" fmla="*/ 1495723 h 1515701"/>
                <a:gd name="connsiteX3" fmla="*/ 219817 w 1205369"/>
                <a:gd name="connsiteY3" fmla="*/ 1130988 h 1515701"/>
                <a:gd name="connsiteX4" fmla="*/ 196584 w 1205369"/>
                <a:gd name="connsiteY4" fmla="*/ 1111183 h 1515701"/>
                <a:gd name="connsiteX5" fmla="*/ 189696 w 1205369"/>
                <a:gd name="connsiteY5" fmla="*/ 510088 h 1515701"/>
                <a:gd name="connsiteX6" fmla="*/ 217719 w 1205369"/>
                <a:gd name="connsiteY6" fmla="*/ 478467 h 1515701"/>
                <a:gd name="connsiteX7" fmla="*/ 230728 w 1205369"/>
                <a:gd name="connsiteY7" fmla="*/ 445941 h 1515701"/>
                <a:gd name="connsiteX8" fmla="*/ 231946 w 1205369"/>
                <a:gd name="connsiteY8" fmla="*/ 354184 h 1515701"/>
                <a:gd name="connsiteX9" fmla="*/ 214702 w 1205369"/>
                <a:gd name="connsiteY9" fmla="*/ 343638 h 1515701"/>
                <a:gd name="connsiteX10" fmla="*/ 240406 w 1205369"/>
                <a:gd name="connsiteY10" fmla="*/ 283833 h 1515701"/>
                <a:gd name="connsiteX11" fmla="*/ 269007 w 1205369"/>
                <a:gd name="connsiteY11" fmla="*/ 237816 h 1515701"/>
                <a:gd name="connsiteX12" fmla="*/ 347792 w 1205369"/>
                <a:gd name="connsiteY12" fmla="*/ 230854 h 1515701"/>
                <a:gd name="connsiteX13" fmla="*/ 404046 w 1205369"/>
                <a:gd name="connsiteY13" fmla="*/ 227012 h 1515701"/>
                <a:gd name="connsiteX14" fmla="*/ 618289 w 1205369"/>
                <a:gd name="connsiteY14" fmla="*/ 224649 h 1515701"/>
                <a:gd name="connsiteX15" fmla="*/ 950028 w 1205369"/>
                <a:gd name="connsiteY15" fmla="*/ 252522 h 1515701"/>
                <a:gd name="connsiteX16" fmla="*/ 983393 w 1205369"/>
                <a:gd name="connsiteY16" fmla="*/ 262804 h 1515701"/>
                <a:gd name="connsiteX17" fmla="*/ 1009669 w 1205369"/>
                <a:gd name="connsiteY17" fmla="*/ 329537 h 1515701"/>
                <a:gd name="connsiteX18" fmla="*/ 1011487 w 1205369"/>
                <a:gd name="connsiteY18" fmla="*/ 367932 h 1515701"/>
                <a:gd name="connsiteX19" fmla="*/ 998792 w 1205369"/>
                <a:gd name="connsiteY19" fmla="*/ 471113 h 1515701"/>
                <a:gd name="connsiteX20" fmla="*/ 1038813 w 1205369"/>
                <a:gd name="connsiteY20" fmla="*/ 526302 h 1515701"/>
                <a:gd name="connsiteX21" fmla="*/ 1031542 w 1205369"/>
                <a:gd name="connsiteY21" fmla="*/ 1094998 h 1515701"/>
                <a:gd name="connsiteX22" fmla="*/ 1006135 w 1205369"/>
                <a:gd name="connsiteY22" fmla="*/ 1159785 h 1515701"/>
                <a:gd name="connsiteX23" fmla="*/ 1007896 w 1205369"/>
                <a:gd name="connsiteY23" fmla="*/ 1514920 h 1515701"/>
                <a:gd name="connsiteX24" fmla="*/ 1202358 w 1205369"/>
                <a:gd name="connsiteY24" fmla="*/ 1511778 h 1515701"/>
                <a:gd name="connsiteX25" fmla="*/ 1203742 w 1205369"/>
                <a:gd name="connsiteY25" fmla="*/ 11999 h 1515701"/>
                <a:gd name="connsiteX26" fmla="*/ 257 w 1205369"/>
                <a:gd name="connsiteY26" fmla="*/ 0 h 1515701"/>
                <a:gd name="connsiteX0" fmla="*/ 257 w 1205369"/>
                <a:gd name="connsiteY0" fmla="*/ 0 h 1515701"/>
                <a:gd name="connsiteX1" fmla="*/ 1794 w 1205369"/>
                <a:gd name="connsiteY1" fmla="*/ 1495113 h 1515701"/>
                <a:gd name="connsiteX2" fmla="*/ 211431 w 1205369"/>
                <a:gd name="connsiteY2" fmla="*/ 1495723 h 1515701"/>
                <a:gd name="connsiteX3" fmla="*/ 219817 w 1205369"/>
                <a:gd name="connsiteY3" fmla="*/ 1130988 h 1515701"/>
                <a:gd name="connsiteX4" fmla="*/ 196584 w 1205369"/>
                <a:gd name="connsiteY4" fmla="*/ 1111183 h 1515701"/>
                <a:gd name="connsiteX5" fmla="*/ 189696 w 1205369"/>
                <a:gd name="connsiteY5" fmla="*/ 510088 h 1515701"/>
                <a:gd name="connsiteX6" fmla="*/ 217719 w 1205369"/>
                <a:gd name="connsiteY6" fmla="*/ 478467 h 1515701"/>
                <a:gd name="connsiteX7" fmla="*/ 230728 w 1205369"/>
                <a:gd name="connsiteY7" fmla="*/ 445941 h 1515701"/>
                <a:gd name="connsiteX8" fmla="*/ 231946 w 1205369"/>
                <a:gd name="connsiteY8" fmla="*/ 354184 h 1515701"/>
                <a:gd name="connsiteX9" fmla="*/ 214702 w 1205369"/>
                <a:gd name="connsiteY9" fmla="*/ 343638 h 1515701"/>
                <a:gd name="connsiteX10" fmla="*/ 240406 w 1205369"/>
                <a:gd name="connsiteY10" fmla="*/ 283833 h 1515701"/>
                <a:gd name="connsiteX11" fmla="*/ 269007 w 1205369"/>
                <a:gd name="connsiteY11" fmla="*/ 237816 h 1515701"/>
                <a:gd name="connsiteX12" fmla="*/ 347792 w 1205369"/>
                <a:gd name="connsiteY12" fmla="*/ 230854 h 1515701"/>
                <a:gd name="connsiteX13" fmla="*/ 404046 w 1205369"/>
                <a:gd name="connsiteY13" fmla="*/ 227012 h 1515701"/>
                <a:gd name="connsiteX14" fmla="*/ 618289 w 1205369"/>
                <a:gd name="connsiteY14" fmla="*/ 224649 h 1515701"/>
                <a:gd name="connsiteX15" fmla="*/ 950028 w 1205369"/>
                <a:gd name="connsiteY15" fmla="*/ 252522 h 1515701"/>
                <a:gd name="connsiteX16" fmla="*/ 983393 w 1205369"/>
                <a:gd name="connsiteY16" fmla="*/ 262804 h 1515701"/>
                <a:gd name="connsiteX17" fmla="*/ 1009669 w 1205369"/>
                <a:gd name="connsiteY17" fmla="*/ 329537 h 1515701"/>
                <a:gd name="connsiteX18" fmla="*/ 1004273 w 1205369"/>
                <a:gd name="connsiteY18" fmla="*/ 367932 h 1515701"/>
                <a:gd name="connsiteX19" fmla="*/ 998792 w 1205369"/>
                <a:gd name="connsiteY19" fmla="*/ 471113 h 1515701"/>
                <a:gd name="connsiteX20" fmla="*/ 1038813 w 1205369"/>
                <a:gd name="connsiteY20" fmla="*/ 526302 h 1515701"/>
                <a:gd name="connsiteX21" fmla="*/ 1031542 w 1205369"/>
                <a:gd name="connsiteY21" fmla="*/ 1094998 h 1515701"/>
                <a:gd name="connsiteX22" fmla="*/ 1006135 w 1205369"/>
                <a:gd name="connsiteY22" fmla="*/ 1159785 h 1515701"/>
                <a:gd name="connsiteX23" fmla="*/ 1007896 w 1205369"/>
                <a:gd name="connsiteY23" fmla="*/ 1514920 h 1515701"/>
                <a:gd name="connsiteX24" fmla="*/ 1202358 w 1205369"/>
                <a:gd name="connsiteY24" fmla="*/ 1511778 h 1515701"/>
                <a:gd name="connsiteX25" fmla="*/ 1203742 w 1205369"/>
                <a:gd name="connsiteY25" fmla="*/ 11999 h 1515701"/>
                <a:gd name="connsiteX26" fmla="*/ 257 w 1205369"/>
                <a:gd name="connsiteY26" fmla="*/ 0 h 1515701"/>
                <a:gd name="connsiteX0" fmla="*/ 257 w 1205369"/>
                <a:gd name="connsiteY0" fmla="*/ 0 h 1515701"/>
                <a:gd name="connsiteX1" fmla="*/ 1794 w 1205369"/>
                <a:gd name="connsiteY1" fmla="*/ 1495113 h 1515701"/>
                <a:gd name="connsiteX2" fmla="*/ 211431 w 1205369"/>
                <a:gd name="connsiteY2" fmla="*/ 1495723 h 1515701"/>
                <a:gd name="connsiteX3" fmla="*/ 219817 w 1205369"/>
                <a:gd name="connsiteY3" fmla="*/ 1130988 h 1515701"/>
                <a:gd name="connsiteX4" fmla="*/ 196584 w 1205369"/>
                <a:gd name="connsiteY4" fmla="*/ 1111183 h 1515701"/>
                <a:gd name="connsiteX5" fmla="*/ 189696 w 1205369"/>
                <a:gd name="connsiteY5" fmla="*/ 510088 h 1515701"/>
                <a:gd name="connsiteX6" fmla="*/ 217719 w 1205369"/>
                <a:gd name="connsiteY6" fmla="*/ 478467 h 1515701"/>
                <a:gd name="connsiteX7" fmla="*/ 230728 w 1205369"/>
                <a:gd name="connsiteY7" fmla="*/ 445941 h 1515701"/>
                <a:gd name="connsiteX8" fmla="*/ 231946 w 1205369"/>
                <a:gd name="connsiteY8" fmla="*/ 354184 h 1515701"/>
                <a:gd name="connsiteX9" fmla="*/ 214702 w 1205369"/>
                <a:gd name="connsiteY9" fmla="*/ 343638 h 1515701"/>
                <a:gd name="connsiteX10" fmla="*/ 240406 w 1205369"/>
                <a:gd name="connsiteY10" fmla="*/ 283833 h 1515701"/>
                <a:gd name="connsiteX11" fmla="*/ 269007 w 1205369"/>
                <a:gd name="connsiteY11" fmla="*/ 237816 h 1515701"/>
                <a:gd name="connsiteX12" fmla="*/ 347792 w 1205369"/>
                <a:gd name="connsiteY12" fmla="*/ 230854 h 1515701"/>
                <a:gd name="connsiteX13" fmla="*/ 404046 w 1205369"/>
                <a:gd name="connsiteY13" fmla="*/ 227012 h 1515701"/>
                <a:gd name="connsiteX14" fmla="*/ 618289 w 1205369"/>
                <a:gd name="connsiteY14" fmla="*/ 224649 h 1515701"/>
                <a:gd name="connsiteX15" fmla="*/ 950028 w 1205369"/>
                <a:gd name="connsiteY15" fmla="*/ 252522 h 1515701"/>
                <a:gd name="connsiteX16" fmla="*/ 983393 w 1205369"/>
                <a:gd name="connsiteY16" fmla="*/ 262804 h 1515701"/>
                <a:gd name="connsiteX17" fmla="*/ 1009669 w 1205369"/>
                <a:gd name="connsiteY17" fmla="*/ 329537 h 1515701"/>
                <a:gd name="connsiteX18" fmla="*/ 1004273 w 1205369"/>
                <a:gd name="connsiteY18" fmla="*/ 367932 h 1515701"/>
                <a:gd name="connsiteX19" fmla="*/ 998792 w 1205369"/>
                <a:gd name="connsiteY19" fmla="*/ 471113 h 1515701"/>
                <a:gd name="connsiteX20" fmla="*/ 1038813 w 1205369"/>
                <a:gd name="connsiteY20" fmla="*/ 526302 h 1515701"/>
                <a:gd name="connsiteX21" fmla="*/ 1031542 w 1205369"/>
                <a:gd name="connsiteY21" fmla="*/ 1094998 h 1515701"/>
                <a:gd name="connsiteX22" fmla="*/ 1006135 w 1205369"/>
                <a:gd name="connsiteY22" fmla="*/ 1159785 h 1515701"/>
                <a:gd name="connsiteX23" fmla="*/ 1007896 w 1205369"/>
                <a:gd name="connsiteY23" fmla="*/ 1514920 h 1515701"/>
                <a:gd name="connsiteX24" fmla="*/ 1202358 w 1205369"/>
                <a:gd name="connsiteY24" fmla="*/ 1511778 h 1515701"/>
                <a:gd name="connsiteX25" fmla="*/ 1203742 w 1205369"/>
                <a:gd name="connsiteY25" fmla="*/ 11999 h 1515701"/>
                <a:gd name="connsiteX26" fmla="*/ 257 w 1205369"/>
                <a:gd name="connsiteY26" fmla="*/ 0 h 1515701"/>
                <a:gd name="connsiteX0" fmla="*/ 257 w 1205369"/>
                <a:gd name="connsiteY0" fmla="*/ 115179 h 1630880"/>
                <a:gd name="connsiteX1" fmla="*/ 1794 w 1205369"/>
                <a:gd name="connsiteY1" fmla="*/ 1610292 h 1630880"/>
                <a:gd name="connsiteX2" fmla="*/ 211431 w 1205369"/>
                <a:gd name="connsiteY2" fmla="*/ 1610902 h 1630880"/>
                <a:gd name="connsiteX3" fmla="*/ 219817 w 1205369"/>
                <a:gd name="connsiteY3" fmla="*/ 1246167 h 1630880"/>
                <a:gd name="connsiteX4" fmla="*/ 196584 w 1205369"/>
                <a:gd name="connsiteY4" fmla="*/ 1226362 h 1630880"/>
                <a:gd name="connsiteX5" fmla="*/ 189696 w 1205369"/>
                <a:gd name="connsiteY5" fmla="*/ 625267 h 1630880"/>
                <a:gd name="connsiteX6" fmla="*/ 217719 w 1205369"/>
                <a:gd name="connsiteY6" fmla="*/ 593646 h 1630880"/>
                <a:gd name="connsiteX7" fmla="*/ 230728 w 1205369"/>
                <a:gd name="connsiteY7" fmla="*/ 561120 h 1630880"/>
                <a:gd name="connsiteX8" fmla="*/ 231946 w 1205369"/>
                <a:gd name="connsiteY8" fmla="*/ 469363 h 1630880"/>
                <a:gd name="connsiteX9" fmla="*/ 214702 w 1205369"/>
                <a:gd name="connsiteY9" fmla="*/ 458817 h 1630880"/>
                <a:gd name="connsiteX10" fmla="*/ 240406 w 1205369"/>
                <a:gd name="connsiteY10" fmla="*/ 399012 h 1630880"/>
                <a:gd name="connsiteX11" fmla="*/ 269007 w 1205369"/>
                <a:gd name="connsiteY11" fmla="*/ 352995 h 1630880"/>
                <a:gd name="connsiteX12" fmla="*/ 347792 w 1205369"/>
                <a:gd name="connsiteY12" fmla="*/ 346033 h 1630880"/>
                <a:gd name="connsiteX13" fmla="*/ 404046 w 1205369"/>
                <a:gd name="connsiteY13" fmla="*/ 342191 h 1630880"/>
                <a:gd name="connsiteX14" fmla="*/ 618289 w 1205369"/>
                <a:gd name="connsiteY14" fmla="*/ 339828 h 1630880"/>
                <a:gd name="connsiteX15" fmla="*/ 950028 w 1205369"/>
                <a:gd name="connsiteY15" fmla="*/ 367701 h 1630880"/>
                <a:gd name="connsiteX16" fmla="*/ 983393 w 1205369"/>
                <a:gd name="connsiteY16" fmla="*/ 377983 h 1630880"/>
                <a:gd name="connsiteX17" fmla="*/ 1009669 w 1205369"/>
                <a:gd name="connsiteY17" fmla="*/ 444716 h 1630880"/>
                <a:gd name="connsiteX18" fmla="*/ 1004273 w 1205369"/>
                <a:gd name="connsiteY18" fmla="*/ 483111 h 1630880"/>
                <a:gd name="connsiteX19" fmla="*/ 998792 w 1205369"/>
                <a:gd name="connsiteY19" fmla="*/ 586292 h 1630880"/>
                <a:gd name="connsiteX20" fmla="*/ 1038813 w 1205369"/>
                <a:gd name="connsiteY20" fmla="*/ 641481 h 1630880"/>
                <a:gd name="connsiteX21" fmla="*/ 1031542 w 1205369"/>
                <a:gd name="connsiteY21" fmla="*/ 1210177 h 1630880"/>
                <a:gd name="connsiteX22" fmla="*/ 1006135 w 1205369"/>
                <a:gd name="connsiteY22" fmla="*/ 1274964 h 1630880"/>
                <a:gd name="connsiteX23" fmla="*/ 1007896 w 1205369"/>
                <a:gd name="connsiteY23" fmla="*/ 1630099 h 1630880"/>
                <a:gd name="connsiteX24" fmla="*/ 1202358 w 1205369"/>
                <a:gd name="connsiteY24" fmla="*/ 1626957 h 1630880"/>
                <a:gd name="connsiteX25" fmla="*/ 1203742 w 1205369"/>
                <a:gd name="connsiteY25" fmla="*/ 0 h 1630880"/>
                <a:gd name="connsiteX26" fmla="*/ 257 w 1205369"/>
                <a:gd name="connsiteY26" fmla="*/ 115179 h 1630880"/>
                <a:gd name="connsiteX0" fmla="*/ 2070 w 1203575"/>
                <a:gd name="connsiteY0" fmla="*/ 88783 h 1630880"/>
                <a:gd name="connsiteX1" fmla="*/ 0 w 1203575"/>
                <a:gd name="connsiteY1" fmla="*/ 1610292 h 1630880"/>
                <a:gd name="connsiteX2" fmla="*/ 209637 w 1203575"/>
                <a:gd name="connsiteY2" fmla="*/ 1610902 h 1630880"/>
                <a:gd name="connsiteX3" fmla="*/ 218023 w 1203575"/>
                <a:gd name="connsiteY3" fmla="*/ 1246167 h 1630880"/>
                <a:gd name="connsiteX4" fmla="*/ 194790 w 1203575"/>
                <a:gd name="connsiteY4" fmla="*/ 1226362 h 1630880"/>
                <a:gd name="connsiteX5" fmla="*/ 187902 w 1203575"/>
                <a:gd name="connsiteY5" fmla="*/ 625267 h 1630880"/>
                <a:gd name="connsiteX6" fmla="*/ 215925 w 1203575"/>
                <a:gd name="connsiteY6" fmla="*/ 593646 h 1630880"/>
                <a:gd name="connsiteX7" fmla="*/ 228934 w 1203575"/>
                <a:gd name="connsiteY7" fmla="*/ 561120 h 1630880"/>
                <a:gd name="connsiteX8" fmla="*/ 230152 w 1203575"/>
                <a:gd name="connsiteY8" fmla="*/ 469363 h 1630880"/>
                <a:gd name="connsiteX9" fmla="*/ 212908 w 1203575"/>
                <a:gd name="connsiteY9" fmla="*/ 458817 h 1630880"/>
                <a:gd name="connsiteX10" fmla="*/ 238612 w 1203575"/>
                <a:gd name="connsiteY10" fmla="*/ 399012 h 1630880"/>
                <a:gd name="connsiteX11" fmla="*/ 267213 w 1203575"/>
                <a:gd name="connsiteY11" fmla="*/ 352995 h 1630880"/>
                <a:gd name="connsiteX12" fmla="*/ 345998 w 1203575"/>
                <a:gd name="connsiteY12" fmla="*/ 346033 h 1630880"/>
                <a:gd name="connsiteX13" fmla="*/ 402252 w 1203575"/>
                <a:gd name="connsiteY13" fmla="*/ 342191 h 1630880"/>
                <a:gd name="connsiteX14" fmla="*/ 616495 w 1203575"/>
                <a:gd name="connsiteY14" fmla="*/ 339828 h 1630880"/>
                <a:gd name="connsiteX15" fmla="*/ 948234 w 1203575"/>
                <a:gd name="connsiteY15" fmla="*/ 367701 h 1630880"/>
                <a:gd name="connsiteX16" fmla="*/ 981599 w 1203575"/>
                <a:gd name="connsiteY16" fmla="*/ 377983 h 1630880"/>
                <a:gd name="connsiteX17" fmla="*/ 1007875 w 1203575"/>
                <a:gd name="connsiteY17" fmla="*/ 444716 h 1630880"/>
                <a:gd name="connsiteX18" fmla="*/ 1002479 w 1203575"/>
                <a:gd name="connsiteY18" fmla="*/ 483111 h 1630880"/>
                <a:gd name="connsiteX19" fmla="*/ 996998 w 1203575"/>
                <a:gd name="connsiteY19" fmla="*/ 586292 h 1630880"/>
                <a:gd name="connsiteX20" fmla="*/ 1037019 w 1203575"/>
                <a:gd name="connsiteY20" fmla="*/ 641481 h 1630880"/>
                <a:gd name="connsiteX21" fmla="*/ 1029748 w 1203575"/>
                <a:gd name="connsiteY21" fmla="*/ 1210177 h 1630880"/>
                <a:gd name="connsiteX22" fmla="*/ 1004341 w 1203575"/>
                <a:gd name="connsiteY22" fmla="*/ 1274964 h 1630880"/>
                <a:gd name="connsiteX23" fmla="*/ 1006102 w 1203575"/>
                <a:gd name="connsiteY23" fmla="*/ 1630099 h 1630880"/>
                <a:gd name="connsiteX24" fmla="*/ 1200564 w 1203575"/>
                <a:gd name="connsiteY24" fmla="*/ 1626957 h 1630880"/>
                <a:gd name="connsiteX25" fmla="*/ 1201948 w 1203575"/>
                <a:gd name="connsiteY25" fmla="*/ 0 h 1630880"/>
                <a:gd name="connsiteX26" fmla="*/ 2070 w 1203575"/>
                <a:gd name="connsiteY26" fmla="*/ 88783 h 1630880"/>
                <a:gd name="connsiteX0" fmla="*/ 2070 w 1201858"/>
                <a:gd name="connsiteY0" fmla="*/ 71986 h 1614083"/>
                <a:gd name="connsiteX1" fmla="*/ 0 w 1201858"/>
                <a:gd name="connsiteY1" fmla="*/ 1593495 h 1614083"/>
                <a:gd name="connsiteX2" fmla="*/ 209637 w 1201858"/>
                <a:gd name="connsiteY2" fmla="*/ 1594105 h 1614083"/>
                <a:gd name="connsiteX3" fmla="*/ 218023 w 1201858"/>
                <a:gd name="connsiteY3" fmla="*/ 1229370 h 1614083"/>
                <a:gd name="connsiteX4" fmla="*/ 194790 w 1201858"/>
                <a:gd name="connsiteY4" fmla="*/ 1209565 h 1614083"/>
                <a:gd name="connsiteX5" fmla="*/ 187902 w 1201858"/>
                <a:gd name="connsiteY5" fmla="*/ 608470 h 1614083"/>
                <a:gd name="connsiteX6" fmla="*/ 215925 w 1201858"/>
                <a:gd name="connsiteY6" fmla="*/ 576849 h 1614083"/>
                <a:gd name="connsiteX7" fmla="*/ 228934 w 1201858"/>
                <a:gd name="connsiteY7" fmla="*/ 544323 h 1614083"/>
                <a:gd name="connsiteX8" fmla="*/ 230152 w 1201858"/>
                <a:gd name="connsiteY8" fmla="*/ 452566 h 1614083"/>
                <a:gd name="connsiteX9" fmla="*/ 212908 w 1201858"/>
                <a:gd name="connsiteY9" fmla="*/ 442020 h 1614083"/>
                <a:gd name="connsiteX10" fmla="*/ 238612 w 1201858"/>
                <a:gd name="connsiteY10" fmla="*/ 382215 h 1614083"/>
                <a:gd name="connsiteX11" fmla="*/ 267213 w 1201858"/>
                <a:gd name="connsiteY11" fmla="*/ 336198 h 1614083"/>
                <a:gd name="connsiteX12" fmla="*/ 345998 w 1201858"/>
                <a:gd name="connsiteY12" fmla="*/ 329236 h 1614083"/>
                <a:gd name="connsiteX13" fmla="*/ 402252 w 1201858"/>
                <a:gd name="connsiteY13" fmla="*/ 325394 h 1614083"/>
                <a:gd name="connsiteX14" fmla="*/ 616495 w 1201858"/>
                <a:gd name="connsiteY14" fmla="*/ 323031 h 1614083"/>
                <a:gd name="connsiteX15" fmla="*/ 948234 w 1201858"/>
                <a:gd name="connsiteY15" fmla="*/ 350904 h 1614083"/>
                <a:gd name="connsiteX16" fmla="*/ 981599 w 1201858"/>
                <a:gd name="connsiteY16" fmla="*/ 361186 h 1614083"/>
                <a:gd name="connsiteX17" fmla="*/ 1007875 w 1201858"/>
                <a:gd name="connsiteY17" fmla="*/ 427919 h 1614083"/>
                <a:gd name="connsiteX18" fmla="*/ 1002479 w 1201858"/>
                <a:gd name="connsiteY18" fmla="*/ 466314 h 1614083"/>
                <a:gd name="connsiteX19" fmla="*/ 996998 w 1201858"/>
                <a:gd name="connsiteY19" fmla="*/ 569495 h 1614083"/>
                <a:gd name="connsiteX20" fmla="*/ 1037019 w 1201858"/>
                <a:gd name="connsiteY20" fmla="*/ 624684 h 1614083"/>
                <a:gd name="connsiteX21" fmla="*/ 1029748 w 1201858"/>
                <a:gd name="connsiteY21" fmla="*/ 1193380 h 1614083"/>
                <a:gd name="connsiteX22" fmla="*/ 1004341 w 1201858"/>
                <a:gd name="connsiteY22" fmla="*/ 1258167 h 1614083"/>
                <a:gd name="connsiteX23" fmla="*/ 1006102 w 1201858"/>
                <a:gd name="connsiteY23" fmla="*/ 1613302 h 1614083"/>
                <a:gd name="connsiteX24" fmla="*/ 1200564 w 1201858"/>
                <a:gd name="connsiteY24" fmla="*/ 1610160 h 1614083"/>
                <a:gd name="connsiteX25" fmla="*/ 1198341 w 1201858"/>
                <a:gd name="connsiteY25" fmla="*/ 0 h 1614083"/>
                <a:gd name="connsiteX26" fmla="*/ 2070 w 1201858"/>
                <a:gd name="connsiteY26" fmla="*/ 71986 h 1614083"/>
                <a:gd name="connsiteX0" fmla="*/ 3874 w 1201858"/>
                <a:gd name="connsiteY0" fmla="*/ 45591 h 1614083"/>
                <a:gd name="connsiteX1" fmla="*/ 0 w 1201858"/>
                <a:gd name="connsiteY1" fmla="*/ 1593495 h 1614083"/>
                <a:gd name="connsiteX2" fmla="*/ 209637 w 1201858"/>
                <a:gd name="connsiteY2" fmla="*/ 1594105 h 1614083"/>
                <a:gd name="connsiteX3" fmla="*/ 218023 w 1201858"/>
                <a:gd name="connsiteY3" fmla="*/ 1229370 h 1614083"/>
                <a:gd name="connsiteX4" fmla="*/ 194790 w 1201858"/>
                <a:gd name="connsiteY4" fmla="*/ 1209565 h 1614083"/>
                <a:gd name="connsiteX5" fmla="*/ 187902 w 1201858"/>
                <a:gd name="connsiteY5" fmla="*/ 608470 h 1614083"/>
                <a:gd name="connsiteX6" fmla="*/ 215925 w 1201858"/>
                <a:gd name="connsiteY6" fmla="*/ 576849 h 1614083"/>
                <a:gd name="connsiteX7" fmla="*/ 228934 w 1201858"/>
                <a:gd name="connsiteY7" fmla="*/ 544323 h 1614083"/>
                <a:gd name="connsiteX8" fmla="*/ 230152 w 1201858"/>
                <a:gd name="connsiteY8" fmla="*/ 452566 h 1614083"/>
                <a:gd name="connsiteX9" fmla="*/ 212908 w 1201858"/>
                <a:gd name="connsiteY9" fmla="*/ 442020 h 1614083"/>
                <a:gd name="connsiteX10" fmla="*/ 238612 w 1201858"/>
                <a:gd name="connsiteY10" fmla="*/ 382215 h 1614083"/>
                <a:gd name="connsiteX11" fmla="*/ 267213 w 1201858"/>
                <a:gd name="connsiteY11" fmla="*/ 336198 h 1614083"/>
                <a:gd name="connsiteX12" fmla="*/ 345998 w 1201858"/>
                <a:gd name="connsiteY12" fmla="*/ 329236 h 1614083"/>
                <a:gd name="connsiteX13" fmla="*/ 402252 w 1201858"/>
                <a:gd name="connsiteY13" fmla="*/ 325394 h 1614083"/>
                <a:gd name="connsiteX14" fmla="*/ 616495 w 1201858"/>
                <a:gd name="connsiteY14" fmla="*/ 323031 h 1614083"/>
                <a:gd name="connsiteX15" fmla="*/ 948234 w 1201858"/>
                <a:gd name="connsiteY15" fmla="*/ 350904 h 1614083"/>
                <a:gd name="connsiteX16" fmla="*/ 981599 w 1201858"/>
                <a:gd name="connsiteY16" fmla="*/ 361186 h 1614083"/>
                <a:gd name="connsiteX17" fmla="*/ 1007875 w 1201858"/>
                <a:gd name="connsiteY17" fmla="*/ 427919 h 1614083"/>
                <a:gd name="connsiteX18" fmla="*/ 1002479 w 1201858"/>
                <a:gd name="connsiteY18" fmla="*/ 466314 h 1614083"/>
                <a:gd name="connsiteX19" fmla="*/ 996998 w 1201858"/>
                <a:gd name="connsiteY19" fmla="*/ 569495 h 1614083"/>
                <a:gd name="connsiteX20" fmla="*/ 1037019 w 1201858"/>
                <a:gd name="connsiteY20" fmla="*/ 624684 h 1614083"/>
                <a:gd name="connsiteX21" fmla="*/ 1029748 w 1201858"/>
                <a:gd name="connsiteY21" fmla="*/ 1193380 h 1614083"/>
                <a:gd name="connsiteX22" fmla="*/ 1004341 w 1201858"/>
                <a:gd name="connsiteY22" fmla="*/ 1258167 h 1614083"/>
                <a:gd name="connsiteX23" fmla="*/ 1006102 w 1201858"/>
                <a:gd name="connsiteY23" fmla="*/ 1613302 h 1614083"/>
                <a:gd name="connsiteX24" fmla="*/ 1200564 w 1201858"/>
                <a:gd name="connsiteY24" fmla="*/ 1610160 h 1614083"/>
                <a:gd name="connsiteX25" fmla="*/ 1198341 w 1201858"/>
                <a:gd name="connsiteY25" fmla="*/ 0 h 1614083"/>
                <a:gd name="connsiteX26" fmla="*/ 3874 w 1201858"/>
                <a:gd name="connsiteY26" fmla="*/ 45591 h 1614083"/>
                <a:gd name="connsiteX0" fmla="*/ 3874 w 1201858"/>
                <a:gd name="connsiteY0" fmla="*/ 23994 h 1592486"/>
                <a:gd name="connsiteX1" fmla="*/ 0 w 1201858"/>
                <a:gd name="connsiteY1" fmla="*/ 1571898 h 1592486"/>
                <a:gd name="connsiteX2" fmla="*/ 209637 w 1201858"/>
                <a:gd name="connsiteY2" fmla="*/ 1572508 h 1592486"/>
                <a:gd name="connsiteX3" fmla="*/ 218023 w 1201858"/>
                <a:gd name="connsiteY3" fmla="*/ 1207773 h 1592486"/>
                <a:gd name="connsiteX4" fmla="*/ 194790 w 1201858"/>
                <a:gd name="connsiteY4" fmla="*/ 1187968 h 1592486"/>
                <a:gd name="connsiteX5" fmla="*/ 187902 w 1201858"/>
                <a:gd name="connsiteY5" fmla="*/ 586873 h 1592486"/>
                <a:gd name="connsiteX6" fmla="*/ 215925 w 1201858"/>
                <a:gd name="connsiteY6" fmla="*/ 555252 h 1592486"/>
                <a:gd name="connsiteX7" fmla="*/ 228934 w 1201858"/>
                <a:gd name="connsiteY7" fmla="*/ 522726 h 1592486"/>
                <a:gd name="connsiteX8" fmla="*/ 230152 w 1201858"/>
                <a:gd name="connsiteY8" fmla="*/ 430969 h 1592486"/>
                <a:gd name="connsiteX9" fmla="*/ 212908 w 1201858"/>
                <a:gd name="connsiteY9" fmla="*/ 420423 h 1592486"/>
                <a:gd name="connsiteX10" fmla="*/ 238612 w 1201858"/>
                <a:gd name="connsiteY10" fmla="*/ 360618 h 1592486"/>
                <a:gd name="connsiteX11" fmla="*/ 267213 w 1201858"/>
                <a:gd name="connsiteY11" fmla="*/ 314601 h 1592486"/>
                <a:gd name="connsiteX12" fmla="*/ 345998 w 1201858"/>
                <a:gd name="connsiteY12" fmla="*/ 307639 h 1592486"/>
                <a:gd name="connsiteX13" fmla="*/ 402252 w 1201858"/>
                <a:gd name="connsiteY13" fmla="*/ 303797 h 1592486"/>
                <a:gd name="connsiteX14" fmla="*/ 616495 w 1201858"/>
                <a:gd name="connsiteY14" fmla="*/ 301434 h 1592486"/>
                <a:gd name="connsiteX15" fmla="*/ 948234 w 1201858"/>
                <a:gd name="connsiteY15" fmla="*/ 329307 h 1592486"/>
                <a:gd name="connsiteX16" fmla="*/ 981599 w 1201858"/>
                <a:gd name="connsiteY16" fmla="*/ 339589 h 1592486"/>
                <a:gd name="connsiteX17" fmla="*/ 1007875 w 1201858"/>
                <a:gd name="connsiteY17" fmla="*/ 406322 h 1592486"/>
                <a:gd name="connsiteX18" fmla="*/ 1002479 w 1201858"/>
                <a:gd name="connsiteY18" fmla="*/ 444717 h 1592486"/>
                <a:gd name="connsiteX19" fmla="*/ 996998 w 1201858"/>
                <a:gd name="connsiteY19" fmla="*/ 547898 h 1592486"/>
                <a:gd name="connsiteX20" fmla="*/ 1037019 w 1201858"/>
                <a:gd name="connsiteY20" fmla="*/ 603087 h 1592486"/>
                <a:gd name="connsiteX21" fmla="*/ 1029748 w 1201858"/>
                <a:gd name="connsiteY21" fmla="*/ 1171783 h 1592486"/>
                <a:gd name="connsiteX22" fmla="*/ 1004341 w 1201858"/>
                <a:gd name="connsiteY22" fmla="*/ 1236570 h 1592486"/>
                <a:gd name="connsiteX23" fmla="*/ 1006102 w 1201858"/>
                <a:gd name="connsiteY23" fmla="*/ 1591705 h 1592486"/>
                <a:gd name="connsiteX24" fmla="*/ 1200564 w 1201858"/>
                <a:gd name="connsiteY24" fmla="*/ 1588563 h 1592486"/>
                <a:gd name="connsiteX25" fmla="*/ 1198341 w 1201858"/>
                <a:gd name="connsiteY25" fmla="*/ 0 h 1592486"/>
                <a:gd name="connsiteX26" fmla="*/ 3874 w 1201858"/>
                <a:gd name="connsiteY26" fmla="*/ 23994 h 1592486"/>
                <a:gd name="connsiteX0" fmla="*/ 5678 w 1201858"/>
                <a:gd name="connsiteY0" fmla="*/ 2397 h 1592486"/>
                <a:gd name="connsiteX1" fmla="*/ 0 w 1201858"/>
                <a:gd name="connsiteY1" fmla="*/ 1571898 h 1592486"/>
                <a:gd name="connsiteX2" fmla="*/ 209637 w 1201858"/>
                <a:gd name="connsiteY2" fmla="*/ 1572508 h 1592486"/>
                <a:gd name="connsiteX3" fmla="*/ 218023 w 1201858"/>
                <a:gd name="connsiteY3" fmla="*/ 1207773 h 1592486"/>
                <a:gd name="connsiteX4" fmla="*/ 194790 w 1201858"/>
                <a:gd name="connsiteY4" fmla="*/ 1187968 h 1592486"/>
                <a:gd name="connsiteX5" fmla="*/ 187902 w 1201858"/>
                <a:gd name="connsiteY5" fmla="*/ 586873 h 1592486"/>
                <a:gd name="connsiteX6" fmla="*/ 215925 w 1201858"/>
                <a:gd name="connsiteY6" fmla="*/ 555252 h 1592486"/>
                <a:gd name="connsiteX7" fmla="*/ 228934 w 1201858"/>
                <a:gd name="connsiteY7" fmla="*/ 522726 h 1592486"/>
                <a:gd name="connsiteX8" fmla="*/ 230152 w 1201858"/>
                <a:gd name="connsiteY8" fmla="*/ 430969 h 1592486"/>
                <a:gd name="connsiteX9" fmla="*/ 212908 w 1201858"/>
                <a:gd name="connsiteY9" fmla="*/ 420423 h 1592486"/>
                <a:gd name="connsiteX10" fmla="*/ 238612 w 1201858"/>
                <a:gd name="connsiteY10" fmla="*/ 360618 h 1592486"/>
                <a:gd name="connsiteX11" fmla="*/ 267213 w 1201858"/>
                <a:gd name="connsiteY11" fmla="*/ 314601 h 1592486"/>
                <a:gd name="connsiteX12" fmla="*/ 345998 w 1201858"/>
                <a:gd name="connsiteY12" fmla="*/ 307639 h 1592486"/>
                <a:gd name="connsiteX13" fmla="*/ 402252 w 1201858"/>
                <a:gd name="connsiteY13" fmla="*/ 303797 h 1592486"/>
                <a:gd name="connsiteX14" fmla="*/ 616495 w 1201858"/>
                <a:gd name="connsiteY14" fmla="*/ 301434 h 1592486"/>
                <a:gd name="connsiteX15" fmla="*/ 948234 w 1201858"/>
                <a:gd name="connsiteY15" fmla="*/ 329307 h 1592486"/>
                <a:gd name="connsiteX16" fmla="*/ 981599 w 1201858"/>
                <a:gd name="connsiteY16" fmla="*/ 339589 h 1592486"/>
                <a:gd name="connsiteX17" fmla="*/ 1007875 w 1201858"/>
                <a:gd name="connsiteY17" fmla="*/ 406322 h 1592486"/>
                <a:gd name="connsiteX18" fmla="*/ 1002479 w 1201858"/>
                <a:gd name="connsiteY18" fmla="*/ 444717 h 1592486"/>
                <a:gd name="connsiteX19" fmla="*/ 996998 w 1201858"/>
                <a:gd name="connsiteY19" fmla="*/ 547898 h 1592486"/>
                <a:gd name="connsiteX20" fmla="*/ 1037019 w 1201858"/>
                <a:gd name="connsiteY20" fmla="*/ 603087 h 1592486"/>
                <a:gd name="connsiteX21" fmla="*/ 1029748 w 1201858"/>
                <a:gd name="connsiteY21" fmla="*/ 1171783 h 1592486"/>
                <a:gd name="connsiteX22" fmla="*/ 1004341 w 1201858"/>
                <a:gd name="connsiteY22" fmla="*/ 1236570 h 1592486"/>
                <a:gd name="connsiteX23" fmla="*/ 1006102 w 1201858"/>
                <a:gd name="connsiteY23" fmla="*/ 1591705 h 1592486"/>
                <a:gd name="connsiteX24" fmla="*/ 1200564 w 1201858"/>
                <a:gd name="connsiteY24" fmla="*/ 1588563 h 1592486"/>
                <a:gd name="connsiteX25" fmla="*/ 1198341 w 1201858"/>
                <a:gd name="connsiteY25" fmla="*/ 0 h 1592486"/>
                <a:gd name="connsiteX26" fmla="*/ 5678 w 1201858"/>
                <a:gd name="connsiteY26" fmla="*/ 2397 h 1592486"/>
                <a:gd name="connsiteX0" fmla="*/ 5678 w 1201858"/>
                <a:gd name="connsiteY0" fmla="*/ 2397 h 1592486"/>
                <a:gd name="connsiteX1" fmla="*/ 0 w 1201858"/>
                <a:gd name="connsiteY1" fmla="*/ 1571898 h 1592486"/>
                <a:gd name="connsiteX2" fmla="*/ 209637 w 1201858"/>
                <a:gd name="connsiteY2" fmla="*/ 1572508 h 1592486"/>
                <a:gd name="connsiteX3" fmla="*/ 218023 w 1201858"/>
                <a:gd name="connsiteY3" fmla="*/ 1207773 h 1592486"/>
                <a:gd name="connsiteX4" fmla="*/ 194790 w 1201858"/>
                <a:gd name="connsiteY4" fmla="*/ 1187968 h 1592486"/>
                <a:gd name="connsiteX5" fmla="*/ 187902 w 1201858"/>
                <a:gd name="connsiteY5" fmla="*/ 586873 h 1592486"/>
                <a:gd name="connsiteX6" fmla="*/ 215925 w 1201858"/>
                <a:gd name="connsiteY6" fmla="*/ 555252 h 1592486"/>
                <a:gd name="connsiteX7" fmla="*/ 228934 w 1201858"/>
                <a:gd name="connsiteY7" fmla="*/ 522726 h 1592486"/>
                <a:gd name="connsiteX8" fmla="*/ 230152 w 1201858"/>
                <a:gd name="connsiteY8" fmla="*/ 430969 h 1592486"/>
                <a:gd name="connsiteX9" fmla="*/ 212908 w 1201858"/>
                <a:gd name="connsiteY9" fmla="*/ 420423 h 1592486"/>
                <a:gd name="connsiteX10" fmla="*/ 238612 w 1201858"/>
                <a:gd name="connsiteY10" fmla="*/ 360618 h 1592486"/>
                <a:gd name="connsiteX11" fmla="*/ 267213 w 1201858"/>
                <a:gd name="connsiteY11" fmla="*/ 314601 h 1592486"/>
                <a:gd name="connsiteX12" fmla="*/ 345998 w 1201858"/>
                <a:gd name="connsiteY12" fmla="*/ 307639 h 1592486"/>
                <a:gd name="connsiteX13" fmla="*/ 402252 w 1201858"/>
                <a:gd name="connsiteY13" fmla="*/ 303797 h 1592486"/>
                <a:gd name="connsiteX14" fmla="*/ 616495 w 1201858"/>
                <a:gd name="connsiteY14" fmla="*/ 301434 h 1592486"/>
                <a:gd name="connsiteX15" fmla="*/ 948234 w 1201858"/>
                <a:gd name="connsiteY15" fmla="*/ 329307 h 1592486"/>
                <a:gd name="connsiteX16" fmla="*/ 981599 w 1201858"/>
                <a:gd name="connsiteY16" fmla="*/ 339589 h 1592486"/>
                <a:gd name="connsiteX17" fmla="*/ 1007875 w 1201858"/>
                <a:gd name="connsiteY17" fmla="*/ 406322 h 1592486"/>
                <a:gd name="connsiteX18" fmla="*/ 1002479 w 1201858"/>
                <a:gd name="connsiteY18" fmla="*/ 444717 h 1592486"/>
                <a:gd name="connsiteX19" fmla="*/ 996998 w 1201858"/>
                <a:gd name="connsiteY19" fmla="*/ 547898 h 1592486"/>
                <a:gd name="connsiteX20" fmla="*/ 1037019 w 1201858"/>
                <a:gd name="connsiteY20" fmla="*/ 603087 h 1592486"/>
                <a:gd name="connsiteX21" fmla="*/ 1029748 w 1201858"/>
                <a:gd name="connsiteY21" fmla="*/ 1171783 h 1592486"/>
                <a:gd name="connsiteX22" fmla="*/ 1004341 w 1201858"/>
                <a:gd name="connsiteY22" fmla="*/ 1236570 h 1592486"/>
                <a:gd name="connsiteX23" fmla="*/ 1006102 w 1201858"/>
                <a:gd name="connsiteY23" fmla="*/ 1591705 h 1592486"/>
                <a:gd name="connsiteX24" fmla="*/ 1200564 w 1201858"/>
                <a:gd name="connsiteY24" fmla="*/ 1588563 h 1592486"/>
                <a:gd name="connsiteX25" fmla="*/ 1198341 w 1201858"/>
                <a:gd name="connsiteY25" fmla="*/ 0 h 1592486"/>
                <a:gd name="connsiteX26" fmla="*/ 5678 w 1201858"/>
                <a:gd name="connsiteY26" fmla="*/ 2397 h 159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01858" h="1592486">
                  <a:moveTo>
                    <a:pt x="5678" y="2397"/>
                  </a:moveTo>
                  <a:cubicBezTo>
                    <a:pt x="4372" y="482370"/>
                    <a:pt x="1306" y="1091925"/>
                    <a:pt x="0" y="1571898"/>
                  </a:cubicBezTo>
                  <a:lnTo>
                    <a:pt x="209637" y="1572508"/>
                  </a:lnTo>
                  <a:lnTo>
                    <a:pt x="218023" y="1207773"/>
                  </a:lnTo>
                  <a:lnTo>
                    <a:pt x="194790" y="1187968"/>
                  </a:lnTo>
                  <a:cubicBezTo>
                    <a:pt x="195055" y="1170770"/>
                    <a:pt x="187637" y="604071"/>
                    <a:pt x="187902" y="586873"/>
                  </a:cubicBezTo>
                  <a:cubicBezTo>
                    <a:pt x="187637" y="570734"/>
                    <a:pt x="212835" y="568990"/>
                    <a:pt x="215925" y="555252"/>
                  </a:cubicBezTo>
                  <a:lnTo>
                    <a:pt x="228934" y="522726"/>
                  </a:lnTo>
                  <a:lnTo>
                    <a:pt x="230152" y="430969"/>
                  </a:lnTo>
                  <a:cubicBezTo>
                    <a:pt x="230416" y="412183"/>
                    <a:pt x="212644" y="439209"/>
                    <a:pt x="212908" y="420423"/>
                  </a:cubicBezTo>
                  <a:lnTo>
                    <a:pt x="238612" y="360618"/>
                  </a:lnTo>
                  <a:cubicBezTo>
                    <a:pt x="239141" y="342098"/>
                    <a:pt x="266684" y="333121"/>
                    <a:pt x="267213" y="314601"/>
                  </a:cubicBezTo>
                  <a:lnTo>
                    <a:pt x="345998" y="307639"/>
                  </a:lnTo>
                  <a:lnTo>
                    <a:pt x="402252" y="303797"/>
                  </a:lnTo>
                  <a:lnTo>
                    <a:pt x="616495" y="301434"/>
                  </a:lnTo>
                  <a:cubicBezTo>
                    <a:pt x="728287" y="307526"/>
                    <a:pt x="838260" y="316016"/>
                    <a:pt x="948234" y="329307"/>
                  </a:cubicBezTo>
                  <a:cubicBezTo>
                    <a:pt x="989774" y="339097"/>
                    <a:pt x="959110" y="332181"/>
                    <a:pt x="981599" y="339589"/>
                  </a:cubicBezTo>
                  <a:cubicBezTo>
                    <a:pt x="996689" y="372021"/>
                    <a:pt x="997739" y="369727"/>
                    <a:pt x="1007875" y="406322"/>
                  </a:cubicBezTo>
                  <a:cubicBezTo>
                    <a:pt x="1007407" y="421443"/>
                    <a:pt x="1006952" y="434041"/>
                    <a:pt x="1002479" y="444717"/>
                  </a:cubicBezTo>
                  <a:cubicBezTo>
                    <a:pt x="993995" y="480710"/>
                    <a:pt x="998816" y="491233"/>
                    <a:pt x="996998" y="547898"/>
                  </a:cubicBezTo>
                  <a:cubicBezTo>
                    <a:pt x="1019722" y="586690"/>
                    <a:pt x="1029749" y="564818"/>
                    <a:pt x="1037019" y="603087"/>
                  </a:cubicBezTo>
                  <a:cubicBezTo>
                    <a:pt x="1048835" y="643079"/>
                    <a:pt x="1031568" y="1018335"/>
                    <a:pt x="1029748" y="1171783"/>
                  </a:cubicBezTo>
                  <a:cubicBezTo>
                    <a:pt x="1011570" y="1224973"/>
                    <a:pt x="1022521" y="1189902"/>
                    <a:pt x="1004341" y="1236570"/>
                  </a:cubicBezTo>
                  <a:cubicBezTo>
                    <a:pt x="1008280" y="1262965"/>
                    <a:pt x="1003376" y="1534639"/>
                    <a:pt x="1006102" y="1591705"/>
                  </a:cubicBezTo>
                  <a:cubicBezTo>
                    <a:pt x="1181525" y="1595980"/>
                    <a:pt x="1012110" y="1580965"/>
                    <a:pt x="1200564" y="1588563"/>
                  </a:cubicBezTo>
                  <a:cubicBezTo>
                    <a:pt x="1203217" y="1335278"/>
                    <a:pt x="1201450" y="441528"/>
                    <a:pt x="1198341" y="0"/>
                  </a:cubicBezTo>
                  <a:lnTo>
                    <a:pt x="5678" y="2397"/>
                  </a:lnTo>
                  <a:close/>
                </a:path>
              </a:pathLst>
            </a:custGeom>
            <a:pattFill prst="ltUpDiag">
              <a:fgClr>
                <a:srgbClr val="29292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3" name="正方形/長方形 42"/>
            <p:cNvSpPr/>
            <p:nvPr/>
          </p:nvSpPr>
          <p:spPr bwMode="auto">
            <a:xfrm>
              <a:off x="5344669" y="1978339"/>
              <a:ext cx="217400" cy="1325562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6418970" y="1994214"/>
              <a:ext cx="217399" cy="1298575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7" name="直線矢印コネクタ 6"/>
            <p:cNvCxnSpPr/>
            <p:nvPr/>
          </p:nvCxnSpPr>
          <p:spPr bwMode="auto">
            <a:xfrm flipH="1">
              <a:off x="5450989" y="768664"/>
              <a:ext cx="0" cy="2524125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円/楕円 2"/>
            <p:cNvSpPr>
              <a:spLocks noChangeAspect="1"/>
            </p:cNvSpPr>
            <p:nvPr/>
          </p:nvSpPr>
          <p:spPr bwMode="auto">
            <a:xfrm>
              <a:off x="5349430" y="2049776"/>
              <a:ext cx="217399" cy="2079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26" name="直線矢印コネクタ 25"/>
            <p:cNvCxnSpPr/>
            <p:nvPr/>
          </p:nvCxnSpPr>
          <p:spPr bwMode="auto">
            <a:xfrm flipH="1">
              <a:off x="6537984" y="768664"/>
              <a:ext cx="0" cy="2524125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円/楕円 27"/>
            <p:cNvSpPr>
              <a:spLocks noChangeAspect="1"/>
            </p:cNvSpPr>
            <p:nvPr/>
          </p:nvSpPr>
          <p:spPr bwMode="auto">
            <a:xfrm>
              <a:off x="6418970" y="2049776"/>
              <a:ext cx="236441" cy="2254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13" name="直線矢印コネクタ 12"/>
            <p:cNvCxnSpPr/>
            <p:nvPr/>
          </p:nvCxnSpPr>
          <p:spPr bwMode="auto">
            <a:xfrm flipV="1">
              <a:off x="5349430" y="871851"/>
              <a:ext cx="127741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円/楕円 33"/>
            <p:cNvSpPr>
              <a:spLocks noChangeAspect="1"/>
            </p:cNvSpPr>
            <p:nvPr/>
          </p:nvSpPr>
          <p:spPr bwMode="auto">
            <a:xfrm>
              <a:off x="5684256" y="768664"/>
              <a:ext cx="236442" cy="2238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08" name="テキスト ボックス 56"/>
            <p:cNvSpPr txBox="1">
              <a:spLocks noChangeArrowheads="1"/>
            </p:cNvSpPr>
            <p:nvPr/>
          </p:nvSpPr>
          <p:spPr bwMode="auto">
            <a:xfrm>
              <a:off x="4252913" y="2023887"/>
              <a:ext cx="106588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kumimoji="1" sz="27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kumimoji="1" sz="23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kumimoji="1" sz="19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400" dirty="0">
                  <a:latin typeface="Arial" charset="0"/>
                  <a:cs typeface="Arial" charset="0"/>
                </a:rPr>
                <a:t>Object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400" dirty="0" smtClean="0">
                  <a:latin typeface="Arial" charset="0"/>
                  <a:cs typeface="Arial" charset="0"/>
                </a:rPr>
                <a:t>1,000mm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400" dirty="0" smtClean="0">
                  <a:latin typeface="Arial" charset="0"/>
                  <a:cs typeface="Arial" charset="0"/>
                </a:rPr>
                <a:t> </a:t>
              </a:r>
              <a:r>
                <a:rPr lang="en-US" altLang="ja-JP" sz="1400" dirty="0">
                  <a:latin typeface="Arial" charset="0"/>
                  <a:cs typeface="Arial" charset="0"/>
                </a:rPr>
                <a:t>(</a:t>
              </a:r>
              <a:r>
                <a:rPr lang="en-US" altLang="ja-JP" sz="1400" dirty="0" smtClean="0">
                  <a:latin typeface="Arial" charset="0"/>
                  <a:cs typeface="Arial" charset="0"/>
                </a:rPr>
                <a:t>φ300mm</a:t>
              </a:r>
              <a:r>
                <a:rPr lang="en-US" altLang="ja-JP" sz="1400" dirty="0">
                  <a:latin typeface="Arial" charset="0"/>
                  <a:cs typeface="Arial" charset="0"/>
                </a:rPr>
                <a:t>)</a:t>
              </a:r>
              <a:endParaRPr lang="ja-JP" altLang="en-US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2" name="円柱 1"/>
            <p:cNvSpPr/>
            <p:nvPr/>
          </p:nvSpPr>
          <p:spPr bwMode="auto">
            <a:xfrm>
              <a:off x="4365580" y="855976"/>
              <a:ext cx="407821" cy="1039813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 bwMode="auto">
            <a:xfrm flipH="1" flipV="1">
              <a:off x="4846397" y="1498914"/>
              <a:ext cx="610940" cy="655637"/>
            </a:xfrm>
            <a:prstGeom prst="line">
              <a:avLst/>
            </a:prstGeom>
            <a:ln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06488" y="6081713"/>
            <a:ext cx="310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19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ja-JP" sz="1200" b="1">
                <a:latin typeface="Arial" charset="0"/>
                <a:cs typeface="Arial" charset="0"/>
              </a:rPr>
              <a:t>Field of vision around the vehicle  (Figure 1)</a:t>
            </a:r>
            <a:endParaRPr lang="ja-JP" altLang="en-US" sz="1200" b="1">
              <a:latin typeface="Arial" charset="0"/>
              <a:cs typeface="Arial" charset="0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888038" y="6097588"/>
            <a:ext cx="27400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19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ja-JP" sz="1200" b="1">
                <a:latin typeface="Arial" charset="0"/>
                <a:cs typeface="Arial" charset="0"/>
              </a:rPr>
              <a:t>Field of vision behind the vehicle  (Figure 2)</a:t>
            </a:r>
            <a:endParaRPr lang="ja-JP" altLang="en-US" sz="1200" b="1">
              <a:latin typeface="Arial" charset="0"/>
              <a:cs typeface="Arial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3375" y="593725"/>
            <a:ext cx="9290050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31652" rIns="63305" bIns="31652"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 for the view of the vehicle’s surroundings and rear</a:t>
            </a:r>
            <a:endParaRPr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82563" y="1160463"/>
            <a:ext cx="9601200" cy="191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31652" rIns="63305" bIns="31652" anchor="ctr"/>
          <a:lstStyle/>
          <a:p>
            <a:pPr marL="1433513" indent="-1433513"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	To prevent accidents by enabling the driver to notice any pedestrians around or behind the vehicle</a:t>
            </a: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33513" indent="-1433513">
              <a:defRPr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3513" indent="-1433513"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Requirement: The close-proximity and rear-view device shall be such that the driver can detect objects (with a height of </a:t>
            </a: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1,000 mm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diameter of </a:t>
            </a: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mm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located within the areas defined in Figures 1 and 2, using a mirror, camera, sonar, etc.</a:t>
            </a:r>
            <a:endParaRPr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6" name="グループ化 3"/>
          <p:cNvGrpSpPr>
            <a:grpSpLocks/>
          </p:cNvGrpSpPr>
          <p:nvPr/>
        </p:nvGrpSpPr>
        <p:grpSpPr bwMode="auto">
          <a:xfrm>
            <a:off x="5194300" y="3178175"/>
            <a:ext cx="4318000" cy="2838450"/>
            <a:chOff x="5194300" y="3000375"/>
            <a:chExt cx="4318000" cy="2838450"/>
          </a:xfrm>
        </p:grpSpPr>
        <p:grpSp>
          <p:nvGrpSpPr>
            <p:cNvPr id="2057" name="グループ化 3"/>
            <p:cNvGrpSpPr>
              <a:grpSpLocks/>
            </p:cNvGrpSpPr>
            <p:nvPr/>
          </p:nvGrpSpPr>
          <p:grpSpPr bwMode="auto">
            <a:xfrm>
              <a:off x="5194300" y="3038475"/>
              <a:ext cx="2644775" cy="2800350"/>
              <a:chOff x="787400" y="5459411"/>
              <a:chExt cx="3821107" cy="4044947"/>
            </a:xfrm>
          </p:grpSpPr>
          <p:pic>
            <p:nvPicPr>
              <p:cNvPr id="2061" name="図 6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0509" y="5568947"/>
                <a:ext cx="1138235" cy="2232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062" name="直線コネクタ 65"/>
              <p:cNvCxnSpPr>
                <a:cxnSpLocks noChangeShapeType="1"/>
              </p:cNvCxnSpPr>
              <p:nvPr/>
            </p:nvCxnSpPr>
            <p:spPr bwMode="auto">
              <a:xfrm>
                <a:off x="1079498" y="7700959"/>
                <a:ext cx="3421059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8" name="正方形/長方形 57"/>
              <p:cNvSpPr/>
              <p:nvPr/>
            </p:nvSpPr>
            <p:spPr>
              <a:xfrm>
                <a:off x="2945661" y="7692845"/>
                <a:ext cx="933487" cy="165100"/>
              </a:xfrm>
              <a:prstGeom prst="rect">
                <a:avLst/>
              </a:prstGeom>
              <a:pattFill prst="ltUpDiag">
                <a:fgClr>
                  <a:srgbClr val="292929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2383733" y="7777689"/>
                <a:ext cx="2057343" cy="1584499"/>
              </a:xfrm>
              <a:prstGeom prst="rect">
                <a:avLst/>
              </a:prstGeom>
              <a:pattFill prst="ltUpDiag">
                <a:fgClr>
                  <a:srgbClr val="292929"/>
                </a:fgClr>
                <a:bgClr>
                  <a:schemeClr val="bg1"/>
                </a:bgClr>
              </a:pattFill>
              <a:ln>
                <a:solidFill>
                  <a:srgbClr val="000000">
                    <a:alpha val="3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69" name="円/楕円 68"/>
              <p:cNvSpPr/>
              <p:nvPr/>
            </p:nvSpPr>
            <p:spPr bwMode="auto">
              <a:xfrm>
                <a:off x="2390614" y="8408278"/>
                <a:ext cx="146789" cy="149049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 sz="762"/>
              </a:p>
            </p:txBody>
          </p:sp>
          <p:sp>
            <p:nvSpPr>
              <p:cNvPr id="70" name="円/楕円 69"/>
              <p:cNvSpPr/>
              <p:nvPr/>
            </p:nvSpPr>
            <p:spPr bwMode="auto">
              <a:xfrm>
                <a:off x="2390614" y="7782275"/>
                <a:ext cx="146789" cy="14675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 sz="762"/>
              </a:p>
            </p:txBody>
          </p:sp>
          <p:sp>
            <p:nvSpPr>
              <p:cNvPr id="80" name="円/楕円 79"/>
              <p:cNvSpPr/>
              <p:nvPr/>
            </p:nvSpPr>
            <p:spPr bwMode="auto">
              <a:xfrm>
                <a:off x="4296580" y="7777689"/>
                <a:ext cx="146789" cy="14904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 sz="762"/>
              </a:p>
            </p:txBody>
          </p:sp>
          <p:sp>
            <p:nvSpPr>
              <p:cNvPr id="82" name="円/楕円 81"/>
              <p:cNvSpPr>
                <a:spLocks noChangeAspect="1"/>
              </p:cNvSpPr>
              <p:nvPr/>
            </p:nvSpPr>
            <p:spPr bwMode="auto">
              <a:xfrm>
                <a:off x="2388320" y="9197089"/>
                <a:ext cx="149084" cy="14675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 sz="762"/>
              </a:p>
            </p:txBody>
          </p:sp>
          <p:sp>
            <p:nvSpPr>
              <p:cNvPr id="83" name="円/楕円 82"/>
              <p:cNvSpPr/>
              <p:nvPr/>
            </p:nvSpPr>
            <p:spPr bwMode="auto">
              <a:xfrm>
                <a:off x="4294287" y="8412864"/>
                <a:ext cx="146789" cy="14675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 sz="762"/>
              </a:p>
            </p:txBody>
          </p:sp>
          <p:sp>
            <p:nvSpPr>
              <p:cNvPr id="85" name="円/楕円 84"/>
              <p:cNvSpPr>
                <a:spLocks noChangeAspect="1"/>
              </p:cNvSpPr>
              <p:nvPr/>
            </p:nvSpPr>
            <p:spPr bwMode="auto">
              <a:xfrm>
                <a:off x="4291993" y="9197089"/>
                <a:ext cx="149084" cy="14675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 sz="762"/>
              </a:p>
            </p:txBody>
          </p:sp>
          <p:sp>
            <p:nvSpPr>
              <p:cNvPr id="86" name="円/楕円 85"/>
              <p:cNvSpPr>
                <a:spLocks noChangeAspect="1"/>
              </p:cNvSpPr>
              <p:nvPr/>
            </p:nvSpPr>
            <p:spPr bwMode="auto">
              <a:xfrm>
                <a:off x="3344744" y="9197089"/>
                <a:ext cx="146789" cy="14675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 sz="762"/>
              </a:p>
            </p:txBody>
          </p:sp>
          <p:cxnSp>
            <p:nvCxnSpPr>
              <p:cNvPr id="2072" name="直線コネクタ 78"/>
              <p:cNvCxnSpPr>
                <a:cxnSpLocks noChangeShapeType="1"/>
              </p:cNvCxnSpPr>
              <p:nvPr/>
            </p:nvCxnSpPr>
            <p:spPr bwMode="auto">
              <a:xfrm>
                <a:off x="2466971" y="8904283"/>
                <a:ext cx="950911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73" name="直線コネクタ 64"/>
              <p:cNvCxnSpPr>
                <a:cxnSpLocks noChangeShapeType="1"/>
              </p:cNvCxnSpPr>
              <p:nvPr/>
            </p:nvCxnSpPr>
            <p:spPr bwMode="auto">
              <a:xfrm>
                <a:off x="3416295" y="8904283"/>
                <a:ext cx="950911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74" name="直線コネクタ 66"/>
              <p:cNvCxnSpPr>
                <a:cxnSpLocks noChangeShapeType="1"/>
              </p:cNvCxnSpPr>
              <p:nvPr/>
            </p:nvCxnSpPr>
            <p:spPr bwMode="auto">
              <a:xfrm rot="5400000">
                <a:off x="1458911" y="7421559"/>
                <a:ext cx="3924296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75" name="直線コネクタ 77"/>
              <p:cNvCxnSpPr>
                <a:cxnSpLocks noChangeShapeType="1"/>
              </p:cNvCxnSpPr>
              <p:nvPr/>
            </p:nvCxnSpPr>
            <p:spPr bwMode="auto">
              <a:xfrm flipH="1">
                <a:off x="2465385" y="7415209"/>
                <a:ext cx="0" cy="2089149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76" name="直線コネクタ 63"/>
              <p:cNvCxnSpPr>
                <a:cxnSpLocks noChangeShapeType="1"/>
              </p:cNvCxnSpPr>
              <p:nvPr/>
            </p:nvCxnSpPr>
            <p:spPr bwMode="auto">
              <a:xfrm flipH="1">
                <a:off x="4367208" y="7415206"/>
                <a:ext cx="0" cy="2089148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77" name="直線コネクタ 86"/>
              <p:cNvCxnSpPr>
                <a:cxnSpLocks noChangeShapeType="1"/>
              </p:cNvCxnSpPr>
              <p:nvPr/>
            </p:nvCxnSpPr>
            <p:spPr bwMode="auto">
              <a:xfrm>
                <a:off x="1079498" y="9272578"/>
                <a:ext cx="3529009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78" name="直線コネクタ 87"/>
              <p:cNvCxnSpPr>
                <a:cxnSpLocks noChangeShapeType="1"/>
              </p:cNvCxnSpPr>
              <p:nvPr/>
            </p:nvCxnSpPr>
            <p:spPr bwMode="auto">
              <a:xfrm>
                <a:off x="1547810" y="8485179"/>
                <a:ext cx="2987672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0" name="円/楕円 89"/>
              <p:cNvSpPr/>
              <p:nvPr/>
            </p:nvSpPr>
            <p:spPr bwMode="auto">
              <a:xfrm>
                <a:off x="3723184" y="7676795"/>
                <a:ext cx="149084" cy="14904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 sz="762"/>
              </a:p>
            </p:txBody>
          </p:sp>
          <p:sp>
            <p:nvSpPr>
              <p:cNvPr id="91" name="円/楕円 90"/>
              <p:cNvSpPr/>
              <p:nvPr/>
            </p:nvSpPr>
            <p:spPr bwMode="auto">
              <a:xfrm>
                <a:off x="2957128" y="7681381"/>
                <a:ext cx="149084" cy="14904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 sz="762"/>
              </a:p>
            </p:txBody>
          </p:sp>
          <p:sp>
            <p:nvSpPr>
              <p:cNvPr id="94" name="円/楕円 93"/>
              <p:cNvSpPr/>
              <p:nvPr/>
            </p:nvSpPr>
            <p:spPr bwMode="auto">
              <a:xfrm>
                <a:off x="3344744" y="7702018"/>
                <a:ext cx="146789" cy="14675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 sz="762"/>
              </a:p>
            </p:txBody>
          </p:sp>
          <p:cxnSp>
            <p:nvCxnSpPr>
              <p:cNvPr id="2082" name="直線コネクタ 95"/>
              <p:cNvCxnSpPr>
                <a:cxnSpLocks noChangeShapeType="1"/>
              </p:cNvCxnSpPr>
              <p:nvPr/>
            </p:nvCxnSpPr>
            <p:spPr bwMode="auto">
              <a:xfrm>
                <a:off x="2960685" y="7415205"/>
                <a:ext cx="0" cy="720723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83" name="直線コネクタ 96"/>
              <p:cNvCxnSpPr>
                <a:cxnSpLocks noChangeShapeType="1"/>
              </p:cNvCxnSpPr>
              <p:nvPr/>
            </p:nvCxnSpPr>
            <p:spPr bwMode="auto">
              <a:xfrm>
                <a:off x="3875082" y="7415205"/>
                <a:ext cx="0" cy="720723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" name="正方形/長方形 23"/>
              <p:cNvSpPr/>
              <p:nvPr/>
            </p:nvSpPr>
            <p:spPr>
              <a:xfrm>
                <a:off x="2764467" y="8745358"/>
                <a:ext cx="392203" cy="17885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554" dirty="0">
                    <a:ln w="0"/>
                    <a:solidFill>
                      <a:schemeClr val="tx1"/>
                    </a:solidFill>
                  </a:rPr>
                  <a:t>1.5m</a:t>
                </a:r>
                <a:endParaRPr lang="ja-JP" altLang="en-US" sz="554" dirty="0">
                  <a:ln w="0"/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>
              <a:xfrm>
                <a:off x="1789696" y="7699725"/>
                <a:ext cx="0" cy="791103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正方形/長方形 104"/>
              <p:cNvSpPr/>
              <p:nvPr/>
            </p:nvSpPr>
            <p:spPr>
              <a:xfrm>
                <a:off x="1450246" y="8004701"/>
                <a:ext cx="392202" cy="1811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554" dirty="0">
                    <a:ln w="0"/>
                    <a:solidFill>
                      <a:schemeClr val="tx1"/>
                    </a:solidFill>
                  </a:rPr>
                  <a:t>1.5m</a:t>
                </a:r>
                <a:endParaRPr lang="ja-JP" altLang="en-US" sz="554" dirty="0">
                  <a:ln w="0"/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3677313" y="8747650"/>
                <a:ext cx="392203" cy="1811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554" dirty="0">
                    <a:ln w="0"/>
                    <a:solidFill>
                      <a:schemeClr val="tx1"/>
                    </a:solidFill>
                  </a:rPr>
                  <a:t>1.5m</a:t>
                </a:r>
                <a:endParaRPr lang="ja-JP" altLang="en-US" sz="554" dirty="0">
                  <a:ln w="0"/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88" name="直線コネクタ 108"/>
              <p:cNvCxnSpPr>
                <a:cxnSpLocks noChangeShapeType="1"/>
              </p:cNvCxnSpPr>
              <p:nvPr/>
            </p:nvCxnSpPr>
            <p:spPr bwMode="auto">
              <a:xfrm>
                <a:off x="2122485" y="7626342"/>
                <a:ext cx="0" cy="287337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89" name="直線コネクタ 109"/>
              <p:cNvCxnSpPr>
                <a:cxnSpLocks noChangeShapeType="1"/>
              </p:cNvCxnSpPr>
              <p:nvPr/>
            </p:nvCxnSpPr>
            <p:spPr bwMode="auto">
              <a:xfrm>
                <a:off x="2122485" y="7853355"/>
                <a:ext cx="0" cy="252412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90" name="直線コネクタ 110"/>
              <p:cNvCxnSpPr>
                <a:cxnSpLocks noChangeShapeType="1"/>
              </p:cNvCxnSpPr>
              <p:nvPr/>
            </p:nvCxnSpPr>
            <p:spPr bwMode="auto">
              <a:xfrm>
                <a:off x="2122485" y="7451719"/>
                <a:ext cx="0" cy="252412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2" name="正方形/長方形 111"/>
              <p:cNvSpPr/>
              <p:nvPr/>
            </p:nvSpPr>
            <p:spPr>
              <a:xfrm>
                <a:off x="1794283" y="7452076"/>
                <a:ext cx="392202" cy="17885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554" dirty="0">
                    <a:ln w="0"/>
                    <a:solidFill>
                      <a:schemeClr val="tx1"/>
                    </a:solidFill>
                  </a:rPr>
                  <a:t>0.3m</a:t>
                </a:r>
                <a:endParaRPr lang="ja-JP" altLang="en-US" sz="554" dirty="0">
                  <a:ln w="0"/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92" name="直線コネクタ 112"/>
              <p:cNvCxnSpPr>
                <a:cxnSpLocks noChangeShapeType="1"/>
              </p:cNvCxnSpPr>
              <p:nvPr/>
            </p:nvCxnSpPr>
            <p:spPr bwMode="auto">
              <a:xfrm>
                <a:off x="2955922" y="7932732"/>
                <a:ext cx="468313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93" name="直線コネクタ 113"/>
              <p:cNvCxnSpPr>
                <a:cxnSpLocks noChangeShapeType="1"/>
              </p:cNvCxnSpPr>
              <p:nvPr/>
            </p:nvCxnSpPr>
            <p:spPr bwMode="auto">
              <a:xfrm>
                <a:off x="3417885" y="7929558"/>
                <a:ext cx="468311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5" name="正方形/長方形 114"/>
              <p:cNvSpPr/>
              <p:nvPr/>
            </p:nvSpPr>
            <p:spPr>
              <a:xfrm>
                <a:off x="2895202" y="7919859"/>
                <a:ext cx="598624" cy="4517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554" dirty="0">
                    <a:ln w="0"/>
                    <a:solidFill>
                      <a:schemeClr val="tx1"/>
                    </a:solidFill>
                  </a:rPr>
                  <a:t>Overall width/2</a:t>
                </a:r>
                <a:endParaRPr lang="ja-JP" altLang="en-US" sz="554" dirty="0">
                  <a:ln w="0"/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正方形/長方形 115"/>
              <p:cNvSpPr/>
              <p:nvPr/>
            </p:nvSpPr>
            <p:spPr>
              <a:xfrm>
                <a:off x="3319514" y="7919859"/>
                <a:ext cx="658259" cy="4517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554" dirty="0">
                    <a:ln w="0"/>
                    <a:solidFill>
                      <a:schemeClr val="tx1"/>
                    </a:solidFill>
                  </a:rPr>
                  <a:t>Overall width/2</a:t>
                </a:r>
                <a:endParaRPr lang="ja-JP" altLang="en-US" sz="554" dirty="0">
                  <a:ln w="0"/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7" name="直線矢印コネクタ 116"/>
              <p:cNvCxnSpPr/>
              <p:nvPr/>
            </p:nvCxnSpPr>
            <p:spPr>
              <a:xfrm flipH="1">
                <a:off x="1191070" y="7699725"/>
                <a:ext cx="6881" cy="157074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正方形/長方形 118"/>
              <p:cNvSpPr/>
              <p:nvPr/>
            </p:nvSpPr>
            <p:spPr>
              <a:xfrm>
                <a:off x="787400" y="8490828"/>
                <a:ext cx="392203" cy="1811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554" dirty="0">
                    <a:ln w="0"/>
                    <a:solidFill>
                      <a:schemeClr val="tx1"/>
                    </a:solidFill>
                  </a:rPr>
                  <a:t>3.5m</a:t>
                </a:r>
                <a:endParaRPr lang="ja-JP" altLang="en-US" sz="554" dirty="0">
                  <a:ln w="0"/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58" name="テキスト ボックス 56"/>
            <p:cNvSpPr txBox="1">
              <a:spLocks noChangeArrowheads="1"/>
            </p:cNvSpPr>
            <p:nvPr/>
          </p:nvSpPr>
          <p:spPr bwMode="auto">
            <a:xfrm>
              <a:off x="8274050" y="4276725"/>
              <a:ext cx="123825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kumimoji="1" sz="27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kumimoji="1" sz="23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kumimoji="1" sz="19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400" dirty="0">
                  <a:latin typeface="Arial" charset="0"/>
                  <a:cs typeface="Arial" charset="0"/>
                </a:rPr>
                <a:t>Object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400" smtClean="0">
                  <a:latin typeface="Arial" charset="0"/>
                  <a:cs typeface="Arial" charset="0"/>
                </a:rPr>
                <a:t>1,000mm </a:t>
              </a:r>
              <a:r>
                <a:rPr lang="en-US" altLang="ja-JP" sz="1400">
                  <a:latin typeface="Arial" charset="0"/>
                  <a:cs typeface="Arial" charset="0"/>
                </a:rPr>
                <a:t>(</a:t>
              </a:r>
              <a:r>
                <a:rPr lang="en-US" altLang="ja-JP" sz="1400" smtClean="0">
                  <a:latin typeface="Arial" charset="0"/>
                  <a:cs typeface="Arial" charset="0"/>
                </a:rPr>
                <a:t>φ300mm</a:t>
              </a:r>
              <a:r>
                <a:rPr lang="en-US" altLang="ja-JP" sz="1400">
                  <a:latin typeface="Arial" charset="0"/>
                  <a:cs typeface="Arial" charset="0"/>
                </a:rPr>
                <a:t>)</a:t>
              </a:r>
              <a:endParaRPr lang="ja-JP" altLang="en-US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61" name="円柱 60"/>
            <p:cNvSpPr/>
            <p:nvPr/>
          </p:nvSpPr>
          <p:spPr bwMode="auto">
            <a:xfrm>
              <a:off x="8424863" y="3000375"/>
              <a:ext cx="407987" cy="1039813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62" name="直線コネクタ 61"/>
            <p:cNvCxnSpPr>
              <a:stCxn id="80" idx="0"/>
            </p:cNvCxnSpPr>
            <p:nvPr/>
          </p:nvCxnSpPr>
          <p:spPr bwMode="auto">
            <a:xfrm flipV="1">
              <a:off x="7673975" y="3778250"/>
              <a:ext cx="639763" cy="865188"/>
            </a:xfrm>
            <a:prstGeom prst="line">
              <a:avLst/>
            </a:prstGeom>
            <a:ln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498601" y="139769"/>
            <a:ext cx="8229600" cy="5651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nl-NL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hangingPunct="0"/>
            <a:r>
              <a:rPr kumimoji="0" lang="en-GB" altLang="ja-JP" sz="1600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kumimoji="0" lang="en-GB" altLang="ja-JP" sz="1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</a:t>
            </a:r>
            <a:r>
              <a:rPr kumimoji="0" lang="en-GB" altLang="ja-JP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altLang="ja-JP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kumimoji="0" lang="en-GB" altLang="ja-JP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-11 - </a:t>
            </a:r>
            <a:r>
              <a:rPr kumimoji="0" lang="en-GB" altLang="ja-JP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ja-JP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kumimoji="0" lang="en-GB" altLang="ja-JP" sz="1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GB" altLang="ja-JP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</a:t>
            </a:r>
            <a:r>
              <a:rPr kumimoji="0" lang="en-US" altLang="ja-JP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kumimoji="0" lang="en-GB" altLang="ja-JP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26-29 April </a:t>
            </a:r>
            <a:r>
              <a:rPr kumimoji="0" lang="en-GB" altLang="ja-JP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2016, agenda </a:t>
            </a:r>
            <a:r>
              <a:rPr kumimoji="0" lang="en-GB" altLang="ja-JP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 </a:t>
            </a:r>
            <a:r>
              <a:rPr kumimoji="0" lang="en-GB" altLang="ja-JP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kumimoji="0" lang="en-US" altLang="ja-JP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ja-JP" sz="1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ja-JP" altLang="en-US" sz="1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GB" altLang="ja-JP" sz="1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27国交省受託_交通事故調査_中間報告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27国交省受託_交通事故調査_中間報告.pptx" id="{998DF87D-0E9E-4C3E-98C1-407352AC642D}" vid="{03572F3C-CECD-472F-A8DC-F987EEDF054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H27国交省受託_交通事故調査_中間報告</Template>
  <TotalTime>1585</TotalTime>
  <Words>74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H27国交省受託_交通事故調査_中間報告</vt:lpstr>
      <vt:lpstr>Photoshop.Image.4</vt:lpstr>
      <vt:lpstr>PowerPoint Presentation</vt:lpstr>
    </vt:vector>
  </TitlesOfParts>
  <Company>交通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航空</dc:creator>
  <cp:lastModifiedBy>Hubert Romain</cp:lastModifiedBy>
  <cp:revision>89</cp:revision>
  <cp:lastPrinted>2016-04-25T09:03:53Z</cp:lastPrinted>
  <dcterms:created xsi:type="dcterms:W3CDTF">2015-09-18T03:54:09Z</dcterms:created>
  <dcterms:modified xsi:type="dcterms:W3CDTF">2016-04-25T09:45:16Z</dcterms:modified>
</cp:coreProperties>
</file>