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03/06/2016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trans/doc/2016/wp29/ECE-TRANS-WP29-1120e.pdf" TargetMode="External"/><Relationship Id="rId2" Type="http://schemas.openxmlformats.org/officeDocument/2006/relationships/hyperlink" Target="http://www.unece.org/fileadmin/DAM/trans/doc/2016/wp29/ECE-TRANS-WP29-2016-073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last session of WP.29 (March </a:t>
            </a:r>
            <a:r>
              <a:rPr lang="en-GB" sz="1800" dirty="0" smtClean="0">
                <a:solidFill>
                  <a:schemeClr val="bg1"/>
                </a:solidFill>
              </a:rPr>
              <a:t>2016)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GRPE-73-09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–10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/>
          </a:p>
          <a:p>
            <a:pPr>
              <a:spcBef>
                <a:spcPts val="0"/>
              </a:spcBef>
            </a:pPr>
            <a:r>
              <a:rPr lang="en-GB" sz="1400" smtClean="0"/>
              <a:t>-</a:t>
            </a:r>
            <a:r>
              <a:rPr lang="en-GB" sz="1400" dirty="0" smtClean="0"/>
              <a:t>Main </a:t>
            </a:r>
            <a:r>
              <a:rPr lang="en-GB" sz="1400" dirty="0"/>
              <a:t>general </a:t>
            </a:r>
            <a:r>
              <a:rPr lang="en-GB" sz="1400" dirty="0" smtClean="0"/>
              <a:t>subjects</a:t>
            </a:r>
            <a:r>
              <a:rPr lang="en-GB" sz="1400" dirty="0" smtClean="0"/>
              <a:t>: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WP.29 </a:t>
            </a:r>
            <a:r>
              <a:rPr lang="en-GB" sz="1400" dirty="0" smtClean="0"/>
              <a:t>was informed about the latest developments related to the Volkswagen case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WLTP</a:t>
            </a:r>
            <a:r>
              <a:rPr lang="en-GB" sz="1400" dirty="0"/>
              <a:t>: AC.3 endorsed an extension of the mandate of the IWG on WLTP specifically for Phase </a:t>
            </a:r>
            <a:r>
              <a:rPr lang="en-GB" sz="1400" dirty="0" smtClean="0"/>
              <a:t>2 (</a:t>
            </a:r>
            <a:r>
              <a:rPr lang="en-US" sz="1400" dirty="0" smtClean="0">
                <a:hlinkClick r:id="rId2"/>
              </a:rPr>
              <a:t>ECE/TRANS/WP.29/2016/73</a:t>
            </a:r>
            <a:r>
              <a:rPr lang="en-GB" sz="1400" dirty="0" smtClean="0"/>
              <a:t>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-Adoption of</a:t>
            </a:r>
            <a:r>
              <a:rPr lang="en-GB" sz="1400" dirty="0" smtClean="0"/>
              <a:t>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Supplement </a:t>
            </a:r>
            <a:r>
              <a:rPr lang="en-GB" sz="1400" dirty="0" smtClean="0"/>
              <a:t>2 </a:t>
            </a:r>
            <a:r>
              <a:rPr lang="en-GB" sz="1400" dirty="0"/>
              <a:t>to the </a:t>
            </a:r>
            <a:r>
              <a:rPr lang="en-GB" sz="1400" dirty="0" smtClean="0"/>
              <a:t>07 </a:t>
            </a:r>
            <a:r>
              <a:rPr lang="en-GB" sz="1400" dirty="0"/>
              <a:t>series of amendments to Regulation No. 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</a:t>
            </a:r>
            <a:r>
              <a:rPr lang="en-GB" sz="1400" dirty="0"/>
              <a:t>more details see</a:t>
            </a:r>
            <a:r>
              <a:rPr lang="en-GB" sz="1400" dirty="0" smtClean="0"/>
              <a:t>: </a:t>
            </a:r>
            <a:r>
              <a:rPr lang="en-GB" sz="1400" dirty="0" smtClean="0">
                <a:hlinkClick r:id="rId3"/>
              </a:rPr>
              <a:t>ECE/TRANS/WP.29/1120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86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Highlights of the last session of WP.29 (March 2016)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United Nations</cp:lastModifiedBy>
  <cp:revision>143</cp:revision>
  <cp:lastPrinted>2014-03-30T15:01:41Z</cp:lastPrinted>
  <dcterms:created xsi:type="dcterms:W3CDTF">2014-05-01T14:51:01Z</dcterms:created>
  <dcterms:modified xsi:type="dcterms:W3CDTF">2016-06-03T14:29:57Z</dcterms:modified>
</cp:coreProperties>
</file>