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3" r:id="rId3"/>
    <p:sldMasterId id="2147483706" r:id="rId4"/>
  </p:sldMasterIdLst>
  <p:notesMasterIdLst>
    <p:notesMasterId r:id="rId22"/>
  </p:notesMasterIdLst>
  <p:sldIdLst>
    <p:sldId id="256" r:id="rId5"/>
    <p:sldId id="264" r:id="rId6"/>
    <p:sldId id="262" r:id="rId7"/>
    <p:sldId id="263" r:id="rId8"/>
    <p:sldId id="278" r:id="rId9"/>
    <p:sldId id="281" r:id="rId10"/>
    <p:sldId id="282" r:id="rId11"/>
    <p:sldId id="272" r:id="rId12"/>
    <p:sldId id="273" r:id="rId13"/>
    <p:sldId id="257" r:id="rId14"/>
    <p:sldId id="258" r:id="rId15"/>
    <p:sldId id="259" r:id="rId16"/>
    <p:sldId id="28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2" y="-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FC207-D204-4CEA-96B9-A6BB38AF1B0C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1758619A-3061-47C2-B1E4-9AE06109635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noProof="0" dirty="0" smtClean="0"/>
            <a:t>Detyrimi</a:t>
          </a:r>
          <a:endParaRPr lang="sq-AL" sz="2400" noProof="0" dirty="0"/>
        </a:p>
      </dgm:t>
    </dgm:pt>
    <dgm:pt modelId="{18A928EE-B696-4784-AC95-3C9AC963F285}" type="parTrans" cxnId="{C66D69D9-FEB6-4B08-A6DD-28652C47B011}">
      <dgm:prSet/>
      <dgm:spPr/>
      <dgm:t>
        <a:bodyPr/>
        <a:lstStyle/>
        <a:p>
          <a:endParaRPr lang="en-US" sz="1400" noProof="0"/>
        </a:p>
      </dgm:t>
    </dgm:pt>
    <dgm:pt modelId="{F11AA449-6930-43A7-BEFC-CCFEE77DD433}" type="sibTrans" cxnId="{C66D69D9-FEB6-4B08-A6DD-28652C47B011}">
      <dgm:prSet/>
      <dgm:spPr/>
      <dgm:t>
        <a:bodyPr/>
        <a:lstStyle/>
        <a:p>
          <a:endParaRPr lang="en-US" sz="1400" noProof="0"/>
        </a:p>
      </dgm:t>
    </dgm:pt>
    <dgm:pt modelId="{501E3DB6-1D7A-483D-A93E-725B75640D0A}">
      <dgm:prSet phldrT="[Text]" custT="1"/>
      <dgm:spPr/>
      <dgm:t>
        <a:bodyPr/>
        <a:lstStyle/>
        <a:p>
          <a:r>
            <a:rPr lang="en-US" sz="2400" noProof="0" dirty="0" smtClean="0"/>
            <a:t>Rekomandimi</a:t>
          </a:r>
          <a:endParaRPr lang="sq-AL" sz="2400" noProof="0" dirty="0"/>
        </a:p>
      </dgm:t>
    </dgm:pt>
    <dgm:pt modelId="{06C389FA-B733-4BCE-93D5-489C0A85F532}" type="parTrans" cxnId="{C705D9A8-603F-4F85-955A-B40F22001513}">
      <dgm:prSet/>
      <dgm:spPr/>
      <dgm:t>
        <a:bodyPr/>
        <a:lstStyle/>
        <a:p>
          <a:endParaRPr lang="en-US" sz="1400" noProof="0"/>
        </a:p>
      </dgm:t>
    </dgm:pt>
    <dgm:pt modelId="{5842887C-965C-4029-96AC-3BFB2F16E3A3}" type="sibTrans" cxnId="{C705D9A8-603F-4F85-955A-B40F22001513}">
      <dgm:prSet/>
      <dgm:spPr/>
      <dgm:t>
        <a:bodyPr/>
        <a:lstStyle/>
        <a:p>
          <a:endParaRPr lang="en-US" sz="1400" noProof="0"/>
        </a:p>
      </dgm:t>
    </dgm:pt>
    <dgm:pt modelId="{FB01ED86-94B6-4DC0-A462-83D600394572}">
      <dgm:prSet phldrT="[Text]" custT="1"/>
      <dgm:spPr/>
      <dgm:t>
        <a:bodyPr/>
        <a:lstStyle/>
        <a:p>
          <a:r>
            <a:rPr lang="en-US" sz="2400" noProof="0" dirty="0" smtClean="0"/>
            <a:t>Mundësia ose alternativa</a:t>
          </a:r>
          <a:endParaRPr lang="sq-AL" sz="2400" noProof="0" dirty="0"/>
        </a:p>
      </dgm:t>
    </dgm:pt>
    <dgm:pt modelId="{A28F618D-08C7-4982-BD5F-C9DCA82ABA7E}" type="parTrans" cxnId="{63A705DC-F92F-4D06-A364-4CDE29E71EA8}">
      <dgm:prSet/>
      <dgm:spPr/>
      <dgm:t>
        <a:bodyPr/>
        <a:lstStyle/>
        <a:p>
          <a:endParaRPr lang="en-US" sz="1400" noProof="0"/>
        </a:p>
      </dgm:t>
    </dgm:pt>
    <dgm:pt modelId="{5F8BF973-11EB-48D4-ABAE-E4A3EF6CFF16}" type="sibTrans" cxnId="{63A705DC-F92F-4D06-A364-4CDE29E71EA8}">
      <dgm:prSet/>
      <dgm:spPr/>
      <dgm:t>
        <a:bodyPr/>
        <a:lstStyle/>
        <a:p>
          <a:endParaRPr lang="en-US" sz="1400" noProof="0"/>
        </a:p>
      </dgm:t>
    </dgm:pt>
    <dgm:pt modelId="{9AA4976D-3A5D-4D72-8448-D10C861109E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noProof="0" dirty="0" smtClean="0"/>
            <a:t>Detyrimi kushtëzues</a:t>
          </a:r>
          <a:endParaRPr lang="sq-AL" sz="2400" noProof="0" dirty="0"/>
        </a:p>
      </dgm:t>
    </dgm:pt>
    <dgm:pt modelId="{696F639A-DBF5-4E60-A46C-A35F533ED968}" type="parTrans" cxnId="{E7E6C3B0-4255-4E21-8DD2-3F32B27B89A2}">
      <dgm:prSet/>
      <dgm:spPr/>
      <dgm:t>
        <a:bodyPr/>
        <a:lstStyle/>
        <a:p>
          <a:endParaRPr lang="en-US" sz="1400" noProof="0"/>
        </a:p>
      </dgm:t>
    </dgm:pt>
    <dgm:pt modelId="{54E50C80-38B3-4BCC-8A8C-C240285B27FD}" type="sibTrans" cxnId="{E7E6C3B0-4255-4E21-8DD2-3F32B27B89A2}">
      <dgm:prSet/>
      <dgm:spPr/>
      <dgm:t>
        <a:bodyPr/>
        <a:lstStyle/>
        <a:p>
          <a:endParaRPr lang="en-US" sz="1400" noProof="0"/>
        </a:p>
      </dgm:t>
    </dgm:pt>
    <dgm:pt modelId="{659DDE24-1D15-4196-916E-267D4224E959}" type="pres">
      <dgm:prSet presAssocID="{154FC207-D204-4CEA-96B9-A6BB38AF1B0C}" presName="Name0" presStyleCnt="0">
        <dgm:presLayoutVars>
          <dgm:dir/>
          <dgm:animLvl val="lvl"/>
          <dgm:resizeHandles val="exact"/>
        </dgm:presLayoutVars>
      </dgm:prSet>
      <dgm:spPr/>
    </dgm:pt>
    <dgm:pt modelId="{5AB95C5F-9E98-4804-AE44-FB522C6E02C2}" type="pres">
      <dgm:prSet presAssocID="{1758619A-3061-47C2-B1E4-9AE061096351}" presName="Name8" presStyleCnt="0"/>
      <dgm:spPr/>
    </dgm:pt>
    <dgm:pt modelId="{A39191BE-42E1-4AAD-BAED-33622221D1FE}" type="pres">
      <dgm:prSet presAssocID="{1758619A-3061-47C2-B1E4-9AE061096351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916B-F68F-48E9-A486-B88F204586D8}" type="pres">
      <dgm:prSet presAssocID="{1758619A-3061-47C2-B1E4-9AE0610963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CEAEB-D704-4ABC-BA9C-B3B6CDF669AE}" type="pres">
      <dgm:prSet presAssocID="{9AA4976D-3A5D-4D72-8448-D10C861109E5}" presName="Name8" presStyleCnt="0"/>
      <dgm:spPr/>
    </dgm:pt>
    <dgm:pt modelId="{AAFAE7F5-A980-4BB7-9B73-1244BAFA112A}" type="pres">
      <dgm:prSet presAssocID="{9AA4976D-3A5D-4D72-8448-D10C861109E5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4E834-64E1-4D63-924E-8820D5519975}" type="pres">
      <dgm:prSet presAssocID="{9AA4976D-3A5D-4D72-8448-D10C861109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CA096-30E9-4DB3-B0AC-721F6D6B0B40}" type="pres">
      <dgm:prSet presAssocID="{501E3DB6-1D7A-483D-A93E-725B75640D0A}" presName="Name8" presStyleCnt="0"/>
      <dgm:spPr/>
    </dgm:pt>
    <dgm:pt modelId="{C33B8869-FA96-4C4C-9A01-D2BCA03BEEE3}" type="pres">
      <dgm:prSet presAssocID="{501E3DB6-1D7A-483D-A93E-725B75640D0A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7C72E-5E99-4A92-97D5-40C9CB9BD056}" type="pres">
      <dgm:prSet presAssocID="{501E3DB6-1D7A-483D-A93E-725B75640D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E7AB4-44D1-47B3-BDCA-7B000D0F6375}" type="pres">
      <dgm:prSet presAssocID="{FB01ED86-94B6-4DC0-A462-83D600394572}" presName="Name8" presStyleCnt="0"/>
      <dgm:spPr/>
    </dgm:pt>
    <dgm:pt modelId="{34CF74E6-7E20-4884-851C-6397EFC83C68}" type="pres">
      <dgm:prSet presAssocID="{FB01ED86-94B6-4DC0-A462-83D60039457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6527B-D163-44C9-B542-5A2F28A07A04}" type="pres">
      <dgm:prSet presAssocID="{FB01ED86-94B6-4DC0-A462-83D6003945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4EE599-9911-4C4B-B973-0C1D1E8411F8}" type="presOf" srcId="{1758619A-3061-47C2-B1E4-9AE061096351}" destId="{85BE916B-F68F-48E9-A486-B88F204586D8}" srcOrd="1" destOrd="0" presId="urn:microsoft.com/office/officeart/2005/8/layout/pyramid1"/>
    <dgm:cxn modelId="{63A705DC-F92F-4D06-A364-4CDE29E71EA8}" srcId="{154FC207-D204-4CEA-96B9-A6BB38AF1B0C}" destId="{FB01ED86-94B6-4DC0-A462-83D600394572}" srcOrd="3" destOrd="0" parTransId="{A28F618D-08C7-4982-BD5F-C9DCA82ABA7E}" sibTransId="{5F8BF973-11EB-48D4-ABAE-E4A3EF6CFF16}"/>
    <dgm:cxn modelId="{60BBEF4D-08BE-4682-AD79-83B963F91414}" type="presOf" srcId="{154FC207-D204-4CEA-96B9-A6BB38AF1B0C}" destId="{659DDE24-1D15-4196-916E-267D4224E959}" srcOrd="0" destOrd="0" presId="urn:microsoft.com/office/officeart/2005/8/layout/pyramid1"/>
    <dgm:cxn modelId="{C705D9A8-603F-4F85-955A-B40F22001513}" srcId="{154FC207-D204-4CEA-96B9-A6BB38AF1B0C}" destId="{501E3DB6-1D7A-483D-A93E-725B75640D0A}" srcOrd="2" destOrd="0" parTransId="{06C389FA-B733-4BCE-93D5-489C0A85F532}" sibTransId="{5842887C-965C-4029-96AC-3BFB2F16E3A3}"/>
    <dgm:cxn modelId="{C7542FF8-2A97-47A6-9526-9D13723B2832}" type="presOf" srcId="{501E3DB6-1D7A-483D-A93E-725B75640D0A}" destId="{0847C72E-5E99-4A92-97D5-40C9CB9BD056}" srcOrd="1" destOrd="0" presId="urn:microsoft.com/office/officeart/2005/8/layout/pyramid1"/>
    <dgm:cxn modelId="{E7E6C3B0-4255-4E21-8DD2-3F32B27B89A2}" srcId="{154FC207-D204-4CEA-96B9-A6BB38AF1B0C}" destId="{9AA4976D-3A5D-4D72-8448-D10C861109E5}" srcOrd="1" destOrd="0" parTransId="{696F639A-DBF5-4E60-A46C-A35F533ED968}" sibTransId="{54E50C80-38B3-4BCC-8A8C-C240285B27FD}"/>
    <dgm:cxn modelId="{C66D69D9-FEB6-4B08-A6DD-28652C47B011}" srcId="{154FC207-D204-4CEA-96B9-A6BB38AF1B0C}" destId="{1758619A-3061-47C2-B1E4-9AE061096351}" srcOrd="0" destOrd="0" parTransId="{18A928EE-B696-4784-AC95-3C9AC963F285}" sibTransId="{F11AA449-6930-43A7-BEFC-CCFEE77DD433}"/>
    <dgm:cxn modelId="{61858B49-4BEA-4AAC-BE93-7220BB069C58}" type="presOf" srcId="{FB01ED86-94B6-4DC0-A462-83D600394572}" destId="{34CF74E6-7E20-4884-851C-6397EFC83C68}" srcOrd="0" destOrd="0" presId="urn:microsoft.com/office/officeart/2005/8/layout/pyramid1"/>
    <dgm:cxn modelId="{9E735F77-678C-44EA-8B4F-94964B06EC24}" type="presOf" srcId="{9AA4976D-3A5D-4D72-8448-D10C861109E5}" destId="{1744E834-64E1-4D63-924E-8820D5519975}" srcOrd="1" destOrd="0" presId="urn:microsoft.com/office/officeart/2005/8/layout/pyramid1"/>
    <dgm:cxn modelId="{E30BE3C3-5CC5-4078-9B63-F7755EA6D433}" type="presOf" srcId="{501E3DB6-1D7A-483D-A93E-725B75640D0A}" destId="{C33B8869-FA96-4C4C-9A01-D2BCA03BEEE3}" srcOrd="0" destOrd="0" presId="urn:microsoft.com/office/officeart/2005/8/layout/pyramid1"/>
    <dgm:cxn modelId="{3F85624C-A4D5-4588-B342-E8C3C8B4A2C2}" type="presOf" srcId="{9AA4976D-3A5D-4D72-8448-D10C861109E5}" destId="{AAFAE7F5-A980-4BB7-9B73-1244BAFA112A}" srcOrd="0" destOrd="0" presId="urn:microsoft.com/office/officeart/2005/8/layout/pyramid1"/>
    <dgm:cxn modelId="{003D3DB0-83DC-4485-AAB0-9E2CAFD9E1BD}" type="presOf" srcId="{FB01ED86-94B6-4DC0-A462-83D600394572}" destId="{E736527B-D163-44C9-B542-5A2F28A07A04}" srcOrd="1" destOrd="0" presId="urn:microsoft.com/office/officeart/2005/8/layout/pyramid1"/>
    <dgm:cxn modelId="{FEB73A52-2E8B-464A-937D-7A8C68E939A8}" type="presOf" srcId="{1758619A-3061-47C2-B1E4-9AE061096351}" destId="{A39191BE-42E1-4AAD-BAED-33622221D1FE}" srcOrd="0" destOrd="0" presId="urn:microsoft.com/office/officeart/2005/8/layout/pyramid1"/>
    <dgm:cxn modelId="{FF718C74-77B6-453C-9877-6888BCB16F7A}" type="presParOf" srcId="{659DDE24-1D15-4196-916E-267D4224E959}" destId="{5AB95C5F-9E98-4804-AE44-FB522C6E02C2}" srcOrd="0" destOrd="0" presId="urn:microsoft.com/office/officeart/2005/8/layout/pyramid1"/>
    <dgm:cxn modelId="{96A3D79D-CC9A-4038-B089-94960AFB69FC}" type="presParOf" srcId="{5AB95C5F-9E98-4804-AE44-FB522C6E02C2}" destId="{A39191BE-42E1-4AAD-BAED-33622221D1FE}" srcOrd="0" destOrd="0" presId="urn:microsoft.com/office/officeart/2005/8/layout/pyramid1"/>
    <dgm:cxn modelId="{C5878274-7310-487D-8D2D-5407F67B88D4}" type="presParOf" srcId="{5AB95C5F-9E98-4804-AE44-FB522C6E02C2}" destId="{85BE916B-F68F-48E9-A486-B88F204586D8}" srcOrd="1" destOrd="0" presId="urn:microsoft.com/office/officeart/2005/8/layout/pyramid1"/>
    <dgm:cxn modelId="{5AA6FE35-E1B6-4235-B042-92E858A811EF}" type="presParOf" srcId="{659DDE24-1D15-4196-916E-267D4224E959}" destId="{2C5CEAEB-D704-4ABC-BA9C-B3B6CDF669AE}" srcOrd="1" destOrd="0" presId="urn:microsoft.com/office/officeart/2005/8/layout/pyramid1"/>
    <dgm:cxn modelId="{73E08472-0BAE-4EA0-B2BE-7E70C6CF93CE}" type="presParOf" srcId="{2C5CEAEB-D704-4ABC-BA9C-B3B6CDF669AE}" destId="{AAFAE7F5-A980-4BB7-9B73-1244BAFA112A}" srcOrd="0" destOrd="0" presId="urn:microsoft.com/office/officeart/2005/8/layout/pyramid1"/>
    <dgm:cxn modelId="{34639BA5-A55E-4547-8C60-0A23A0F30DCD}" type="presParOf" srcId="{2C5CEAEB-D704-4ABC-BA9C-B3B6CDF669AE}" destId="{1744E834-64E1-4D63-924E-8820D5519975}" srcOrd="1" destOrd="0" presId="urn:microsoft.com/office/officeart/2005/8/layout/pyramid1"/>
    <dgm:cxn modelId="{A7AA4B6B-4F07-4E8C-B4A9-E493F8FE7A6E}" type="presParOf" srcId="{659DDE24-1D15-4196-916E-267D4224E959}" destId="{3EFCA096-30E9-4DB3-B0AC-721F6D6B0B40}" srcOrd="2" destOrd="0" presId="urn:microsoft.com/office/officeart/2005/8/layout/pyramid1"/>
    <dgm:cxn modelId="{82CBE0BB-D162-41A7-ABCA-15DB48E8061E}" type="presParOf" srcId="{3EFCA096-30E9-4DB3-B0AC-721F6D6B0B40}" destId="{C33B8869-FA96-4C4C-9A01-D2BCA03BEEE3}" srcOrd="0" destOrd="0" presId="urn:microsoft.com/office/officeart/2005/8/layout/pyramid1"/>
    <dgm:cxn modelId="{77F9869F-72BF-443B-92D5-727E3020CA43}" type="presParOf" srcId="{3EFCA096-30E9-4DB3-B0AC-721F6D6B0B40}" destId="{0847C72E-5E99-4A92-97D5-40C9CB9BD056}" srcOrd="1" destOrd="0" presId="urn:microsoft.com/office/officeart/2005/8/layout/pyramid1"/>
    <dgm:cxn modelId="{3CB34F07-79E5-4689-ABE0-E6CB3456AD97}" type="presParOf" srcId="{659DDE24-1D15-4196-916E-267D4224E959}" destId="{220E7AB4-44D1-47B3-BDCA-7B000D0F6375}" srcOrd="3" destOrd="0" presId="urn:microsoft.com/office/officeart/2005/8/layout/pyramid1"/>
    <dgm:cxn modelId="{BA6B1318-5C0E-4F88-AB22-37B53F3DE349}" type="presParOf" srcId="{220E7AB4-44D1-47B3-BDCA-7B000D0F6375}" destId="{34CF74E6-7E20-4884-851C-6397EFC83C68}" srcOrd="0" destOrd="0" presId="urn:microsoft.com/office/officeart/2005/8/layout/pyramid1"/>
    <dgm:cxn modelId="{5B1E4D94-F054-4A46-8DAF-ABDAC17DC448}" type="presParOf" srcId="{220E7AB4-44D1-47B3-BDCA-7B000D0F6375}" destId="{E736527B-D163-44C9-B542-5A2F28A07A0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4FC207-D204-4CEA-96B9-A6BB38AF1B0C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1758619A-3061-47C2-B1E4-9AE06109635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noProof="0" dirty="0" smtClean="0"/>
            <a:t>Detyrimi</a:t>
          </a:r>
          <a:endParaRPr lang="sq-AL" sz="2400" noProof="0" dirty="0"/>
        </a:p>
      </dgm:t>
    </dgm:pt>
    <dgm:pt modelId="{18A928EE-B696-4784-AC95-3C9AC963F285}" type="parTrans" cxnId="{C66D69D9-FEB6-4B08-A6DD-28652C47B011}">
      <dgm:prSet/>
      <dgm:spPr/>
      <dgm:t>
        <a:bodyPr/>
        <a:lstStyle/>
        <a:p>
          <a:endParaRPr lang="en-US" sz="1400" noProof="0"/>
        </a:p>
      </dgm:t>
    </dgm:pt>
    <dgm:pt modelId="{F11AA449-6930-43A7-BEFC-CCFEE77DD433}" type="sibTrans" cxnId="{C66D69D9-FEB6-4B08-A6DD-28652C47B011}">
      <dgm:prSet/>
      <dgm:spPr/>
      <dgm:t>
        <a:bodyPr/>
        <a:lstStyle/>
        <a:p>
          <a:endParaRPr lang="en-US" sz="1400" noProof="0"/>
        </a:p>
      </dgm:t>
    </dgm:pt>
    <dgm:pt modelId="{501E3DB6-1D7A-483D-A93E-725B75640D0A}">
      <dgm:prSet phldrT="[Text]" custT="1"/>
      <dgm:spPr/>
      <dgm:t>
        <a:bodyPr/>
        <a:lstStyle/>
        <a:p>
          <a:r>
            <a:rPr lang="en-US" sz="2400" noProof="0" dirty="0" smtClean="0"/>
            <a:t>Rekomandimi</a:t>
          </a:r>
          <a:endParaRPr lang="sq-AL" sz="2400" noProof="0" dirty="0"/>
        </a:p>
      </dgm:t>
    </dgm:pt>
    <dgm:pt modelId="{06C389FA-B733-4BCE-93D5-489C0A85F532}" type="parTrans" cxnId="{C705D9A8-603F-4F85-955A-B40F22001513}">
      <dgm:prSet/>
      <dgm:spPr/>
      <dgm:t>
        <a:bodyPr/>
        <a:lstStyle/>
        <a:p>
          <a:endParaRPr lang="en-US" sz="1400" noProof="0"/>
        </a:p>
      </dgm:t>
    </dgm:pt>
    <dgm:pt modelId="{5842887C-965C-4029-96AC-3BFB2F16E3A3}" type="sibTrans" cxnId="{C705D9A8-603F-4F85-955A-B40F22001513}">
      <dgm:prSet/>
      <dgm:spPr/>
      <dgm:t>
        <a:bodyPr/>
        <a:lstStyle/>
        <a:p>
          <a:endParaRPr lang="en-US" sz="1400" noProof="0"/>
        </a:p>
      </dgm:t>
    </dgm:pt>
    <dgm:pt modelId="{FB01ED86-94B6-4DC0-A462-83D600394572}">
      <dgm:prSet phldrT="[Text]" custT="1"/>
      <dgm:spPr/>
      <dgm:t>
        <a:bodyPr/>
        <a:lstStyle/>
        <a:p>
          <a:r>
            <a:rPr lang="en-US" sz="2400" noProof="0" dirty="0" smtClean="0"/>
            <a:t>Mundësia ose alternativa</a:t>
          </a:r>
          <a:endParaRPr lang="sq-AL" sz="2400" noProof="0" dirty="0"/>
        </a:p>
      </dgm:t>
    </dgm:pt>
    <dgm:pt modelId="{A28F618D-08C7-4982-BD5F-C9DCA82ABA7E}" type="parTrans" cxnId="{63A705DC-F92F-4D06-A364-4CDE29E71EA8}">
      <dgm:prSet/>
      <dgm:spPr/>
      <dgm:t>
        <a:bodyPr/>
        <a:lstStyle/>
        <a:p>
          <a:endParaRPr lang="en-US" sz="1400" noProof="0"/>
        </a:p>
      </dgm:t>
    </dgm:pt>
    <dgm:pt modelId="{5F8BF973-11EB-48D4-ABAE-E4A3EF6CFF16}" type="sibTrans" cxnId="{63A705DC-F92F-4D06-A364-4CDE29E71EA8}">
      <dgm:prSet/>
      <dgm:spPr/>
      <dgm:t>
        <a:bodyPr/>
        <a:lstStyle/>
        <a:p>
          <a:endParaRPr lang="en-US" sz="1400" noProof="0"/>
        </a:p>
      </dgm:t>
    </dgm:pt>
    <dgm:pt modelId="{9AA4976D-3A5D-4D72-8448-D10C861109E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noProof="0" dirty="0" smtClean="0"/>
            <a:t>Detyrimi kushtëzues</a:t>
          </a:r>
          <a:endParaRPr lang="sq-AL" sz="2400" noProof="0" dirty="0"/>
        </a:p>
      </dgm:t>
    </dgm:pt>
    <dgm:pt modelId="{696F639A-DBF5-4E60-A46C-A35F533ED968}" type="parTrans" cxnId="{E7E6C3B0-4255-4E21-8DD2-3F32B27B89A2}">
      <dgm:prSet/>
      <dgm:spPr/>
      <dgm:t>
        <a:bodyPr/>
        <a:lstStyle/>
        <a:p>
          <a:endParaRPr lang="en-US" sz="1400" noProof="0"/>
        </a:p>
      </dgm:t>
    </dgm:pt>
    <dgm:pt modelId="{54E50C80-38B3-4BCC-8A8C-C240285B27FD}" type="sibTrans" cxnId="{E7E6C3B0-4255-4E21-8DD2-3F32B27B89A2}">
      <dgm:prSet/>
      <dgm:spPr/>
      <dgm:t>
        <a:bodyPr/>
        <a:lstStyle/>
        <a:p>
          <a:endParaRPr lang="en-US" sz="1400" noProof="0"/>
        </a:p>
      </dgm:t>
    </dgm:pt>
    <dgm:pt modelId="{659DDE24-1D15-4196-916E-267D4224E959}" type="pres">
      <dgm:prSet presAssocID="{154FC207-D204-4CEA-96B9-A6BB38AF1B0C}" presName="Name0" presStyleCnt="0">
        <dgm:presLayoutVars>
          <dgm:dir/>
          <dgm:animLvl val="lvl"/>
          <dgm:resizeHandles val="exact"/>
        </dgm:presLayoutVars>
      </dgm:prSet>
      <dgm:spPr/>
    </dgm:pt>
    <dgm:pt modelId="{5AB95C5F-9E98-4804-AE44-FB522C6E02C2}" type="pres">
      <dgm:prSet presAssocID="{1758619A-3061-47C2-B1E4-9AE061096351}" presName="Name8" presStyleCnt="0"/>
      <dgm:spPr/>
    </dgm:pt>
    <dgm:pt modelId="{A39191BE-42E1-4AAD-BAED-33622221D1FE}" type="pres">
      <dgm:prSet presAssocID="{1758619A-3061-47C2-B1E4-9AE061096351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916B-F68F-48E9-A486-B88F204586D8}" type="pres">
      <dgm:prSet presAssocID="{1758619A-3061-47C2-B1E4-9AE0610963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CEAEB-D704-4ABC-BA9C-B3B6CDF669AE}" type="pres">
      <dgm:prSet presAssocID="{9AA4976D-3A5D-4D72-8448-D10C861109E5}" presName="Name8" presStyleCnt="0"/>
      <dgm:spPr/>
    </dgm:pt>
    <dgm:pt modelId="{AAFAE7F5-A980-4BB7-9B73-1244BAFA112A}" type="pres">
      <dgm:prSet presAssocID="{9AA4976D-3A5D-4D72-8448-D10C861109E5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4E834-64E1-4D63-924E-8820D5519975}" type="pres">
      <dgm:prSet presAssocID="{9AA4976D-3A5D-4D72-8448-D10C861109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CA096-30E9-4DB3-B0AC-721F6D6B0B40}" type="pres">
      <dgm:prSet presAssocID="{501E3DB6-1D7A-483D-A93E-725B75640D0A}" presName="Name8" presStyleCnt="0"/>
      <dgm:spPr/>
    </dgm:pt>
    <dgm:pt modelId="{C33B8869-FA96-4C4C-9A01-D2BCA03BEEE3}" type="pres">
      <dgm:prSet presAssocID="{501E3DB6-1D7A-483D-A93E-725B75640D0A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7C72E-5E99-4A92-97D5-40C9CB9BD056}" type="pres">
      <dgm:prSet presAssocID="{501E3DB6-1D7A-483D-A93E-725B75640D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E7AB4-44D1-47B3-BDCA-7B000D0F6375}" type="pres">
      <dgm:prSet presAssocID="{FB01ED86-94B6-4DC0-A462-83D600394572}" presName="Name8" presStyleCnt="0"/>
      <dgm:spPr/>
    </dgm:pt>
    <dgm:pt modelId="{34CF74E6-7E20-4884-851C-6397EFC83C68}" type="pres">
      <dgm:prSet presAssocID="{FB01ED86-94B6-4DC0-A462-83D60039457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6527B-D163-44C9-B542-5A2F28A07A04}" type="pres">
      <dgm:prSet presAssocID="{FB01ED86-94B6-4DC0-A462-83D6003945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12461E-1690-4425-B103-C66D98C34259}" type="presOf" srcId="{154FC207-D204-4CEA-96B9-A6BB38AF1B0C}" destId="{659DDE24-1D15-4196-916E-267D4224E959}" srcOrd="0" destOrd="0" presId="urn:microsoft.com/office/officeart/2005/8/layout/pyramid1"/>
    <dgm:cxn modelId="{63A705DC-F92F-4D06-A364-4CDE29E71EA8}" srcId="{154FC207-D204-4CEA-96B9-A6BB38AF1B0C}" destId="{FB01ED86-94B6-4DC0-A462-83D600394572}" srcOrd="3" destOrd="0" parTransId="{A28F618D-08C7-4982-BD5F-C9DCA82ABA7E}" sibTransId="{5F8BF973-11EB-48D4-ABAE-E4A3EF6CFF16}"/>
    <dgm:cxn modelId="{C8019B96-B61D-4FD8-AF05-8062D026E59C}" type="presOf" srcId="{9AA4976D-3A5D-4D72-8448-D10C861109E5}" destId="{AAFAE7F5-A980-4BB7-9B73-1244BAFA112A}" srcOrd="0" destOrd="0" presId="urn:microsoft.com/office/officeart/2005/8/layout/pyramid1"/>
    <dgm:cxn modelId="{C705D9A8-603F-4F85-955A-B40F22001513}" srcId="{154FC207-D204-4CEA-96B9-A6BB38AF1B0C}" destId="{501E3DB6-1D7A-483D-A93E-725B75640D0A}" srcOrd="2" destOrd="0" parTransId="{06C389FA-B733-4BCE-93D5-489C0A85F532}" sibTransId="{5842887C-965C-4029-96AC-3BFB2F16E3A3}"/>
    <dgm:cxn modelId="{B1A2C7EE-E034-4D61-9640-20592F05F49C}" type="presOf" srcId="{1758619A-3061-47C2-B1E4-9AE061096351}" destId="{A39191BE-42E1-4AAD-BAED-33622221D1FE}" srcOrd="0" destOrd="0" presId="urn:microsoft.com/office/officeart/2005/8/layout/pyramid1"/>
    <dgm:cxn modelId="{CD682CD4-2640-4DA2-9C4B-5F57AFED38C7}" type="presOf" srcId="{9AA4976D-3A5D-4D72-8448-D10C861109E5}" destId="{1744E834-64E1-4D63-924E-8820D5519975}" srcOrd="1" destOrd="0" presId="urn:microsoft.com/office/officeart/2005/8/layout/pyramid1"/>
    <dgm:cxn modelId="{E7E6C3B0-4255-4E21-8DD2-3F32B27B89A2}" srcId="{154FC207-D204-4CEA-96B9-A6BB38AF1B0C}" destId="{9AA4976D-3A5D-4D72-8448-D10C861109E5}" srcOrd="1" destOrd="0" parTransId="{696F639A-DBF5-4E60-A46C-A35F533ED968}" sibTransId="{54E50C80-38B3-4BCC-8A8C-C240285B27FD}"/>
    <dgm:cxn modelId="{C66D69D9-FEB6-4B08-A6DD-28652C47B011}" srcId="{154FC207-D204-4CEA-96B9-A6BB38AF1B0C}" destId="{1758619A-3061-47C2-B1E4-9AE061096351}" srcOrd="0" destOrd="0" parTransId="{18A928EE-B696-4784-AC95-3C9AC963F285}" sibTransId="{F11AA449-6930-43A7-BEFC-CCFEE77DD433}"/>
    <dgm:cxn modelId="{B5E49176-0CDA-474D-8A6A-8D2D02764085}" type="presOf" srcId="{501E3DB6-1D7A-483D-A93E-725B75640D0A}" destId="{0847C72E-5E99-4A92-97D5-40C9CB9BD056}" srcOrd="1" destOrd="0" presId="urn:microsoft.com/office/officeart/2005/8/layout/pyramid1"/>
    <dgm:cxn modelId="{B8185BD6-EEC6-4FF0-A4D5-48997818EACE}" type="presOf" srcId="{FB01ED86-94B6-4DC0-A462-83D600394572}" destId="{34CF74E6-7E20-4884-851C-6397EFC83C68}" srcOrd="0" destOrd="0" presId="urn:microsoft.com/office/officeart/2005/8/layout/pyramid1"/>
    <dgm:cxn modelId="{C2F07B61-82BA-4461-8083-1CDFD7446CF3}" type="presOf" srcId="{501E3DB6-1D7A-483D-A93E-725B75640D0A}" destId="{C33B8869-FA96-4C4C-9A01-D2BCA03BEEE3}" srcOrd="0" destOrd="0" presId="urn:microsoft.com/office/officeart/2005/8/layout/pyramid1"/>
    <dgm:cxn modelId="{726428EF-5FC2-47BF-A6ED-5DB909E3C0A4}" type="presOf" srcId="{FB01ED86-94B6-4DC0-A462-83D600394572}" destId="{E736527B-D163-44C9-B542-5A2F28A07A04}" srcOrd="1" destOrd="0" presId="urn:microsoft.com/office/officeart/2005/8/layout/pyramid1"/>
    <dgm:cxn modelId="{A43EBC92-0C1F-4FAC-8942-E8CEF58E1371}" type="presOf" srcId="{1758619A-3061-47C2-B1E4-9AE061096351}" destId="{85BE916B-F68F-48E9-A486-B88F204586D8}" srcOrd="1" destOrd="0" presId="urn:microsoft.com/office/officeart/2005/8/layout/pyramid1"/>
    <dgm:cxn modelId="{057A85F6-EF25-4045-83FC-D596135347D5}" type="presParOf" srcId="{659DDE24-1D15-4196-916E-267D4224E959}" destId="{5AB95C5F-9E98-4804-AE44-FB522C6E02C2}" srcOrd="0" destOrd="0" presId="urn:microsoft.com/office/officeart/2005/8/layout/pyramid1"/>
    <dgm:cxn modelId="{84C03FF4-B3B2-45FA-BFDE-17819C0A6EC2}" type="presParOf" srcId="{5AB95C5F-9E98-4804-AE44-FB522C6E02C2}" destId="{A39191BE-42E1-4AAD-BAED-33622221D1FE}" srcOrd="0" destOrd="0" presId="urn:microsoft.com/office/officeart/2005/8/layout/pyramid1"/>
    <dgm:cxn modelId="{4322C7CC-807A-4560-96F7-FDFB47799BCC}" type="presParOf" srcId="{5AB95C5F-9E98-4804-AE44-FB522C6E02C2}" destId="{85BE916B-F68F-48E9-A486-B88F204586D8}" srcOrd="1" destOrd="0" presId="urn:microsoft.com/office/officeart/2005/8/layout/pyramid1"/>
    <dgm:cxn modelId="{5A37FB81-B4FE-4441-88EE-BB9B50AA67D6}" type="presParOf" srcId="{659DDE24-1D15-4196-916E-267D4224E959}" destId="{2C5CEAEB-D704-4ABC-BA9C-B3B6CDF669AE}" srcOrd="1" destOrd="0" presId="urn:microsoft.com/office/officeart/2005/8/layout/pyramid1"/>
    <dgm:cxn modelId="{4EA980AA-3E52-48D4-A195-86ABB05DE1C2}" type="presParOf" srcId="{2C5CEAEB-D704-4ABC-BA9C-B3B6CDF669AE}" destId="{AAFAE7F5-A980-4BB7-9B73-1244BAFA112A}" srcOrd="0" destOrd="0" presId="urn:microsoft.com/office/officeart/2005/8/layout/pyramid1"/>
    <dgm:cxn modelId="{C6A7A93A-8E37-484C-920C-055305A0040A}" type="presParOf" srcId="{2C5CEAEB-D704-4ABC-BA9C-B3B6CDF669AE}" destId="{1744E834-64E1-4D63-924E-8820D5519975}" srcOrd="1" destOrd="0" presId="urn:microsoft.com/office/officeart/2005/8/layout/pyramid1"/>
    <dgm:cxn modelId="{EB752886-49EB-44E7-B440-71D021FFEC2D}" type="presParOf" srcId="{659DDE24-1D15-4196-916E-267D4224E959}" destId="{3EFCA096-30E9-4DB3-B0AC-721F6D6B0B40}" srcOrd="2" destOrd="0" presId="urn:microsoft.com/office/officeart/2005/8/layout/pyramid1"/>
    <dgm:cxn modelId="{4A3FD111-9308-4437-931B-82E99E67A057}" type="presParOf" srcId="{3EFCA096-30E9-4DB3-B0AC-721F6D6B0B40}" destId="{C33B8869-FA96-4C4C-9A01-D2BCA03BEEE3}" srcOrd="0" destOrd="0" presId="urn:microsoft.com/office/officeart/2005/8/layout/pyramid1"/>
    <dgm:cxn modelId="{696CDC73-45BD-407C-929F-56C15CF4EAF5}" type="presParOf" srcId="{3EFCA096-30E9-4DB3-B0AC-721F6D6B0B40}" destId="{0847C72E-5E99-4A92-97D5-40C9CB9BD056}" srcOrd="1" destOrd="0" presId="urn:microsoft.com/office/officeart/2005/8/layout/pyramid1"/>
    <dgm:cxn modelId="{F74C30A7-FDEB-43E1-AE3B-6F80B61FF2A3}" type="presParOf" srcId="{659DDE24-1D15-4196-916E-267D4224E959}" destId="{220E7AB4-44D1-47B3-BDCA-7B000D0F6375}" srcOrd="3" destOrd="0" presId="urn:microsoft.com/office/officeart/2005/8/layout/pyramid1"/>
    <dgm:cxn modelId="{C586EB81-5510-4DAA-93E9-35382D7C1AAE}" type="presParOf" srcId="{220E7AB4-44D1-47B3-BDCA-7B000D0F6375}" destId="{34CF74E6-7E20-4884-851C-6397EFC83C68}" srcOrd="0" destOrd="0" presId="urn:microsoft.com/office/officeart/2005/8/layout/pyramid1"/>
    <dgm:cxn modelId="{D9FE03D8-ECD0-4CBF-BA6F-FBB4BE9E1A01}" type="presParOf" srcId="{220E7AB4-44D1-47B3-BDCA-7B000D0F6375}" destId="{E736527B-D163-44C9-B542-5A2F28A07A0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441441-CC19-BE40-830E-04E405E08519}" type="doc">
      <dgm:prSet loTypeId="urn:microsoft.com/office/officeart/2005/8/layout/radial6" loCatId="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DDBCF1A2-07E8-0E4C-8D9B-DF22B772DDD7}">
      <dgm:prSet phldrT="[Texte]" custT="1"/>
      <dgm:spPr/>
      <dgm:t>
        <a:bodyPr/>
        <a:lstStyle/>
        <a:p>
          <a:r>
            <a:rPr lang="en-US" sz="2000" dirty="0" smtClean="0">
              <a:solidFill>
                <a:schemeClr val="bg2"/>
              </a:solidFill>
            </a:rPr>
            <a:t>Marrëveshja për lehtësimin e tregtisë</a:t>
          </a:r>
          <a:endParaRPr lang="sq-AL" sz="2000" dirty="0">
            <a:solidFill>
              <a:schemeClr val="bg2"/>
            </a:solidFill>
          </a:endParaRPr>
        </a:p>
      </dgm:t>
    </dgm:pt>
    <dgm:pt modelId="{2D701FA2-4969-E14C-886F-7E6516E49C4D}" type="parTrans" cxnId="{31BA8064-3F72-7B44-8F36-B4B3DE8D9441}">
      <dgm:prSet/>
      <dgm:spPr/>
      <dgm:t>
        <a:bodyPr/>
        <a:lstStyle/>
        <a:p>
          <a:endParaRPr lang="en-US" sz="2000">
            <a:solidFill>
              <a:schemeClr val="bg2"/>
            </a:solidFill>
          </a:endParaRPr>
        </a:p>
      </dgm:t>
    </dgm:pt>
    <dgm:pt modelId="{4BF33C0E-8FF6-CF49-974E-AEC8601E7FDD}" type="sibTrans" cxnId="{31BA8064-3F72-7B44-8F36-B4B3DE8D9441}">
      <dgm:prSet/>
      <dgm:spPr/>
      <dgm:t>
        <a:bodyPr/>
        <a:lstStyle/>
        <a:p>
          <a:endParaRPr lang="en-US" sz="2000">
            <a:solidFill>
              <a:schemeClr val="bg2"/>
            </a:solidFill>
          </a:endParaRPr>
        </a:p>
      </dgm:t>
    </dgm:pt>
    <dgm:pt modelId="{9D397149-5ECD-5B48-A390-3486450D071C}">
      <dgm:prSet phldrT="[Texte]" custT="1"/>
      <dgm:spPr/>
      <dgm:t>
        <a:bodyPr/>
        <a:lstStyle/>
        <a:p>
          <a:r>
            <a:rPr lang="en-US" sz="1800" dirty="0" smtClean="0">
              <a:solidFill>
                <a:schemeClr val="bg2"/>
              </a:solidFill>
            </a:rPr>
            <a:t>Preambula</a:t>
          </a:r>
          <a:endParaRPr lang="sq-AL" sz="1800" dirty="0">
            <a:solidFill>
              <a:schemeClr val="bg2"/>
            </a:solidFill>
          </a:endParaRPr>
        </a:p>
      </dgm:t>
    </dgm:pt>
    <dgm:pt modelId="{04DF7184-377D-0448-A413-A8295C5AEA21}" type="parTrans" cxnId="{58F30EE0-E439-5942-BE23-A92989823F3A}">
      <dgm:prSet/>
      <dgm:spPr/>
      <dgm:t>
        <a:bodyPr/>
        <a:lstStyle/>
        <a:p>
          <a:endParaRPr lang="en-US" sz="2000">
            <a:solidFill>
              <a:schemeClr val="bg2"/>
            </a:solidFill>
          </a:endParaRPr>
        </a:p>
      </dgm:t>
    </dgm:pt>
    <dgm:pt modelId="{73C7E642-DE9E-8040-9552-A15E96AF6D83}" type="sibTrans" cxnId="{58F30EE0-E439-5942-BE23-A92989823F3A}">
      <dgm:prSet/>
      <dgm:spPr/>
      <dgm:t>
        <a:bodyPr/>
        <a:lstStyle/>
        <a:p>
          <a:endParaRPr lang="en-US" sz="2000">
            <a:solidFill>
              <a:schemeClr val="bg2"/>
            </a:solidFill>
          </a:endParaRPr>
        </a:p>
      </dgm:t>
    </dgm:pt>
    <dgm:pt modelId="{EC88E5D5-5588-1C4B-973D-66F7C4A98E34}">
      <dgm:prSet phldrT="[Texte]" custT="1"/>
      <dgm:spPr/>
      <dgm:t>
        <a:bodyPr/>
        <a:lstStyle/>
        <a:p>
          <a:r>
            <a:rPr lang="en-US" sz="1800" dirty="0" smtClean="0">
              <a:solidFill>
                <a:schemeClr val="bg2"/>
              </a:solidFill>
            </a:rPr>
            <a:t>Seksioni I – Dispozita thelbësore</a:t>
          </a:r>
          <a:endParaRPr lang="sq-AL" sz="1800" dirty="0">
            <a:solidFill>
              <a:schemeClr val="bg2"/>
            </a:solidFill>
          </a:endParaRPr>
        </a:p>
      </dgm:t>
    </dgm:pt>
    <dgm:pt modelId="{78002153-D992-784E-8FBB-8BE791FA90C2}" type="parTrans" cxnId="{C2CD0A82-1CB8-4447-ABBF-A7A741EE2AA1}">
      <dgm:prSet/>
      <dgm:spPr/>
      <dgm:t>
        <a:bodyPr/>
        <a:lstStyle/>
        <a:p>
          <a:endParaRPr lang="en-US" sz="2000">
            <a:solidFill>
              <a:schemeClr val="bg2"/>
            </a:solidFill>
          </a:endParaRPr>
        </a:p>
      </dgm:t>
    </dgm:pt>
    <dgm:pt modelId="{D761165B-FD6F-6345-9715-2ACF1B75F389}" type="sibTrans" cxnId="{C2CD0A82-1CB8-4447-ABBF-A7A741EE2AA1}">
      <dgm:prSet/>
      <dgm:spPr/>
      <dgm:t>
        <a:bodyPr/>
        <a:lstStyle/>
        <a:p>
          <a:endParaRPr lang="en-US" sz="2000">
            <a:solidFill>
              <a:schemeClr val="bg2"/>
            </a:solidFill>
          </a:endParaRPr>
        </a:p>
      </dgm:t>
    </dgm:pt>
    <dgm:pt modelId="{570F2331-11BD-6446-A55A-4D57502CD76A}">
      <dgm:prSet phldrT="[Texte]" custT="1"/>
      <dgm:spPr/>
      <dgm:t>
        <a:bodyPr/>
        <a:lstStyle/>
        <a:p>
          <a:r>
            <a:rPr lang="en-US" sz="1800" dirty="0" smtClean="0">
              <a:solidFill>
                <a:schemeClr val="bg2"/>
              </a:solidFill>
            </a:rPr>
            <a:t>Seksioni III – Marrëveshjet </a:t>
          </a:r>
          <a:r>
            <a:rPr lang="en-US" sz="1700" dirty="0" smtClean="0">
              <a:solidFill>
                <a:schemeClr val="bg2"/>
              </a:solidFill>
            </a:rPr>
            <a:t>institucionale</a:t>
          </a:r>
          <a:r>
            <a:rPr lang="en-US" sz="1800" dirty="0" smtClean="0">
              <a:solidFill>
                <a:schemeClr val="bg2"/>
              </a:solidFill>
            </a:rPr>
            <a:t> dhe dispozitat përfundimtare</a:t>
          </a:r>
        </a:p>
      </dgm:t>
    </dgm:pt>
    <dgm:pt modelId="{24D53F18-5A69-FE4E-8C49-141996514B76}" type="parTrans" cxnId="{F2AEC79E-7CD8-2F4F-B1F5-BA82FB04646B}">
      <dgm:prSet/>
      <dgm:spPr/>
      <dgm:t>
        <a:bodyPr/>
        <a:lstStyle/>
        <a:p>
          <a:endParaRPr lang="en-US" sz="2000">
            <a:solidFill>
              <a:schemeClr val="bg2"/>
            </a:solidFill>
          </a:endParaRPr>
        </a:p>
      </dgm:t>
    </dgm:pt>
    <dgm:pt modelId="{A0FE671A-A0A0-9245-81AA-DC8E3B1EEEB1}" type="sibTrans" cxnId="{F2AEC79E-7CD8-2F4F-B1F5-BA82FB04646B}">
      <dgm:prSet/>
      <dgm:spPr/>
      <dgm:t>
        <a:bodyPr/>
        <a:lstStyle/>
        <a:p>
          <a:endParaRPr lang="en-US" sz="2000">
            <a:solidFill>
              <a:schemeClr val="bg2"/>
            </a:solidFill>
          </a:endParaRPr>
        </a:p>
      </dgm:t>
    </dgm:pt>
    <dgm:pt modelId="{25A111CA-0B5B-5842-9C76-55C799941F0A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Seksioni II - Trajtimi i veçantë dhe diferencues</a:t>
          </a:r>
          <a:endParaRPr lang="sq-AL" sz="1800" dirty="0">
            <a:solidFill>
              <a:schemeClr val="bg1"/>
            </a:solidFill>
          </a:endParaRPr>
        </a:p>
      </dgm:t>
    </dgm:pt>
    <dgm:pt modelId="{448178D0-59A1-AC45-A858-DDB95E298F95}" type="sibTrans" cxnId="{DD095A52-CE6B-1445-86C2-110A52558C80}">
      <dgm:prSet/>
      <dgm:spPr/>
      <dgm:t>
        <a:bodyPr/>
        <a:lstStyle/>
        <a:p>
          <a:endParaRPr lang="en-US" sz="2000">
            <a:solidFill>
              <a:schemeClr val="bg2"/>
            </a:solidFill>
          </a:endParaRPr>
        </a:p>
      </dgm:t>
    </dgm:pt>
    <dgm:pt modelId="{F343F8A7-63BF-364F-968B-92C41A084E6D}" type="parTrans" cxnId="{DD095A52-CE6B-1445-86C2-110A52558C80}">
      <dgm:prSet/>
      <dgm:spPr/>
      <dgm:t>
        <a:bodyPr/>
        <a:lstStyle/>
        <a:p>
          <a:endParaRPr lang="en-US" sz="2000">
            <a:solidFill>
              <a:schemeClr val="bg2"/>
            </a:solidFill>
          </a:endParaRPr>
        </a:p>
      </dgm:t>
    </dgm:pt>
    <dgm:pt modelId="{ED25F630-E8A7-4846-A8E2-544A744E38DC}" type="pres">
      <dgm:prSet presAssocID="{0A441441-CC19-BE40-830E-04E405E085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AC5457-41DC-1C43-9D75-69B6AAB4DDA6}" type="pres">
      <dgm:prSet presAssocID="{DDBCF1A2-07E8-0E4C-8D9B-DF22B772DDD7}" presName="centerShape" presStyleLbl="node0" presStyleIdx="0" presStyleCnt="1" custLinFactNeighborX="-969" custLinFactNeighborY="-1957"/>
      <dgm:spPr/>
      <dgm:t>
        <a:bodyPr/>
        <a:lstStyle/>
        <a:p>
          <a:endParaRPr lang="en-US"/>
        </a:p>
      </dgm:t>
    </dgm:pt>
    <dgm:pt modelId="{260677DA-E97B-A042-B663-C1FC168B9B5F}" type="pres">
      <dgm:prSet presAssocID="{9D397149-5ECD-5B48-A390-3486450D071C}" presName="node" presStyleLbl="node1" presStyleIdx="0" presStyleCnt="4" custScaleX="144316" custScaleY="144467" custRadScaleRad="101521" custRadScaleInc="-151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30F87-65C1-5547-8A2C-BFD62B1E68AC}" type="pres">
      <dgm:prSet presAssocID="{9D397149-5ECD-5B48-A390-3486450D071C}" presName="dummy" presStyleCnt="0"/>
      <dgm:spPr/>
      <dgm:t>
        <a:bodyPr/>
        <a:lstStyle/>
        <a:p>
          <a:endParaRPr lang="en-US"/>
        </a:p>
      </dgm:t>
    </dgm:pt>
    <dgm:pt modelId="{951036FA-CAE6-CD4D-B407-E169CE58D82A}" type="pres">
      <dgm:prSet presAssocID="{73C7E642-DE9E-8040-9552-A15E96AF6D83}" presName="sibTrans" presStyleLbl="sibTrans2D1" presStyleIdx="0" presStyleCnt="4" custAng="20841928"/>
      <dgm:spPr/>
      <dgm:t>
        <a:bodyPr/>
        <a:lstStyle/>
        <a:p>
          <a:endParaRPr lang="en-US"/>
        </a:p>
      </dgm:t>
    </dgm:pt>
    <dgm:pt modelId="{46D1BE18-C84D-7349-9E79-665B8E2E951F}" type="pres">
      <dgm:prSet presAssocID="{EC88E5D5-5588-1C4B-973D-66F7C4A98E34}" presName="node" presStyleLbl="node1" presStyleIdx="1" presStyleCnt="4" custScaleX="144316" custScaleY="144467" custRadScaleRad="99460" custRadScaleInc="-151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7B41A-35F9-0C49-91FD-C5D8594BD9CA}" type="pres">
      <dgm:prSet presAssocID="{EC88E5D5-5588-1C4B-973D-66F7C4A98E34}" presName="dummy" presStyleCnt="0"/>
      <dgm:spPr/>
      <dgm:t>
        <a:bodyPr/>
        <a:lstStyle/>
        <a:p>
          <a:endParaRPr lang="en-US"/>
        </a:p>
      </dgm:t>
    </dgm:pt>
    <dgm:pt modelId="{7886E446-2A33-F149-B3C5-EB7247D24C4D}" type="pres">
      <dgm:prSet presAssocID="{D761165B-FD6F-6345-9715-2ACF1B75F38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F24E161-425C-2F4F-B789-5D7701AAB31E}" type="pres">
      <dgm:prSet presAssocID="{25A111CA-0B5B-5842-9C76-55C799941F0A}" presName="node" presStyleLbl="node1" presStyleIdx="2" presStyleCnt="4" custScaleX="144316" custScaleY="144467" custRadScaleRad="94848" custRadScaleInc="-138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8F161-710B-C34F-A426-B0D9EABD853C}" type="pres">
      <dgm:prSet presAssocID="{25A111CA-0B5B-5842-9C76-55C799941F0A}" presName="dummy" presStyleCnt="0"/>
      <dgm:spPr/>
      <dgm:t>
        <a:bodyPr/>
        <a:lstStyle/>
        <a:p>
          <a:endParaRPr lang="en-US"/>
        </a:p>
      </dgm:t>
    </dgm:pt>
    <dgm:pt modelId="{C501F84A-62BE-4B42-96A9-A61BC260C756}" type="pres">
      <dgm:prSet presAssocID="{448178D0-59A1-AC45-A858-DDB95E298F9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CAACF56-BCF2-CC45-881F-57906F5E24C5}" type="pres">
      <dgm:prSet presAssocID="{570F2331-11BD-6446-A55A-4D57502CD76A}" presName="node" presStyleLbl="node1" presStyleIdx="3" presStyleCnt="4" custScaleX="144316" custScaleY="144467" custRadScaleRad="96999" custRadScaleInc="-105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C8699-E204-DD45-8545-3BF2F645EFFF}" type="pres">
      <dgm:prSet presAssocID="{570F2331-11BD-6446-A55A-4D57502CD76A}" presName="dummy" presStyleCnt="0"/>
      <dgm:spPr/>
      <dgm:t>
        <a:bodyPr/>
        <a:lstStyle/>
        <a:p>
          <a:endParaRPr lang="en-US"/>
        </a:p>
      </dgm:t>
    </dgm:pt>
    <dgm:pt modelId="{7567DFDC-D3FA-7B48-8591-80A819EC77EE}" type="pres">
      <dgm:prSet presAssocID="{A0FE671A-A0A0-9245-81AA-DC8E3B1EEEB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00073DE-A190-4108-AEFD-8A0C7D28AF92}" type="presOf" srcId="{9D397149-5ECD-5B48-A390-3486450D071C}" destId="{260677DA-E97B-A042-B663-C1FC168B9B5F}" srcOrd="0" destOrd="0" presId="urn:microsoft.com/office/officeart/2005/8/layout/radial6"/>
    <dgm:cxn modelId="{41BE507C-1190-4D52-979D-0427FB6F5DA3}" type="presOf" srcId="{73C7E642-DE9E-8040-9552-A15E96AF6D83}" destId="{951036FA-CAE6-CD4D-B407-E169CE58D82A}" srcOrd="0" destOrd="0" presId="urn:microsoft.com/office/officeart/2005/8/layout/radial6"/>
    <dgm:cxn modelId="{DD095A52-CE6B-1445-86C2-110A52558C80}" srcId="{DDBCF1A2-07E8-0E4C-8D9B-DF22B772DDD7}" destId="{25A111CA-0B5B-5842-9C76-55C799941F0A}" srcOrd="2" destOrd="0" parTransId="{F343F8A7-63BF-364F-968B-92C41A084E6D}" sibTransId="{448178D0-59A1-AC45-A858-DDB95E298F95}"/>
    <dgm:cxn modelId="{7661003D-B427-4F3F-A064-676912D4E5E1}" type="presOf" srcId="{448178D0-59A1-AC45-A858-DDB95E298F95}" destId="{C501F84A-62BE-4B42-96A9-A61BC260C756}" srcOrd="0" destOrd="0" presId="urn:microsoft.com/office/officeart/2005/8/layout/radial6"/>
    <dgm:cxn modelId="{31BA8064-3F72-7B44-8F36-B4B3DE8D9441}" srcId="{0A441441-CC19-BE40-830E-04E405E08519}" destId="{DDBCF1A2-07E8-0E4C-8D9B-DF22B772DDD7}" srcOrd="0" destOrd="0" parTransId="{2D701FA2-4969-E14C-886F-7E6516E49C4D}" sibTransId="{4BF33C0E-8FF6-CF49-974E-AEC8601E7FDD}"/>
    <dgm:cxn modelId="{91DE88F9-1924-4EAA-BC43-059276FE5EA7}" type="presOf" srcId="{A0FE671A-A0A0-9245-81AA-DC8E3B1EEEB1}" destId="{7567DFDC-D3FA-7B48-8591-80A819EC77EE}" srcOrd="0" destOrd="0" presId="urn:microsoft.com/office/officeart/2005/8/layout/radial6"/>
    <dgm:cxn modelId="{F2AEC79E-7CD8-2F4F-B1F5-BA82FB04646B}" srcId="{DDBCF1A2-07E8-0E4C-8D9B-DF22B772DDD7}" destId="{570F2331-11BD-6446-A55A-4D57502CD76A}" srcOrd="3" destOrd="0" parTransId="{24D53F18-5A69-FE4E-8C49-141996514B76}" sibTransId="{A0FE671A-A0A0-9245-81AA-DC8E3B1EEEB1}"/>
    <dgm:cxn modelId="{482B4E82-4AC1-45CF-BB22-73DD60E58305}" type="presOf" srcId="{570F2331-11BD-6446-A55A-4D57502CD76A}" destId="{CCAACF56-BCF2-CC45-881F-57906F5E24C5}" srcOrd="0" destOrd="0" presId="urn:microsoft.com/office/officeart/2005/8/layout/radial6"/>
    <dgm:cxn modelId="{C2CD0A82-1CB8-4447-ABBF-A7A741EE2AA1}" srcId="{DDBCF1A2-07E8-0E4C-8D9B-DF22B772DDD7}" destId="{EC88E5D5-5588-1C4B-973D-66F7C4A98E34}" srcOrd="1" destOrd="0" parTransId="{78002153-D992-784E-8FBB-8BE791FA90C2}" sibTransId="{D761165B-FD6F-6345-9715-2ACF1B75F389}"/>
    <dgm:cxn modelId="{4C8DD9B6-D6B7-44AC-AA96-EC9B75631BB3}" type="presOf" srcId="{EC88E5D5-5588-1C4B-973D-66F7C4A98E34}" destId="{46D1BE18-C84D-7349-9E79-665B8E2E951F}" srcOrd="0" destOrd="0" presId="urn:microsoft.com/office/officeart/2005/8/layout/radial6"/>
    <dgm:cxn modelId="{E28BB0FD-5127-48C7-A8F5-1E84750AA36C}" type="presOf" srcId="{0A441441-CC19-BE40-830E-04E405E08519}" destId="{ED25F630-E8A7-4846-A8E2-544A744E38DC}" srcOrd="0" destOrd="0" presId="urn:microsoft.com/office/officeart/2005/8/layout/radial6"/>
    <dgm:cxn modelId="{58F30EE0-E439-5942-BE23-A92989823F3A}" srcId="{DDBCF1A2-07E8-0E4C-8D9B-DF22B772DDD7}" destId="{9D397149-5ECD-5B48-A390-3486450D071C}" srcOrd="0" destOrd="0" parTransId="{04DF7184-377D-0448-A413-A8295C5AEA21}" sibTransId="{73C7E642-DE9E-8040-9552-A15E96AF6D83}"/>
    <dgm:cxn modelId="{D8BA3027-778B-4F4A-BEAA-3299F2F6E0AD}" type="presOf" srcId="{DDBCF1A2-07E8-0E4C-8D9B-DF22B772DDD7}" destId="{F6AC5457-41DC-1C43-9D75-69B6AAB4DDA6}" srcOrd="0" destOrd="0" presId="urn:microsoft.com/office/officeart/2005/8/layout/radial6"/>
    <dgm:cxn modelId="{B578572B-4C71-4894-B0D6-32126C512F54}" type="presOf" srcId="{D761165B-FD6F-6345-9715-2ACF1B75F389}" destId="{7886E446-2A33-F149-B3C5-EB7247D24C4D}" srcOrd="0" destOrd="0" presId="urn:microsoft.com/office/officeart/2005/8/layout/radial6"/>
    <dgm:cxn modelId="{404918C3-08DA-4FCE-96C7-97A8476AEC86}" type="presOf" srcId="{25A111CA-0B5B-5842-9C76-55C799941F0A}" destId="{4F24E161-425C-2F4F-B789-5D7701AAB31E}" srcOrd="0" destOrd="0" presId="urn:microsoft.com/office/officeart/2005/8/layout/radial6"/>
    <dgm:cxn modelId="{3F7CCBA7-1C50-4693-8033-25459ED5E6F6}" type="presParOf" srcId="{ED25F630-E8A7-4846-A8E2-544A744E38DC}" destId="{F6AC5457-41DC-1C43-9D75-69B6AAB4DDA6}" srcOrd="0" destOrd="0" presId="urn:microsoft.com/office/officeart/2005/8/layout/radial6"/>
    <dgm:cxn modelId="{3DAEC221-89C0-44F1-8D20-70EDF5FA5987}" type="presParOf" srcId="{ED25F630-E8A7-4846-A8E2-544A744E38DC}" destId="{260677DA-E97B-A042-B663-C1FC168B9B5F}" srcOrd="1" destOrd="0" presId="urn:microsoft.com/office/officeart/2005/8/layout/radial6"/>
    <dgm:cxn modelId="{14E44BBF-AED5-4733-BF21-E431225793CE}" type="presParOf" srcId="{ED25F630-E8A7-4846-A8E2-544A744E38DC}" destId="{E6130F87-65C1-5547-8A2C-BFD62B1E68AC}" srcOrd="2" destOrd="0" presId="urn:microsoft.com/office/officeart/2005/8/layout/radial6"/>
    <dgm:cxn modelId="{673B471E-B302-487A-9E08-9542D20D75DE}" type="presParOf" srcId="{ED25F630-E8A7-4846-A8E2-544A744E38DC}" destId="{951036FA-CAE6-CD4D-B407-E169CE58D82A}" srcOrd="3" destOrd="0" presId="urn:microsoft.com/office/officeart/2005/8/layout/radial6"/>
    <dgm:cxn modelId="{51B123AA-D838-4629-A8A6-0539495D6EDC}" type="presParOf" srcId="{ED25F630-E8A7-4846-A8E2-544A744E38DC}" destId="{46D1BE18-C84D-7349-9E79-665B8E2E951F}" srcOrd="4" destOrd="0" presId="urn:microsoft.com/office/officeart/2005/8/layout/radial6"/>
    <dgm:cxn modelId="{4DA36213-1357-48CE-8C98-1F41481316F0}" type="presParOf" srcId="{ED25F630-E8A7-4846-A8E2-544A744E38DC}" destId="{3FC7B41A-35F9-0C49-91FD-C5D8594BD9CA}" srcOrd="5" destOrd="0" presId="urn:microsoft.com/office/officeart/2005/8/layout/radial6"/>
    <dgm:cxn modelId="{17A56117-F95E-472C-AC75-B40151A2420B}" type="presParOf" srcId="{ED25F630-E8A7-4846-A8E2-544A744E38DC}" destId="{7886E446-2A33-F149-B3C5-EB7247D24C4D}" srcOrd="6" destOrd="0" presId="urn:microsoft.com/office/officeart/2005/8/layout/radial6"/>
    <dgm:cxn modelId="{6EF84CBE-9625-4A12-8CB9-BC3F0E8D9BF4}" type="presParOf" srcId="{ED25F630-E8A7-4846-A8E2-544A744E38DC}" destId="{4F24E161-425C-2F4F-B789-5D7701AAB31E}" srcOrd="7" destOrd="0" presId="urn:microsoft.com/office/officeart/2005/8/layout/radial6"/>
    <dgm:cxn modelId="{D2744DE0-63D2-4083-AA2B-8D385D9B11F4}" type="presParOf" srcId="{ED25F630-E8A7-4846-A8E2-544A744E38DC}" destId="{22E8F161-710B-C34F-A426-B0D9EABD853C}" srcOrd="8" destOrd="0" presId="urn:microsoft.com/office/officeart/2005/8/layout/radial6"/>
    <dgm:cxn modelId="{FF34F58A-BD80-4834-B022-309438D0B9A1}" type="presParOf" srcId="{ED25F630-E8A7-4846-A8E2-544A744E38DC}" destId="{C501F84A-62BE-4B42-96A9-A61BC260C756}" srcOrd="9" destOrd="0" presId="urn:microsoft.com/office/officeart/2005/8/layout/radial6"/>
    <dgm:cxn modelId="{9DD9E969-4D87-4530-BC7F-E0008CA2EDE0}" type="presParOf" srcId="{ED25F630-E8A7-4846-A8E2-544A744E38DC}" destId="{CCAACF56-BCF2-CC45-881F-57906F5E24C5}" srcOrd="10" destOrd="0" presId="urn:microsoft.com/office/officeart/2005/8/layout/radial6"/>
    <dgm:cxn modelId="{9FFC8AC8-E81D-4CD0-99EB-36ADC111CF4F}" type="presParOf" srcId="{ED25F630-E8A7-4846-A8E2-544A744E38DC}" destId="{37AC8699-E204-DD45-8545-3BF2F645EFFF}" srcOrd="11" destOrd="0" presId="urn:microsoft.com/office/officeart/2005/8/layout/radial6"/>
    <dgm:cxn modelId="{8F7CCFC4-31B5-474D-88B9-4A2D3E862EAD}" type="presParOf" srcId="{ED25F630-E8A7-4846-A8E2-544A744E38DC}" destId="{7567DFDC-D3FA-7B48-8591-80A819EC77E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B6C2D9-E964-40AA-AFCE-9B83B10E731B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78D4C53-E288-43A1-B3D5-CCB92DFCF5A8}">
      <dgm:prSet phldrT="[Text]" custT="1"/>
      <dgm:spPr/>
      <dgm:t>
        <a:bodyPr/>
        <a:lstStyle/>
        <a:p>
          <a:r>
            <a:rPr lang="fr-CH" sz="1600" dirty="0" smtClean="0"/>
            <a:t>Rasti i një shteti</a:t>
          </a:r>
          <a:endParaRPr lang="sq-AL" sz="1600" dirty="0"/>
        </a:p>
      </dgm:t>
    </dgm:pt>
    <dgm:pt modelId="{D1162AC3-02C5-4D71-AB9D-CEC419C39024}" type="parTrans" cxnId="{1A61A2F5-3237-429E-BD61-7B45CB7A5C3E}">
      <dgm:prSet/>
      <dgm:spPr/>
      <dgm:t>
        <a:bodyPr/>
        <a:lstStyle/>
        <a:p>
          <a:endParaRPr lang="en-US" sz="1600"/>
        </a:p>
      </dgm:t>
    </dgm:pt>
    <dgm:pt modelId="{BBE16713-C185-4048-BA58-08823468C006}" type="sibTrans" cxnId="{1A61A2F5-3237-429E-BD61-7B45CB7A5C3E}">
      <dgm:prSet/>
      <dgm:spPr/>
      <dgm:t>
        <a:bodyPr/>
        <a:lstStyle/>
        <a:p>
          <a:endParaRPr lang="en-US" sz="1600"/>
        </a:p>
      </dgm:t>
    </dgm:pt>
    <dgm:pt modelId="{8FE51B32-A27A-4E08-80A2-4CBB8E2CD5FC}">
      <dgm:prSet phldrT="[Text]" custT="1"/>
      <dgm:spPr/>
      <dgm:t>
        <a:bodyPr/>
        <a:lstStyle/>
        <a:p>
          <a:r>
            <a:rPr lang="fr-CH" sz="1600" dirty="0" smtClean="0"/>
            <a:t>Thjeshtësim</a:t>
          </a:r>
          <a:endParaRPr lang="sq-AL" sz="1600" dirty="0"/>
        </a:p>
      </dgm:t>
    </dgm:pt>
    <dgm:pt modelId="{61079830-ABB0-427A-8933-3ABC1CE09284}" type="parTrans" cxnId="{A2627782-FA68-4677-8735-3E2CCB02821C}">
      <dgm:prSet/>
      <dgm:spPr/>
      <dgm:t>
        <a:bodyPr/>
        <a:lstStyle/>
        <a:p>
          <a:endParaRPr lang="en-US" sz="1600"/>
        </a:p>
      </dgm:t>
    </dgm:pt>
    <dgm:pt modelId="{E4E1D851-8442-45A3-BE7F-4E9EA3FD9A2A}" type="sibTrans" cxnId="{A2627782-FA68-4677-8735-3E2CCB02821C}">
      <dgm:prSet/>
      <dgm:spPr/>
      <dgm:t>
        <a:bodyPr/>
        <a:lstStyle/>
        <a:p>
          <a:endParaRPr lang="en-US" sz="1600"/>
        </a:p>
      </dgm:t>
    </dgm:pt>
    <dgm:pt modelId="{B7D4980D-62A2-4A70-876A-E0C6E2343999}">
      <dgm:prSet phldrT="[Text]" custT="1"/>
      <dgm:spPr/>
      <dgm:t>
        <a:bodyPr/>
        <a:lstStyle/>
        <a:p>
          <a:pPr algn="l"/>
          <a:endParaRPr lang="sq-AL" sz="1400" dirty="0" smtClean="0"/>
        </a:p>
        <a:p>
          <a:pPr algn="l"/>
          <a:r>
            <a:rPr lang="fr-CH" sz="1400" dirty="0" smtClean="0"/>
            <a:t>Benini prezantoi një sportel të vetëm për operacionet tregtare</a:t>
          </a:r>
          <a:r>
            <a:t> </a:t>
          </a:r>
          <a:r>
            <a:rPr lang="fr-CH" sz="1400" dirty="0" smtClean="0"/>
            <a:t>ndërkombëtare në vitin 2013 (</a:t>
          </a:r>
          <a:r>
            <a:rPr lang="fr-FR" sz="1400" b="0" i="1" dirty="0" smtClean="0"/>
            <a:t>Guichet unique des opérations de commerce extérieur</a:t>
          </a:r>
          <a:r>
            <a:rPr lang="fr-FR" sz="1400" b="0" i="0" dirty="0" smtClean="0"/>
            <a:t>) dhe e zhvilloi sistemin e tij</a:t>
          </a:r>
          <a:r>
            <a:t> </a:t>
          </a:r>
          <a:r>
            <a:rPr lang="fr-FR" sz="1400" b="0" i="0" dirty="0" smtClean="0"/>
            <a:t>në vitin 2015, duke reduktuar kohën për pajtueshmërinë kufitare si për eksportin dhe importin</a:t>
          </a:r>
        </a:p>
        <a:p>
          <a:pPr algn="l"/>
          <a:endParaRPr lang="sq-AL" sz="1400" b="0" i="0" dirty="0" smtClean="0"/>
        </a:p>
        <a:p>
          <a:pPr algn="l"/>
          <a:r>
            <a:rPr lang="en-US" sz="1400" b="0" i="0" dirty="0" smtClean="0"/>
            <a:t>Benini e bëri më të lehtë tregtimin përmes kufijve, duke reduktuar numrin e dokumenteve të nevojshme për importet.</a:t>
          </a:r>
          <a:endParaRPr lang="sq-AL" sz="1400" b="0" dirty="0" smtClean="0"/>
        </a:p>
        <a:p>
          <a:pPr algn="l"/>
          <a:endParaRPr lang="sq-AL" sz="1400" b="0" dirty="0"/>
        </a:p>
      </dgm:t>
    </dgm:pt>
    <dgm:pt modelId="{D4364C46-4E06-4C3B-9413-15DF08A7EB0E}" type="parTrans" cxnId="{5C28DE74-DF5D-4DCA-9343-F898136858C6}">
      <dgm:prSet/>
      <dgm:spPr/>
      <dgm:t>
        <a:bodyPr/>
        <a:lstStyle/>
        <a:p>
          <a:endParaRPr lang="en-US" sz="1600"/>
        </a:p>
      </dgm:t>
    </dgm:pt>
    <dgm:pt modelId="{9FB29B8D-48D9-430A-9B2B-63A860108D2E}" type="sibTrans" cxnId="{5C28DE74-DF5D-4DCA-9343-F898136858C6}">
      <dgm:prSet/>
      <dgm:spPr/>
      <dgm:t>
        <a:bodyPr/>
        <a:lstStyle/>
        <a:p>
          <a:endParaRPr lang="en-US" sz="1600"/>
        </a:p>
      </dgm:t>
    </dgm:pt>
    <dgm:pt modelId="{FE7ED4C6-692E-4FA5-8BEE-578D615EACB4}" type="pres">
      <dgm:prSet presAssocID="{4AB6C2D9-E964-40AA-AFCE-9B83B10E73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1F6682-EF8F-45B7-876E-5DF19669464B}" type="pres">
      <dgm:prSet presAssocID="{778D4C53-E288-43A1-B3D5-CCB92DFCF5A8}" presName="hierRoot1" presStyleCnt="0">
        <dgm:presLayoutVars>
          <dgm:hierBranch val="init"/>
        </dgm:presLayoutVars>
      </dgm:prSet>
      <dgm:spPr/>
    </dgm:pt>
    <dgm:pt modelId="{714B21CE-DCE0-4493-A146-3D7076D2D900}" type="pres">
      <dgm:prSet presAssocID="{778D4C53-E288-43A1-B3D5-CCB92DFCF5A8}" presName="rootComposite1" presStyleCnt="0"/>
      <dgm:spPr/>
    </dgm:pt>
    <dgm:pt modelId="{B19F78E5-A24F-44A4-BC28-3E95BE7CD254}" type="pres">
      <dgm:prSet presAssocID="{778D4C53-E288-43A1-B3D5-CCB92DFCF5A8}" presName="rootText1" presStyleLbl="node0" presStyleIdx="0" presStyleCnt="1" custAng="0" custScaleX="293918" custLinFactNeighborX="-2792" custLinFactNeighborY="-22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6D439-C5C6-4412-B963-502D5E6B8E6D}" type="pres">
      <dgm:prSet presAssocID="{778D4C53-E288-43A1-B3D5-CCB92DFCF5A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2572C53-898A-4F4E-90A4-F93AAC7D2976}" type="pres">
      <dgm:prSet presAssocID="{778D4C53-E288-43A1-B3D5-CCB92DFCF5A8}" presName="hierChild2" presStyleCnt="0"/>
      <dgm:spPr/>
    </dgm:pt>
    <dgm:pt modelId="{6D0CFA7D-8905-4ACE-9AF9-1572D37EEF9D}" type="pres">
      <dgm:prSet presAssocID="{61079830-ABB0-427A-8933-3ABC1CE0928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46393FB-FE0C-4162-993A-CAEA18BD0552}" type="pres">
      <dgm:prSet presAssocID="{8FE51B32-A27A-4E08-80A2-4CBB8E2CD5FC}" presName="hierRoot2" presStyleCnt="0">
        <dgm:presLayoutVars>
          <dgm:hierBranch val="init"/>
        </dgm:presLayoutVars>
      </dgm:prSet>
      <dgm:spPr/>
    </dgm:pt>
    <dgm:pt modelId="{1EAA56BC-8DF0-4409-B8D1-BDFDD4E081D1}" type="pres">
      <dgm:prSet presAssocID="{8FE51B32-A27A-4E08-80A2-4CBB8E2CD5FC}" presName="rootComposite" presStyleCnt="0"/>
      <dgm:spPr/>
    </dgm:pt>
    <dgm:pt modelId="{BF2204E2-4321-439A-8D44-B5B0C5D90CF5}" type="pres">
      <dgm:prSet presAssocID="{8FE51B32-A27A-4E08-80A2-4CBB8E2CD5FC}" presName="rootText" presStyleLbl="node2" presStyleIdx="0" presStyleCnt="2" custScaleY="334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72EA99-D415-40C6-AAAA-456181725401}" type="pres">
      <dgm:prSet presAssocID="{8FE51B32-A27A-4E08-80A2-4CBB8E2CD5FC}" presName="rootConnector" presStyleLbl="node2" presStyleIdx="0" presStyleCnt="2"/>
      <dgm:spPr/>
      <dgm:t>
        <a:bodyPr/>
        <a:lstStyle/>
        <a:p>
          <a:endParaRPr lang="en-US"/>
        </a:p>
      </dgm:t>
    </dgm:pt>
    <dgm:pt modelId="{529A0E05-098B-43A6-8802-41EB7E9FFFB4}" type="pres">
      <dgm:prSet presAssocID="{8FE51B32-A27A-4E08-80A2-4CBB8E2CD5FC}" presName="hierChild4" presStyleCnt="0"/>
      <dgm:spPr/>
    </dgm:pt>
    <dgm:pt modelId="{1A4FB9A6-456D-4BBE-9F3F-F84106202803}" type="pres">
      <dgm:prSet presAssocID="{8FE51B32-A27A-4E08-80A2-4CBB8E2CD5FC}" presName="hierChild5" presStyleCnt="0"/>
      <dgm:spPr/>
    </dgm:pt>
    <dgm:pt modelId="{14F8CC72-C03B-4EA7-8655-A8B2812718BB}" type="pres">
      <dgm:prSet presAssocID="{D4364C46-4E06-4C3B-9413-15DF08A7EB0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54B93C3-B5CB-4A94-9B41-EECBE21D7092}" type="pres">
      <dgm:prSet presAssocID="{B7D4980D-62A2-4A70-876A-E0C6E2343999}" presName="hierRoot2" presStyleCnt="0">
        <dgm:presLayoutVars>
          <dgm:hierBranch val="init"/>
        </dgm:presLayoutVars>
      </dgm:prSet>
      <dgm:spPr/>
    </dgm:pt>
    <dgm:pt modelId="{40A48896-C757-4A7D-8F8B-E38A51381B70}" type="pres">
      <dgm:prSet presAssocID="{B7D4980D-62A2-4A70-876A-E0C6E2343999}" presName="rootComposite" presStyleCnt="0"/>
      <dgm:spPr/>
    </dgm:pt>
    <dgm:pt modelId="{61896C97-69EB-413B-A52C-743B63627D4E}" type="pres">
      <dgm:prSet presAssocID="{B7D4980D-62A2-4A70-876A-E0C6E2343999}" presName="rootText" presStyleLbl="node2" presStyleIdx="1" presStyleCnt="2" custScaleX="349663" custScaleY="334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E4C047-8D31-48BA-B430-8A9E74F324D4}" type="pres">
      <dgm:prSet presAssocID="{B7D4980D-62A2-4A70-876A-E0C6E2343999}" presName="rootConnector" presStyleLbl="node2" presStyleIdx="1" presStyleCnt="2"/>
      <dgm:spPr/>
      <dgm:t>
        <a:bodyPr/>
        <a:lstStyle/>
        <a:p>
          <a:endParaRPr lang="en-US"/>
        </a:p>
      </dgm:t>
    </dgm:pt>
    <dgm:pt modelId="{76445F0A-1249-4732-905B-66CBB3444559}" type="pres">
      <dgm:prSet presAssocID="{B7D4980D-62A2-4A70-876A-E0C6E2343999}" presName="hierChild4" presStyleCnt="0"/>
      <dgm:spPr/>
    </dgm:pt>
    <dgm:pt modelId="{36E4AEE2-919F-4DFC-ACB4-CC4539AF8E34}" type="pres">
      <dgm:prSet presAssocID="{B7D4980D-62A2-4A70-876A-E0C6E2343999}" presName="hierChild5" presStyleCnt="0"/>
      <dgm:spPr/>
    </dgm:pt>
    <dgm:pt modelId="{88A75535-8A29-4FDD-BC09-D687488141EA}" type="pres">
      <dgm:prSet presAssocID="{778D4C53-E288-43A1-B3D5-CCB92DFCF5A8}" presName="hierChild3" presStyleCnt="0"/>
      <dgm:spPr/>
    </dgm:pt>
  </dgm:ptLst>
  <dgm:cxnLst>
    <dgm:cxn modelId="{818F68C3-706A-460B-8CAE-F5C5DEC8B70B}" type="presOf" srcId="{8FE51B32-A27A-4E08-80A2-4CBB8E2CD5FC}" destId="{BF2204E2-4321-439A-8D44-B5B0C5D90CF5}" srcOrd="0" destOrd="0" presId="urn:microsoft.com/office/officeart/2005/8/layout/orgChart1"/>
    <dgm:cxn modelId="{B3EBE0D5-690D-47E2-BB0F-500D0DE87DB8}" type="presOf" srcId="{778D4C53-E288-43A1-B3D5-CCB92DFCF5A8}" destId="{B19F78E5-A24F-44A4-BC28-3E95BE7CD254}" srcOrd="0" destOrd="0" presId="urn:microsoft.com/office/officeart/2005/8/layout/orgChart1"/>
    <dgm:cxn modelId="{80A641C1-1B41-402E-A678-C6CEC5F86FA8}" type="presOf" srcId="{61079830-ABB0-427A-8933-3ABC1CE09284}" destId="{6D0CFA7D-8905-4ACE-9AF9-1572D37EEF9D}" srcOrd="0" destOrd="0" presId="urn:microsoft.com/office/officeart/2005/8/layout/orgChart1"/>
    <dgm:cxn modelId="{6AD08C07-1F7B-46A8-87D2-4FA6FAC8B49D}" type="presOf" srcId="{4AB6C2D9-E964-40AA-AFCE-9B83B10E731B}" destId="{FE7ED4C6-692E-4FA5-8BEE-578D615EACB4}" srcOrd="0" destOrd="0" presId="urn:microsoft.com/office/officeart/2005/8/layout/orgChart1"/>
    <dgm:cxn modelId="{1A61A2F5-3237-429E-BD61-7B45CB7A5C3E}" srcId="{4AB6C2D9-E964-40AA-AFCE-9B83B10E731B}" destId="{778D4C53-E288-43A1-B3D5-CCB92DFCF5A8}" srcOrd="0" destOrd="0" parTransId="{D1162AC3-02C5-4D71-AB9D-CEC419C39024}" sibTransId="{BBE16713-C185-4048-BA58-08823468C006}"/>
    <dgm:cxn modelId="{A2627782-FA68-4677-8735-3E2CCB02821C}" srcId="{778D4C53-E288-43A1-B3D5-CCB92DFCF5A8}" destId="{8FE51B32-A27A-4E08-80A2-4CBB8E2CD5FC}" srcOrd="0" destOrd="0" parTransId="{61079830-ABB0-427A-8933-3ABC1CE09284}" sibTransId="{E4E1D851-8442-45A3-BE7F-4E9EA3FD9A2A}"/>
    <dgm:cxn modelId="{4DF6D379-3C42-4F6C-8965-BEEA1F726826}" type="presOf" srcId="{8FE51B32-A27A-4E08-80A2-4CBB8E2CD5FC}" destId="{E372EA99-D415-40C6-AAAA-456181725401}" srcOrd="1" destOrd="0" presId="urn:microsoft.com/office/officeart/2005/8/layout/orgChart1"/>
    <dgm:cxn modelId="{DA82F43E-D596-4684-8091-F894B5B66B1F}" type="presOf" srcId="{778D4C53-E288-43A1-B3D5-CCB92DFCF5A8}" destId="{EDF6D439-C5C6-4412-B963-502D5E6B8E6D}" srcOrd="1" destOrd="0" presId="urn:microsoft.com/office/officeart/2005/8/layout/orgChart1"/>
    <dgm:cxn modelId="{481100C2-17CC-437B-87DE-DD88D376D073}" type="presOf" srcId="{B7D4980D-62A2-4A70-876A-E0C6E2343999}" destId="{1AE4C047-8D31-48BA-B430-8A9E74F324D4}" srcOrd="1" destOrd="0" presId="urn:microsoft.com/office/officeart/2005/8/layout/orgChart1"/>
    <dgm:cxn modelId="{BAFA21C7-F22E-4F7E-94CA-046268035800}" type="presOf" srcId="{D4364C46-4E06-4C3B-9413-15DF08A7EB0E}" destId="{14F8CC72-C03B-4EA7-8655-A8B2812718BB}" srcOrd="0" destOrd="0" presId="urn:microsoft.com/office/officeart/2005/8/layout/orgChart1"/>
    <dgm:cxn modelId="{6686A7B4-E8F5-41F3-B721-6915E9EB98D9}" type="presOf" srcId="{B7D4980D-62A2-4A70-876A-E0C6E2343999}" destId="{61896C97-69EB-413B-A52C-743B63627D4E}" srcOrd="0" destOrd="0" presId="urn:microsoft.com/office/officeart/2005/8/layout/orgChart1"/>
    <dgm:cxn modelId="{5C28DE74-DF5D-4DCA-9343-F898136858C6}" srcId="{778D4C53-E288-43A1-B3D5-CCB92DFCF5A8}" destId="{B7D4980D-62A2-4A70-876A-E0C6E2343999}" srcOrd="1" destOrd="0" parTransId="{D4364C46-4E06-4C3B-9413-15DF08A7EB0E}" sibTransId="{9FB29B8D-48D9-430A-9B2B-63A860108D2E}"/>
    <dgm:cxn modelId="{6153774C-2D4D-4B4B-97FA-F0E22A8AB305}" type="presParOf" srcId="{FE7ED4C6-692E-4FA5-8BEE-578D615EACB4}" destId="{EF1F6682-EF8F-45B7-876E-5DF19669464B}" srcOrd="0" destOrd="0" presId="urn:microsoft.com/office/officeart/2005/8/layout/orgChart1"/>
    <dgm:cxn modelId="{326396A1-D28D-40DF-90A3-1B170FAAA902}" type="presParOf" srcId="{EF1F6682-EF8F-45B7-876E-5DF19669464B}" destId="{714B21CE-DCE0-4493-A146-3D7076D2D900}" srcOrd="0" destOrd="0" presId="urn:microsoft.com/office/officeart/2005/8/layout/orgChart1"/>
    <dgm:cxn modelId="{D20D1796-1064-4227-8BA8-0CB23B1EA417}" type="presParOf" srcId="{714B21CE-DCE0-4493-A146-3D7076D2D900}" destId="{B19F78E5-A24F-44A4-BC28-3E95BE7CD254}" srcOrd="0" destOrd="0" presId="urn:microsoft.com/office/officeart/2005/8/layout/orgChart1"/>
    <dgm:cxn modelId="{18C5CAC3-3C5A-4066-A407-7EDE8B84E0E8}" type="presParOf" srcId="{714B21CE-DCE0-4493-A146-3D7076D2D900}" destId="{EDF6D439-C5C6-4412-B963-502D5E6B8E6D}" srcOrd="1" destOrd="0" presId="urn:microsoft.com/office/officeart/2005/8/layout/orgChart1"/>
    <dgm:cxn modelId="{B5C896DA-9A7B-49D4-9004-7058DA2924DE}" type="presParOf" srcId="{EF1F6682-EF8F-45B7-876E-5DF19669464B}" destId="{02572C53-898A-4F4E-90A4-F93AAC7D2976}" srcOrd="1" destOrd="0" presId="urn:microsoft.com/office/officeart/2005/8/layout/orgChart1"/>
    <dgm:cxn modelId="{C144F887-30CD-4CBD-8701-BC951FFB53FE}" type="presParOf" srcId="{02572C53-898A-4F4E-90A4-F93AAC7D2976}" destId="{6D0CFA7D-8905-4ACE-9AF9-1572D37EEF9D}" srcOrd="0" destOrd="0" presId="urn:microsoft.com/office/officeart/2005/8/layout/orgChart1"/>
    <dgm:cxn modelId="{DC6F12F3-8A20-4299-BF25-0AF48A72A472}" type="presParOf" srcId="{02572C53-898A-4F4E-90A4-F93AAC7D2976}" destId="{146393FB-FE0C-4162-993A-CAEA18BD0552}" srcOrd="1" destOrd="0" presId="urn:microsoft.com/office/officeart/2005/8/layout/orgChart1"/>
    <dgm:cxn modelId="{AF948797-BC4F-4DDA-A9CF-90920F8C66A1}" type="presParOf" srcId="{146393FB-FE0C-4162-993A-CAEA18BD0552}" destId="{1EAA56BC-8DF0-4409-B8D1-BDFDD4E081D1}" srcOrd="0" destOrd="0" presId="urn:microsoft.com/office/officeart/2005/8/layout/orgChart1"/>
    <dgm:cxn modelId="{20D9820F-4CE0-4417-8A3B-DFB72148EA5E}" type="presParOf" srcId="{1EAA56BC-8DF0-4409-B8D1-BDFDD4E081D1}" destId="{BF2204E2-4321-439A-8D44-B5B0C5D90CF5}" srcOrd="0" destOrd="0" presId="urn:microsoft.com/office/officeart/2005/8/layout/orgChart1"/>
    <dgm:cxn modelId="{2E272999-7EFD-455B-9EC3-7A56CA9B2006}" type="presParOf" srcId="{1EAA56BC-8DF0-4409-B8D1-BDFDD4E081D1}" destId="{E372EA99-D415-40C6-AAAA-456181725401}" srcOrd="1" destOrd="0" presId="urn:microsoft.com/office/officeart/2005/8/layout/orgChart1"/>
    <dgm:cxn modelId="{DA462B96-352F-4785-B037-009BD535D8DD}" type="presParOf" srcId="{146393FB-FE0C-4162-993A-CAEA18BD0552}" destId="{529A0E05-098B-43A6-8802-41EB7E9FFFB4}" srcOrd="1" destOrd="0" presId="urn:microsoft.com/office/officeart/2005/8/layout/orgChart1"/>
    <dgm:cxn modelId="{09E076E5-26A3-4241-A08E-92459BA6875D}" type="presParOf" srcId="{146393FB-FE0C-4162-993A-CAEA18BD0552}" destId="{1A4FB9A6-456D-4BBE-9F3F-F84106202803}" srcOrd="2" destOrd="0" presId="urn:microsoft.com/office/officeart/2005/8/layout/orgChart1"/>
    <dgm:cxn modelId="{5F050E05-5FDC-4405-A4BB-A28203369646}" type="presParOf" srcId="{02572C53-898A-4F4E-90A4-F93AAC7D2976}" destId="{14F8CC72-C03B-4EA7-8655-A8B2812718BB}" srcOrd="2" destOrd="0" presId="urn:microsoft.com/office/officeart/2005/8/layout/orgChart1"/>
    <dgm:cxn modelId="{18A44707-D88A-4F3D-944A-08C8DA790EED}" type="presParOf" srcId="{02572C53-898A-4F4E-90A4-F93AAC7D2976}" destId="{554B93C3-B5CB-4A94-9B41-EECBE21D7092}" srcOrd="3" destOrd="0" presId="urn:microsoft.com/office/officeart/2005/8/layout/orgChart1"/>
    <dgm:cxn modelId="{8CAFDE70-008B-427F-9C41-E5CA38BE3265}" type="presParOf" srcId="{554B93C3-B5CB-4A94-9B41-EECBE21D7092}" destId="{40A48896-C757-4A7D-8F8B-E38A51381B70}" srcOrd="0" destOrd="0" presId="urn:microsoft.com/office/officeart/2005/8/layout/orgChart1"/>
    <dgm:cxn modelId="{24A4CCAD-7141-41A7-89CF-C62091AFA58B}" type="presParOf" srcId="{40A48896-C757-4A7D-8F8B-E38A51381B70}" destId="{61896C97-69EB-413B-A52C-743B63627D4E}" srcOrd="0" destOrd="0" presId="urn:microsoft.com/office/officeart/2005/8/layout/orgChart1"/>
    <dgm:cxn modelId="{1840CB72-09B8-4FAF-8AA9-D326958CCD4D}" type="presParOf" srcId="{40A48896-C757-4A7D-8F8B-E38A51381B70}" destId="{1AE4C047-8D31-48BA-B430-8A9E74F324D4}" srcOrd="1" destOrd="0" presId="urn:microsoft.com/office/officeart/2005/8/layout/orgChart1"/>
    <dgm:cxn modelId="{6D46E89C-2B7E-42E6-8AE7-B74AFA1EAA8F}" type="presParOf" srcId="{554B93C3-B5CB-4A94-9B41-EECBE21D7092}" destId="{76445F0A-1249-4732-905B-66CBB3444559}" srcOrd="1" destOrd="0" presId="urn:microsoft.com/office/officeart/2005/8/layout/orgChart1"/>
    <dgm:cxn modelId="{4FD21F23-C90A-4023-A81D-EBBDD2963DFC}" type="presParOf" srcId="{554B93C3-B5CB-4A94-9B41-EECBE21D7092}" destId="{36E4AEE2-919F-4DFC-ACB4-CC4539AF8E34}" srcOrd="2" destOrd="0" presId="urn:microsoft.com/office/officeart/2005/8/layout/orgChart1"/>
    <dgm:cxn modelId="{B91891F1-27A0-4611-A96F-FD3FCB9C1D89}" type="presParOf" srcId="{EF1F6682-EF8F-45B7-876E-5DF19669464B}" destId="{88A75535-8A29-4FDD-BC09-D687488141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B6C2D9-E964-40AA-AFCE-9B83B10E731B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78D4C53-E288-43A1-B3D5-CCB92DFCF5A8}">
      <dgm:prSet phldrT="[Text]" custT="1"/>
      <dgm:spPr/>
      <dgm:t>
        <a:bodyPr/>
        <a:lstStyle/>
        <a:p>
          <a:r>
            <a:rPr lang="fr-CH" sz="1600" dirty="0" smtClean="0"/>
            <a:t>Rasti i një shteti</a:t>
          </a:r>
          <a:endParaRPr lang="sq-AL" sz="1600" dirty="0"/>
        </a:p>
      </dgm:t>
    </dgm:pt>
    <dgm:pt modelId="{D1162AC3-02C5-4D71-AB9D-CEC419C39024}" type="parTrans" cxnId="{1A61A2F5-3237-429E-BD61-7B45CB7A5C3E}">
      <dgm:prSet/>
      <dgm:spPr/>
      <dgm:t>
        <a:bodyPr/>
        <a:lstStyle/>
        <a:p>
          <a:endParaRPr lang="en-US" sz="1600"/>
        </a:p>
      </dgm:t>
    </dgm:pt>
    <dgm:pt modelId="{BBE16713-C185-4048-BA58-08823468C006}" type="sibTrans" cxnId="{1A61A2F5-3237-429E-BD61-7B45CB7A5C3E}">
      <dgm:prSet/>
      <dgm:spPr/>
      <dgm:t>
        <a:bodyPr/>
        <a:lstStyle/>
        <a:p>
          <a:endParaRPr lang="en-US" sz="1600"/>
        </a:p>
      </dgm:t>
    </dgm:pt>
    <dgm:pt modelId="{8FE51B32-A27A-4E08-80A2-4CBB8E2CD5FC}">
      <dgm:prSet phldrT="[Text]" custT="1"/>
      <dgm:spPr/>
      <dgm:t>
        <a:bodyPr/>
        <a:lstStyle/>
        <a:p>
          <a:r>
            <a:rPr lang="fr-CH" sz="1600" dirty="0" smtClean="0"/>
            <a:t>Thjeshtësim</a:t>
          </a:r>
          <a:endParaRPr lang="sq-AL" sz="1600" dirty="0"/>
        </a:p>
      </dgm:t>
    </dgm:pt>
    <dgm:pt modelId="{61079830-ABB0-427A-8933-3ABC1CE09284}" type="parTrans" cxnId="{A2627782-FA68-4677-8735-3E2CCB02821C}">
      <dgm:prSet/>
      <dgm:spPr/>
      <dgm:t>
        <a:bodyPr/>
        <a:lstStyle/>
        <a:p>
          <a:endParaRPr lang="en-US" sz="1600"/>
        </a:p>
      </dgm:t>
    </dgm:pt>
    <dgm:pt modelId="{E4E1D851-8442-45A3-BE7F-4E9EA3FD9A2A}" type="sibTrans" cxnId="{A2627782-FA68-4677-8735-3E2CCB02821C}">
      <dgm:prSet/>
      <dgm:spPr/>
      <dgm:t>
        <a:bodyPr/>
        <a:lstStyle/>
        <a:p>
          <a:endParaRPr lang="en-US" sz="1600"/>
        </a:p>
      </dgm:t>
    </dgm:pt>
    <dgm:pt modelId="{B7D4980D-62A2-4A70-876A-E0C6E2343999}">
      <dgm:prSet phldrT="[Text]" custT="1"/>
      <dgm:spPr/>
      <dgm:t>
        <a:bodyPr/>
        <a:lstStyle/>
        <a:p>
          <a:pPr algn="l"/>
          <a:r>
            <a:rPr lang="fr-CH" sz="1400" b="1" dirty="0" err="1" smtClean="0"/>
            <a:t>Rezultatet</a:t>
          </a:r>
          <a:endParaRPr lang="sq-AL" sz="1400" b="1" dirty="0" smtClean="0"/>
        </a:p>
        <a:p>
          <a:pPr algn="l"/>
          <a:r>
            <a:rPr lang="en-US" sz="1400" b="0" dirty="0" smtClean="0"/>
            <a:t>	</a:t>
          </a:r>
          <a:r>
            <a:rPr lang="fr-CH" sz="1400" b="0" dirty="0" smtClean="0"/>
            <a:t>- Thjeshtësimi i procedurave ndërkufitare</a:t>
          </a:r>
          <a:r>
            <a:rPr dirty="0"/>
            <a:t> </a:t>
          </a:r>
        </a:p>
        <a:p>
          <a:pPr algn="l"/>
          <a:r>
            <a:rPr lang="en-US" sz="1400" b="0" dirty="0" smtClean="0"/>
            <a:t>	</a:t>
          </a:r>
          <a:r>
            <a:rPr lang="fr-CH" sz="1400" b="0" dirty="0" smtClean="0"/>
            <a:t>- Reduktimi i kërkesave për dokumentacion</a:t>
          </a:r>
          <a:r>
            <a:rPr dirty="0"/>
            <a:t> </a:t>
          </a:r>
        </a:p>
        <a:p>
          <a:pPr algn="l"/>
          <a:r>
            <a:rPr lang="en-US" sz="1400" b="0" dirty="0" smtClean="0"/>
            <a:t>	</a:t>
          </a:r>
          <a:r>
            <a:rPr lang="fr-CH" sz="1400" b="0" dirty="0" smtClean="0"/>
            <a:t>- Rritja e</a:t>
          </a:r>
          <a:r>
            <a:rPr dirty="0"/>
            <a:t> </a:t>
          </a:r>
          <a:r>
            <a:rPr lang="fr-CH" sz="1400" b="0" dirty="0" smtClean="0"/>
            <a:t>konkurrueshmërisë ndërmjet tregtarëve </a:t>
          </a:r>
        </a:p>
        <a:p>
          <a:pPr algn="l"/>
          <a:r>
            <a:rPr lang="en-US" sz="1400" b="0" dirty="0" smtClean="0"/>
            <a:t>	</a:t>
          </a:r>
          <a:r>
            <a:rPr lang="fr-CH" sz="1400" b="0" dirty="0" smtClean="0"/>
            <a:t>- Përmirësimi me hapa </a:t>
          </a:r>
          <a:r>
            <a:rPr lang="en-US" sz="1400" b="0" i="0" dirty="0" smtClean="0"/>
            <a:t>gjigantë i klasifikimit </a:t>
          </a:r>
          <a:r>
            <a:rPr lang="en-US" sz="1400" b="0" i="0" dirty="0" err="1" smtClean="0"/>
            <a:t>në</a:t>
          </a:r>
          <a:r>
            <a:rPr lang="en-US" sz="1400" b="0" i="0" dirty="0" smtClean="0"/>
            <a:t> </a:t>
          </a:r>
          <a:r>
            <a:rPr lang="sq-AL" sz="1400" b="0" i="0" dirty="0" smtClean="0"/>
            <a:t>	</a:t>
          </a:r>
          <a:r>
            <a:rPr lang="en-US" sz="1400" b="0" i="0" dirty="0" err="1" smtClean="0"/>
            <a:t>raportin</a:t>
          </a:r>
          <a:r>
            <a:rPr lang="en-US" sz="1400" b="0" i="0" dirty="0" smtClean="0"/>
            <a:t> </a:t>
          </a:r>
          <a:r>
            <a:rPr lang="en-US" sz="1400" b="0" i="0" dirty="0" smtClean="0"/>
            <a:t>e BB-së "</a:t>
          </a:r>
          <a:r>
            <a:rPr lang="en-US" sz="1400" b="0" i="0" dirty="0" err="1" smtClean="0"/>
            <a:t>Të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bë</a:t>
          </a:r>
          <a:r>
            <a:rPr lang="sq-AL" sz="1400" b="0" i="0" dirty="0" smtClean="0"/>
            <a:t>sh </a:t>
          </a:r>
          <a:r>
            <a:rPr lang="en-US" sz="1400" b="0" i="0" dirty="0" err="1" smtClean="0"/>
            <a:t>biznes</a:t>
          </a:r>
          <a:r>
            <a:rPr lang="en-US" sz="1400" b="0" i="0" dirty="0" smtClean="0"/>
            <a:t>"</a:t>
          </a:r>
          <a:endParaRPr lang="sq-AL" sz="1400" b="0" dirty="0"/>
        </a:p>
      </dgm:t>
    </dgm:pt>
    <dgm:pt modelId="{D4364C46-4E06-4C3B-9413-15DF08A7EB0E}" type="parTrans" cxnId="{5C28DE74-DF5D-4DCA-9343-F898136858C6}">
      <dgm:prSet/>
      <dgm:spPr/>
      <dgm:t>
        <a:bodyPr/>
        <a:lstStyle/>
        <a:p>
          <a:endParaRPr lang="en-US" sz="1600"/>
        </a:p>
      </dgm:t>
    </dgm:pt>
    <dgm:pt modelId="{9FB29B8D-48D9-430A-9B2B-63A860108D2E}" type="sibTrans" cxnId="{5C28DE74-DF5D-4DCA-9343-F898136858C6}">
      <dgm:prSet/>
      <dgm:spPr/>
      <dgm:t>
        <a:bodyPr/>
        <a:lstStyle/>
        <a:p>
          <a:endParaRPr lang="en-US" sz="1600"/>
        </a:p>
      </dgm:t>
    </dgm:pt>
    <dgm:pt modelId="{FE7ED4C6-692E-4FA5-8BEE-578D615EACB4}" type="pres">
      <dgm:prSet presAssocID="{4AB6C2D9-E964-40AA-AFCE-9B83B10E73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1F6682-EF8F-45B7-876E-5DF19669464B}" type="pres">
      <dgm:prSet presAssocID="{778D4C53-E288-43A1-B3D5-CCB92DFCF5A8}" presName="hierRoot1" presStyleCnt="0">
        <dgm:presLayoutVars>
          <dgm:hierBranch val="init"/>
        </dgm:presLayoutVars>
      </dgm:prSet>
      <dgm:spPr/>
    </dgm:pt>
    <dgm:pt modelId="{714B21CE-DCE0-4493-A146-3D7076D2D900}" type="pres">
      <dgm:prSet presAssocID="{778D4C53-E288-43A1-B3D5-CCB92DFCF5A8}" presName="rootComposite1" presStyleCnt="0"/>
      <dgm:spPr/>
    </dgm:pt>
    <dgm:pt modelId="{B19F78E5-A24F-44A4-BC28-3E95BE7CD254}" type="pres">
      <dgm:prSet presAssocID="{778D4C53-E288-43A1-B3D5-CCB92DFCF5A8}" presName="rootText1" presStyleLbl="node0" presStyleIdx="0" presStyleCnt="1" custAng="0" custScaleX="293918" custLinFactNeighborX="-2792" custLinFactNeighborY="-22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6D439-C5C6-4412-B963-502D5E6B8E6D}" type="pres">
      <dgm:prSet presAssocID="{778D4C53-E288-43A1-B3D5-CCB92DFCF5A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2572C53-898A-4F4E-90A4-F93AAC7D2976}" type="pres">
      <dgm:prSet presAssocID="{778D4C53-E288-43A1-B3D5-CCB92DFCF5A8}" presName="hierChild2" presStyleCnt="0"/>
      <dgm:spPr/>
    </dgm:pt>
    <dgm:pt modelId="{6D0CFA7D-8905-4ACE-9AF9-1572D37EEF9D}" type="pres">
      <dgm:prSet presAssocID="{61079830-ABB0-427A-8933-3ABC1CE0928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46393FB-FE0C-4162-993A-CAEA18BD0552}" type="pres">
      <dgm:prSet presAssocID="{8FE51B32-A27A-4E08-80A2-4CBB8E2CD5FC}" presName="hierRoot2" presStyleCnt="0">
        <dgm:presLayoutVars>
          <dgm:hierBranch val="init"/>
        </dgm:presLayoutVars>
      </dgm:prSet>
      <dgm:spPr/>
    </dgm:pt>
    <dgm:pt modelId="{1EAA56BC-8DF0-4409-B8D1-BDFDD4E081D1}" type="pres">
      <dgm:prSet presAssocID="{8FE51B32-A27A-4E08-80A2-4CBB8E2CD5FC}" presName="rootComposite" presStyleCnt="0"/>
      <dgm:spPr/>
    </dgm:pt>
    <dgm:pt modelId="{BF2204E2-4321-439A-8D44-B5B0C5D90CF5}" type="pres">
      <dgm:prSet presAssocID="{8FE51B32-A27A-4E08-80A2-4CBB8E2CD5FC}" presName="rootText" presStyleLbl="node2" presStyleIdx="0" presStyleCnt="2" custScaleY="334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72EA99-D415-40C6-AAAA-456181725401}" type="pres">
      <dgm:prSet presAssocID="{8FE51B32-A27A-4E08-80A2-4CBB8E2CD5FC}" presName="rootConnector" presStyleLbl="node2" presStyleIdx="0" presStyleCnt="2"/>
      <dgm:spPr/>
      <dgm:t>
        <a:bodyPr/>
        <a:lstStyle/>
        <a:p>
          <a:endParaRPr lang="en-US"/>
        </a:p>
      </dgm:t>
    </dgm:pt>
    <dgm:pt modelId="{529A0E05-098B-43A6-8802-41EB7E9FFFB4}" type="pres">
      <dgm:prSet presAssocID="{8FE51B32-A27A-4E08-80A2-4CBB8E2CD5FC}" presName="hierChild4" presStyleCnt="0"/>
      <dgm:spPr/>
    </dgm:pt>
    <dgm:pt modelId="{1A4FB9A6-456D-4BBE-9F3F-F84106202803}" type="pres">
      <dgm:prSet presAssocID="{8FE51B32-A27A-4E08-80A2-4CBB8E2CD5FC}" presName="hierChild5" presStyleCnt="0"/>
      <dgm:spPr/>
    </dgm:pt>
    <dgm:pt modelId="{14F8CC72-C03B-4EA7-8655-A8B2812718BB}" type="pres">
      <dgm:prSet presAssocID="{D4364C46-4E06-4C3B-9413-15DF08A7EB0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54B93C3-B5CB-4A94-9B41-EECBE21D7092}" type="pres">
      <dgm:prSet presAssocID="{B7D4980D-62A2-4A70-876A-E0C6E2343999}" presName="hierRoot2" presStyleCnt="0">
        <dgm:presLayoutVars>
          <dgm:hierBranch val="init"/>
        </dgm:presLayoutVars>
      </dgm:prSet>
      <dgm:spPr/>
    </dgm:pt>
    <dgm:pt modelId="{40A48896-C757-4A7D-8F8B-E38A51381B70}" type="pres">
      <dgm:prSet presAssocID="{B7D4980D-62A2-4A70-876A-E0C6E2343999}" presName="rootComposite" presStyleCnt="0"/>
      <dgm:spPr/>
    </dgm:pt>
    <dgm:pt modelId="{61896C97-69EB-413B-A52C-743B63627D4E}" type="pres">
      <dgm:prSet presAssocID="{B7D4980D-62A2-4A70-876A-E0C6E2343999}" presName="rootText" presStyleLbl="node2" presStyleIdx="1" presStyleCnt="2" custScaleX="349663" custScaleY="334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E4C047-8D31-48BA-B430-8A9E74F324D4}" type="pres">
      <dgm:prSet presAssocID="{B7D4980D-62A2-4A70-876A-E0C6E2343999}" presName="rootConnector" presStyleLbl="node2" presStyleIdx="1" presStyleCnt="2"/>
      <dgm:spPr/>
      <dgm:t>
        <a:bodyPr/>
        <a:lstStyle/>
        <a:p>
          <a:endParaRPr lang="en-US"/>
        </a:p>
      </dgm:t>
    </dgm:pt>
    <dgm:pt modelId="{76445F0A-1249-4732-905B-66CBB3444559}" type="pres">
      <dgm:prSet presAssocID="{B7D4980D-62A2-4A70-876A-E0C6E2343999}" presName="hierChild4" presStyleCnt="0"/>
      <dgm:spPr/>
    </dgm:pt>
    <dgm:pt modelId="{36E4AEE2-919F-4DFC-ACB4-CC4539AF8E34}" type="pres">
      <dgm:prSet presAssocID="{B7D4980D-62A2-4A70-876A-E0C6E2343999}" presName="hierChild5" presStyleCnt="0"/>
      <dgm:spPr/>
    </dgm:pt>
    <dgm:pt modelId="{88A75535-8A29-4FDD-BC09-D687488141EA}" type="pres">
      <dgm:prSet presAssocID="{778D4C53-E288-43A1-B3D5-CCB92DFCF5A8}" presName="hierChild3" presStyleCnt="0"/>
      <dgm:spPr/>
    </dgm:pt>
  </dgm:ptLst>
  <dgm:cxnLst>
    <dgm:cxn modelId="{347F042E-EC76-4C8B-BC80-C7E0C96A455B}" type="presOf" srcId="{4AB6C2D9-E964-40AA-AFCE-9B83B10E731B}" destId="{FE7ED4C6-692E-4FA5-8BEE-578D615EACB4}" srcOrd="0" destOrd="0" presId="urn:microsoft.com/office/officeart/2005/8/layout/orgChart1"/>
    <dgm:cxn modelId="{E0C245D6-594C-4DB8-A2C1-64B473A9F42D}" type="presOf" srcId="{8FE51B32-A27A-4E08-80A2-4CBB8E2CD5FC}" destId="{BF2204E2-4321-439A-8D44-B5B0C5D90CF5}" srcOrd="0" destOrd="0" presId="urn:microsoft.com/office/officeart/2005/8/layout/orgChart1"/>
    <dgm:cxn modelId="{76DB1F32-6338-4656-9CDB-79250C77FE26}" type="presOf" srcId="{D4364C46-4E06-4C3B-9413-15DF08A7EB0E}" destId="{14F8CC72-C03B-4EA7-8655-A8B2812718BB}" srcOrd="0" destOrd="0" presId="urn:microsoft.com/office/officeart/2005/8/layout/orgChart1"/>
    <dgm:cxn modelId="{484CAA11-AF0C-48CC-8030-DA8A926194A0}" type="presOf" srcId="{B7D4980D-62A2-4A70-876A-E0C6E2343999}" destId="{1AE4C047-8D31-48BA-B430-8A9E74F324D4}" srcOrd="1" destOrd="0" presId="urn:microsoft.com/office/officeart/2005/8/layout/orgChart1"/>
    <dgm:cxn modelId="{C60161EF-A76F-44C5-87FA-18E3614D22A4}" type="presOf" srcId="{778D4C53-E288-43A1-B3D5-CCB92DFCF5A8}" destId="{B19F78E5-A24F-44A4-BC28-3E95BE7CD254}" srcOrd="0" destOrd="0" presId="urn:microsoft.com/office/officeart/2005/8/layout/orgChart1"/>
    <dgm:cxn modelId="{A0741DF3-7822-4C8E-8514-0BFE037901BE}" type="presOf" srcId="{B7D4980D-62A2-4A70-876A-E0C6E2343999}" destId="{61896C97-69EB-413B-A52C-743B63627D4E}" srcOrd="0" destOrd="0" presId="urn:microsoft.com/office/officeart/2005/8/layout/orgChart1"/>
    <dgm:cxn modelId="{1A61A2F5-3237-429E-BD61-7B45CB7A5C3E}" srcId="{4AB6C2D9-E964-40AA-AFCE-9B83B10E731B}" destId="{778D4C53-E288-43A1-B3D5-CCB92DFCF5A8}" srcOrd="0" destOrd="0" parTransId="{D1162AC3-02C5-4D71-AB9D-CEC419C39024}" sibTransId="{BBE16713-C185-4048-BA58-08823468C006}"/>
    <dgm:cxn modelId="{A2627782-FA68-4677-8735-3E2CCB02821C}" srcId="{778D4C53-E288-43A1-B3D5-CCB92DFCF5A8}" destId="{8FE51B32-A27A-4E08-80A2-4CBB8E2CD5FC}" srcOrd="0" destOrd="0" parTransId="{61079830-ABB0-427A-8933-3ABC1CE09284}" sibTransId="{E4E1D851-8442-45A3-BE7F-4E9EA3FD9A2A}"/>
    <dgm:cxn modelId="{15BE862D-61A8-401B-978D-3002179A2BF3}" type="presOf" srcId="{8FE51B32-A27A-4E08-80A2-4CBB8E2CD5FC}" destId="{E372EA99-D415-40C6-AAAA-456181725401}" srcOrd="1" destOrd="0" presId="urn:microsoft.com/office/officeart/2005/8/layout/orgChart1"/>
    <dgm:cxn modelId="{AE67D031-80AC-448A-A2DA-E29E4713B275}" type="presOf" srcId="{778D4C53-E288-43A1-B3D5-CCB92DFCF5A8}" destId="{EDF6D439-C5C6-4412-B963-502D5E6B8E6D}" srcOrd="1" destOrd="0" presId="urn:microsoft.com/office/officeart/2005/8/layout/orgChart1"/>
    <dgm:cxn modelId="{14C7557B-818F-42F7-8666-2DC529D3C502}" type="presOf" srcId="{61079830-ABB0-427A-8933-3ABC1CE09284}" destId="{6D0CFA7D-8905-4ACE-9AF9-1572D37EEF9D}" srcOrd="0" destOrd="0" presId="urn:microsoft.com/office/officeart/2005/8/layout/orgChart1"/>
    <dgm:cxn modelId="{5C28DE74-DF5D-4DCA-9343-F898136858C6}" srcId="{778D4C53-E288-43A1-B3D5-CCB92DFCF5A8}" destId="{B7D4980D-62A2-4A70-876A-E0C6E2343999}" srcOrd="1" destOrd="0" parTransId="{D4364C46-4E06-4C3B-9413-15DF08A7EB0E}" sibTransId="{9FB29B8D-48D9-430A-9B2B-63A860108D2E}"/>
    <dgm:cxn modelId="{3DEB1E3E-57BD-4146-986A-500A1E4BDF06}" type="presParOf" srcId="{FE7ED4C6-692E-4FA5-8BEE-578D615EACB4}" destId="{EF1F6682-EF8F-45B7-876E-5DF19669464B}" srcOrd="0" destOrd="0" presId="urn:microsoft.com/office/officeart/2005/8/layout/orgChart1"/>
    <dgm:cxn modelId="{873AE46A-84E6-4EE6-AE6C-F77155F4A7FD}" type="presParOf" srcId="{EF1F6682-EF8F-45B7-876E-5DF19669464B}" destId="{714B21CE-DCE0-4493-A146-3D7076D2D900}" srcOrd="0" destOrd="0" presId="urn:microsoft.com/office/officeart/2005/8/layout/orgChart1"/>
    <dgm:cxn modelId="{77033DE7-B121-4347-AED1-493040659BE9}" type="presParOf" srcId="{714B21CE-DCE0-4493-A146-3D7076D2D900}" destId="{B19F78E5-A24F-44A4-BC28-3E95BE7CD254}" srcOrd="0" destOrd="0" presId="urn:microsoft.com/office/officeart/2005/8/layout/orgChart1"/>
    <dgm:cxn modelId="{FCB0801E-5751-471A-A43F-7CE47D351C55}" type="presParOf" srcId="{714B21CE-DCE0-4493-A146-3D7076D2D900}" destId="{EDF6D439-C5C6-4412-B963-502D5E6B8E6D}" srcOrd="1" destOrd="0" presId="urn:microsoft.com/office/officeart/2005/8/layout/orgChart1"/>
    <dgm:cxn modelId="{88F4BDC3-A282-4C4A-B536-3C08480D440E}" type="presParOf" srcId="{EF1F6682-EF8F-45B7-876E-5DF19669464B}" destId="{02572C53-898A-4F4E-90A4-F93AAC7D2976}" srcOrd="1" destOrd="0" presId="urn:microsoft.com/office/officeart/2005/8/layout/orgChart1"/>
    <dgm:cxn modelId="{7815F31B-062E-4413-9670-AFB7472860A8}" type="presParOf" srcId="{02572C53-898A-4F4E-90A4-F93AAC7D2976}" destId="{6D0CFA7D-8905-4ACE-9AF9-1572D37EEF9D}" srcOrd="0" destOrd="0" presId="urn:microsoft.com/office/officeart/2005/8/layout/orgChart1"/>
    <dgm:cxn modelId="{808B1CB5-AC8E-489B-9391-AFC6FDD6E10B}" type="presParOf" srcId="{02572C53-898A-4F4E-90A4-F93AAC7D2976}" destId="{146393FB-FE0C-4162-993A-CAEA18BD0552}" srcOrd="1" destOrd="0" presId="urn:microsoft.com/office/officeart/2005/8/layout/orgChart1"/>
    <dgm:cxn modelId="{DEBDB8EF-A9F2-46F7-B094-7B5C93414BFE}" type="presParOf" srcId="{146393FB-FE0C-4162-993A-CAEA18BD0552}" destId="{1EAA56BC-8DF0-4409-B8D1-BDFDD4E081D1}" srcOrd="0" destOrd="0" presId="urn:microsoft.com/office/officeart/2005/8/layout/orgChart1"/>
    <dgm:cxn modelId="{252DCFCB-6BA5-4093-B12D-C5CA3C1E0986}" type="presParOf" srcId="{1EAA56BC-8DF0-4409-B8D1-BDFDD4E081D1}" destId="{BF2204E2-4321-439A-8D44-B5B0C5D90CF5}" srcOrd="0" destOrd="0" presId="urn:microsoft.com/office/officeart/2005/8/layout/orgChart1"/>
    <dgm:cxn modelId="{B24096EF-FCAE-4C3D-9240-F954E4EBEA28}" type="presParOf" srcId="{1EAA56BC-8DF0-4409-B8D1-BDFDD4E081D1}" destId="{E372EA99-D415-40C6-AAAA-456181725401}" srcOrd="1" destOrd="0" presId="urn:microsoft.com/office/officeart/2005/8/layout/orgChart1"/>
    <dgm:cxn modelId="{9F40306D-C732-463F-975D-64456F4B4B81}" type="presParOf" srcId="{146393FB-FE0C-4162-993A-CAEA18BD0552}" destId="{529A0E05-098B-43A6-8802-41EB7E9FFFB4}" srcOrd="1" destOrd="0" presId="urn:microsoft.com/office/officeart/2005/8/layout/orgChart1"/>
    <dgm:cxn modelId="{F2589454-54BB-420A-A5EF-AFDC9296A135}" type="presParOf" srcId="{146393FB-FE0C-4162-993A-CAEA18BD0552}" destId="{1A4FB9A6-456D-4BBE-9F3F-F84106202803}" srcOrd="2" destOrd="0" presId="urn:microsoft.com/office/officeart/2005/8/layout/orgChart1"/>
    <dgm:cxn modelId="{D08A53D0-C9E2-4A8B-A1F1-083A36055EAD}" type="presParOf" srcId="{02572C53-898A-4F4E-90A4-F93AAC7D2976}" destId="{14F8CC72-C03B-4EA7-8655-A8B2812718BB}" srcOrd="2" destOrd="0" presId="urn:microsoft.com/office/officeart/2005/8/layout/orgChart1"/>
    <dgm:cxn modelId="{B8C32933-F1A3-4FE1-8BB9-E24307085E85}" type="presParOf" srcId="{02572C53-898A-4F4E-90A4-F93AAC7D2976}" destId="{554B93C3-B5CB-4A94-9B41-EECBE21D7092}" srcOrd="3" destOrd="0" presId="urn:microsoft.com/office/officeart/2005/8/layout/orgChart1"/>
    <dgm:cxn modelId="{A7BAB33A-EB3F-45CC-BE86-39CF62884392}" type="presParOf" srcId="{554B93C3-B5CB-4A94-9B41-EECBE21D7092}" destId="{40A48896-C757-4A7D-8F8B-E38A51381B70}" srcOrd="0" destOrd="0" presId="urn:microsoft.com/office/officeart/2005/8/layout/orgChart1"/>
    <dgm:cxn modelId="{33801180-A9A6-45BF-B997-BAACA22BA21A}" type="presParOf" srcId="{40A48896-C757-4A7D-8F8B-E38A51381B70}" destId="{61896C97-69EB-413B-A52C-743B63627D4E}" srcOrd="0" destOrd="0" presId="urn:microsoft.com/office/officeart/2005/8/layout/orgChart1"/>
    <dgm:cxn modelId="{0831CA0A-CD8A-4764-851C-0FEEE1743C98}" type="presParOf" srcId="{40A48896-C757-4A7D-8F8B-E38A51381B70}" destId="{1AE4C047-8D31-48BA-B430-8A9E74F324D4}" srcOrd="1" destOrd="0" presId="urn:microsoft.com/office/officeart/2005/8/layout/orgChart1"/>
    <dgm:cxn modelId="{A9E56D35-D5B7-4635-BA1E-97393EE60177}" type="presParOf" srcId="{554B93C3-B5CB-4A94-9B41-EECBE21D7092}" destId="{76445F0A-1249-4732-905B-66CBB3444559}" srcOrd="1" destOrd="0" presId="urn:microsoft.com/office/officeart/2005/8/layout/orgChart1"/>
    <dgm:cxn modelId="{89C94B3A-04FC-40CF-B27B-3467EC1008CC}" type="presParOf" srcId="{554B93C3-B5CB-4A94-9B41-EECBE21D7092}" destId="{36E4AEE2-919F-4DFC-ACB4-CC4539AF8E34}" srcOrd="2" destOrd="0" presId="urn:microsoft.com/office/officeart/2005/8/layout/orgChart1"/>
    <dgm:cxn modelId="{0B5DC557-991B-47ED-B8E9-95884EA3D7F8}" type="presParOf" srcId="{EF1F6682-EF8F-45B7-876E-5DF19669464B}" destId="{88A75535-8A29-4FDD-BC09-D687488141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191BE-42E1-4AAD-BAED-33622221D1FE}">
      <dsp:nvSpPr>
        <dsp:cNvPr id="0" name=""/>
        <dsp:cNvSpPr/>
      </dsp:nvSpPr>
      <dsp:spPr>
        <a:xfrm>
          <a:off x="2632574" y="0"/>
          <a:ext cx="1755049" cy="1300088"/>
        </a:xfrm>
        <a:prstGeom prst="trapezoid">
          <a:avLst>
            <a:gd name="adj" fmla="val 67497"/>
          </a:avLst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Detyrimi</a:t>
          </a:r>
          <a:endParaRPr lang="sq-AL" sz="2400" kern="1200" noProof="0" dirty="0"/>
        </a:p>
      </dsp:txBody>
      <dsp:txXfrm>
        <a:off x="2632574" y="0"/>
        <a:ext cx="1755049" cy="1300088"/>
      </dsp:txXfrm>
    </dsp:sp>
    <dsp:sp modelId="{AAFAE7F5-A980-4BB7-9B73-1244BAFA112A}">
      <dsp:nvSpPr>
        <dsp:cNvPr id="0" name=""/>
        <dsp:cNvSpPr/>
      </dsp:nvSpPr>
      <dsp:spPr>
        <a:xfrm>
          <a:off x="1755049" y="1300087"/>
          <a:ext cx="3510099" cy="1300088"/>
        </a:xfrm>
        <a:prstGeom prst="trapezoid">
          <a:avLst>
            <a:gd name="adj" fmla="val 67497"/>
          </a:avLst>
        </a:prstGeom>
        <a:solidFill>
          <a:schemeClr val="accent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Detyrimi kushtëzues</a:t>
          </a:r>
          <a:endParaRPr lang="sq-AL" sz="2400" kern="1200" noProof="0" dirty="0"/>
        </a:p>
      </dsp:txBody>
      <dsp:txXfrm>
        <a:off x="2369316" y="1300087"/>
        <a:ext cx="2281564" cy="1300088"/>
      </dsp:txXfrm>
    </dsp:sp>
    <dsp:sp modelId="{C33B8869-FA96-4C4C-9A01-D2BCA03BEEE3}">
      <dsp:nvSpPr>
        <dsp:cNvPr id="0" name=""/>
        <dsp:cNvSpPr/>
      </dsp:nvSpPr>
      <dsp:spPr>
        <a:xfrm>
          <a:off x="877524" y="2600175"/>
          <a:ext cx="5265148" cy="1300088"/>
        </a:xfrm>
        <a:prstGeom prst="trapezoid">
          <a:avLst>
            <a:gd name="adj" fmla="val 67497"/>
          </a:avLst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Rekomandimi</a:t>
          </a:r>
          <a:endParaRPr lang="sq-AL" sz="2400" kern="1200" noProof="0" dirty="0"/>
        </a:p>
      </dsp:txBody>
      <dsp:txXfrm>
        <a:off x="1798925" y="2600175"/>
        <a:ext cx="3422346" cy="1300088"/>
      </dsp:txXfrm>
    </dsp:sp>
    <dsp:sp modelId="{34CF74E6-7E20-4884-851C-6397EFC83C68}">
      <dsp:nvSpPr>
        <dsp:cNvPr id="0" name=""/>
        <dsp:cNvSpPr/>
      </dsp:nvSpPr>
      <dsp:spPr>
        <a:xfrm>
          <a:off x="0" y="3900264"/>
          <a:ext cx="7020198" cy="1300088"/>
        </a:xfrm>
        <a:prstGeom prst="trapezoid">
          <a:avLst>
            <a:gd name="adj" fmla="val 67497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Mundësia ose alternativa</a:t>
          </a:r>
          <a:endParaRPr lang="sq-AL" sz="2400" kern="1200" noProof="0" dirty="0"/>
        </a:p>
      </dsp:txBody>
      <dsp:txXfrm>
        <a:off x="1228534" y="3900264"/>
        <a:ext cx="4563128" cy="1300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191BE-42E1-4AAD-BAED-33622221D1FE}">
      <dsp:nvSpPr>
        <dsp:cNvPr id="0" name=""/>
        <dsp:cNvSpPr/>
      </dsp:nvSpPr>
      <dsp:spPr>
        <a:xfrm>
          <a:off x="2632574" y="0"/>
          <a:ext cx="1755049" cy="1300088"/>
        </a:xfrm>
        <a:prstGeom prst="trapezoid">
          <a:avLst>
            <a:gd name="adj" fmla="val 67497"/>
          </a:avLst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Detyrimi</a:t>
          </a:r>
          <a:endParaRPr lang="sq-AL" sz="2400" kern="1200" noProof="0" dirty="0"/>
        </a:p>
      </dsp:txBody>
      <dsp:txXfrm>
        <a:off x="2632574" y="0"/>
        <a:ext cx="1755049" cy="1300088"/>
      </dsp:txXfrm>
    </dsp:sp>
    <dsp:sp modelId="{AAFAE7F5-A980-4BB7-9B73-1244BAFA112A}">
      <dsp:nvSpPr>
        <dsp:cNvPr id="0" name=""/>
        <dsp:cNvSpPr/>
      </dsp:nvSpPr>
      <dsp:spPr>
        <a:xfrm>
          <a:off x="1755049" y="1300087"/>
          <a:ext cx="3510099" cy="1300088"/>
        </a:xfrm>
        <a:prstGeom prst="trapezoid">
          <a:avLst>
            <a:gd name="adj" fmla="val 67497"/>
          </a:avLst>
        </a:prstGeom>
        <a:solidFill>
          <a:schemeClr val="accent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Detyrimi kushtëzues</a:t>
          </a:r>
          <a:endParaRPr lang="sq-AL" sz="2400" kern="1200" noProof="0" dirty="0"/>
        </a:p>
      </dsp:txBody>
      <dsp:txXfrm>
        <a:off x="2369316" y="1300087"/>
        <a:ext cx="2281564" cy="1300088"/>
      </dsp:txXfrm>
    </dsp:sp>
    <dsp:sp modelId="{C33B8869-FA96-4C4C-9A01-D2BCA03BEEE3}">
      <dsp:nvSpPr>
        <dsp:cNvPr id="0" name=""/>
        <dsp:cNvSpPr/>
      </dsp:nvSpPr>
      <dsp:spPr>
        <a:xfrm>
          <a:off x="877524" y="2600175"/>
          <a:ext cx="5265148" cy="1300088"/>
        </a:xfrm>
        <a:prstGeom prst="trapezoid">
          <a:avLst>
            <a:gd name="adj" fmla="val 67497"/>
          </a:avLst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Rekomandimi</a:t>
          </a:r>
          <a:endParaRPr lang="sq-AL" sz="2400" kern="1200" noProof="0" dirty="0"/>
        </a:p>
      </dsp:txBody>
      <dsp:txXfrm>
        <a:off x="1798925" y="2600175"/>
        <a:ext cx="3422346" cy="1300088"/>
      </dsp:txXfrm>
    </dsp:sp>
    <dsp:sp modelId="{34CF74E6-7E20-4884-851C-6397EFC83C68}">
      <dsp:nvSpPr>
        <dsp:cNvPr id="0" name=""/>
        <dsp:cNvSpPr/>
      </dsp:nvSpPr>
      <dsp:spPr>
        <a:xfrm>
          <a:off x="0" y="3900264"/>
          <a:ext cx="7020198" cy="1300088"/>
        </a:xfrm>
        <a:prstGeom prst="trapezoid">
          <a:avLst>
            <a:gd name="adj" fmla="val 67497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Mundësia ose alternativa</a:t>
          </a:r>
          <a:endParaRPr lang="sq-AL" sz="2400" kern="1200" noProof="0" dirty="0"/>
        </a:p>
      </dsp:txBody>
      <dsp:txXfrm>
        <a:off x="1228534" y="3900264"/>
        <a:ext cx="4563128" cy="1300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7DFDC-D3FA-7B48-8591-80A819EC77EE}">
      <dsp:nvSpPr>
        <dsp:cNvPr id="0" name=""/>
        <dsp:cNvSpPr/>
      </dsp:nvSpPr>
      <dsp:spPr>
        <a:xfrm>
          <a:off x="2521999" y="622303"/>
          <a:ext cx="4698857" cy="4698857"/>
        </a:xfrm>
        <a:prstGeom prst="blockArc">
          <a:avLst>
            <a:gd name="adj1" fmla="val 8825480"/>
            <a:gd name="adj2" fmla="val 13346149"/>
            <a:gd name="adj3" fmla="val 4635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01F84A-62BE-4B42-96A9-A61BC260C756}">
      <dsp:nvSpPr>
        <dsp:cNvPr id="0" name=""/>
        <dsp:cNvSpPr/>
      </dsp:nvSpPr>
      <dsp:spPr>
        <a:xfrm>
          <a:off x="2479993" y="559675"/>
          <a:ext cx="4698857" cy="4698857"/>
        </a:xfrm>
        <a:prstGeom prst="blockArc">
          <a:avLst>
            <a:gd name="adj1" fmla="val 3040684"/>
            <a:gd name="adj2" fmla="val 8712513"/>
            <a:gd name="adj3" fmla="val 4635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86E446-2A33-F149-B3C5-EB7247D24C4D}">
      <dsp:nvSpPr>
        <dsp:cNvPr id="0" name=""/>
        <dsp:cNvSpPr/>
      </dsp:nvSpPr>
      <dsp:spPr>
        <a:xfrm>
          <a:off x="2400726" y="627677"/>
          <a:ext cx="4698857" cy="4698857"/>
        </a:xfrm>
        <a:prstGeom prst="blockArc">
          <a:avLst>
            <a:gd name="adj1" fmla="val 19042924"/>
            <a:gd name="adj2" fmla="val 2884226"/>
            <a:gd name="adj3" fmla="val 4635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036FA-CAE6-CD4D-B407-E169CE58D82A}">
      <dsp:nvSpPr>
        <dsp:cNvPr id="0" name=""/>
        <dsp:cNvSpPr/>
      </dsp:nvSpPr>
      <dsp:spPr>
        <a:xfrm rot="20841928">
          <a:off x="2458899" y="688615"/>
          <a:ext cx="4698857" cy="4698857"/>
        </a:xfrm>
        <a:prstGeom prst="blockArc">
          <a:avLst>
            <a:gd name="adj1" fmla="val 13483274"/>
            <a:gd name="adj2" fmla="val 18916720"/>
            <a:gd name="adj3" fmla="val 4635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AC5457-41DC-1C43-9D75-69B6AAB4DDA6}">
      <dsp:nvSpPr>
        <dsp:cNvPr id="0" name=""/>
        <dsp:cNvSpPr/>
      </dsp:nvSpPr>
      <dsp:spPr>
        <a:xfrm>
          <a:off x="3716883" y="1883589"/>
          <a:ext cx="2160831" cy="21608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Marrëveshja për lehtësimin e tregtisë</a:t>
          </a:r>
          <a:endParaRPr lang="sq-AL" sz="2000" kern="1200" dirty="0">
            <a:solidFill>
              <a:schemeClr val="bg2"/>
            </a:solidFill>
          </a:endParaRPr>
        </a:p>
      </dsp:txBody>
      <dsp:txXfrm>
        <a:off x="4033329" y="2200035"/>
        <a:ext cx="1527939" cy="1527939"/>
      </dsp:txXfrm>
    </dsp:sp>
    <dsp:sp modelId="{260677DA-E97B-A042-B663-C1FC168B9B5F}">
      <dsp:nvSpPr>
        <dsp:cNvPr id="0" name=""/>
        <dsp:cNvSpPr/>
      </dsp:nvSpPr>
      <dsp:spPr>
        <a:xfrm>
          <a:off x="2086209" y="330575"/>
          <a:ext cx="2182897" cy="21851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</a:rPr>
            <a:t>Preambula</a:t>
          </a:r>
          <a:endParaRPr lang="sq-AL" sz="1800" kern="1200" dirty="0">
            <a:solidFill>
              <a:schemeClr val="bg2"/>
            </a:solidFill>
          </a:endParaRPr>
        </a:p>
      </dsp:txBody>
      <dsp:txXfrm>
        <a:off x="2405887" y="650587"/>
        <a:ext cx="1543541" cy="1545157"/>
      </dsp:txXfrm>
    </dsp:sp>
    <dsp:sp modelId="{46D1BE18-C84D-7349-9E79-665B8E2E951F}">
      <dsp:nvSpPr>
        <dsp:cNvPr id="0" name=""/>
        <dsp:cNvSpPr/>
      </dsp:nvSpPr>
      <dsp:spPr>
        <a:xfrm>
          <a:off x="5347545" y="330572"/>
          <a:ext cx="2182897" cy="21851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</a:rPr>
            <a:t>Seksioni I – Dispozita thelbësore</a:t>
          </a:r>
          <a:endParaRPr lang="sq-AL" sz="1800" kern="1200" dirty="0">
            <a:solidFill>
              <a:schemeClr val="bg2"/>
            </a:solidFill>
          </a:endParaRPr>
        </a:p>
      </dsp:txBody>
      <dsp:txXfrm>
        <a:off x="5667223" y="650584"/>
        <a:ext cx="1543541" cy="1545157"/>
      </dsp:txXfrm>
    </dsp:sp>
    <dsp:sp modelId="{4F24E161-425C-2F4F-B789-5D7701AAB31E}">
      <dsp:nvSpPr>
        <dsp:cNvPr id="0" name=""/>
        <dsp:cNvSpPr/>
      </dsp:nvSpPr>
      <dsp:spPr>
        <a:xfrm>
          <a:off x="5192247" y="3591901"/>
          <a:ext cx="2182897" cy="2185181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Seksioni II - Trajtimi i veçantë dhe diferencues</a:t>
          </a:r>
          <a:endParaRPr lang="sq-AL" sz="1800" kern="1200" dirty="0">
            <a:solidFill>
              <a:schemeClr val="bg1"/>
            </a:solidFill>
          </a:endParaRPr>
        </a:p>
      </dsp:txBody>
      <dsp:txXfrm>
        <a:off x="5511925" y="3911913"/>
        <a:ext cx="1543541" cy="1545157"/>
      </dsp:txXfrm>
    </dsp:sp>
    <dsp:sp modelId="{CCAACF56-BCF2-CC45-881F-57906F5E24C5}">
      <dsp:nvSpPr>
        <dsp:cNvPr id="0" name=""/>
        <dsp:cNvSpPr/>
      </dsp:nvSpPr>
      <dsp:spPr>
        <a:xfrm>
          <a:off x="1853260" y="3126005"/>
          <a:ext cx="2182897" cy="21851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</a:rPr>
            <a:t>Seksioni III – Marrëveshjet </a:t>
          </a:r>
          <a:r>
            <a:rPr lang="en-US" sz="1700" kern="1200" dirty="0" smtClean="0">
              <a:solidFill>
                <a:schemeClr val="bg2"/>
              </a:solidFill>
            </a:rPr>
            <a:t>institucionale</a:t>
          </a:r>
          <a:r>
            <a:rPr lang="en-US" sz="1800" kern="1200" dirty="0" smtClean="0">
              <a:solidFill>
                <a:schemeClr val="bg2"/>
              </a:solidFill>
            </a:rPr>
            <a:t> dhe dispozitat përfundimtare</a:t>
          </a:r>
        </a:p>
      </dsp:txBody>
      <dsp:txXfrm>
        <a:off x="2172938" y="3446017"/>
        <a:ext cx="1543541" cy="1545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8CC72-C03B-4EA7-8655-A8B2812718BB}">
      <dsp:nvSpPr>
        <dsp:cNvPr id="0" name=""/>
        <dsp:cNvSpPr/>
      </dsp:nvSpPr>
      <dsp:spPr>
        <a:xfrm>
          <a:off x="3011849" y="993631"/>
          <a:ext cx="819507" cy="415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956"/>
              </a:lnTo>
              <a:lnTo>
                <a:pt x="819507" y="279956"/>
              </a:lnTo>
              <a:lnTo>
                <a:pt x="819507" y="4159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CFA7D-8905-4ACE-9AF9-1572D37EEF9D}">
      <dsp:nvSpPr>
        <dsp:cNvPr id="0" name=""/>
        <dsp:cNvSpPr/>
      </dsp:nvSpPr>
      <dsp:spPr>
        <a:xfrm>
          <a:off x="648319" y="993631"/>
          <a:ext cx="2363530" cy="415910"/>
        </a:xfrm>
        <a:custGeom>
          <a:avLst/>
          <a:gdLst/>
          <a:ahLst/>
          <a:cxnLst/>
          <a:rect l="0" t="0" r="0" b="0"/>
          <a:pathLst>
            <a:path>
              <a:moveTo>
                <a:pt x="2363530" y="0"/>
              </a:moveTo>
              <a:lnTo>
                <a:pt x="2363530" y="279956"/>
              </a:lnTo>
              <a:lnTo>
                <a:pt x="0" y="279956"/>
              </a:lnTo>
              <a:lnTo>
                <a:pt x="0" y="4159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F78E5-A24F-44A4-BC28-3E95BE7CD254}">
      <dsp:nvSpPr>
        <dsp:cNvPr id="0" name=""/>
        <dsp:cNvSpPr/>
      </dsp:nvSpPr>
      <dsp:spPr>
        <a:xfrm>
          <a:off x="1109017" y="346229"/>
          <a:ext cx="3805664" cy="6474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Rasti i një shteti</a:t>
          </a:r>
          <a:endParaRPr lang="sq-AL" sz="1600" kern="1200" dirty="0"/>
        </a:p>
      </dsp:txBody>
      <dsp:txXfrm>
        <a:off x="1109017" y="346229"/>
        <a:ext cx="3805664" cy="647402"/>
      </dsp:txXfrm>
    </dsp:sp>
    <dsp:sp modelId="{BF2204E2-4321-439A-8D44-B5B0C5D90CF5}">
      <dsp:nvSpPr>
        <dsp:cNvPr id="0" name=""/>
        <dsp:cNvSpPr/>
      </dsp:nvSpPr>
      <dsp:spPr>
        <a:xfrm>
          <a:off x="916" y="1409542"/>
          <a:ext cx="1294804" cy="21642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Thjeshtësim</a:t>
          </a:r>
          <a:endParaRPr lang="sq-AL" sz="1600" kern="1200" dirty="0"/>
        </a:p>
      </dsp:txBody>
      <dsp:txXfrm>
        <a:off x="916" y="1409542"/>
        <a:ext cx="1294804" cy="2164227"/>
      </dsp:txXfrm>
    </dsp:sp>
    <dsp:sp modelId="{61896C97-69EB-413B-A52C-743B63627D4E}">
      <dsp:nvSpPr>
        <dsp:cNvPr id="0" name=""/>
        <dsp:cNvSpPr/>
      </dsp:nvSpPr>
      <dsp:spPr>
        <a:xfrm>
          <a:off x="1567630" y="1409542"/>
          <a:ext cx="4527452" cy="21642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kern="1200" dirty="0" smtClean="0"/>
            <a:t>Benini prezantoi një sportel të vetëm për operacionet tregtare</a:t>
          </a:r>
          <a:r>
            <a:rPr kern="1200"/>
            <a:t> </a:t>
          </a:r>
          <a:r>
            <a:rPr lang="fr-CH" sz="1400" kern="1200" dirty="0" smtClean="0"/>
            <a:t>ndërkombëtare në vitin 2013 (</a:t>
          </a:r>
          <a:r>
            <a:rPr lang="fr-FR" sz="1400" b="0" i="1" kern="1200" dirty="0" smtClean="0"/>
            <a:t>Guichet unique des opérations de commerce extérieur</a:t>
          </a:r>
          <a:r>
            <a:rPr lang="fr-FR" sz="1400" b="0" i="0" kern="1200" dirty="0" smtClean="0"/>
            <a:t>) dhe e zhvilloi sistemin e tij</a:t>
          </a:r>
          <a:r>
            <a:rPr kern="1200"/>
            <a:t> </a:t>
          </a:r>
          <a:r>
            <a:rPr lang="fr-FR" sz="1400" b="0" i="0" kern="1200" dirty="0" smtClean="0"/>
            <a:t>në vitin 2015, duke reduktuar kohën për pajtueshmërinë kufitare si për eksportin dhe importin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1400" b="0" i="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Benini e bëri më të lehtë tregtimin përmes kufijve, duke reduktuar numrin e dokumenteve të nevojshme për importet.</a:t>
          </a:r>
          <a:endParaRPr lang="sq-AL" sz="1400" b="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1400" b="0" kern="1200" dirty="0"/>
        </a:p>
      </dsp:txBody>
      <dsp:txXfrm>
        <a:off x="1567630" y="1409542"/>
        <a:ext cx="4527452" cy="21642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8CC72-C03B-4EA7-8655-A8B2812718BB}">
      <dsp:nvSpPr>
        <dsp:cNvPr id="0" name=""/>
        <dsp:cNvSpPr/>
      </dsp:nvSpPr>
      <dsp:spPr>
        <a:xfrm>
          <a:off x="3011849" y="993631"/>
          <a:ext cx="819507" cy="415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956"/>
              </a:lnTo>
              <a:lnTo>
                <a:pt x="819507" y="279956"/>
              </a:lnTo>
              <a:lnTo>
                <a:pt x="819507" y="4159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CFA7D-8905-4ACE-9AF9-1572D37EEF9D}">
      <dsp:nvSpPr>
        <dsp:cNvPr id="0" name=""/>
        <dsp:cNvSpPr/>
      </dsp:nvSpPr>
      <dsp:spPr>
        <a:xfrm>
          <a:off x="648319" y="993631"/>
          <a:ext cx="2363530" cy="415910"/>
        </a:xfrm>
        <a:custGeom>
          <a:avLst/>
          <a:gdLst/>
          <a:ahLst/>
          <a:cxnLst/>
          <a:rect l="0" t="0" r="0" b="0"/>
          <a:pathLst>
            <a:path>
              <a:moveTo>
                <a:pt x="2363530" y="0"/>
              </a:moveTo>
              <a:lnTo>
                <a:pt x="2363530" y="279956"/>
              </a:lnTo>
              <a:lnTo>
                <a:pt x="0" y="279956"/>
              </a:lnTo>
              <a:lnTo>
                <a:pt x="0" y="4159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F78E5-A24F-44A4-BC28-3E95BE7CD254}">
      <dsp:nvSpPr>
        <dsp:cNvPr id="0" name=""/>
        <dsp:cNvSpPr/>
      </dsp:nvSpPr>
      <dsp:spPr>
        <a:xfrm>
          <a:off x="1109017" y="346229"/>
          <a:ext cx="3805664" cy="6474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Rasti i një shteti</a:t>
          </a:r>
          <a:endParaRPr lang="sq-AL" sz="1600" kern="1200" dirty="0"/>
        </a:p>
      </dsp:txBody>
      <dsp:txXfrm>
        <a:off x="1109017" y="346229"/>
        <a:ext cx="3805664" cy="647402"/>
      </dsp:txXfrm>
    </dsp:sp>
    <dsp:sp modelId="{BF2204E2-4321-439A-8D44-B5B0C5D90CF5}">
      <dsp:nvSpPr>
        <dsp:cNvPr id="0" name=""/>
        <dsp:cNvSpPr/>
      </dsp:nvSpPr>
      <dsp:spPr>
        <a:xfrm>
          <a:off x="916" y="1409542"/>
          <a:ext cx="1294804" cy="21642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Thjeshtësim</a:t>
          </a:r>
          <a:endParaRPr lang="sq-AL" sz="1600" kern="1200" dirty="0"/>
        </a:p>
      </dsp:txBody>
      <dsp:txXfrm>
        <a:off x="916" y="1409542"/>
        <a:ext cx="1294804" cy="2164227"/>
      </dsp:txXfrm>
    </dsp:sp>
    <dsp:sp modelId="{61896C97-69EB-413B-A52C-743B63627D4E}">
      <dsp:nvSpPr>
        <dsp:cNvPr id="0" name=""/>
        <dsp:cNvSpPr/>
      </dsp:nvSpPr>
      <dsp:spPr>
        <a:xfrm>
          <a:off x="1567630" y="1409542"/>
          <a:ext cx="4527452" cy="21642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err="1" smtClean="0"/>
            <a:t>Rezultatet</a:t>
          </a:r>
          <a:endParaRPr lang="sq-AL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	</a:t>
          </a:r>
          <a:r>
            <a:rPr lang="fr-CH" sz="1400" b="0" kern="1200" dirty="0" smtClean="0"/>
            <a:t>- Thjeshtësimi i procedurave ndërkufitare</a:t>
          </a:r>
          <a:r>
            <a:rPr kern="1200" dirty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	</a:t>
          </a:r>
          <a:r>
            <a:rPr lang="fr-CH" sz="1400" b="0" kern="1200" dirty="0" smtClean="0"/>
            <a:t>- Reduktimi i kërkesave për dokumentacion</a:t>
          </a:r>
          <a:r>
            <a:rPr kern="1200" dirty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	</a:t>
          </a:r>
          <a:r>
            <a:rPr lang="fr-CH" sz="1400" b="0" kern="1200" dirty="0" smtClean="0"/>
            <a:t>- Rritja e</a:t>
          </a:r>
          <a:r>
            <a:rPr kern="1200" dirty="0"/>
            <a:t> </a:t>
          </a:r>
          <a:r>
            <a:rPr lang="fr-CH" sz="1400" b="0" kern="1200" dirty="0" smtClean="0"/>
            <a:t>konkurrueshmërisë ndërmjet tregtarëve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	</a:t>
          </a:r>
          <a:r>
            <a:rPr lang="fr-CH" sz="1400" b="0" kern="1200" dirty="0" smtClean="0"/>
            <a:t>- Përmirësimi me hapa </a:t>
          </a:r>
          <a:r>
            <a:rPr lang="en-US" sz="1400" b="0" i="0" kern="1200" dirty="0" smtClean="0"/>
            <a:t>gjigantë i klasifikimit </a:t>
          </a:r>
          <a:r>
            <a:rPr lang="en-US" sz="1400" b="0" i="0" kern="1200" dirty="0" err="1" smtClean="0"/>
            <a:t>në</a:t>
          </a:r>
          <a:r>
            <a:rPr lang="en-US" sz="1400" b="0" i="0" kern="1200" dirty="0" smtClean="0"/>
            <a:t> </a:t>
          </a:r>
          <a:r>
            <a:rPr lang="sq-AL" sz="1400" b="0" i="0" kern="1200" dirty="0" smtClean="0"/>
            <a:t>	</a:t>
          </a:r>
          <a:r>
            <a:rPr lang="en-US" sz="1400" b="0" i="0" kern="1200" dirty="0" err="1" smtClean="0"/>
            <a:t>raportin</a:t>
          </a:r>
          <a:r>
            <a:rPr lang="en-US" sz="1400" b="0" i="0" kern="1200" dirty="0" smtClean="0"/>
            <a:t> </a:t>
          </a:r>
          <a:r>
            <a:rPr lang="en-US" sz="1400" b="0" i="0" kern="1200" dirty="0" smtClean="0"/>
            <a:t>e BB-së "</a:t>
          </a:r>
          <a:r>
            <a:rPr lang="en-US" sz="1400" b="0" i="0" kern="1200" dirty="0" err="1" smtClean="0"/>
            <a:t>Të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bë</a:t>
          </a:r>
          <a:r>
            <a:rPr lang="sq-AL" sz="1400" b="0" i="0" kern="1200" dirty="0" smtClean="0"/>
            <a:t>sh </a:t>
          </a:r>
          <a:r>
            <a:rPr lang="en-US" sz="1400" b="0" i="0" kern="1200" dirty="0" err="1" smtClean="0"/>
            <a:t>biznes</a:t>
          </a:r>
          <a:r>
            <a:rPr lang="en-US" sz="1400" b="0" i="0" kern="1200" dirty="0" smtClean="0"/>
            <a:t>"</a:t>
          </a:r>
          <a:endParaRPr lang="sq-AL" sz="1400" b="0" kern="1200" dirty="0"/>
        </a:p>
      </dsp:txBody>
      <dsp:txXfrm>
        <a:off x="1567630" y="1409542"/>
        <a:ext cx="4527452" cy="2164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64515-7DBE-4800-A97E-965D9A4C728C}" type="datetimeFigureOut">
              <a:rPr lang="en-US" smtClean="0"/>
              <a:t>6/13/2016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98A4B-851D-40EE-AE6E-B3025B0615A3}" type="slidenum">
              <a:rPr lang="en-US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73371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2/3 = 108 shtete</a:t>
            </a:r>
          </a:p>
          <a:p>
            <a:r>
              <a:rPr dirty="0" smtClean="0"/>
              <a:t>Gjithsej janë 162 anëtarë</a:t>
            </a:r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0EEEB-E722-468D-8D93-57D48501B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q-A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63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6CB7D9-D666-4099-8182-016A86B1A3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q-AL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3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FF2576-09D0-4AE8-901F-0B72D3D74F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q-AL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0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Detyrim mjaft i kufizuar krahasuar me praktikën në shumë vende</a:t>
            </a:r>
          </a:p>
          <a:p>
            <a:r>
              <a:rPr dirty="0" smtClean="0"/>
              <a:t>Nuk është e domosdoshme që dokumentacioni t'i dorëzohet SV-së në format elektronik</a:t>
            </a:r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0EEEB-E722-468D-8D93-57D48501B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q-A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0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0EEEB-E722-468D-8D93-57D48501B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q-A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85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33" y="2143117"/>
            <a:ext cx="9057184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33" y="3571876"/>
            <a:ext cx="9057184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2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4421" y="2919414"/>
            <a:ext cx="9088096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211" y="1628775"/>
            <a:ext cx="9076307" cy="12699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5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1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827" y="527475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628776"/>
            <a:ext cx="9076307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2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4421" y="2919414"/>
            <a:ext cx="9088096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211" y="1628776"/>
            <a:ext cx="9076307" cy="1300159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14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2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827" y="527475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628776"/>
            <a:ext cx="9076307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4421" y="2919414"/>
            <a:ext cx="9137651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211" y="1458910"/>
            <a:ext cx="9076307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48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3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19" y="527475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628776"/>
            <a:ext cx="9076307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2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7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33" y="2143117"/>
            <a:ext cx="9057184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33" y="3571876"/>
            <a:ext cx="9057184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9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527475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628776"/>
            <a:ext cx="9076307" cy="401480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3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810248" y="1628776"/>
            <a:ext cx="5742533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6213" y="1628775"/>
            <a:ext cx="4756188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5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527475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628776"/>
            <a:ext cx="9076307" cy="401480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8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4418" y="1646223"/>
            <a:ext cx="8928100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37" y="532944"/>
            <a:ext cx="9095280" cy="538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0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541384"/>
            <a:ext cx="9076307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419" y="1628775"/>
            <a:ext cx="8928099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541384"/>
            <a:ext cx="9076307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419" y="1628776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3673184" y="1628776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690024" y="1628776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624418" y="3708781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3668251" y="3705609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6690024" y="3708781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620765"/>
            <a:ext cx="9076307" cy="476267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0568" y="1628775"/>
            <a:ext cx="3647017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6213" y="1628775"/>
            <a:ext cx="6858047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2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541384"/>
            <a:ext cx="9076307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0566" y="1628776"/>
            <a:ext cx="3647017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6212" y="1628775"/>
            <a:ext cx="6868621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7920566" y="3714753"/>
            <a:ext cx="3647017" cy="19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6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58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4421" y="2919414"/>
            <a:ext cx="9088096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211" y="1628775"/>
            <a:ext cx="9076307" cy="12699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2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1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827" y="527475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628776"/>
            <a:ext cx="9076307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14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4421" y="2919414"/>
            <a:ext cx="9088096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211" y="1628776"/>
            <a:ext cx="9076307" cy="1300159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3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2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827" y="527475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628776"/>
            <a:ext cx="9076307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2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810248" y="1628776"/>
            <a:ext cx="5742533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6213" y="1628775"/>
            <a:ext cx="4756188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262709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4421" y="2919414"/>
            <a:ext cx="9137651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211" y="1458910"/>
            <a:ext cx="9076307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07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3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19" y="527475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628776"/>
            <a:ext cx="9076307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90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ea typeface="+mn-ea"/>
              <a:cs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4DD746-17B8-4A01-933B-8B506227B76B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6/13/2016</a:t>
            </a:fld>
            <a:endParaRPr lang="en-US" alt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8F0F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584519-76DA-48AF-AF76-790502AFE54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4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B34F1-03D1-44E2-B853-7D5CBB3954F3}" type="datetimeFigureOut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6/13/2016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AE72F7-5621-4B94-8D2C-F5187535CD9F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09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ea typeface="+mn-ea"/>
              <a:cs typeface="Arial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A95F5D-1C13-47E9-97BF-0574DE2CC08C}" type="datetimeFigureOut">
              <a:rPr lang="en-US" alt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6/13/2016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DE0AE5-5A45-4D49-9E21-AE5A2E06633F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70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19D42-801C-4815-9B5E-488694BDCAC7}" type="datetimeFigureOut">
              <a:rPr lang="en-US" alt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6/13/2016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F3DB71-E808-4331-B2C9-69070B58A462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39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45637-0224-4BB6-9487-7998F3E512D6}" type="datetimeFigureOut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6/13/2016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56A3E0-0FC4-4A7E-AF9C-172ECB600FA9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39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12055-BD51-405F-9DBD-7FE43BF5434E}" type="datetimeFigureOut">
              <a:rPr lang="en-US" alt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6/13/2016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F6C0F4-CAE5-40C0-99FA-A9C9CDE28289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89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189AB-4C41-4605-BCB4-C07F694E4C56}" type="datetimeFigureOut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6/13/2016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F8219A-4212-4476-A141-52254D321C43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91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75641-3AA3-4A0F-B669-BC25CD3D2CFF}" type="datetimeFigureOut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6/13/2016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173EA2-E4A1-42B0-8743-DAD96C433B25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85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4418" y="1646223"/>
            <a:ext cx="8928100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37" y="532944"/>
            <a:ext cx="9095280" cy="538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7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ea typeface="+mn-ea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ea typeface="+mn-ea"/>
              <a:cs typeface="Arial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ea typeface="+mn-ea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C694D-ACB3-4FE1-A14F-9BD1AFFDAD8B}" type="datetimeFigureOut">
              <a:rPr lang="en-US" alt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6/13/2016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BE82C3-91EF-4074-9B58-6FA649ADC57A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3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EDAA0-8BD7-49F8-8AD2-135592881495}" type="datetimeFigureOut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6/13/2016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6D5580-B90A-438C-8B9C-01CCE85B83BA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95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1804F3-CDA4-4843-B3C4-0F89A69732F7}" type="datetimeFigureOut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6/13/2016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376E6B-4180-4870-B21D-5F4AD9824B5B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58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947101-B450-4820-A9DE-25AA9E6B99D8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82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4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978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01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8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2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2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541384"/>
            <a:ext cx="9076307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419" y="1628775"/>
            <a:ext cx="8928099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3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960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54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440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67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sq-AL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2622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42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420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15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370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9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541384"/>
            <a:ext cx="9076307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419" y="1628776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3673184" y="1628776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690024" y="1628776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624418" y="3708781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3668251" y="3705609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6690024" y="3708781"/>
            <a:ext cx="286249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1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620765"/>
            <a:ext cx="9076307" cy="476267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0568" y="1628775"/>
            <a:ext cx="3647017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6213" y="1628775"/>
            <a:ext cx="6858047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541384"/>
            <a:ext cx="9076307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0566" y="1628776"/>
            <a:ext cx="3647017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6212" y="1628775"/>
            <a:ext cx="6868621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7920566" y="3714753"/>
            <a:ext cx="3647017" cy="19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6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8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095" y="1600201"/>
            <a:ext cx="9068423" cy="404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8534" y="1"/>
            <a:ext cx="857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37" y="532944"/>
            <a:ext cx="9095280" cy="5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7829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02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095" y="1600201"/>
            <a:ext cx="9068423" cy="404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8534" y="1"/>
            <a:ext cx="857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37" y="532944"/>
            <a:ext cx="9095280" cy="5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8302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02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ea typeface="+mn-ea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E711B-0B70-4720-8170-EAC5DDC20912}" type="datetimeFigureOut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6/13/2016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B952E0-3164-4D8F-87A6-C78F87EDE90B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0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92AB1-F08E-408C-B239-E8CC7313728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179335-AC68-45FC-8CD4-362785E6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6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7.png"/><Relationship Id="rId4" Type="http://schemas.openxmlformats.org/officeDocument/2006/relationships/diagramData" Target="../diagrams/data4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7.png"/><Relationship Id="rId4" Type="http://schemas.openxmlformats.org/officeDocument/2006/relationships/diagramData" Target="../diagrams/data5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facilit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smtClean="0"/>
              <a:t>Sporteli i vetëm në kontekstin e marrëveshjes së OBT-së për lehtësimin e tregtisë</a:t>
            </a:r>
            <a:endParaRPr lang="sq-AL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dirty="0" smtClean="0"/>
              <a:t>Arantzazu Sanchez</a:t>
            </a:r>
          </a:p>
          <a:p>
            <a:r>
              <a:rPr dirty="0" smtClean="0"/>
              <a:t>UNCTAD</a:t>
            </a:r>
          </a:p>
          <a:p>
            <a:r>
              <a:rPr dirty="0" smtClean="0"/>
              <a:t>Arantzazu.Sanchez@unctad.org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3511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>
                <a:solidFill>
                  <a:srgbClr val="595959">
                    <a:tint val="75000"/>
                  </a:srgbClr>
                </a:solidFill>
                <a:latin typeface="Arial"/>
              </a:rPr>
              <a:pPr/>
              <a:t>10</a:t>
            </a:fld>
            <a:endParaRPr lang="sq-AL">
              <a:solidFill>
                <a:srgbClr val="595959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347" y="1403526"/>
            <a:ext cx="11328400" cy="36625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600" dirty="0" smtClean="0">
                <a:solidFill>
                  <a:srgbClr val="36A7E9"/>
                </a:solidFill>
                <a:latin typeface="Arial"/>
              </a:rPr>
              <a:t>Neni. 10.4 – Sporteli i vetëm</a:t>
            </a:r>
            <a:endParaRPr lang="sq-AL" sz="11600" dirty="0">
              <a:solidFill>
                <a:srgbClr val="36A7E9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8" y="527475"/>
            <a:ext cx="8452846" cy="552471"/>
          </a:xfrm>
        </p:spPr>
        <p:txBody>
          <a:bodyPr/>
          <a:lstStyle/>
          <a:p>
            <a:r>
              <a:rPr dirty="0" smtClean="0"/>
              <a:t>Neni. 10.4 – Sporteli i vetëm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>
                <a:solidFill>
                  <a:srgbClr val="595959">
                    <a:tint val="75000"/>
                  </a:srgbClr>
                </a:solidFill>
                <a:latin typeface="Arial"/>
              </a:rPr>
              <a:pPr/>
              <a:t>11</a:t>
            </a:fld>
            <a:endParaRPr lang="sq-AL">
              <a:solidFill>
                <a:srgbClr val="595959">
                  <a:tint val="75000"/>
                </a:srgbClr>
              </a:solidFill>
              <a:latin typeface="Arial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7752185" y="1207585"/>
            <a:ext cx="2625791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fr-FR" dirty="0">
                <a:solidFill>
                  <a:srgbClr val="36A7E9"/>
                </a:solidFill>
              </a:rPr>
              <a:t>Natyra e detyrimit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7752185" y="1583623"/>
            <a:ext cx="26257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/>
          </p:cNvSpPr>
          <p:nvPr/>
        </p:nvSpPr>
        <p:spPr>
          <a:xfrm>
            <a:off x="1991545" y="1253305"/>
            <a:ext cx="4812399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fr-FR" dirty="0">
                <a:solidFill>
                  <a:srgbClr val="36A7E9"/>
                </a:solidFill>
              </a:rPr>
              <a:t>Përshkrimi i masave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991544" y="1583623"/>
            <a:ext cx="48245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/>
          </p:cNvSpPr>
          <p:nvPr/>
        </p:nvSpPr>
        <p:spPr>
          <a:xfrm>
            <a:off x="1991544" y="1720386"/>
            <a:ext cx="4824536" cy="123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595959"/>
                </a:solidFill>
                <a:latin typeface="Arial"/>
              </a:rPr>
              <a:t>Ngritja ose mbajtja e një </a:t>
            </a:r>
            <a:r>
              <a:rPr lang="en-GB" sz="1600" b="1" dirty="0">
                <a:solidFill>
                  <a:srgbClr val="595959"/>
                </a:solidFill>
                <a:latin typeface="Arial"/>
              </a:rPr>
              <a:t>pike të vetme hyrëse </a:t>
            </a:r>
            <a:r>
              <a:rPr lang="en-GB" sz="1600" dirty="0">
                <a:solidFill>
                  <a:srgbClr val="595959"/>
                </a:solidFill>
                <a:latin typeface="Arial"/>
              </a:rPr>
              <a:t>përmes së cilës tregtarët do të dorëzojnë, </a:t>
            </a:r>
            <a:r>
              <a:rPr lang="en-GB" sz="1600" b="1" dirty="0">
                <a:solidFill>
                  <a:srgbClr val="595959"/>
                </a:solidFill>
                <a:latin typeface="Arial"/>
              </a:rPr>
              <a:t>vetëm një herë,</a:t>
            </a:r>
            <a:r>
              <a:rPr lang="en-GB" sz="1600" b="1" baseline="30000" dirty="0">
                <a:solidFill>
                  <a:srgbClr val="595959"/>
                </a:solidFill>
                <a:latin typeface="Arial"/>
              </a:rPr>
              <a:t>1</a:t>
            </a:r>
            <a:r>
              <a:rPr lang="en-GB" sz="1600" dirty="0">
                <a:solidFill>
                  <a:srgbClr val="595959"/>
                </a:solidFill>
                <a:latin typeface="Arial"/>
              </a:rPr>
              <a:t> dokumentet dhe/ose të dhënat, në të gjitha agjencitë rregullatore kufitare dhe pikat kufitare përmes së cilës agjencitë </a:t>
            </a:r>
            <a:r>
              <a:rPr lang="en-GB" sz="1600" b="1" dirty="0">
                <a:solidFill>
                  <a:srgbClr val="595959"/>
                </a:solidFill>
                <a:latin typeface="Arial"/>
              </a:rPr>
              <a:t>do të kthejnë përgjigje </a:t>
            </a:r>
            <a:r>
              <a:rPr lang="en-GB" sz="1600" dirty="0">
                <a:solidFill>
                  <a:srgbClr val="595959"/>
                </a:solidFill>
                <a:latin typeface="Arial"/>
              </a:rPr>
              <a:t>në </a:t>
            </a:r>
            <a:r>
              <a:rPr lang="en-GB" sz="1600" b="1" dirty="0">
                <a:solidFill>
                  <a:srgbClr val="595959"/>
                </a:solidFill>
                <a:latin typeface="Arial"/>
              </a:rPr>
              <a:t>kohën e duhur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1991545" y="3212976"/>
            <a:ext cx="8295569" cy="0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5400000">
            <a:off x="7104112" y="2201324"/>
            <a:ext cx="504056" cy="269231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95959"/>
              </a:solidFill>
              <a:latin typeface="Arial"/>
            </a:endParaRP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991544" y="4273004"/>
            <a:ext cx="4824536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595959"/>
                </a:solidFill>
                <a:latin typeface="Arial"/>
              </a:rPr>
              <a:t>Shkëmbimi i detajeve rreth funksionimit të SV-së me Komitetin e OBT-së</a:t>
            </a:r>
            <a:endParaRPr lang="sq-AL" sz="1600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7568" y="5828231"/>
            <a:ext cx="3738180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595959"/>
                </a:solidFill>
                <a:latin typeface="Arial"/>
              </a:rPr>
              <a:t>1. "Përveç rrethanave urgjente dhe përjashtimeve të tjera të kufizuara të bëra publike"</a:t>
            </a:r>
            <a:endParaRPr lang="sq-AL" sz="1000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7752184" y="2052677"/>
            <a:ext cx="2870096" cy="636073"/>
          </a:xfrm>
          <a:prstGeom prst="rect">
            <a:avLst/>
          </a:prstGeom>
        </p:spPr>
        <p:txBody>
          <a:bodyPr lIns="0" rIns="0" anchor="ctr">
            <a:no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6A7E9"/>
                </a:solidFill>
                <a:latin typeface="Arial"/>
              </a:rPr>
              <a:t>“Do të përpiqen të”</a:t>
            </a:r>
            <a:endParaRPr lang="sq-AL" sz="1600" b="1" dirty="0">
              <a:solidFill>
                <a:srgbClr val="595959"/>
              </a:solidFill>
              <a:latin typeface="Arial"/>
            </a:endParaRPr>
          </a:p>
          <a:p>
            <a:pPr algn="ctr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595959"/>
                </a:solidFill>
                <a:latin typeface="Arial"/>
              </a:rPr>
              <a:t>zbatimi nuk është i detyrueshëm, por është e detyrueshme që të bëhen përpjekje për zbatimin e masës</a:t>
            </a: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1991544" y="3364599"/>
            <a:ext cx="4824536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595959"/>
                </a:solidFill>
                <a:latin typeface="Arial"/>
              </a:rPr>
              <a:t>Agjencitë kufitare nuk mund të kërkojnë të dhëna/dokumente të </a:t>
            </a:r>
            <a:r>
              <a:rPr lang="en-GB" sz="1600" b="1" dirty="0">
                <a:solidFill>
                  <a:srgbClr val="595959"/>
                </a:solidFill>
                <a:latin typeface="Arial"/>
              </a:rPr>
              <a:t>dorëzuara tashmë nëpërmjet SV-së</a:t>
            </a:r>
          </a:p>
        </p:txBody>
      </p:sp>
      <p:sp>
        <p:nvSpPr>
          <p:cNvPr id="33" name="Isosceles Triangle 32"/>
          <p:cNvSpPr/>
          <p:nvPr/>
        </p:nvSpPr>
        <p:spPr>
          <a:xfrm rot="5400000">
            <a:off x="7104112" y="3836186"/>
            <a:ext cx="504056" cy="269231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95959"/>
              </a:solidFill>
              <a:latin typeface="Arial"/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7752185" y="3478342"/>
            <a:ext cx="2625791" cy="802036"/>
          </a:xfrm>
          <a:prstGeom prst="rect">
            <a:avLst/>
          </a:prstGeom>
        </p:spPr>
        <p:txBody>
          <a:bodyPr lIns="0" rIns="0" anchor="ctr">
            <a:no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6A7E9"/>
                </a:solidFill>
                <a:latin typeface="Arial"/>
              </a:rPr>
              <a:t>“Duhet”</a:t>
            </a:r>
            <a:endParaRPr lang="sq-AL" sz="1600" b="1" dirty="0">
              <a:solidFill>
                <a:srgbClr val="595959"/>
              </a:solidFill>
              <a:latin typeface="Arial"/>
            </a:endParaRPr>
          </a:p>
          <a:p>
            <a:pPr algn="ctr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595959"/>
                </a:solidFill>
                <a:latin typeface="Arial"/>
              </a:rPr>
              <a:t>Duhet të zbatohet sipas përshkrimit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991545" y="4065022"/>
            <a:ext cx="4812399" cy="0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991545" y="4725144"/>
            <a:ext cx="8295569" cy="0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/>
          </p:cNvSpPr>
          <p:nvPr/>
        </p:nvSpPr>
        <p:spPr>
          <a:xfrm>
            <a:off x="1991544" y="5167549"/>
            <a:ext cx="4824536" cy="2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595959"/>
                </a:solidFill>
                <a:latin typeface="Arial"/>
              </a:rPr>
              <a:t>Përdorimi i </a:t>
            </a:r>
            <a:r>
              <a:rPr lang="en-GB" sz="1600" b="1" dirty="0">
                <a:solidFill>
                  <a:srgbClr val="595959"/>
                </a:solidFill>
                <a:latin typeface="Arial"/>
              </a:rPr>
              <a:t>teknologjisë së informacionit </a:t>
            </a:r>
            <a:r>
              <a:rPr lang="en-GB" sz="1600" dirty="0">
                <a:solidFill>
                  <a:srgbClr val="595959"/>
                </a:solidFill>
                <a:latin typeface="Arial"/>
              </a:rPr>
              <a:t>për mbështetjen e SV-së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7752184" y="4837773"/>
            <a:ext cx="2736305" cy="14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6A7E9"/>
                </a:solidFill>
                <a:latin typeface="Arial"/>
              </a:rPr>
              <a:t>"Për aq sa është e mundur"</a:t>
            </a:r>
            <a:endParaRPr lang="sq-AL" sz="1600" b="1" dirty="0">
              <a:solidFill>
                <a:srgbClr val="595959"/>
              </a:solidFill>
              <a:latin typeface="Arial"/>
            </a:endParaRPr>
          </a:p>
          <a:p>
            <a:pPr algn="ctr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595959"/>
                </a:solidFill>
                <a:latin typeface="Arial"/>
              </a:rPr>
              <a:t>do të ndërmerren të gjitha hapat e mundur për zbatimin</a:t>
            </a:r>
            <a:endParaRPr lang="sq-AL" sz="1600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40" name="Isosceles Triangle 39"/>
          <p:cNvSpPr/>
          <p:nvPr/>
        </p:nvSpPr>
        <p:spPr>
          <a:xfrm rot="5400000">
            <a:off x="7104112" y="5451120"/>
            <a:ext cx="504056" cy="269231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95959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4" grpId="0"/>
      <p:bldP spid="30" grpId="0"/>
      <p:bldP spid="31" grpId="0"/>
      <p:bldP spid="32" grpId="0"/>
      <p:bldP spid="33" grpId="0" animBg="1"/>
      <p:bldP spid="34" grpId="0"/>
      <p:bldP spid="39" grpId="0"/>
      <p:bldP spid="7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231" y="527475"/>
            <a:ext cx="8452846" cy="552471"/>
          </a:xfrm>
        </p:spPr>
        <p:txBody>
          <a:bodyPr/>
          <a:lstStyle/>
          <a:p>
            <a:r>
              <a:rPr dirty="0" smtClean="0"/>
              <a:t>Neni. 10.4 – Sporteli i vetëm</a:t>
            </a:r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>
                <a:solidFill>
                  <a:srgbClr val="595959">
                    <a:tint val="75000"/>
                  </a:srgbClr>
                </a:solidFill>
                <a:latin typeface="Arial"/>
              </a:rPr>
              <a:pPr/>
              <a:t>12</a:t>
            </a:fld>
            <a:endParaRPr lang="sq-AL" dirty="0">
              <a:solidFill>
                <a:srgbClr val="595959">
                  <a:tint val="75000"/>
                </a:srgbClr>
              </a:solidFill>
              <a:latin typeface="Arial"/>
            </a:endParaRPr>
          </a:p>
        </p:txBody>
      </p:sp>
      <p:sp>
        <p:nvSpPr>
          <p:cNvPr id="39" name="TextBox 38"/>
          <p:cNvSpPr txBox="1">
            <a:spLocks/>
          </p:cNvSpPr>
          <p:nvPr/>
        </p:nvSpPr>
        <p:spPr>
          <a:xfrm>
            <a:off x="3684482" y="1395933"/>
            <a:ext cx="7455958" cy="13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fr-FR" sz="1500" dirty="0">
                <a:solidFill>
                  <a:srgbClr val="595959"/>
                </a:solidFill>
                <a:latin typeface="Arial"/>
              </a:rPr>
              <a:t>Jo medoemos SV </a:t>
            </a:r>
            <a:r>
              <a:rPr lang="en-US" altLang="fr-FR" sz="1500" b="1" dirty="0">
                <a:solidFill>
                  <a:srgbClr val="595959"/>
                </a:solidFill>
                <a:latin typeface="Arial"/>
              </a:rPr>
              <a:t>elektronik</a:t>
            </a:r>
          </a:p>
          <a:p>
            <a:r>
              <a:rPr lang="en-US" altLang="fr-FR" sz="1500" dirty="0">
                <a:solidFill>
                  <a:srgbClr val="595959"/>
                </a:solidFill>
                <a:latin typeface="Arial"/>
              </a:rPr>
              <a:t>Nuk ka kërkesa për </a:t>
            </a:r>
            <a:r>
              <a:rPr lang="en-US" altLang="fr-FR" sz="1500" b="1" dirty="0">
                <a:solidFill>
                  <a:srgbClr val="595959"/>
                </a:solidFill>
                <a:latin typeface="Arial"/>
              </a:rPr>
              <a:t>kalimin e menjëhershëm</a:t>
            </a:r>
            <a:r>
              <a:rPr lang="en-US" altLang="fr-FR" sz="1500" dirty="0">
                <a:solidFill>
                  <a:srgbClr val="595959"/>
                </a:solidFill>
                <a:latin typeface="Arial"/>
              </a:rPr>
              <a:t> të </a:t>
            </a:r>
            <a:r>
              <a:rPr lang="en-US" altLang="fr-FR" sz="1500" b="1" dirty="0">
                <a:solidFill>
                  <a:srgbClr val="595959"/>
                </a:solidFill>
                <a:latin typeface="Arial"/>
              </a:rPr>
              <a:t>të gjitha procedurave</a:t>
            </a:r>
            <a:r>
              <a:rPr lang="en-US" altLang="fr-FR" sz="1500" dirty="0">
                <a:solidFill>
                  <a:srgbClr val="595959"/>
                </a:solidFill>
                <a:latin typeface="Arial"/>
              </a:rPr>
              <a:t> dhe </a:t>
            </a:r>
            <a:r>
              <a:rPr lang="en-US" altLang="fr-FR" sz="1500" b="1" dirty="0">
                <a:solidFill>
                  <a:srgbClr val="595959"/>
                </a:solidFill>
                <a:latin typeface="Arial"/>
              </a:rPr>
              <a:t>agjencive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1500" dirty="0">
                <a:solidFill>
                  <a:srgbClr val="595959"/>
                </a:solidFill>
                <a:latin typeface="Arial"/>
              </a:rPr>
              <a:t>Vendet mund t'i zhvillojnë në mënyrë progresive sportelet e vetme të tyre</a:t>
            </a:r>
          </a:p>
          <a:p>
            <a:r>
              <a:rPr lang="en-US" altLang="fr-FR" sz="1500" dirty="0">
                <a:solidFill>
                  <a:srgbClr val="595959"/>
                </a:solidFill>
                <a:latin typeface="Arial"/>
              </a:rPr>
              <a:t>Përdorimi i </a:t>
            </a:r>
            <a:r>
              <a:rPr lang="en-US" altLang="fr-FR" sz="1500" b="1" dirty="0">
                <a:solidFill>
                  <a:srgbClr val="595959"/>
                </a:solidFill>
                <a:latin typeface="Arial"/>
              </a:rPr>
              <a:t>standardeve ndërkombëtare </a:t>
            </a:r>
            <a:r>
              <a:rPr lang="en-US" altLang="fr-FR" sz="1500" dirty="0">
                <a:solidFill>
                  <a:srgbClr val="595959"/>
                </a:solidFill>
                <a:latin typeface="Arial"/>
              </a:rPr>
              <a:t>përkatëse nuk është i detyrueshëm, si një bazë për skemat e SV-ve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855758" y="2956611"/>
            <a:ext cx="8503020" cy="0"/>
          </a:xfrm>
          <a:prstGeom prst="line">
            <a:avLst/>
          </a:prstGeom>
          <a:ln w="19050">
            <a:solidFill>
              <a:schemeClr val="bg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/>
          </p:cNvSpPr>
          <p:nvPr/>
        </p:nvSpPr>
        <p:spPr>
          <a:xfrm>
            <a:off x="1761484" y="1395934"/>
            <a:ext cx="1368152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rgbClr val="36A7E9"/>
                </a:solidFill>
                <a:latin typeface="Arial"/>
              </a:rPr>
              <a:t>Çfarë nuk mbulohet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3365707" y="1395934"/>
            <a:ext cx="0" cy="13849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/>
          </p:cNvSpPr>
          <p:nvPr/>
        </p:nvSpPr>
        <p:spPr>
          <a:xfrm>
            <a:off x="1595605" y="4172905"/>
            <a:ext cx="1699910" cy="1122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rgbClr val="36A7E9"/>
                </a:solidFill>
                <a:latin typeface="Arial"/>
              </a:rPr>
              <a:t>Lista e kontrollit lidhur me zbatimin</a:t>
            </a:r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3365707" y="3156984"/>
            <a:ext cx="0" cy="31547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634412" y="3050304"/>
            <a:ext cx="7506028" cy="32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500" dirty="0">
                <a:solidFill>
                  <a:srgbClr val="595959"/>
                </a:solidFill>
                <a:latin typeface="Arial"/>
              </a:rPr>
              <a:t>Janë bërë </a:t>
            </a:r>
            <a:r>
              <a:rPr lang="en-US" sz="1500" b="1" dirty="0">
                <a:solidFill>
                  <a:srgbClr val="595959"/>
                </a:solidFill>
                <a:latin typeface="Arial"/>
              </a:rPr>
              <a:t>përpjekje të konsiderueshme për krijimin e </a:t>
            </a:r>
            <a:r>
              <a:rPr lang="en-US" sz="1500" dirty="0">
                <a:solidFill>
                  <a:srgbClr val="595959"/>
                </a:solidFill>
                <a:latin typeface="Arial"/>
              </a:rPr>
              <a:t>një pike të vetme hyrëse në mënyrë që tregtarët t'i dorëzojnë vetëm një herë dokumentet/të dhënat dhe, pas kësaj, t'i marrin përgjigjet nga të gjitha agjencitë në SV</a:t>
            </a:r>
          </a:p>
          <a:p>
            <a:pPr>
              <a:spcAft>
                <a:spcPts val="1200"/>
              </a:spcAft>
            </a:pPr>
            <a:r>
              <a:rPr lang="en-US" sz="1500" dirty="0">
                <a:solidFill>
                  <a:srgbClr val="595959"/>
                </a:solidFill>
                <a:latin typeface="Arial"/>
              </a:rPr>
              <a:t>Është krijuar një </a:t>
            </a:r>
            <a:r>
              <a:rPr lang="en-US" sz="1500" b="1" dirty="0">
                <a:solidFill>
                  <a:srgbClr val="595959"/>
                </a:solidFill>
                <a:latin typeface="Arial"/>
              </a:rPr>
              <a:t>plan zyrtar dhe konkret </a:t>
            </a:r>
            <a:r>
              <a:rPr lang="en-US" sz="1500" dirty="0">
                <a:solidFill>
                  <a:srgbClr val="595959"/>
                </a:solidFill>
                <a:latin typeface="Arial"/>
              </a:rPr>
              <a:t>për </a:t>
            </a:r>
            <a:r>
              <a:rPr lang="en-US" sz="1500" b="1" dirty="0">
                <a:solidFill>
                  <a:srgbClr val="595959"/>
                </a:solidFill>
                <a:latin typeface="Arial"/>
              </a:rPr>
              <a:t>integrimin e vazhdueshëm</a:t>
            </a:r>
            <a:r>
              <a:rPr lang="en-US" sz="1500" dirty="0">
                <a:solidFill>
                  <a:srgbClr val="595959"/>
                </a:solidFill>
                <a:latin typeface="Arial"/>
              </a:rPr>
              <a:t> të pjesëmarrjes së të gjitha agjencive të përshtatshme në sistemin kombëtar të sportelit të vetëm (nëse nuk është realizuar tashmë)</a:t>
            </a:r>
          </a:p>
          <a:p>
            <a:pPr>
              <a:spcAft>
                <a:spcPts val="1200"/>
              </a:spcAft>
            </a:pPr>
            <a:r>
              <a:rPr lang="en-US" sz="1500" dirty="0">
                <a:solidFill>
                  <a:srgbClr val="595959"/>
                </a:solidFill>
                <a:latin typeface="Arial"/>
              </a:rPr>
              <a:t>Detajet e funksionimit të SV-ve i </a:t>
            </a:r>
            <a:r>
              <a:rPr lang="en-US" sz="1500" b="1" dirty="0">
                <a:solidFill>
                  <a:srgbClr val="595959"/>
                </a:solidFill>
                <a:latin typeface="Arial"/>
              </a:rPr>
              <a:t>njoftohen</a:t>
            </a:r>
            <a:r>
              <a:rPr lang="en-US" sz="1500" dirty="0">
                <a:solidFill>
                  <a:srgbClr val="595959"/>
                </a:solidFill>
                <a:latin typeface="Arial"/>
              </a:rPr>
              <a:t> Komitetit të OBT-së për lehtësimin e tregtisë</a:t>
            </a:r>
          </a:p>
          <a:p>
            <a:pPr>
              <a:spcAft>
                <a:spcPts val="1200"/>
              </a:spcAft>
            </a:pPr>
            <a:r>
              <a:rPr lang="en-US" sz="1500" dirty="0">
                <a:solidFill>
                  <a:srgbClr val="595959"/>
                </a:solidFill>
                <a:latin typeface="Arial"/>
              </a:rPr>
              <a:t>Në mbështetje të sportelit të vetëm kombëtar përdoret, </a:t>
            </a:r>
            <a:r>
              <a:rPr lang="en-US" sz="1500" b="1" dirty="0">
                <a:solidFill>
                  <a:srgbClr val="595959"/>
                </a:solidFill>
                <a:latin typeface="Arial"/>
              </a:rPr>
              <a:t>aq sa është e mundur, </a:t>
            </a:r>
            <a:r>
              <a:rPr lang="en-US" sz="1500" dirty="0">
                <a:solidFill>
                  <a:srgbClr val="595959"/>
                </a:solidFill>
                <a:latin typeface="Arial"/>
              </a:rPr>
              <a:t>teknologjia e informacionit</a:t>
            </a:r>
          </a:p>
          <a:p>
            <a:r>
              <a:rPr lang="en-US" sz="1500" b="1" dirty="0">
                <a:solidFill>
                  <a:srgbClr val="595959"/>
                </a:solidFill>
                <a:latin typeface="Arial"/>
              </a:rPr>
              <a:t>Për të kërkuar sërish çfarëdo dokumenti, janë formuluar dhe janë bërë publike </a:t>
            </a:r>
            <a:r>
              <a:rPr lang="en-US" sz="1500" dirty="0">
                <a:solidFill>
                  <a:srgbClr val="595959"/>
                </a:solidFill>
                <a:latin typeface="Arial"/>
              </a:rPr>
              <a:t>"Përjashtime për shkak të rrethanave urgjente dhe</a:t>
            </a:r>
            <a:r>
              <a:rPr dirty="0" smtClean="0"/>
              <a:t> </a:t>
            </a:r>
            <a:r>
              <a:rPr lang="en-US" sz="1500" dirty="0">
                <a:solidFill>
                  <a:srgbClr val="595959"/>
                </a:solidFill>
                <a:latin typeface="Arial"/>
              </a:rPr>
              <a:t>përjashtime të tjera të kufizuara"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11840" y="6104467"/>
            <a:ext cx="1280160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Shembull i zbatimit të SV-së në një shtet</a:t>
            </a:r>
            <a:endParaRPr lang="sq-AL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 smtClean="0"/>
              <a:t>Benin</a:t>
            </a:r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34750" y="0"/>
            <a:ext cx="857250" cy="365125"/>
          </a:xfrm>
        </p:spPr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13</a:t>
            </a:fld>
            <a:endParaRPr lang="sq-AL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2639615" y="36393"/>
            <a:ext cx="7416824" cy="193321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LAROUC~1\AppData\Local\Temp\notesFFF692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6632"/>
            <a:ext cx="1080120" cy="132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665" y="116632"/>
            <a:ext cx="1063830" cy="13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39616" y="4561893"/>
            <a:ext cx="7416823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289435" y="857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Oval 9"/>
          <p:cNvSpPr/>
          <p:nvPr/>
        </p:nvSpPr>
        <p:spPr>
          <a:xfrm>
            <a:off x="3575721" y="4077072"/>
            <a:ext cx="760133" cy="759284"/>
          </a:xfrm>
          <a:prstGeom prst="ellipse">
            <a:avLst/>
          </a:prstGeom>
          <a:blipFill>
            <a:blip r:embed="rId9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7" y="779070"/>
            <a:ext cx="1296144" cy="864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5998" y="4603414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200" dirty="0"/>
              <a:t>Burimi: Banka Botërore, "Të bërit biznes"</a:t>
            </a:r>
            <a:endParaRPr lang="sq-AL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AROUC~1\AppData\Local\Temp\notesFFF692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6632"/>
            <a:ext cx="1080120" cy="132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665" y="116632"/>
            <a:ext cx="1063830" cy="13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36160" y="3861048"/>
            <a:ext cx="22076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3"/>
                </a:solidFill>
              </a:rPr>
              <a:t>http://guocebenin.bj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04664"/>
            <a:ext cx="7158744" cy="3152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102602"/>
            <a:ext cx="4117400" cy="35376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88900" y="54452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http://www.fraternitebj.info/societe/article/lancement-du-guichet-unique-le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2639615" y="36393"/>
            <a:ext cx="7416824" cy="193321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LAROUC~1\AppData\Local\Temp\notesFFF692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6632"/>
            <a:ext cx="1080120" cy="132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665" y="116632"/>
            <a:ext cx="1063830" cy="13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39616" y="4561893"/>
            <a:ext cx="7416823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5918831"/>
              </p:ext>
            </p:extLst>
          </p:nvPr>
        </p:nvGraphicFramePr>
        <p:xfrm>
          <a:off x="3289435" y="857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Oval 9"/>
          <p:cNvSpPr/>
          <p:nvPr/>
        </p:nvSpPr>
        <p:spPr>
          <a:xfrm>
            <a:off x="3575721" y="4077072"/>
            <a:ext cx="760133" cy="759284"/>
          </a:xfrm>
          <a:prstGeom prst="ellipse">
            <a:avLst/>
          </a:prstGeom>
          <a:blipFill>
            <a:blip r:embed="rId9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7" y="779070"/>
            <a:ext cx="1296144" cy="864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5998" y="4603414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200" dirty="0"/>
              <a:t>Burimi: </a:t>
            </a:r>
            <a:r>
              <a:rPr dirty="0" smtClean="0"/>
              <a:t> </a:t>
            </a:r>
            <a:r>
              <a:rPr lang="en-US" sz="1200" dirty="0"/>
              <a:t>Aboudou</a:t>
            </a:r>
            <a:r>
              <a:rPr dirty="0" smtClean="0"/>
              <a:t> </a:t>
            </a:r>
            <a:r>
              <a:rPr lang="en-US" sz="1200" dirty="0"/>
              <a:t>Raouf</a:t>
            </a:r>
            <a:r>
              <a:rPr dirty="0" smtClean="0"/>
              <a:t> </a:t>
            </a:r>
            <a:r>
              <a:rPr lang="en-US" sz="1200" dirty="0"/>
              <a:t>Malehossou, 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AROUC~1\AppData\Local\Temp\notesFFF692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6632"/>
            <a:ext cx="1080120" cy="132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665" y="116632"/>
            <a:ext cx="1063830" cy="13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56" y="1530829"/>
            <a:ext cx="8526066" cy="4896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696" y="710499"/>
            <a:ext cx="714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Benini si një nga 10 vendet reformuese më të mira në botë në DB2015 dhe DB2016</a:t>
            </a:r>
            <a:endParaRPr lang="sq-A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2" y="1120385"/>
            <a:ext cx="10489067" cy="5386135"/>
          </a:xfrm>
          <a:prstGeom prst="rect">
            <a:avLst/>
          </a:prstGeom>
          <a:noFill/>
          <a:effectLst>
            <a:glow rad="1117600">
              <a:schemeClr val="bg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711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746" y="504750"/>
            <a:ext cx="7179758" cy="548640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Anëtarët dhe vëzhguesit e OBT-së</a:t>
            </a:r>
            <a:endParaRPr lang="sq-AL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sq-AL" dirty="0"/>
          </a:p>
        </p:txBody>
      </p:sp>
      <p:sp>
        <p:nvSpPr>
          <p:cNvPr id="6" name="Rectangle 5"/>
          <p:cNvSpPr/>
          <p:nvPr/>
        </p:nvSpPr>
        <p:spPr>
          <a:xfrm>
            <a:off x="4479532" y="4957853"/>
            <a:ext cx="3659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smtClean="0"/>
              <a:t>162 anëtarë, duke përfshirë </a:t>
            </a:r>
            <a:r>
              <a:rPr lang="en-US" b="1" dirty="0" smtClean="0">
                <a:solidFill>
                  <a:schemeClr val="accent2"/>
                </a:solidFill>
              </a:rPr>
              <a:t>Shqipërinë </a:t>
            </a:r>
            <a:endParaRPr lang="sq-AL" b="1" dirty="0">
              <a:solidFill>
                <a:schemeClr val="accent2"/>
              </a:solidFill>
            </a:endParaRPr>
          </a:p>
          <a:p>
            <a:endParaRPr lang="sq-A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665" y="116632"/>
            <a:ext cx="1063830" cy="13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/>
              <a:t>Afati i negociatave për lehtësimin e tregtisë</a:t>
            </a:r>
            <a:r>
              <a:t/>
            </a:r>
            <a:br/>
            <a:endParaRPr lang="sq-AL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>
                <a:solidFill>
                  <a:srgbClr val="595959">
                    <a:tint val="75000"/>
                  </a:srgbClr>
                </a:solidFill>
                <a:latin typeface="Arial"/>
              </a:rPr>
              <a:pPr/>
              <a:t>3</a:t>
            </a:fld>
            <a:endParaRPr lang="sq-AL" dirty="0">
              <a:solidFill>
                <a:srgbClr val="595959">
                  <a:tint val="75000"/>
                </a:srgbClr>
              </a:solidFill>
              <a:latin typeface="Arial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881158" y="3650664"/>
            <a:ext cx="8247290" cy="0"/>
          </a:xfrm>
          <a:prstGeom prst="straightConnector1">
            <a:avLst/>
          </a:prstGeom>
          <a:ln w="4762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58241" y="5048916"/>
            <a:ext cx="17696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CH" altLang="en-US" sz="1800" dirty="0">
                <a:solidFill>
                  <a:srgbClr val="595959"/>
                </a:solidFill>
                <a:latin typeface="Tahoma" pitchFamily="34" charset="0"/>
              </a:rPr>
              <a:t>Konferenca e 1</a:t>
            </a:r>
            <a:r>
              <a:rPr lang="fr-CH" altLang="en-US" sz="1800" baseline="30000" dirty="0">
                <a:solidFill>
                  <a:srgbClr val="595959"/>
                </a:solidFill>
                <a:latin typeface="Tahoma" pitchFamily="34" charset="0"/>
              </a:rPr>
              <a:t>rë</a:t>
            </a:r>
            <a:r>
              <a:rPr lang="fr-CH" altLang="en-US" sz="1800" dirty="0">
                <a:solidFill>
                  <a:srgbClr val="595959"/>
                </a:solidFill>
                <a:latin typeface="Tahoma" pitchFamily="34" charset="0"/>
              </a:rPr>
              <a:t> ministeriale e OBT-së</a:t>
            </a:r>
            <a:endParaRPr lang="sq-AL" altLang="en-US" sz="1800" dirty="0">
              <a:solidFill>
                <a:srgbClr val="595959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03513" y="3146608"/>
            <a:ext cx="7921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CH" altLang="en-US" sz="2000" dirty="0">
                <a:solidFill>
                  <a:srgbClr val="595959"/>
                </a:solidFill>
                <a:latin typeface="Tahoma" pitchFamily="34" charset="0"/>
              </a:rPr>
              <a:t>1996</a:t>
            </a:r>
            <a:endParaRPr lang="sq-AL" altLang="en-US" sz="2000" dirty="0">
              <a:solidFill>
                <a:srgbClr val="595959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631505" y="1687436"/>
            <a:ext cx="1368425" cy="646331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CH" altLang="en-US" sz="1800" dirty="0">
                <a:solidFill>
                  <a:srgbClr val="36A7E9"/>
                </a:solidFill>
                <a:latin typeface="Tahoma" pitchFamily="34" charset="0"/>
              </a:rPr>
              <a:t>Çështjet e Singaporit</a:t>
            </a:r>
            <a:endParaRPr lang="sq-AL" altLang="en-US" sz="1800" dirty="0">
              <a:solidFill>
                <a:srgbClr val="36A7E9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503713" y="3145784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CH" altLang="en-US" sz="2000" dirty="0">
                <a:solidFill>
                  <a:srgbClr val="595959"/>
                </a:solidFill>
                <a:latin typeface="Tahoma" pitchFamily="34" charset="0"/>
              </a:rPr>
              <a:t>2001</a:t>
            </a:r>
            <a:endParaRPr lang="sq-AL" altLang="en-US" sz="2000" dirty="0">
              <a:solidFill>
                <a:srgbClr val="595959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367809" y="3145784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CH" altLang="en-US" sz="2000" dirty="0">
                <a:solidFill>
                  <a:srgbClr val="595959"/>
                </a:solidFill>
                <a:latin typeface="Tahoma" pitchFamily="34" charset="0"/>
              </a:rPr>
              <a:t>2003</a:t>
            </a:r>
            <a:endParaRPr lang="sq-AL" altLang="en-US" sz="2000" dirty="0">
              <a:solidFill>
                <a:srgbClr val="595959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015881" y="3145784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CH" altLang="en-US" sz="2000" dirty="0">
                <a:solidFill>
                  <a:srgbClr val="595959"/>
                </a:solidFill>
                <a:latin typeface="Tahoma" pitchFamily="34" charset="0"/>
              </a:rPr>
              <a:t>2004</a:t>
            </a:r>
            <a:endParaRPr lang="sq-AL" altLang="en-US" sz="2000" dirty="0">
              <a:solidFill>
                <a:srgbClr val="595959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824193" y="3146608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CH" altLang="en-US" sz="2000" dirty="0">
                <a:solidFill>
                  <a:srgbClr val="595959"/>
                </a:solidFill>
                <a:latin typeface="Tahoma" pitchFamily="34" charset="0"/>
              </a:rPr>
              <a:t>2013</a:t>
            </a:r>
            <a:endParaRPr lang="sq-AL" altLang="en-US" sz="2000" dirty="0">
              <a:solidFill>
                <a:srgbClr val="595959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Picture 8" descr="cancunlogo_85px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08" y="5097882"/>
            <a:ext cx="968926" cy="923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92" y="4396507"/>
            <a:ext cx="10795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09" y="4396506"/>
            <a:ext cx="968926" cy="923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ja e Konferencës së 4-t ministeriale të mbajtur në Doha, Kat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4396506"/>
            <a:ext cx="968926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>
            <a:off x="2135561" y="3650664"/>
            <a:ext cx="1" cy="139825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35760" y="3650664"/>
            <a:ext cx="0" cy="74584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99856" y="3650664"/>
            <a:ext cx="0" cy="139817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47928" y="3650664"/>
            <a:ext cx="0" cy="74584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Kliko &#10;për portëkalimin e Axhendës për Zhvillim të Doha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654408"/>
            <a:ext cx="502828" cy="7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799584" y="1690680"/>
            <a:ext cx="1368425" cy="646331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CH" altLang="en-US" sz="1800" dirty="0">
                <a:solidFill>
                  <a:srgbClr val="36A7E9"/>
                </a:solidFill>
                <a:latin typeface="Tahoma" pitchFamily="34" charset="0"/>
              </a:rPr>
              <a:t>Paketa e korrikut</a:t>
            </a:r>
            <a:endParaRPr lang="sq-AL" altLang="en-US" sz="1800" dirty="0">
              <a:solidFill>
                <a:srgbClr val="36A7E9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140278" y="1575264"/>
            <a:ext cx="2340099" cy="1041311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GB" altLang="en-US" sz="1800" b="1" dirty="0">
                <a:solidFill>
                  <a:srgbClr val="36A7E9"/>
                </a:solidFill>
              </a:rPr>
              <a:t>Deklarata</a:t>
            </a:r>
          </a:p>
          <a:p>
            <a:pPr>
              <a:lnSpc>
                <a:spcPts val="1400"/>
              </a:lnSpc>
            </a:pPr>
            <a:r>
              <a:rPr lang="en-GB" altLang="en-US" sz="1800" b="1" dirty="0">
                <a:solidFill>
                  <a:srgbClr val="36A7E9"/>
                </a:solidFill>
              </a:rPr>
              <a:t>e Balit</a:t>
            </a:r>
          </a:p>
          <a:p>
            <a:pPr>
              <a:lnSpc>
                <a:spcPts val="1400"/>
              </a:lnSpc>
            </a:pPr>
            <a:r>
              <a:rPr lang="en-GB" altLang="en-US" sz="1200" b="1" dirty="0">
                <a:solidFill>
                  <a:srgbClr val="36A7E9"/>
                </a:solidFill>
              </a:rPr>
              <a:t>mbi marrëveshjen për lehtësimin e tregtisë (TFA)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1991544" y="2578634"/>
            <a:ext cx="288032" cy="490326"/>
          </a:xfrm>
          <a:prstGeom prst="down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791744" y="2578634"/>
            <a:ext cx="288032" cy="490326"/>
          </a:xfrm>
          <a:prstGeom prst="down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5303912" y="2578634"/>
            <a:ext cx="288032" cy="490326"/>
          </a:xfrm>
          <a:prstGeom prst="down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8112224" y="2578634"/>
            <a:ext cx="288032" cy="490326"/>
          </a:xfrm>
          <a:prstGeom prst="down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47" name="Freeform 502"/>
          <p:cNvSpPr>
            <a:spLocks noEditPoints="1"/>
          </p:cNvSpPr>
          <p:nvPr/>
        </p:nvSpPr>
        <p:spPr bwMode="auto">
          <a:xfrm>
            <a:off x="4799857" y="1494021"/>
            <a:ext cx="1250869" cy="95655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48" name="Freeform 502"/>
          <p:cNvSpPr>
            <a:spLocks noEditPoints="1"/>
          </p:cNvSpPr>
          <p:nvPr/>
        </p:nvSpPr>
        <p:spPr bwMode="auto">
          <a:xfrm>
            <a:off x="7004289" y="1285232"/>
            <a:ext cx="2628329" cy="148084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595959"/>
              </a:solidFill>
              <a:latin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256240" y="3650664"/>
            <a:ext cx="0" cy="74584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8616281" y="3140968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CH" altLang="en-US" sz="2000" dirty="0">
                <a:solidFill>
                  <a:srgbClr val="595959"/>
                </a:solidFill>
                <a:latin typeface="Tahoma" pitchFamily="34" charset="0"/>
              </a:rPr>
              <a:t>2014</a:t>
            </a:r>
            <a:endParaRPr lang="sq-AL" altLang="en-US" sz="2000" dirty="0">
              <a:solidFill>
                <a:srgbClr val="595959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048328" y="3645024"/>
            <a:ext cx="0" cy="165618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616008" y="5301208"/>
            <a:ext cx="165653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500" dirty="0">
                <a:solidFill>
                  <a:srgbClr val="595959"/>
                </a:solidFill>
                <a:latin typeface="Tahoma" pitchFamily="34" charset="0"/>
              </a:rPr>
              <a:t>Pranimi i protokollit të amendamentit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8976321" y="3717032"/>
            <a:ext cx="16199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595959"/>
                </a:solidFill>
                <a:latin typeface="Tahoma" pitchFamily="34" charset="0"/>
              </a:rPr>
              <a:t>Procesi i ratifikimit dhe njoftimi i masave "A"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9480377" y="3140968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CH" altLang="en-US" sz="2000" dirty="0">
                <a:solidFill>
                  <a:srgbClr val="595959"/>
                </a:solidFill>
                <a:latin typeface="Tahoma" pitchFamily="34" charset="0"/>
              </a:rPr>
              <a:t>2015</a:t>
            </a:r>
            <a:endParaRPr lang="sq-AL" altLang="en-US" sz="2000" dirty="0">
              <a:solidFill>
                <a:srgbClr val="595959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527475"/>
            <a:ext cx="8928992" cy="552471"/>
          </a:xfrm>
        </p:spPr>
        <p:txBody>
          <a:bodyPr/>
          <a:lstStyle/>
          <a:p>
            <a:r>
              <a:rPr dirty="0" smtClean="0"/>
              <a:t>Hapi aktual: procesi i ratifikimit dhe njoftimi</a:t>
            </a:r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>
                <a:solidFill>
                  <a:srgbClr val="595959">
                    <a:tint val="75000"/>
                  </a:srgbClr>
                </a:solidFill>
                <a:latin typeface="Arial"/>
              </a:rPr>
              <a:pPr/>
              <a:t>4</a:t>
            </a:fld>
            <a:endParaRPr lang="sq-AL" dirty="0">
              <a:solidFill>
                <a:srgbClr val="595959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11624" y="1268760"/>
            <a:ext cx="7787208" cy="4657704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GB" sz="2400" dirty="0"/>
              <a:t>Protokolli i amendamentit i hartuar nga TFPC u miratua nga Këshilli i Përgjithshëm </a:t>
            </a:r>
            <a:r>
              <a:rPr lang="en-GB" sz="2400" dirty="0">
                <a:solidFill>
                  <a:schemeClr val="bg1"/>
                </a:solidFill>
              </a:rPr>
              <a:t>më </a:t>
            </a:r>
            <a:r>
              <a:rPr lang="en-GB" sz="2400" b="1" dirty="0">
                <a:solidFill>
                  <a:schemeClr val="bg1"/>
                </a:solidFill>
              </a:rPr>
              <a:t>27 nëntor 2014</a:t>
            </a:r>
          </a:p>
          <a:p>
            <a:pPr>
              <a:spcAft>
                <a:spcPts val="2400"/>
              </a:spcAft>
            </a:pPr>
            <a:r>
              <a:rPr lang="en-GB" sz="2400" dirty="0">
                <a:solidFill>
                  <a:schemeClr val="bg1"/>
                </a:solidFill>
              </a:rPr>
              <a:t>Marrëveshja do të hyjë në fuqi pasi të ratifikohet nga </a:t>
            </a:r>
            <a:r>
              <a:rPr lang="en-GB" sz="2400" b="1" dirty="0">
                <a:solidFill>
                  <a:schemeClr val="bg1"/>
                </a:solidFill>
              </a:rPr>
              <a:t>2/3 e anëtarëve të OBT-së</a:t>
            </a:r>
            <a:r>
              <a:rPr lang="en-GB" sz="2400" dirty="0">
                <a:solidFill>
                  <a:schemeClr val="bg1"/>
                </a:solidFill>
              </a:rPr>
              <a:t> (108 shtete)</a:t>
            </a:r>
          </a:p>
          <a:p>
            <a:pPr>
              <a:spcAft>
                <a:spcPts val="2400"/>
              </a:spcAft>
            </a:pPr>
            <a:r>
              <a:rPr dirty="0" smtClean="0"/>
              <a:t>Deri m</a:t>
            </a:r>
            <a:r>
              <a:rPr lang="en-GB" sz="2400" dirty="0">
                <a:solidFill>
                  <a:schemeClr val="bg1"/>
                </a:solidFill>
              </a:rPr>
              <a:t>ë </a:t>
            </a:r>
            <a:r>
              <a:rPr lang="en-GB" sz="2400" dirty="0" smtClean="0">
                <a:solidFill>
                  <a:schemeClr val="accent1"/>
                </a:solidFill>
              </a:rPr>
              <a:t>7 qershor 2015 </a:t>
            </a:r>
            <a:r>
              <a:rPr lang="en-GB" sz="2400" dirty="0">
                <a:solidFill>
                  <a:schemeClr val="bg1"/>
                </a:solidFill>
              </a:rPr>
              <a:t>TFA-ja u ratifikua nga </a:t>
            </a:r>
            <a:r>
              <a:rPr lang="en-GB" sz="2400" b="1" dirty="0" smtClean="0">
                <a:solidFill>
                  <a:srgbClr val="FF0000"/>
                </a:solidFill>
              </a:rPr>
              <a:t>81</a:t>
            </a:r>
            <a:r>
              <a:rPr dirty="0" smtClean="0"/>
              <a:t> </a:t>
            </a:r>
            <a:r>
              <a:rPr lang="en-GB" sz="2400" b="1" dirty="0">
                <a:solidFill>
                  <a:schemeClr val="bg1"/>
                </a:solidFill>
              </a:rPr>
              <a:t>prej 162 shteteve</a:t>
            </a:r>
            <a:r>
              <a:rPr dirty="0" smtClean="0"/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(duke përfshirë Shqipërinë më 10.5.2016)</a:t>
            </a:r>
          </a:p>
          <a:p>
            <a:pPr>
              <a:spcAft>
                <a:spcPts val="2400"/>
              </a:spcAft>
            </a:pPr>
            <a:r>
              <a:rPr lang="en-GB" sz="2400" b="1" dirty="0" smtClean="0">
                <a:solidFill>
                  <a:srgbClr val="FF0000"/>
                </a:solidFill>
              </a:rPr>
              <a:t>86</a:t>
            </a:r>
            <a:r>
              <a:rPr dirty="0" smtClean="0"/>
              <a:t> </a:t>
            </a:r>
            <a:r>
              <a:rPr lang="en-GB" sz="2400" b="1" dirty="0">
                <a:solidFill>
                  <a:schemeClr val="bg1"/>
                </a:solidFill>
              </a:rPr>
              <a:t>anëtarë njoftuan masat e tyre </a:t>
            </a:r>
            <a:r>
              <a:rPr lang="en-GB" sz="2400" dirty="0">
                <a:solidFill>
                  <a:schemeClr val="bg1"/>
                </a:solidFill>
              </a:rPr>
              <a:t>të kategorisë "A"</a:t>
            </a:r>
          </a:p>
          <a:p>
            <a:pPr>
              <a:spcAft>
                <a:spcPts val="2400"/>
              </a:spcAft>
            </a:pPr>
            <a:r>
              <a:rPr lang="en-GB" dirty="0">
                <a:solidFill>
                  <a:schemeClr val="bg1"/>
                </a:solidFill>
              </a:rPr>
              <a:t>Burimi: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http://www.tfafacility.org/</a:t>
            </a:r>
            <a:r>
              <a:rPr dirty="0" smtClean="0"/>
              <a:t> </a:t>
            </a:r>
            <a:endParaRPr lang="sq-AL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026608" y="1412776"/>
            <a:ext cx="360040" cy="360040"/>
            <a:chOff x="502608" y="1422012"/>
            <a:chExt cx="360040" cy="360040"/>
          </a:xfrm>
        </p:grpSpPr>
        <p:sp>
          <p:nvSpPr>
            <p:cNvPr id="26" name="Oval 25"/>
            <p:cNvSpPr/>
            <p:nvPr/>
          </p:nvSpPr>
          <p:spPr>
            <a:xfrm>
              <a:off x="502608" y="1422012"/>
              <a:ext cx="360040" cy="36004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4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683568" y="1484784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83568" y="1628775"/>
              <a:ext cx="87957" cy="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026608" y="2564904"/>
            <a:ext cx="360040" cy="360040"/>
            <a:chOff x="502608" y="1422012"/>
            <a:chExt cx="360040" cy="360040"/>
          </a:xfrm>
        </p:grpSpPr>
        <p:sp>
          <p:nvSpPr>
            <p:cNvPr id="35" name="Oval 34"/>
            <p:cNvSpPr/>
            <p:nvPr/>
          </p:nvSpPr>
          <p:spPr>
            <a:xfrm>
              <a:off x="502608" y="1422012"/>
              <a:ext cx="360040" cy="36004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4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683568" y="1484784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83568" y="1628775"/>
              <a:ext cx="87957" cy="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026608" y="3645024"/>
            <a:ext cx="360040" cy="360040"/>
            <a:chOff x="502608" y="1422012"/>
            <a:chExt cx="360040" cy="360040"/>
          </a:xfrm>
        </p:grpSpPr>
        <p:sp>
          <p:nvSpPr>
            <p:cNvPr id="39" name="Oval 38"/>
            <p:cNvSpPr/>
            <p:nvPr/>
          </p:nvSpPr>
          <p:spPr>
            <a:xfrm>
              <a:off x="502608" y="1422012"/>
              <a:ext cx="360040" cy="36004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4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683568" y="1484784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83568" y="1628775"/>
              <a:ext cx="87957" cy="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031903" y="4725144"/>
            <a:ext cx="360040" cy="360040"/>
            <a:chOff x="502608" y="1422012"/>
            <a:chExt cx="360040" cy="360040"/>
          </a:xfrm>
        </p:grpSpPr>
        <p:sp>
          <p:nvSpPr>
            <p:cNvPr id="43" name="Oval 42"/>
            <p:cNvSpPr/>
            <p:nvPr/>
          </p:nvSpPr>
          <p:spPr>
            <a:xfrm>
              <a:off x="502608" y="1422012"/>
              <a:ext cx="360040" cy="36004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4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683568" y="1484784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83568" y="1628775"/>
              <a:ext cx="87957" cy="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634082"/>
          </a:xfrm>
        </p:spPr>
        <p:txBody>
          <a:bodyPr>
            <a:normAutofit/>
          </a:bodyPr>
          <a:lstStyle/>
          <a:p>
            <a:r>
              <a:rPr dirty="0" smtClean="0"/>
              <a:t>Dispozitat e TFA-së së OBT-së</a:t>
            </a:r>
            <a:endParaRPr lang="sq-AL" dirty="0"/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82040" y="762001"/>
            <a:ext cx="9478456" cy="5868220"/>
          </a:xfrm>
        </p:spPr>
        <p:txBody>
          <a:bodyPr numCol="3">
            <a:noAutofit/>
          </a:bodyPr>
          <a:lstStyle/>
          <a:p>
            <a:pPr fontAlgn="ctr"/>
            <a:r>
              <a:rPr lang="en-GB" b="1" dirty="0">
                <a:solidFill>
                  <a:schemeClr val="tx2"/>
                </a:solidFill>
              </a:rPr>
              <a:t>NENI 1: BOTIMI </a:t>
            </a:r>
          </a:p>
          <a:p>
            <a:pPr lvl="1" fontAlgn="ctr"/>
            <a:r>
              <a:rPr lang="en-GB" sz="1200" b="1" dirty="0"/>
              <a:t>Botimi, </a:t>
            </a:r>
          </a:p>
          <a:p>
            <a:pPr lvl="1" fontAlgn="ctr"/>
            <a:r>
              <a:rPr lang="en-GB" sz="1200" b="1" dirty="0"/>
              <a:t>Informacioni i disponueshëm në internet, </a:t>
            </a:r>
          </a:p>
          <a:p>
            <a:pPr lvl="1" fontAlgn="ctr"/>
            <a:r>
              <a:rPr lang="en-GB" sz="1200" b="1" dirty="0"/>
              <a:t>Pikat e informimit, </a:t>
            </a:r>
          </a:p>
          <a:p>
            <a:pPr lvl="1" fontAlgn="ctr"/>
            <a:r>
              <a:rPr lang="en-GB" sz="1200" b="1" dirty="0"/>
              <a:t>Njoftimi</a:t>
            </a:r>
          </a:p>
          <a:p>
            <a:pPr marL="457200" lvl="1" indent="0" fontAlgn="ctr">
              <a:buNone/>
            </a:pPr>
            <a:endParaRPr lang="sq-AL" sz="1200" dirty="0"/>
          </a:p>
          <a:p>
            <a:pPr fontAlgn="ctr"/>
            <a:r>
              <a:rPr lang="en-GB" sz="1600" b="1" dirty="0">
                <a:solidFill>
                  <a:schemeClr val="tx2"/>
                </a:solidFill>
              </a:rPr>
              <a:t>NENI 2: KONSULTIMET</a:t>
            </a:r>
          </a:p>
          <a:p>
            <a:pPr lvl="1" fontAlgn="ctr"/>
            <a:r>
              <a:rPr lang="en-GB" sz="1200" b="1" dirty="0"/>
              <a:t>Intervali ndërmjet botimit dhe hyrjes në fuqi, </a:t>
            </a:r>
          </a:p>
          <a:p>
            <a:pPr lvl="1" fontAlgn="ctr"/>
            <a:r>
              <a:rPr lang="en-GB" sz="1200" b="1" dirty="0"/>
              <a:t>Mundësia për të bërë komente mbi rregullat e reja dhe të ndryshuara, </a:t>
            </a:r>
          </a:p>
          <a:p>
            <a:pPr lvl="1" fontAlgn="ctr"/>
            <a:r>
              <a:rPr lang="en-GB" sz="1200" b="1" dirty="0"/>
              <a:t>Konsultimet</a:t>
            </a:r>
            <a:endParaRPr lang="sq-AL" sz="1200" dirty="0"/>
          </a:p>
          <a:p>
            <a:pPr fontAlgn="ctr"/>
            <a:r>
              <a:rPr lang="en-GB" sz="1600" b="1" dirty="0">
                <a:solidFill>
                  <a:schemeClr val="tx2"/>
                </a:solidFill>
              </a:rPr>
              <a:t>NENI 3: VENDIMI PARAPRAK</a:t>
            </a:r>
          </a:p>
          <a:p>
            <a:pPr fontAlgn="ctr"/>
            <a:endParaRPr lang="sq-AL" sz="1600" dirty="0"/>
          </a:p>
          <a:p>
            <a:pPr fontAlgn="ctr"/>
            <a:r>
              <a:rPr lang="en-GB" sz="1600" b="1" dirty="0">
                <a:solidFill>
                  <a:schemeClr val="tx2"/>
                </a:solidFill>
              </a:rPr>
              <a:t>NENI 4. PROCEDURAT E APELIMIT</a:t>
            </a:r>
          </a:p>
          <a:p>
            <a:pPr fontAlgn="ctr"/>
            <a:endParaRPr lang="sq-AL" sz="1600" b="1" dirty="0">
              <a:solidFill>
                <a:schemeClr val="tx2"/>
              </a:solidFill>
            </a:endParaRPr>
          </a:p>
          <a:p>
            <a:pPr fontAlgn="ctr"/>
            <a:r>
              <a:rPr lang="fr-CH" sz="1600" b="1" dirty="0">
                <a:solidFill>
                  <a:schemeClr val="tx2"/>
                </a:solidFill>
              </a:rPr>
              <a:t>NENI 5: PAANSHMËRIA, MOSDISKRIMINIMI</a:t>
            </a:r>
            <a:endParaRPr lang="sq-AL" sz="1600" dirty="0">
              <a:solidFill>
                <a:schemeClr val="tx2"/>
              </a:solidFill>
            </a:endParaRPr>
          </a:p>
          <a:p>
            <a:pPr lvl="1" fontAlgn="ctr"/>
            <a:r>
              <a:rPr lang="en-GB" sz="1200" b="1" dirty="0"/>
              <a:t>Njoftimet për kontrollet ose inspektimet e përmirësuara, ndalimi, procedurat e testimit</a:t>
            </a:r>
          </a:p>
          <a:p>
            <a:pPr lvl="1" fontAlgn="ctr"/>
            <a:endParaRPr lang="sq-AL" sz="1200" b="1" dirty="0"/>
          </a:p>
          <a:p>
            <a:pPr lvl="1" fontAlgn="ctr"/>
            <a:endParaRPr lang="sq-AL" sz="1200" b="1" dirty="0"/>
          </a:p>
          <a:p>
            <a:pPr marL="457200" lvl="1" indent="0" fontAlgn="ctr">
              <a:buNone/>
            </a:pPr>
            <a:endParaRPr lang="sq-AL" sz="1200" dirty="0"/>
          </a:p>
          <a:p>
            <a:pPr fontAlgn="ctr"/>
            <a:r>
              <a:rPr lang="en-GB" sz="1600" b="1" dirty="0">
                <a:solidFill>
                  <a:schemeClr val="tx2"/>
                </a:solidFill>
              </a:rPr>
              <a:t>NENI 6: </a:t>
            </a:r>
            <a:r>
              <a:rPr lang="en-GB" sz="1600" b="1" dirty="0" err="1">
                <a:solidFill>
                  <a:schemeClr val="tx2"/>
                </a:solidFill>
              </a:rPr>
              <a:t>TARIFAT</a:t>
            </a:r>
            <a:r>
              <a:rPr lang="en-GB" sz="1600" b="1" dirty="0">
                <a:solidFill>
                  <a:schemeClr val="tx2"/>
                </a:solidFill>
              </a:rPr>
              <a:t> </a:t>
            </a:r>
            <a:r>
              <a:rPr lang="en-GB" sz="1600" b="1" dirty="0" err="1" smtClean="0">
                <a:solidFill>
                  <a:schemeClr val="tx2"/>
                </a:solidFill>
              </a:rPr>
              <a:t>DHE</a:t>
            </a:r>
            <a:r>
              <a:rPr lang="sq-AL" sz="1600" b="1" dirty="0" smtClean="0">
                <a:solidFill>
                  <a:schemeClr val="tx2"/>
                </a:solidFill>
              </a:rPr>
              <a:t> </a:t>
            </a:r>
            <a:r>
              <a:rPr lang="en-GB" sz="1600" b="1" dirty="0" err="1" smtClean="0">
                <a:solidFill>
                  <a:schemeClr val="tx2"/>
                </a:solidFill>
              </a:rPr>
              <a:t>PAGESAT</a:t>
            </a:r>
            <a:r>
              <a:rPr lang="en-GB" sz="1600" b="1" dirty="0" smtClean="0">
                <a:solidFill>
                  <a:schemeClr val="tx2"/>
                </a:solidFill>
              </a:rPr>
              <a:t> </a:t>
            </a:r>
            <a:endParaRPr lang="en-GB" sz="1600" b="1" dirty="0">
              <a:solidFill>
                <a:schemeClr val="tx2"/>
              </a:solidFill>
            </a:endParaRPr>
          </a:p>
          <a:p>
            <a:pPr lvl="1" fontAlgn="ctr"/>
            <a:r>
              <a:rPr lang="en-GB" sz="1200" b="1" dirty="0"/>
              <a:t>Disiplinat për tarifat dhe pagesat e vendosura, disiplinat specifike për tarifat dhe pagesat për përpunimin doganor, disiplinat për penalitetet</a:t>
            </a:r>
            <a:endParaRPr lang="sq-AL" sz="1200" dirty="0"/>
          </a:p>
          <a:p>
            <a:pPr fontAlgn="ctr"/>
            <a:r>
              <a:rPr lang="en-GB" sz="1600" b="1" dirty="0">
                <a:solidFill>
                  <a:schemeClr val="tx2"/>
                </a:solidFill>
              </a:rPr>
              <a:t>NENI 7: PROCEDURAT DOGANORE </a:t>
            </a:r>
            <a:endParaRPr lang="sq-AL" sz="1600" b="1" dirty="0">
              <a:solidFill>
                <a:schemeClr val="tx2"/>
              </a:solidFill>
            </a:endParaRPr>
          </a:p>
          <a:p>
            <a:pPr lvl="1" fontAlgn="ctr"/>
            <a:r>
              <a:rPr lang="en-GB" sz="1200" b="1" dirty="0"/>
              <a:t>Përpunimi përpara mbërritjes, </a:t>
            </a:r>
          </a:p>
          <a:p>
            <a:pPr lvl="1" fontAlgn="ctr"/>
            <a:r>
              <a:rPr lang="en-GB" sz="1200" b="1" dirty="0"/>
              <a:t>Pagesa elektronike; </a:t>
            </a:r>
          </a:p>
          <a:p>
            <a:pPr lvl="1" fontAlgn="ctr"/>
            <a:r>
              <a:rPr lang="en-GB" sz="1200" b="1" dirty="0"/>
              <a:t>Ndarja e zhdoganimit nga vendimi përfundimtar dhe pagesa e detyrimeve doganore, taksave, tarifave dhe pagesave; </a:t>
            </a:r>
          </a:p>
          <a:p>
            <a:pPr lvl="1" fontAlgn="ctr"/>
            <a:r>
              <a:rPr lang="en-GB" sz="1200" b="1" dirty="0"/>
              <a:t>Menaxhimi i rrezikut; </a:t>
            </a:r>
          </a:p>
          <a:p>
            <a:pPr lvl="1" fontAlgn="ctr"/>
            <a:r>
              <a:rPr lang="en-GB" sz="1200" b="1" dirty="0"/>
              <a:t>Auditimi pas zhdoganimit; </a:t>
            </a:r>
          </a:p>
          <a:p>
            <a:pPr lvl="1" fontAlgn="ctr"/>
            <a:r>
              <a:rPr lang="en-GB" sz="1200" b="1" dirty="0"/>
              <a:t>Përcaktimi dhe publikimi i kohës mesatare të zhdoganimit; </a:t>
            </a:r>
          </a:p>
          <a:p>
            <a:pPr lvl="1" fontAlgn="ctr"/>
            <a:r>
              <a:rPr lang="en-GB" sz="1200" b="1" dirty="0"/>
              <a:t>Operatorët e autorizuar; </a:t>
            </a:r>
          </a:p>
          <a:p>
            <a:pPr lvl="1" fontAlgn="ctr"/>
            <a:r>
              <a:rPr lang="en-GB" sz="1200" b="1" dirty="0"/>
              <a:t>Dërgesat e përshpejtuara; </a:t>
            </a:r>
          </a:p>
          <a:p>
            <a:pPr lvl="1" fontAlgn="ctr"/>
            <a:r>
              <a:rPr lang="en-GB" sz="1200" b="1" dirty="0"/>
              <a:t>Mallra që mund të prishen</a:t>
            </a:r>
          </a:p>
          <a:p>
            <a:pPr lvl="1" fontAlgn="ctr"/>
            <a:endParaRPr lang="sq-AL" sz="1200" dirty="0"/>
          </a:p>
          <a:p>
            <a:pPr fontAlgn="ctr"/>
            <a:r>
              <a:rPr lang="en-GB" sz="1600" b="1" dirty="0">
                <a:solidFill>
                  <a:schemeClr val="tx2"/>
                </a:solidFill>
              </a:rPr>
              <a:t>NENI 8: BASHKËPUNIMI I AGJENCIVE KUFITARE</a:t>
            </a:r>
            <a:endParaRPr lang="sq-AL" sz="1600" dirty="0">
              <a:solidFill>
                <a:schemeClr val="tx2"/>
              </a:solidFill>
            </a:endParaRPr>
          </a:p>
          <a:p>
            <a:pPr fontAlgn="ctr"/>
            <a:r>
              <a:rPr lang="en-GB" sz="1600" b="1" dirty="0">
                <a:solidFill>
                  <a:schemeClr val="tx2"/>
                </a:solidFill>
              </a:rPr>
              <a:t>NENI 9: TRANZITI NË DOGANAT E BRENDA VENDIT</a:t>
            </a:r>
          </a:p>
          <a:p>
            <a:pPr fontAlgn="ctr"/>
            <a:endParaRPr lang="sq-AL" dirty="0"/>
          </a:p>
          <a:p>
            <a:pPr fontAlgn="ctr"/>
            <a:endParaRPr lang="sq-AL" dirty="0"/>
          </a:p>
          <a:p>
            <a:pPr fontAlgn="ctr"/>
            <a:r>
              <a:rPr lang="en-GB" sz="1600" b="1" dirty="0">
                <a:solidFill>
                  <a:schemeClr val="tx2"/>
                </a:solidFill>
              </a:rPr>
              <a:t>NENI 10: FORMALITETET DHE DOKUMENTACIONI</a:t>
            </a:r>
          </a:p>
          <a:p>
            <a:pPr lvl="1" fontAlgn="ctr"/>
            <a:r>
              <a:rPr lang="en-GB" sz="1200" b="1" dirty="0"/>
              <a:t>Rishikimi i formaliteteve dhe kërkesave për dokumentacionin</a:t>
            </a:r>
            <a:endParaRPr lang="sq-AL" sz="1200" dirty="0"/>
          </a:p>
          <a:p>
            <a:pPr lvl="1" fontAlgn="ctr"/>
            <a:r>
              <a:rPr lang="en-GB" sz="1200" b="1" dirty="0"/>
              <a:t>Pranimi i kopjeve </a:t>
            </a:r>
            <a:endParaRPr lang="sq-AL" sz="1200" dirty="0"/>
          </a:p>
          <a:p>
            <a:pPr lvl="1" fontAlgn="ctr"/>
            <a:r>
              <a:rPr lang="en-GB" sz="1200" b="1" dirty="0"/>
              <a:t>Përdorimi i standardeve ndërkombëtare</a:t>
            </a:r>
            <a:endParaRPr lang="sq-AL" sz="1200" dirty="0"/>
          </a:p>
          <a:p>
            <a:pPr lvl="1" fontAlgn="ctr"/>
            <a:r>
              <a:rPr lang="en-GB" sz="1200" b="1" dirty="0"/>
              <a:t>Sportel i vetëm</a:t>
            </a:r>
            <a:endParaRPr lang="sq-AL" sz="1200" dirty="0"/>
          </a:p>
          <a:p>
            <a:pPr lvl="1" fontAlgn="ctr"/>
            <a:r>
              <a:rPr lang="en-GB" sz="1200" b="1" dirty="0"/>
              <a:t>Inspektimet përpara dërgimit</a:t>
            </a:r>
            <a:endParaRPr lang="sq-AL" sz="1200" dirty="0"/>
          </a:p>
          <a:p>
            <a:pPr lvl="1" fontAlgn="ctr"/>
            <a:r>
              <a:rPr lang="en-GB" sz="1200" b="1" dirty="0"/>
              <a:t>Përdorimi i agjentëve doganorë</a:t>
            </a:r>
            <a:endParaRPr lang="sq-AL" sz="1200" dirty="0"/>
          </a:p>
          <a:p>
            <a:pPr lvl="1" fontAlgn="ctr"/>
            <a:r>
              <a:rPr lang="en-GB" sz="1200" b="1" dirty="0"/>
              <a:t>Procedurat e përbashkëta kufitare </a:t>
            </a:r>
            <a:endParaRPr lang="sq-AL" sz="1200" dirty="0"/>
          </a:p>
          <a:p>
            <a:pPr lvl="1" fontAlgn="ctr"/>
            <a:r>
              <a:rPr lang="en-GB" sz="1200" b="1" dirty="0"/>
              <a:t>Kërkesat uniforme për dokumentacionin</a:t>
            </a:r>
            <a:endParaRPr lang="sq-AL" sz="1200" dirty="0"/>
          </a:p>
          <a:p>
            <a:pPr lvl="1" fontAlgn="ctr"/>
            <a:r>
              <a:rPr lang="en-GB" sz="1200" b="1" dirty="0"/>
              <a:t>Mallrat e refuzuara</a:t>
            </a:r>
            <a:endParaRPr lang="sq-AL" sz="1200" dirty="0"/>
          </a:p>
          <a:p>
            <a:pPr lvl="1" fontAlgn="ctr"/>
            <a:r>
              <a:rPr lang="en-GB" sz="1200" b="1" dirty="0"/>
              <a:t>Pranimi i përkohshëm i mallrave</a:t>
            </a:r>
            <a:endParaRPr lang="sq-AL" sz="1200" dirty="0"/>
          </a:p>
          <a:p>
            <a:pPr lvl="1" fontAlgn="ctr"/>
            <a:r>
              <a:rPr lang="en-US" sz="1200" b="1" dirty="0"/>
              <a:t>Përpunimi aktiv dhe pasiv</a:t>
            </a:r>
            <a:endParaRPr lang="sq-AL" sz="1200" dirty="0"/>
          </a:p>
          <a:p>
            <a:pPr fontAlgn="ctr"/>
            <a:r>
              <a:rPr lang="en-GB" sz="1600" b="1" dirty="0">
                <a:solidFill>
                  <a:schemeClr val="tx2"/>
                </a:solidFill>
              </a:rPr>
              <a:t>NENI 11: LIRIA E TRANSITIT</a:t>
            </a:r>
            <a:endParaRPr lang="sq-AL" sz="1600" dirty="0">
              <a:solidFill>
                <a:schemeClr val="tx2"/>
              </a:solidFill>
            </a:endParaRPr>
          </a:p>
          <a:p>
            <a:pPr fontAlgn="ctr"/>
            <a:r>
              <a:rPr lang="en-GB" sz="1600" b="1" dirty="0">
                <a:solidFill>
                  <a:schemeClr val="tx2"/>
                </a:solidFill>
              </a:rPr>
              <a:t>NENI 12: BASHKËPUNIMI DOGANOR</a:t>
            </a:r>
            <a:endParaRPr lang="sq-AL" sz="1600" dirty="0">
              <a:solidFill>
                <a:schemeClr val="tx2"/>
              </a:solidFill>
            </a:endParaRPr>
          </a:p>
          <a:p>
            <a:pPr fontAlgn="ctr"/>
            <a:r>
              <a:rPr lang="en-GB" sz="1600" b="1" dirty="0">
                <a:solidFill>
                  <a:schemeClr val="tx2"/>
                </a:solidFill>
              </a:rPr>
              <a:t>NENI 23.2. KOMITETI KOMBËTAR PËR LEHTËSIMIN E TREGTISË</a:t>
            </a:r>
            <a:endParaRPr lang="sq-AL" sz="1600" dirty="0">
              <a:solidFill>
                <a:schemeClr val="tx2"/>
              </a:solidFill>
            </a:endParaRPr>
          </a:p>
          <a:p>
            <a:endParaRPr lang="sq-AL" sz="2000" dirty="0"/>
          </a:p>
        </p:txBody>
      </p:sp>
    </p:spTree>
    <p:extLst>
      <p:ext uri="{BB962C8B-B14F-4D97-AF65-F5344CB8AC3E}">
        <p14:creationId xmlns:p14="http://schemas.microsoft.com/office/powerpoint/2010/main" val="2695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4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4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4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4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4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4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4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4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4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4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4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4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4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4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1" y="115888"/>
            <a:ext cx="10636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071664" y="274638"/>
            <a:ext cx="713913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Natyra dhe objekti i detyrimeve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351584" y="1252984"/>
          <a:ext cx="702019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04063" y="1773238"/>
            <a:ext cx="3384550" cy="1846262"/>
          </a:xfrm>
          <a:prstGeom prst="flowChartDisplay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Gjuha e TFA-së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parashikon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sq-AL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4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nivele të ndryshme angazhimi</a:t>
            </a:r>
          </a:p>
        </p:txBody>
      </p:sp>
      <p:sp>
        <p:nvSpPr>
          <p:cNvPr id="4" name="Oval 3"/>
          <p:cNvSpPr/>
          <p:nvPr/>
        </p:nvSpPr>
        <p:spPr>
          <a:xfrm>
            <a:off x="3503613" y="1651000"/>
            <a:ext cx="647700" cy="647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itchFamily="34" charset="0"/>
              </a:rPr>
              <a:t>1</a:t>
            </a:r>
            <a:endParaRPr kumimoji="0" lang="sq-AL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ea typeface="+mn-ea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3613" y="2781300"/>
            <a:ext cx="647700" cy="647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itchFamily="34" charset="0"/>
              </a:rPr>
              <a:t>2</a:t>
            </a:r>
            <a:endParaRPr kumimoji="0" lang="sq-AL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ea typeface="+mn-ea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03613" y="4149725"/>
            <a:ext cx="647700" cy="6477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itchFamily="34" charset="0"/>
              </a:rPr>
              <a:t>3</a:t>
            </a:r>
            <a:endParaRPr kumimoji="0" lang="sq-AL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ea typeface="+mn-ea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3613" y="5516564"/>
            <a:ext cx="647700" cy="64928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itchFamily="34" charset="0"/>
              </a:rPr>
              <a:t>4</a:t>
            </a:r>
            <a:endParaRPr kumimoji="0" lang="sq-AL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1" y="115888"/>
            <a:ext cx="10636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071664" y="274638"/>
            <a:ext cx="713913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Natyra dhe objekti i detyrimeve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-276126" y="1541016"/>
          <a:ext cx="702019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151314" y="1628775"/>
            <a:ext cx="6048375" cy="1079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E 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detyrueshme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dhe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duhet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të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zbatohet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sipas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përshkrimit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në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</a:rPr>
              <a:t>dispozitë</a:t>
            </a:r>
            <a:endParaRPr kumimoji="0" lang="sq-AL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 pitchFamily="34" charset="0"/>
              <a:ea typeface="+mn-ea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16726" y="5516564"/>
            <a:ext cx="3382963" cy="10810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Anëtari mund të vendosë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sipas gjykimit të tij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nëse do ta zbatojë apo jo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16500" y="2908300"/>
            <a:ext cx="5183188" cy="10795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E detyrueshme,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por niveli i detyrimit është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"zbutur"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duke shtuar gjuhë kualifikuese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51538" y="4221164"/>
            <a:ext cx="4248150" cy="1081087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dirty="0" err="1" smtClean="0"/>
              <a:t>Masa</a:t>
            </a:r>
            <a:r>
              <a:rPr lang="sq-AL" dirty="0" smtClean="0"/>
              <a:t>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"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Përpjekja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më e mirë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"; shtetet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nxiten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ta zbatojnë këtë masë. </a:t>
            </a:r>
          </a:p>
        </p:txBody>
      </p:sp>
    </p:spTree>
    <p:extLst>
      <p:ext uri="{BB962C8B-B14F-4D97-AF65-F5344CB8AC3E}">
        <p14:creationId xmlns:p14="http://schemas.microsoft.com/office/powerpoint/2010/main" val="38252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1664" y="274638"/>
            <a:ext cx="713913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dirty="0" smtClean="0"/>
              <a:t>Trajtimi i veçantë dhe diferencues</a:t>
            </a:r>
            <a:endParaRPr lang="sq-AL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1" y="115888"/>
            <a:ext cx="10636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>
            <a:spLocks/>
          </p:cNvSpPr>
          <p:nvPr/>
        </p:nvSpPr>
        <p:spPr>
          <a:xfrm>
            <a:off x="2227264" y="1484313"/>
            <a:ext cx="7704137" cy="863600"/>
          </a:xfrm>
          <a:custGeom>
            <a:avLst/>
            <a:gdLst>
              <a:gd name="connsiteX0" fmla="*/ 73891 w 7712364"/>
              <a:gd name="connsiteY0" fmla="*/ 77977 h 1001614"/>
              <a:gd name="connsiteX1" fmla="*/ 73891 w 7712364"/>
              <a:gd name="connsiteY1" fmla="*/ 77977 h 1001614"/>
              <a:gd name="connsiteX2" fmla="*/ 184728 w 7712364"/>
              <a:gd name="connsiteY2" fmla="*/ 41032 h 1001614"/>
              <a:gd name="connsiteX3" fmla="*/ 304800 w 7712364"/>
              <a:gd name="connsiteY3" fmla="*/ 31796 h 1001614"/>
              <a:gd name="connsiteX4" fmla="*/ 674255 w 7712364"/>
              <a:gd name="connsiteY4" fmla="*/ 31796 h 1001614"/>
              <a:gd name="connsiteX5" fmla="*/ 748146 w 7712364"/>
              <a:gd name="connsiteY5" fmla="*/ 41032 h 1001614"/>
              <a:gd name="connsiteX6" fmla="*/ 840509 w 7712364"/>
              <a:gd name="connsiteY6" fmla="*/ 59505 h 1001614"/>
              <a:gd name="connsiteX7" fmla="*/ 969818 w 7712364"/>
              <a:gd name="connsiteY7" fmla="*/ 96450 h 1001614"/>
              <a:gd name="connsiteX8" fmla="*/ 997528 w 7712364"/>
              <a:gd name="connsiteY8" fmla="*/ 105686 h 1001614"/>
              <a:gd name="connsiteX9" fmla="*/ 1080655 w 7712364"/>
              <a:gd name="connsiteY9" fmla="*/ 114923 h 1001614"/>
              <a:gd name="connsiteX10" fmla="*/ 1117600 w 7712364"/>
              <a:gd name="connsiteY10" fmla="*/ 124159 h 1001614"/>
              <a:gd name="connsiteX11" fmla="*/ 1145309 w 7712364"/>
              <a:gd name="connsiteY11" fmla="*/ 133396 h 1001614"/>
              <a:gd name="connsiteX12" fmla="*/ 1579418 w 7712364"/>
              <a:gd name="connsiteY12" fmla="*/ 124159 h 1001614"/>
              <a:gd name="connsiteX13" fmla="*/ 1607128 w 7712364"/>
              <a:gd name="connsiteY13" fmla="*/ 114923 h 1001614"/>
              <a:gd name="connsiteX14" fmla="*/ 1727200 w 7712364"/>
              <a:gd name="connsiteY14" fmla="*/ 96450 h 1001614"/>
              <a:gd name="connsiteX15" fmla="*/ 1782618 w 7712364"/>
              <a:gd name="connsiteY15" fmla="*/ 87214 h 1001614"/>
              <a:gd name="connsiteX16" fmla="*/ 1847273 w 7712364"/>
              <a:gd name="connsiteY16" fmla="*/ 68741 h 1001614"/>
              <a:gd name="connsiteX17" fmla="*/ 1902691 w 7712364"/>
              <a:gd name="connsiteY17" fmla="*/ 50268 h 1001614"/>
              <a:gd name="connsiteX18" fmla="*/ 1930400 w 7712364"/>
              <a:gd name="connsiteY18" fmla="*/ 41032 h 1001614"/>
              <a:gd name="connsiteX19" fmla="*/ 1985818 w 7712364"/>
              <a:gd name="connsiteY19" fmla="*/ 31796 h 1001614"/>
              <a:gd name="connsiteX20" fmla="*/ 2456873 w 7712364"/>
              <a:gd name="connsiteY20" fmla="*/ 41032 h 1001614"/>
              <a:gd name="connsiteX21" fmla="*/ 2493818 w 7712364"/>
              <a:gd name="connsiteY21" fmla="*/ 50268 h 1001614"/>
              <a:gd name="connsiteX22" fmla="*/ 2586182 w 7712364"/>
              <a:gd name="connsiteY22" fmla="*/ 59505 h 1001614"/>
              <a:gd name="connsiteX23" fmla="*/ 2650837 w 7712364"/>
              <a:gd name="connsiteY23" fmla="*/ 87214 h 1001614"/>
              <a:gd name="connsiteX24" fmla="*/ 2687782 w 7712364"/>
              <a:gd name="connsiteY24" fmla="*/ 96450 h 1001614"/>
              <a:gd name="connsiteX25" fmla="*/ 2780146 w 7712364"/>
              <a:gd name="connsiteY25" fmla="*/ 133396 h 1001614"/>
              <a:gd name="connsiteX26" fmla="*/ 2807855 w 7712364"/>
              <a:gd name="connsiteY26" fmla="*/ 142632 h 1001614"/>
              <a:gd name="connsiteX27" fmla="*/ 2918691 w 7712364"/>
              <a:gd name="connsiteY27" fmla="*/ 161105 h 1001614"/>
              <a:gd name="connsiteX28" fmla="*/ 3297382 w 7712364"/>
              <a:gd name="connsiteY28" fmla="*/ 151868 h 1001614"/>
              <a:gd name="connsiteX29" fmla="*/ 3371273 w 7712364"/>
              <a:gd name="connsiteY29" fmla="*/ 124159 h 1001614"/>
              <a:gd name="connsiteX30" fmla="*/ 3454400 w 7712364"/>
              <a:gd name="connsiteY30" fmla="*/ 114923 h 1001614"/>
              <a:gd name="connsiteX31" fmla="*/ 3509818 w 7712364"/>
              <a:gd name="connsiteY31" fmla="*/ 96450 h 1001614"/>
              <a:gd name="connsiteX32" fmla="*/ 3537528 w 7712364"/>
              <a:gd name="connsiteY32" fmla="*/ 77977 h 1001614"/>
              <a:gd name="connsiteX33" fmla="*/ 3611418 w 7712364"/>
              <a:gd name="connsiteY33" fmla="*/ 68741 h 1001614"/>
              <a:gd name="connsiteX34" fmla="*/ 3685309 w 7712364"/>
              <a:gd name="connsiteY34" fmla="*/ 50268 h 1001614"/>
              <a:gd name="connsiteX35" fmla="*/ 3740728 w 7712364"/>
              <a:gd name="connsiteY35" fmla="*/ 31796 h 1001614"/>
              <a:gd name="connsiteX36" fmla="*/ 3833091 w 7712364"/>
              <a:gd name="connsiteY36" fmla="*/ 22559 h 1001614"/>
              <a:gd name="connsiteX37" fmla="*/ 4174837 w 7712364"/>
              <a:gd name="connsiteY37" fmla="*/ 22559 h 1001614"/>
              <a:gd name="connsiteX38" fmla="*/ 4221018 w 7712364"/>
              <a:gd name="connsiteY38" fmla="*/ 31796 h 1001614"/>
              <a:gd name="connsiteX39" fmla="*/ 4294909 w 7712364"/>
              <a:gd name="connsiteY39" fmla="*/ 41032 h 1001614"/>
              <a:gd name="connsiteX40" fmla="*/ 4405746 w 7712364"/>
              <a:gd name="connsiteY40" fmla="*/ 59505 h 1001614"/>
              <a:gd name="connsiteX41" fmla="*/ 4470400 w 7712364"/>
              <a:gd name="connsiteY41" fmla="*/ 87214 h 1001614"/>
              <a:gd name="connsiteX42" fmla="*/ 4516582 w 7712364"/>
              <a:gd name="connsiteY42" fmla="*/ 96450 h 1001614"/>
              <a:gd name="connsiteX43" fmla="*/ 4738255 w 7712364"/>
              <a:gd name="connsiteY43" fmla="*/ 114923 h 1001614"/>
              <a:gd name="connsiteX44" fmla="*/ 5043055 w 7712364"/>
              <a:gd name="connsiteY44" fmla="*/ 105686 h 1001614"/>
              <a:gd name="connsiteX45" fmla="*/ 5080000 w 7712364"/>
              <a:gd name="connsiteY45" fmla="*/ 96450 h 1001614"/>
              <a:gd name="connsiteX46" fmla="*/ 5144655 w 7712364"/>
              <a:gd name="connsiteY46" fmla="*/ 68741 h 1001614"/>
              <a:gd name="connsiteX47" fmla="*/ 5172364 w 7712364"/>
              <a:gd name="connsiteY47" fmla="*/ 59505 h 1001614"/>
              <a:gd name="connsiteX48" fmla="*/ 5292437 w 7712364"/>
              <a:gd name="connsiteY48" fmla="*/ 41032 h 1001614"/>
              <a:gd name="connsiteX49" fmla="*/ 5403273 w 7712364"/>
              <a:gd name="connsiteY49" fmla="*/ 22559 h 1001614"/>
              <a:gd name="connsiteX50" fmla="*/ 5634182 w 7712364"/>
              <a:gd name="connsiteY50" fmla="*/ 31796 h 1001614"/>
              <a:gd name="connsiteX51" fmla="*/ 5708073 w 7712364"/>
              <a:gd name="connsiteY51" fmla="*/ 50268 h 1001614"/>
              <a:gd name="connsiteX52" fmla="*/ 5772728 w 7712364"/>
              <a:gd name="connsiteY52" fmla="*/ 59505 h 1001614"/>
              <a:gd name="connsiteX53" fmla="*/ 5837382 w 7712364"/>
              <a:gd name="connsiteY53" fmla="*/ 77977 h 1001614"/>
              <a:gd name="connsiteX54" fmla="*/ 5892800 w 7712364"/>
              <a:gd name="connsiteY54" fmla="*/ 87214 h 1001614"/>
              <a:gd name="connsiteX55" fmla="*/ 5929746 w 7712364"/>
              <a:gd name="connsiteY55" fmla="*/ 96450 h 1001614"/>
              <a:gd name="connsiteX56" fmla="*/ 5994400 w 7712364"/>
              <a:gd name="connsiteY56" fmla="*/ 105686 h 1001614"/>
              <a:gd name="connsiteX57" fmla="*/ 6132946 w 7712364"/>
              <a:gd name="connsiteY57" fmla="*/ 124159 h 1001614"/>
              <a:gd name="connsiteX58" fmla="*/ 6410037 w 7712364"/>
              <a:gd name="connsiteY58" fmla="*/ 105686 h 1001614"/>
              <a:gd name="connsiteX59" fmla="*/ 6437746 w 7712364"/>
              <a:gd name="connsiteY59" fmla="*/ 96450 h 1001614"/>
              <a:gd name="connsiteX60" fmla="*/ 6530109 w 7712364"/>
              <a:gd name="connsiteY60" fmla="*/ 68741 h 1001614"/>
              <a:gd name="connsiteX61" fmla="*/ 6557818 w 7712364"/>
              <a:gd name="connsiteY61" fmla="*/ 59505 h 1001614"/>
              <a:gd name="connsiteX62" fmla="*/ 6640946 w 7712364"/>
              <a:gd name="connsiteY62" fmla="*/ 50268 h 1001614"/>
              <a:gd name="connsiteX63" fmla="*/ 6797964 w 7712364"/>
              <a:gd name="connsiteY63" fmla="*/ 31796 h 1001614"/>
              <a:gd name="connsiteX64" fmla="*/ 6834909 w 7712364"/>
              <a:gd name="connsiteY64" fmla="*/ 22559 h 1001614"/>
              <a:gd name="connsiteX65" fmla="*/ 6927273 w 7712364"/>
              <a:gd name="connsiteY65" fmla="*/ 31796 h 1001614"/>
              <a:gd name="connsiteX66" fmla="*/ 7010400 w 7712364"/>
              <a:gd name="connsiteY66" fmla="*/ 59505 h 1001614"/>
              <a:gd name="connsiteX67" fmla="*/ 7056582 w 7712364"/>
              <a:gd name="connsiteY67" fmla="*/ 68741 h 1001614"/>
              <a:gd name="connsiteX68" fmla="*/ 7084291 w 7712364"/>
              <a:gd name="connsiteY68" fmla="*/ 77977 h 1001614"/>
              <a:gd name="connsiteX69" fmla="*/ 7121237 w 7712364"/>
              <a:gd name="connsiteY69" fmla="*/ 87214 h 1001614"/>
              <a:gd name="connsiteX70" fmla="*/ 7148946 w 7712364"/>
              <a:gd name="connsiteY70" fmla="*/ 105686 h 1001614"/>
              <a:gd name="connsiteX71" fmla="*/ 7259782 w 7712364"/>
              <a:gd name="connsiteY71" fmla="*/ 133396 h 1001614"/>
              <a:gd name="connsiteX72" fmla="*/ 7361382 w 7712364"/>
              <a:gd name="connsiteY72" fmla="*/ 124159 h 1001614"/>
              <a:gd name="connsiteX73" fmla="*/ 7435273 w 7712364"/>
              <a:gd name="connsiteY73" fmla="*/ 105686 h 1001614"/>
              <a:gd name="connsiteX74" fmla="*/ 7518400 w 7712364"/>
              <a:gd name="connsiteY74" fmla="*/ 87214 h 1001614"/>
              <a:gd name="connsiteX75" fmla="*/ 7620000 w 7712364"/>
              <a:gd name="connsiteY75" fmla="*/ 114923 h 1001614"/>
              <a:gd name="connsiteX76" fmla="*/ 7647709 w 7712364"/>
              <a:gd name="connsiteY76" fmla="*/ 133396 h 1001614"/>
              <a:gd name="connsiteX77" fmla="*/ 7666182 w 7712364"/>
              <a:gd name="connsiteY77" fmla="*/ 161105 h 1001614"/>
              <a:gd name="connsiteX78" fmla="*/ 7647709 w 7712364"/>
              <a:gd name="connsiteY78" fmla="*/ 253468 h 1001614"/>
              <a:gd name="connsiteX79" fmla="*/ 7638473 w 7712364"/>
              <a:gd name="connsiteY79" fmla="*/ 281177 h 1001614"/>
              <a:gd name="connsiteX80" fmla="*/ 7601528 w 7712364"/>
              <a:gd name="connsiteY80" fmla="*/ 336596 h 1001614"/>
              <a:gd name="connsiteX81" fmla="*/ 7583055 w 7712364"/>
              <a:gd name="connsiteY81" fmla="*/ 364305 h 1001614"/>
              <a:gd name="connsiteX82" fmla="*/ 7592291 w 7712364"/>
              <a:gd name="connsiteY82" fmla="*/ 512086 h 1001614"/>
              <a:gd name="connsiteX83" fmla="*/ 7601528 w 7712364"/>
              <a:gd name="connsiteY83" fmla="*/ 539796 h 1001614"/>
              <a:gd name="connsiteX84" fmla="*/ 7629237 w 7712364"/>
              <a:gd name="connsiteY84" fmla="*/ 567505 h 1001614"/>
              <a:gd name="connsiteX85" fmla="*/ 7666182 w 7712364"/>
              <a:gd name="connsiteY85" fmla="*/ 622923 h 1001614"/>
              <a:gd name="connsiteX86" fmla="*/ 7684655 w 7712364"/>
              <a:gd name="connsiteY86" fmla="*/ 650632 h 1001614"/>
              <a:gd name="connsiteX87" fmla="*/ 7703128 w 7712364"/>
              <a:gd name="connsiteY87" fmla="*/ 706050 h 1001614"/>
              <a:gd name="connsiteX88" fmla="*/ 7712364 w 7712364"/>
              <a:gd name="connsiteY88" fmla="*/ 733759 h 1001614"/>
              <a:gd name="connsiteX89" fmla="*/ 7703128 w 7712364"/>
              <a:gd name="connsiteY89" fmla="*/ 844596 h 1001614"/>
              <a:gd name="connsiteX90" fmla="*/ 7675418 w 7712364"/>
              <a:gd name="connsiteY90" fmla="*/ 863068 h 1001614"/>
              <a:gd name="connsiteX91" fmla="*/ 7620000 w 7712364"/>
              <a:gd name="connsiteY91" fmla="*/ 881541 h 1001614"/>
              <a:gd name="connsiteX92" fmla="*/ 7287491 w 7712364"/>
              <a:gd name="connsiteY92" fmla="*/ 881541 h 1001614"/>
              <a:gd name="connsiteX93" fmla="*/ 7232073 w 7712364"/>
              <a:gd name="connsiteY93" fmla="*/ 918486 h 1001614"/>
              <a:gd name="connsiteX94" fmla="*/ 7176655 w 7712364"/>
              <a:gd name="connsiteY94" fmla="*/ 936959 h 1001614"/>
              <a:gd name="connsiteX95" fmla="*/ 7112000 w 7712364"/>
              <a:gd name="connsiteY95" fmla="*/ 973905 h 1001614"/>
              <a:gd name="connsiteX96" fmla="*/ 7075055 w 7712364"/>
              <a:gd name="connsiteY96" fmla="*/ 983141 h 1001614"/>
              <a:gd name="connsiteX97" fmla="*/ 7010400 w 7712364"/>
              <a:gd name="connsiteY97" fmla="*/ 1001614 h 1001614"/>
              <a:gd name="connsiteX98" fmla="*/ 6788728 w 7712364"/>
              <a:gd name="connsiteY98" fmla="*/ 992377 h 1001614"/>
              <a:gd name="connsiteX99" fmla="*/ 6724073 w 7712364"/>
              <a:gd name="connsiteY99" fmla="*/ 964668 h 1001614"/>
              <a:gd name="connsiteX100" fmla="*/ 6668655 w 7712364"/>
              <a:gd name="connsiteY100" fmla="*/ 955432 h 1001614"/>
              <a:gd name="connsiteX101" fmla="*/ 6511637 w 7712364"/>
              <a:gd name="connsiteY101" fmla="*/ 936959 h 1001614"/>
              <a:gd name="connsiteX102" fmla="*/ 6437746 w 7712364"/>
              <a:gd name="connsiteY102" fmla="*/ 918486 h 1001614"/>
              <a:gd name="connsiteX103" fmla="*/ 6400800 w 7712364"/>
              <a:gd name="connsiteY103" fmla="*/ 909250 h 1001614"/>
              <a:gd name="connsiteX104" fmla="*/ 6354618 w 7712364"/>
              <a:gd name="connsiteY104" fmla="*/ 900014 h 1001614"/>
              <a:gd name="connsiteX105" fmla="*/ 6289964 w 7712364"/>
              <a:gd name="connsiteY105" fmla="*/ 881541 h 1001614"/>
              <a:gd name="connsiteX106" fmla="*/ 6197600 w 7712364"/>
              <a:gd name="connsiteY106" fmla="*/ 863068 h 1001614"/>
              <a:gd name="connsiteX107" fmla="*/ 6022109 w 7712364"/>
              <a:gd name="connsiteY107" fmla="*/ 872305 h 1001614"/>
              <a:gd name="connsiteX108" fmla="*/ 5911273 w 7712364"/>
              <a:gd name="connsiteY108" fmla="*/ 890777 h 1001614"/>
              <a:gd name="connsiteX109" fmla="*/ 5809673 w 7712364"/>
              <a:gd name="connsiteY109" fmla="*/ 900014 h 1001614"/>
              <a:gd name="connsiteX110" fmla="*/ 5772728 w 7712364"/>
              <a:gd name="connsiteY110" fmla="*/ 909250 h 1001614"/>
              <a:gd name="connsiteX111" fmla="*/ 5726546 w 7712364"/>
              <a:gd name="connsiteY111" fmla="*/ 918486 h 1001614"/>
              <a:gd name="connsiteX112" fmla="*/ 5698837 w 7712364"/>
              <a:gd name="connsiteY112" fmla="*/ 927723 h 1001614"/>
              <a:gd name="connsiteX113" fmla="*/ 5578764 w 7712364"/>
              <a:gd name="connsiteY113" fmla="*/ 946196 h 1001614"/>
              <a:gd name="connsiteX114" fmla="*/ 5541818 w 7712364"/>
              <a:gd name="connsiteY114" fmla="*/ 955432 h 1001614"/>
              <a:gd name="connsiteX115" fmla="*/ 5495637 w 7712364"/>
              <a:gd name="connsiteY115" fmla="*/ 964668 h 1001614"/>
              <a:gd name="connsiteX116" fmla="*/ 5412509 w 7712364"/>
              <a:gd name="connsiteY116" fmla="*/ 955432 h 1001614"/>
              <a:gd name="connsiteX117" fmla="*/ 5384800 w 7712364"/>
              <a:gd name="connsiteY117" fmla="*/ 927723 h 1001614"/>
              <a:gd name="connsiteX118" fmla="*/ 5357091 w 7712364"/>
              <a:gd name="connsiteY118" fmla="*/ 918486 h 1001614"/>
              <a:gd name="connsiteX119" fmla="*/ 5329382 w 7712364"/>
              <a:gd name="connsiteY119" fmla="*/ 900014 h 1001614"/>
              <a:gd name="connsiteX120" fmla="*/ 5227782 w 7712364"/>
              <a:gd name="connsiteY120" fmla="*/ 872305 h 1001614"/>
              <a:gd name="connsiteX121" fmla="*/ 5181600 w 7712364"/>
              <a:gd name="connsiteY121" fmla="*/ 853832 h 1001614"/>
              <a:gd name="connsiteX122" fmla="*/ 4895273 w 7712364"/>
              <a:gd name="connsiteY122" fmla="*/ 853832 h 1001614"/>
              <a:gd name="connsiteX123" fmla="*/ 4784437 w 7712364"/>
              <a:gd name="connsiteY123" fmla="*/ 872305 h 1001614"/>
              <a:gd name="connsiteX124" fmla="*/ 4747491 w 7712364"/>
              <a:gd name="connsiteY124" fmla="*/ 890777 h 1001614"/>
              <a:gd name="connsiteX125" fmla="*/ 4701309 w 7712364"/>
              <a:gd name="connsiteY125" fmla="*/ 900014 h 1001614"/>
              <a:gd name="connsiteX126" fmla="*/ 4645891 w 7712364"/>
              <a:gd name="connsiteY126" fmla="*/ 918486 h 1001614"/>
              <a:gd name="connsiteX127" fmla="*/ 4618182 w 7712364"/>
              <a:gd name="connsiteY127" fmla="*/ 927723 h 1001614"/>
              <a:gd name="connsiteX128" fmla="*/ 4572000 w 7712364"/>
              <a:gd name="connsiteY128" fmla="*/ 936959 h 1001614"/>
              <a:gd name="connsiteX129" fmla="*/ 4516582 w 7712364"/>
              <a:gd name="connsiteY129" fmla="*/ 946196 h 1001614"/>
              <a:gd name="connsiteX130" fmla="*/ 4488873 w 7712364"/>
              <a:gd name="connsiteY130" fmla="*/ 955432 h 1001614"/>
              <a:gd name="connsiteX131" fmla="*/ 4322618 w 7712364"/>
              <a:gd name="connsiteY131" fmla="*/ 964668 h 1001614"/>
              <a:gd name="connsiteX132" fmla="*/ 4267200 w 7712364"/>
              <a:gd name="connsiteY132" fmla="*/ 983141 h 1001614"/>
              <a:gd name="connsiteX133" fmla="*/ 4239491 w 7712364"/>
              <a:gd name="connsiteY133" fmla="*/ 992377 h 1001614"/>
              <a:gd name="connsiteX134" fmla="*/ 4147128 w 7712364"/>
              <a:gd name="connsiteY134" fmla="*/ 946196 h 1001614"/>
              <a:gd name="connsiteX135" fmla="*/ 4119418 w 7712364"/>
              <a:gd name="connsiteY135" fmla="*/ 927723 h 1001614"/>
              <a:gd name="connsiteX136" fmla="*/ 4082473 w 7712364"/>
              <a:gd name="connsiteY136" fmla="*/ 918486 h 1001614"/>
              <a:gd name="connsiteX137" fmla="*/ 4027055 w 7712364"/>
              <a:gd name="connsiteY137" fmla="*/ 909250 h 1001614"/>
              <a:gd name="connsiteX138" fmla="*/ 3980873 w 7712364"/>
              <a:gd name="connsiteY138" fmla="*/ 900014 h 1001614"/>
              <a:gd name="connsiteX139" fmla="*/ 3592946 w 7712364"/>
              <a:gd name="connsiteY139" fmla="*/ 909250 h 1001614"/>
              <a:gd name="connsiteX140" fmla="*/ 3509818 w 7712364"/>
              <a:gd name="connsiteY140" fmla="*/ 927723 h 1001614"/>
              <a:gd name="connsiteX141" fmla="*/ 3352800 w 7712364"/>
              <a:gd name="connsiteY141" fmla="*/ 946196 h 1001614"/>
              <a:gd name="connsiteX142" fmla="*/ 3251200 w 7712364"/>
              <a:gd name="connsiteY142" fmla="*/ 964668 h 1001614"/>
              <a:gd name="connsiteX143" fmla="*/ 3214255 w 7712364"/>
              <a:gd name="connsiteY143" fmla="*/ 973905 h 1001614"/>
              <a:gd name="connsiteX144" fmla="*/ 2835564 w 7712364"/>
              <a:gd name="connsiteY144" fmla="*/ 964668 h 1001614"/>
              <a:gd name="connsiteX145" fmla="*/ 2789382 w 7712364"/>
              <a:gd name="connsiteY145" fmla="*/ 955432 h 1001614"/>
              <a:gd name="connsiteX146" fmla="*/ 2669309 w 7712364"/>
              <a:gd name="connsiteY146" fmla="*/ 936959 h 1001614"/>
              <a:gd name="connsiteX147" fmla="*/ 1985818 w 7712364"/>
              <a:gd name="connsiteY147" fmla="*/ 936959 h 1001614"/>
              <a:gd name="connsiteX148" fmla="*/ 1921164 w 7712364"/>
              <a:gd name="connsiteY148" fmla="*/ 955432 h 1001614"/>
              <a:gd name="connsiteX149" fmla="*/ 1828800 w 7712364"/>
              <a:gd name="connsiteY149" fmla="*/ 964668 h 1001614"/>
              <a:gd name="connsiteX150" fmla="*/ 1644073 w 7712364"/>
              <a:gd name="connsiteY150" fmla="*/ 964668 h 1001614"/>
              <a:gd name="connsiteX151" fmla="*/ 1616364 w 7712364"/>
              <a:gd name="connsiteY151" fmla="*/ 955432 h 1001614"/>
              <a:gd name="connsiteX152" fmla="*/ 1560946 w 7712364"/>
              <a:gd name="connsiteY152" fmla="*/ 946196 h 1001614"/>
              <a:gd name="connsiteX153" fmla="*/ 1533237 w 7712364"/>
              <a:gd name="connsiteY153" fmla="*/ 936959 h 1001614"/>
              <a:gd name="connsiteX154" fmla="*/ 1422400 w 7712364"/>
              <a:gd name="connsiteY154" fmla="*/ 918486 h 1001614"/>
              <a:gd name="connsiteX155" fmla="*/ 1293091 w 7712364"/>
              <a:gd name="connsiteY155" fmla="*/ 900014 h 1001614"/>
              <a:gd name="connsiteX156" fmla="*/ 1265382 w 7712364"/>
              <a:gd name="connsiteY156" fmla="*/ 890777 h 1001614"/>
              <a:gd name="connsiteX157" fmla="*/ 942109 w 7712364"/>
              <a:gd name="connsiteY157" fmla="*/ 909250 h 1001614"/>
              <a:gd name="connsiteX158" fmla="*/ 877455 w 7712364"/>
              <a:gd name="connsiteY158" fmla="*/ 927723 h 1001614"/>
              <a:gd name="connsiteX159" fmla="*/ 822037 w 7712364"/>
              <a:gd name="connsiteY159" fmla="*/ 936959 h 1001614"/>
              <a:gd name="connsiteX160" fmla="*/ 775855 w 7712364"/>
              <a:gd name="connsiteY160" fmla="*/ 955432 h 1001614"/>
              <a:gd name="connsiteX161" fmla="*/ 665018 w 7712364"/>
              <a:gd name="connsiteY161" fmla="*/ 973905 h 1001614"/>
              <a:gd name="connsiteX162" fmla="*/ 461818 w 7712364"/>
              <a:gd name="connsiteY162" fmla="*/ 964668 h 1001614"/>
              <a:gd name="connsiteX163" fmla="*/ 434109 w 7712364"/>
              <a:gd name="connsiteY163" fmla="*/ 955432 h 1001614"/>
              <a:gd name="connsiteX164" fmla="*/ 397164 w 7712364"/>
              <a:gd name="connsiteY164" fmla="*/ 946196 h 1001614"/>
              <a:gd name="connsiteX165" fmla="*/ 369455 w 7712364"/>
              <a:gd name="connsiteY165" fmla="*/ 927723 h 1001614"/>
              <a:gd name="connsiteX166" fmla="*/ 332509 w 7712364"/>
              <a:gd name="connsiteY166" fmla="*/ 918486 h 1001614"/>
              <a:gd name="connsiteX167" fmla="*/ 304800 w 7712364"/>
              <a:gd name="connsiteY167" fmla="*/ 909250 h 1001614"/>
              <a:gd name="connsiteX168" fmla="*/ 249382 w 7712364"/>
              <a:gd name="connsiteY168" fmla="*/ 872305 h 1001614"/>
              <a:gd name="connsiteX169" fmla="*/ 166255 w 7712364"/>
              <a:gd name="connsiteY169" fmla="*/ 853832 h 1001614"/>
              <a:gd name="connsiteX170" fmla="*/ 138546 w 7712364"/>
              <a:gd name="connsiteY170" fmla="*/ 844596 h 1001614"/>
              <a:gd name="connsiteX171" fmla="*/ 55418 w 7712364"/>
              <a:gd name="connsiteY171" fmla="*/ 826123 h 1001614"/>
              <a:gd name="connsiteX172" fmla="*/ 27709 w 7712364"/>
              <a:gd name="connsiteY172" fmla="*/ 807650 h 1001614"/>
              <a:gd name="connsiteX173" fmla="*/ 18473 w 7712364"/>
              <a:gd name="connsiteY173" fmla="*/ 779941 h 1001614"/>
              <a:gd name="connsiteX174" fmla="*/ 0 w 7712364"/>
              <a:gd name="connsiteY174" fmla="*/ 752232 h 1001614"/>
              <a:gd name="connsiteX175" fmla="*/ 9237 w 7712364"/>
              <a:gd name="connsiteY175" fmla="*/ 687577 h 1001614"/>
              <a:gd name="connsiteX176" fmla="*/ 46182 w 7712364"/>
              <a:gd name="connsiteY176" fmla="*/ 632159 h 1001614"/>
              <a:gd name="connsiteX177" fmla="*/ 83128 w 7712364"/>
              <a:gd name="connsiteY177" fmla="*/ 549032 h 1001614"/>
              <a:gd name="connsiteX178" fmla="*/ 110837 w 7712364"/>
              <a:gd name="connsiteY178" fmla="*/ 456668 h 1001614"/>
              <a:gd name="connsiteX179" fmla="*/ 101600 w 7712364"/>
              <a:gd name="connsiteY179" fmla="*/ 373541 h 1001614"/>
              <a:gd name="connsiteX180" fmla="*/ 83128 w 7712364"/>
              <a:gd name="connsiteY180" fmla="*/ 318123 h 1001614"/>
              <a:gd name="connsiteX181" fmla="*/ 73891 w 7712364"/>
              <a:gd name="connsiteY181" fmla="*/ 290414 h 1001614"/>
              <a:gd name="connsiteX182" fmla="*/ 64655 w 7712364"/>
              <a:gd name="connsiteY182" fmla="*/ 253468 h 1001614"/>
              <a:gd name="connsiteX183" fmla="*/ 46182 w 7712364"/>
              <a:gd name="connsiteY183" fmla="*/ 216523 h 1001614"/>
              <a:gd name="connsiteX184" fmla="*/ 73891 w 7712364"/>
              <a:gd name="connsiteY184" fmla="*/ 50268 h 1001614"/>
              <a:gd name="connsiteX185" fmla="*/ 73891 w 7712364"/>
              <a:gd name="connsiteY185" fmla="*/ 77977 h 100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7712364" h="1001614">
                <a:moveTo>
                  <a:pt x="73891" y="77977"/>
                </a:moveTo>
                <a:lnTo>
                  <a:pt x="73891" y="77977"/>
                </a:lnTo>
                <a:cubicBezTo>
                  <a:pt x="93103" y="70772"/>
                  <a:pt x="154385" y="44602"/>
                  <a:pt x="184728" y="41032"/>
                </a:cubicBezTo>
                <a:cubicBezTo>
                  <a:pt x="224595" y="36342"/>
                  <a:pt x="264776" y="34875"/>
                  <a:pt x="304800" y="31796"/>
                </a:cubicBezTo>
                <a:cubicBezTo>
                  <a:pt x="439233" y="-13018"/>
                  <a:pt x="338979" y="16895"/>
                  <a:pt x="674255" y="31796"/>
                </a:cubicBezTo>
                <a:cubicBezTo>
                  <a:pt x="699053" y="32898"/>
                  <a:pt x="723573" y="37522"/>
                  <a:pt x="748146" y="41032"/>
                </a:cubicBezTo>
                <a:cubicBezTo>
                  <a:pt x="779933" y="45573"/>
                  <a:pt x="809901" y="50323"/>
                  <a:pt x="840509" y="59505"/>
                </a:cubicBezTo>
                <a:cubicBezTo>
                  <a:pt x="973000" y="99252"/>
                  <a:pt x="807952" y="55982"/>
                  <a:pt x="969818" y="96450"/>
                </a:cubicBezTo>
                <a:cubicBezTo>
                  <a:pt x="979264" y="98811"/>
                  <a:pt x="987924" y="104085"/>
                  <a:pt x="997528" y="105686"/>
                </a:cubicBezTo>
                <a:cubicBezTo>
                  <a:pt x="1025028" y="110269"/>
                  <a:pt x="1052946" y="111844"/>
                  <a:pt x="1080655" y="114923"/>
                </a:cubicBezTo>
                <a:cubicBezTo>
                  <a:pt x="1092970" y="118002"/>
                  <a:pt x="1105394" y="120672"/>
                  <a:pt x="1117600" y="124159"/>
                </a:cubicBezTo>
                <a:cubicBezTo>
                  <a:pt x="1126961" y="126834"/>
                  <a:pt x="1135573" y="133396"/>
                  <a:pt x="1145309" y="133396"/>
                </a:cubicBezTo>
                <a:cubicBezTo>
                  <a:pt x="1290045" y="133396"/>
                  <a:pt x="1434715" y="127238"/>
                  <a:pt x="1579418" y="124159"/>
                </a:cubicBezTo>
                <a:cubicBezTo>
                  <a:pt x="1588655" y="121080"/>
                  <a:pt x="1597682" y="117284"/>
                  <a:pt x="1607128" y="114923"/>
                </a:cubicBezTo>
                <a:cubicBezTo>
                  <a:pt x="1654181" y="103160"/>
                  <a:pt x="1674839" y="103930"/>
                  <a:pt x="1727200" y="96450"/>
                </a:cubicBezTo>
                <a:cubicBezTo>
                  <a:pt x="1745739" y="93802"/>
                  <a:pt x="1764145" y="90293"/>
                  <a:pt x="1782618" y="87214"/>
                </a:cubicBezTo>
                <a:cubicBezTo>
                  <a:pt x="1875734" y="56174"/>
                  <a:pt x="1731308" y="103531"/>
                  <a:pt x="1847273" y="68741"/>
                </a:cubicBezTo>
                <a:cubicBezTo>
                  <a:pt x="1865924" y="63146"/>
                  <a:pt x="1884218" y="56426"/>
                  <a:pt x="1902691" y="50268"/>
                </a:cubicBezTo>
                <a:lnTo>
                  <a:pt x="1930400" y="41032"/>
                </a:lnTo>
                <a:cubicBezTo>
                  <a:pt x="1948166" y="35110"/>
                  <a:pt x="1967345" y="34875"/>
                  <a:pt x="1985818" y="31796"/>
                </a:cubicBezTo>
                <a:lnTo>
                  <a:pt x="2456873" y="41032"/>
                </a:lnTo>
                <a:cubicBezTo>
                  <a:pt x="2469559" y="41493"/>
                  <a:pt x="2481252" y="48473"/>
                  <a:pt x="2493818" y="50268"/>
                </a:cubicBezTo>
                <a:cubicBezTo>
                  <a:pt x="2524449" y="54644"/>
                  <a:pt x="2555394" y="56426"/>
                  <a:pt x="2586182" y="59505"/>
                </a:cubicBezTo>
                <a:cubicBezTo>
                  <a:pt x="2692248" y="86020"/>
                  <a:pt x="2561540" y="48944"/>
                  <a:pt x="2650837" y="87214"/>
                </a:cubicBezTo>
                <a:cubicBezTo>
                  <a:pt x="2662505" y="92214"/>
                  <a:pt x="2675828" y="92181"/>
                  <a:pt x="2687782" y="96450"/>
                </a:cubicBezTo>
                <a:cubicBezTo>
                  <a:pt x="2719010" y="107603"/>
                  <a:pt x="2748688" y="122910"/>
                  <a:pt x="2780146" y="133396"/>
                </a:cubicBezTo>
                <a:cubicBezTo>
                  <a:pt x="2789382" y="136475"/>
                  <a:pt x="2798410" y="140271"/>
                  <a:pt x="2807855" y="142632"/>
                </a:cubicBezTo>
                <a:cubicBezTo>
                  <a:pt x="2843865" y="151634"/>
                  <a:pt x="2882205" y="155892"/>
                  <a:pt x="2918691" y="161105"/>
                </a:cubicBezTo>
                <a:lnTo>
                  <a:pt x="3297382" y="151868"/>
                </a:lnTo>
                <a:cubicBezTo>
                  <a:pt x="3427534" y="146209"/>
                  <a:pt x="3278823" y="147272"/>
                  <a:pt x="3371273" y="124159"/>
                </a:cubicBezTo>
                <a:cubicBezTo>
                  <a:pt x="3398320" y="117397"/>
                  <a:pt x="3426691" y="118002"/>
                  <a:pt x="3454400" y="114923"/>
                </a:cubicBezTo>
                <a:lnTo>
                  <a:pt x="3509818" y="96450"/>
                </a:lnTo>
                <a:cubicBezTo>
                  <a:pt x="3520349" y="92939"/>
                  <a:pt x="3526818" y="80898"/>
                  <a:pt x="3537528" y="77977"/>
                </a:cubicBezTo>
                <a:cubicBezTo>
                  <a:pt x="3561475" y="71446"/>
                  <a:pt x="3586788" y="71820"/>
                  <a:pt x="3611418" y="68741"/>
                </a:cubicBezTo>
                <a:cubicBezTo>
                  <a:pt x="3695502" y="40715"/>
                  <a:pt x="3562698" y="83707"/>
                  <a:pt x="3685309" y="50268"/>
                </a:cubicBezTo>
                <a:cubicBezTo>
                  <a:pt x="3704095" y="45145"/>
                  <a:pt x="3722255" y="37953"/>
                  <a:pt x="3740728" y="31796"/>
                </a:cubicBezTo>
                <a:cubicBezTo>
                  <a:pt x="3770082" y="22012"/>
                  <a:pt x="3802303" y="25638"/>
                  <a:pt x="3833091" y="22559"/>
                </a:cubicBezTo>
                <a:cubicBezTo>
                  <a:pt x="3958439" y="-19222"/>
                  <a:pt x="3869481" y="6899"/>
                  <a:pt x="4174837" y="22559"/>
                </a:cubicBezTo>
                <a:cubicBezTo>
                  <a:pt x="4190515" y="23363"/>
                  <a:pt x="4205502" y="29409"/>
                  <a:pt x="4221018" y="31796"/>
                </a:cubicBezTo>
                <a:cubicBezTo>
                  <a:pt x="4245551" y="35570"/>
                  <a:pt x="4270362" y="37350"/>
                  <a:pt x="4294909" y="41032"/>
                </a:cubicBezTo>
                <a:cubicBezTo>
                  <a:pt x="4331950" y="46588"/>
                  <a:pt x="4405746" y="59505"/>
                  <a:pt x="4405746" y="59505"/>
                </a:cubicBezTo>
                <a:cubicBezTo>
                  <a:pt x="4432174" y="72719"/>
                  <a:pt x="4443224" y="80420"/>
                  <a:pt x="4470400" y="87214"/>
                </a:cubicBezTo>
                <a:cubicBezTo>
                  <a:pt x="4485630" y="91022"/>
                  <a:pt x="4501066" y="94063"/>
                  <a:pt x="4516582" y="96450"/>
                </a:cubicBezTo>
                <a:cubicBezTo>
                  <a:pt x="4600646" y="109382"/>
                  <a:pt x="4642856" y="108960"/>
                  <a:pt x="4738255" y="114923"/>
                </a:cubicBezTo>
                <a:cubicBezTo>
                  <a:pt x="4839855" y="111844"/>
                  <a:pt x="4941557" y="111172"/>
                  <a:pt x="5043055" y="105686"/>
                </a:cubicBezTo>
                <a:cubicBezTo>
                  <a:pt x="5055730" y="105001"/>
                  <a:pt x="5067794" y="99937"/>
                  <a:pt x="5080000" y="96450"/>
                </a:cubicBezTo>
                <a:cubicBezTo>
                  <a:pt x="5123324" y="84072"/>
                  <a:pt x="5095392" y="89854"/>
                  <a:pt x="5144655" y="68741"/>
                </a:cubicBezTo>
                <a:cubicBezTo>
                  <a:pt x="5153604" y="64906"/>
                  <a:pt x="5163003" y="62180"/>
                  <a:pt x="5172364" y="59505"/>
                </a:cubicBezTo>
                <a:cubicBezTo>
                  <a:pt x="5223273" y="44959"/>
                  <a:pt x="5225428" y="48477"/>
                  <a:pt x="5292437" y="41032"/>
                </a:cubicBezTo>
                <a:cubicBezTo>
                  <a:pt x="5331346" y="31305"/>
                  <a:pt x="5360034" y="22559"/>
                  <a:pt x="5403273" y="22559"/>
                </a:cubicBezTo>
                <a:cubicBezTo>
                  <a:pt x="5480304" y="22559"/>
                  <a:pt x="5557212" y="28717"/>
                  <a:pt x="5634182" y="31796"/>
                </a:cubicBezTo>
                <a:cubicBezTo>
                  <a:pt x="5658812" y="37953"/>
                  <a:pt x="5682940" y="46677"/>
                  <a:pt x="5708073" y="50268"/>
                </a:cubicBezTo>
                <a:cubicBezTo>
                  <a:pt x="5729625" y="53347"/>
                  <a:pt x="5751441" y="54943"/>
                  <a:pt x="5772728" y="59505"/>
                </a:cubicBezTo>
                <a:cubicBezTo>
                  <a:pt x="5794644" y="64201"/>
                  <a:pt x="5815542" y="72937"/>
                  <a:pt x="5837382" y="77977"/>
                </a:cubicBezTo>
                <a:cubicBezTo>
                  <a:pt x="5855630" y="82188"/>
                  <a:pt x="5874436" y="83541"/>
                  <a:pt x="5892800" y="87214"/>
                </a:cubicBezTo>
                <a:cubicBezTo>
                  <a:pt x="5905248" y="89704"/>
                  <a:pt x="5917256" y="94179"/>
                  <a:pt x="5929746" y="96450"/>
                </a:cubicBezTo>
                <a:cubicBezTo>
                  <a:pt x="5951165" y="100344"/>
                  <a:pt x="5972926" y="102107"/>
                  <a:pt x="5994400" y="105686"/>
                </a:cubicBezTo>
                <a:cubicBezTo>
                  <a:pt x="6109191" y="124818"/>
                  <a:pt x="5949536" y="105819"/>
                  <a:pt x="6132946" y="124159"/>
                </a:cubicBezTo>
                <a:cubicBezTo>
                  <a:pt x="6206906" y="120943"/>
                  <a:pt x="6324429" y="122808"/>
                  <a:pt x="6410037" y="105686"/>
                </a:cubicBezTo>
                <a:cubicBezTo>
                  <a:pt x="6419584" y="103777"/>
                  <a:pt x="6428385" y="99125"/>
                  <a:pt x="6437746" y="96450"/>
                </a:cubicBezTo>
                <a:cubicBezTo>
                  <a:pt x="6535454" y="68534"/>
                  <a:pt x="6398419" y="112638"/>
                  <a:pt x="6530109" y="68741"/>
                </a:cubicBezTo>
                <a:cubicBezTo>
                  <a:pt x="6539345" y="65662"/>
                  <a:pt x="6548142" y="60580"/>
                  <a:pt x="6557818" y="59505"/>
                </a:cubicBezTo>
                <a:lnTo>
                  <a:pt x="6640946" y="50268"/>
                </a:lnTo>
                <a:cubicBezTo>
                  <a:pt x="6729752" y="28067"/>
                  <a:pt x="6624387" y="52217"/>
                  <a:pt x="6797964" y="31796"/>
                </a:cubicBezTo>
                <a:cubicBezTo>
                  <a:pt x="6810571" y="30313"/>
                  <a:pt x="6822594" y="25638"/>
                  <a:pt x="6834909" y="22559"/>
                </a:cubicBezTo>
                <a:cubicBezTo>
                  <a:pt x="6865697" y="25638"/>
                  <a:pt x="6896861" y="26094"/>
                  <a:pt x="6927273" y="31796"/>
                </a:cubicBezTo>
                <a:cubicBezTo>
                  <a:pt x="6927289" y="31799"/>
                  <a:pt x="6996538" y="54884"/>
                  <a:pt x="7010400" y="59505"/>
                </a:cubicBezTo>
                <a:cubicBezTo>
                  <a:pt x="7025293" y="64470"/>
                  <a:pt x="7041352" y="64934"/>
                  <a:pt x="7056582" y="68741"/>
                </a:cubicBezTo>
                <a:cubicBezTo>
                  <a:pt x="7066027" y="71102"/>
                  <a:pt x="7074930" y="75302"/>
                  <a:pt x="7084291" y="77977"/>
                </a:cubicBezTo>
                <a:cubicBezTo>
                  <a:pt x="7096497" y="81464"/>
                  <a:pt x="7108922" y="84135"/>
                  <a:pt x="7121237" y="87214"/>
                </a:cubicBezTo>
                <a:cubicBezTo>
                  <a:pt x="7130473" y="93371"/>
                  <a:pt x="7138802" y="101178"/>
                  <a:pt x="7148946" y="105686"/>
                </a:cubicBezTo>
                <a:cubicBezTo>
                  <a:pt x="7192858" y="125202"/>
                  <a:pt x="7213311" y="125650"/>
                  <a:pt x="7259782" y="133396"/>
                </a:cubicBezTo>
                <a:cubicBezTo>
                  <a:pt x="7293649" y="130317"/>
                  <a:pt x="7327638" y="128377"/>
                  <a:pt x="7361382" y="124159"/>
                </a:cubicBezTo>
                <a:cubicBezTo>
                  <a:pt x="7452646" y="112751"/>
                  <a:pt x="7370633" y="120051"/>
                  <a:pt x="7435273" y="105686"/>
                </a:cubicBezTo>
                <a:cubicBezTo>
                  <a:pt x="7532816" y="84009"/>
                  <a:pt x="7456018" y="108007"/>
                  <a:pt x="7518400" y="87214"/>
                </a:cubicBezTo>
                <a:cubicBezTo>
                  <a:pt x="7543186" y="92171"/>
                  <a:pt x="7599910" y="101529"/>
                  <a:pt x="7620000" y="114923"/>
                </a:cubicBezTo>
                <a:lnTo>
                  <a:pt x="7647709" y="133396"/>
                </a:lnTo>
                <a:cubicBezTo>
                  <a:pt x="7653867" y="142632"/>
                  <a:pt x="7666182" y="150004"/>
                  <a:pt x="7666182" y="161105"/>
                </a:cubicBezTo>
                <a:cubicBezTo>
                  <a:pt x="7666182" y="192502"/>
                  <a:pt x="7654769" y="222875"/>
                  <a:pt x="7647709" y="253468"/>
                </a:cubicBezTo>
                <a:cubicBezTo>
                  <a:pt x="7645520" y="262955"/>
                  <a:pt x="7643201" y="272666"/>
                  <a:pt x="7638473" y="281177"/>
                </a:cubicBezTo>
                <a:cubicBezTo>
                  <a:pt x="7627691" y="300585"/>
                  <a:pt x="7613843" y="318123"/>
                  <a:pt x="7601528" y="336596"/>
                </a:cubicBezTo>
                <a:lnTo>
                  <a:pt x="7583055" y="364305"/>
                </a:lnTo>
                <a:cubicBezTo>
                  <a:pt x="7586134" y="413565"/>
                  <a:pt x="7587124" y="463001"/>
                  <a:pt x="7592291" y="512086"/>
                </a:cubicBezTo>
                <a:cubicBezTo>
                  <a:pt x="7593310" y="521769"/>
                  <a:pt x="7596127" y="531695"/>
                  <a:pt x="7601528" y="539796"/>
                </a:cubicBezTo>
                <a:cubicBezTo>
                  <a:pt x="7608774" y="550664"/>
                  <a:pt x="7621218" y="557194"/>
                  <a:pt x="7629237" y="567505"/>
                </a:cubicBezTo>
                <a:cubicBezTo>
                  <a:pt x="7642867" y="585030"/>
                  <a:pt x="7653867" y="604450"/>
                  <a:pt x="7666182" y="622923"/>
                </a:cubicBezTo>
                <a:lnTo>
                  <a:pt x="7684655" y="650632"/>
                </a:lnTo>
                <a:lnTo>
                  <a:pt x="7703128" y="706050"/>
                </a:lnTo>
                <a:lnTo>
                  <a:pt x="7712364" y="733759"/>
                </a:lnTo>
                <a:cubicBezTo>
                  <a:pt x="7709285" y="770705"/>
                  <a:pt x="7713313" y="808949"/>
                  <a:pt x="7703128" y="844596"/>
                </a:cubicBezTo>
                <a:cubicBezTo>
                  <a:pt x="7700078" y="855270"/>
                  <a:pt x="7685562" y="858560"/>
                  <a:pt x="7675418" y="863068"/>
                </a:cubicBezTo>
                <a:cubicBezTo>
                  <a:pt x="7657624" y="870976"/>
                  <a:pt x="7620000" y="881541"/>
                  <a:pt x="7620000" y="881541"/>
                </a:cubicBezTo>
                <a:cubicBezTo>
                  <a:pt x="7560398" y="878832"/>
                  <a:pt x="7365400" y="862064"/>
                  <a:pt x="7287491" y="881541"/>
                </a:cubicBezTo>
                <a:cubicBezTo>
                  <a:pt x="7265953" y="886926"/>
                  <a:pt x="7250546" y="906171"/>
                  <a:pt x="7232073" y="918486"/>
                </a:cubicBezTo>
                <a:cubicBezTo>
                  <a:pt x="7215871" y="929287"/>
                  <a:pt x="7195128" y="930801"/>
                  <a:pt x="7176655" y="936959"/>
                </a:cubicBezTo>
                <a:cubicBezTo>
                  <a:pt x="7090353" y="965727"/>
                  <a:pt x="7182952" y="943497"/>
                  <a:pt x="7112000" y="973905"/>
                </a:cubicBezTo>
                <a:cubicBezTo>
                  <a:pt x="7100332" y="978905"/>
                  <a:pt x="7087261" y="979654"/>
                  <a:pt x="7075055" y="983141"/>
                </a:cubicBezTo>
                <a:cubicBezTo>
                  <a:pt x="6982271" y="1009650"/>
                  <a:pt x="7125939" y="972728"/>
                  <a:pt x="7010400" y="1001614"/>
                </a:cubicBezTo>
                <a:cubicBezTo>
                  <a:pt x="6936509" y="998535"/>
                  <a:pt x="6862481" y="997840"/>
                  <a:pt x="6788728" y="992377"/>
                </a:cubicBezTo>
                <a:cubicBezTo>
                  <a:pt x="6766159" y="990705"/>
                  <a:pt x="6743984" y="970641"/>
                  <a:pt x="6724073" y="964668"/>
                </a:cubicBezTo>
                <a:cubicBezTo>
                  <a:pt x="6706135" y="959287"/>
                  <a:pt x="6687194" y="958080"/>
                  <a:pt x="6668655" y="955432"/>
                </a:cubicBezTo>
                <a:cubicBezTo>
                  <a:pt x="6624248" y="949088"/>
                  <a:pt x="6555247" y="941805"/>
                  <a:pt x="6511637" y="936959"/>
                </a:cubicBezTo>
                <a:lnTo>
                  <a:pt x="6437746" y="918486"/>
                </a:lnTo>
                <a:cubicBezTo>
                  <a:pt x="6425431" y="915407"/>
                  <a:pt x="6413248" y="911739"/>
                  <a:pt x="6400800" y="909250"/>
                </a:cubicBezTo>
                <a:cubicBezTo>
                  <a:pt x="6385406" y="906171"/>
                  <a:pt x="6369848" y="903822"/>
                  <a:pt x="6354618" y="900014"/>
                </a:cubicBezTo>
                <a:cubicBezTo>
                  <a:pt x="6257671" y="875777"/>
                  <a:pt x="6410927" y="907462"/>
                  <a:pt x="6289964" y="881541"/>
                </a:cubicBezTo>
                <a:cubicBezTo>
                  <a:pt x="6259263" y="874962"/>
                  <a:pt x="6197600" y="863068"/>
                  <a:pt x="6197600" y="863068"/>
                </a:cubicBezTo>
                <a:cubicBezTo>
                  <a:pt x="6139103" y="866147"/>
                  <a:pt x="6080514" y="867812"/>
                  <a:pt x="6022109" y="872305"/>
                </a:cubicBezTo>
                <a:cubicBezTo>
                  <a:pt x="5905820" y="881250"/>
                  <a:pt x="6004830" y="879082"/>
                  <a:pt x="5911273" y="890777"/>
                </a:cubicBezTo>
                <a:cubicBezTo>
                  <a:pt x="5877529" y="894995"/>
                  <a:pt x="5843540" y="896935"/>
                  <a:pt x="5809673" y="900014"/>
                </a:cubicBezTo>
                <a:cubicBezTo>
                  <a:pt x="5797358" y="903093"/>
                  <a:pt x="5785120" y="906496"/>
                  <a:pt x="5772728" y="909250"/>
                </a:cubicBezTo>
                <a:cubicBezTo>
                  <a:pt x="5757403" y="912655"/>
                  <a:pt x="5741776" y="914678"/>
                  <a:pt x="5726546" y="918486"/>
                </a:cubicBezTo>
                <a:cubicBezTo>
                  <a:pt x="5717101" y="920847"/>
                  <a:pt x="5708341" y="925611"/>
                  <a:pt x="5698837" y="927723"/>
                </a:cubicBezTo>
                <a:cubicBezTo>
                  <a:pt x="5658696" y="936643"/>
                  <a:pt x="5619235" y="938838"/>
                  <a:pt x="5578764" y="946196"/>
                </a:cubicBezTo>
                <a:cubicBezTo>
                  <a:pt x="5566274" y="948467"/>
                  <a:pt x="5554210" y="952678"/>
                  <a:pt x="5541818" y="955432"/>
                </a:cubicBezTo>
                <a:cubicBezTo>
                  <a:pt x="5526493" y="958837"/>
                  <a:pt x="5511031" y="961589"/>
                  <a:pt x="5495637" y="964668"/>
                </a:cubicBezTo>
                <a:cubicBezTo>
                  <a:pt x="5467928" y="961589"/>
                  <a:pt x="5438958" y="964248"/>
                  <a:pt x="5412509" y="955432"/>
                </a:cubicBezTo>
                <a:cubicBezTo>
                  <a:pt x="5400117" y="951301"/>
                  <a:pt x="5395668" y="934969"/>
                  <a:pt x="5384800" y="927723"/>
                </a:cubicBezTo>
                <a:cubicBezTo>
                  <a:pt x="5376699" y="922322"/>
                  <a:pt x="5365799" y="922840"/>
                  <a:pt x="5357091" y="918486"/>
                </a:cubicBezTo>
                <a:cubicBezTo>
                  <a:pt x="5347162" y="913522"/>
                  <a:pt x="5339526" y="904522"/>
                  <a:pt x="5329382" y="900014"/>
                </a:cubicBezTo>
                <a:cubicBezTo>
                  <a:pt x="5291027" y="882967"/>
                  <a:pt x="5267294" y="880207"/>
                  <a:pt x="5227782" y="872305"/>
                </a:cubicBezTo>
                <a:cubicBezTo>
                  <a:pt x="5212388" y="866147"/>
                  <a:pt x="5197329" y="859075"/>
                  <a:pt x="5181600" y="853832"/>
                </a:cubicBezTo>
                <a:cubicBezTo>
                  <a:pt x="5090427" y="823441"/>
                  <a:pt x="4983864" y="850551"/>
                  <a:pt x="4895273" y="853832"/>
                </a:cubicBezTo>
                <a:cubicBezTo>
                  <a:pt x="4880619" y="855925"/>
                  <a:pt x="4804703" y="865550"/>
                  <a:pt x="4784437" y="872305"/>
                </a:cubicBezTo>
                <a:cubicBezTo>
                  <a:pt x="4771375" y="876659"/>
                  <a:pt x="4760553" y="886423"/>
                  <a:pt x="4747491" y="890777"/>
                </a:cubicBezTo>
                <a:cubicBezTo>
                  <a:pt x="4732598" y="895741"/>
                  <a:pt x="4716455" y="895883"/>
                  <a:pt x="4701309" y="900014"/>
                </a:cubicBezTo>
                <a:cubicBezTo>
                  <a:pt x="4682523" y="905137"/>
                  <a:pt x="4664364" y="912328"/>
                  <a:pt x="4645891" y="918486"/>
                </a:cubicBezTo>
                <a:cubicBezTo>
                  <a:pt x="4636655" y="921565"/>
                  <a:pt x="4627729" y="925814"/>
                  <a:pt x="4618182" y="927723"/>
                </a:cubicBezTo>
                <a:lnTo>
                  <a:pt x="4572000" y="936959"/>
                </a:lnTo>
                <a:cubicBezTo>
                  <a:pt x="4553575" y="940309"/>
                  <a:pt x="4534864" y="942133"/>
                  <a:pt x="4516582" y="946196"/>
                </a:cubicBezTo>
                <a:cubicBezTo>
                  <a:pt x="4507078" y="948308"/>
                  <a:pt x="4498565" y="954509"/>
                  <a:pt x="4488873" y="955432"/>
                </a:cubicBezTo>
                <a:cubicBezTo>
                  <a:pt x="4433619" y="960694"/>
                  <a:pt x="4378036" y="961589"/>
                  <a:pt x="4322618" y="964668"/>
                </a:cubicBezTo>
                <a:lnTo>
                  <a:pt x="4267200" y="983141"/>
                </a:lnTo>
                <a:lnTo>
                  <a:pt x="4239491" y="992377"/>
                </a:lnTo>
                <a:cubicBezTo>
                  <a:pt x="4181007" y="977756"/>
                  <a:pt x="4213108" y="990182"/>
                  <a:pt x="4147128" y="946196"/>
                </a:cubicBezTo>
                <a:cubicBezTo>
                  <a:pt x="4137891" y="940038"/>
                  <a:pt x="4130188" y="930416"/>
                  <a:pt x="4119418" y="927723"/>
                </a:cubicBezTo>
                <a:cubicBezTo>
                  <a:pt x="4107103" y="924644"/>
                  <a:pt x="4094921" y="920976"/>
                  <a:pt x="4082473" y="918486"/>
                </a:cubicBezTo>
                <a:cubicBezTo>
                  <a:pt x="4064109" y="914813"/>
                  <a:pt x="4045480" y="912600"/>
                  <a:pt x="4027055" y="909250"/>
                </a:cubicBezTo>
                <a:cubicBezTo>
                  <a:pt x="4011609" y="906442"/>
                  <a:pt x="3996267" y="903093"/>
                  <a:pt x="3980873" y="900014"/>
                </a:cubicBezTo>
                <a:lnTo>
                  <a:pt x="3592946" y="909250"/>
                </a:lnTo>
                <a:cubicBezTo>
                  <a:pt x="3505590" y="912890"/>
                  <a:pt x="3566906" y="916305"/>
                  <a:pt x="3509818" y="927723"/>
                </a:cubicBezTo>
                <a:cubicBezTo>
                  <a:pt x="3468990" y="935889"/>
                  <a:pt x="3389427" y="942533"/>
                  <a:pt x="3352800" y="946196"/>
                </a:cubicBezTo>
                <a:cubicBezTo>
                  <a:pt x="3293348" y="966013"/>
                  <a:pt x="3355646" y="947260"/>
                  <a:pt x="3251200" y="964668"/>
                </a:cubicBezTo>
                <a:cubicBezTo>
                  <a:pt x="3238679" y="966755"/>
                  <a:pt x="3226570" y="970826"/>
                  <a:pt x="3214255" y="973905"/>
                </a:cubicBezTo>
                <a:lnTo>
                  <a:pt x="2835564" y="964668"/>
                </a:lnTo>
                <a:cubicBezTo>
                  <a:pt x="2819880" y="963986"/>
                  <a:pt x="2804828" y="958240"/>
                  <a:pt x="2789382" y="955432"/>
                </a:cubicBezTo>
                <a:cubicBezTo>
                  <a:pt x="2742402" y="946891"/>
                  <a:pt x="2717730" y="943877"/>
                  <a:pt x="2669309" y="936959"/>
                </a:cubicBezTo>
                <a:cubicBezTo>
                  <a:pt x="2435238" y="858938"/>
                  <a:pt x="2628072" y="919832"/>
                  <a:pt x="1985818" y="936959"/>
                </a:cubicBezTo>
                <a:cubicBezTo>
                  <a:pt x="1947754" y="937974"/>
                  <a:pt x="1954530" y="950299"/>
                  <a:pt x="1921164" y="955432"/>
                </a:cubicBezTo>
                <a:cubicBezTo>
                  <a:pt x="1890582" y="960137"/>
                  <a:pt x="1859588" y="961589"/>
                  <a:pt x="1828800" y="964668"/>
                </a:cubicBezTo>
                <a:cubicBezTo>
                  <a:pt x="1748939" y="984635"/>
                  <a:pt x="1785213" y="979525"/>
                  <a:pt x="1644073" y="964668"/>
                </a:cubicBezTo>
                <a:cubicBezTo>
                  <a:pt x="1634391" y="963649"/>
                  <a:pt x="1625868" y="957544"/>
                  <a:pt x="1616364" y="955432"/>
                </a:cubicBezTo>
                <a:cubicBezTo>
                  <a:pt x="1598082" y="951370"/>
                  <a:pt x="1579419" y="949275"/>
                  <a:pt x="1560946" y="946196"/>
                </a:cubicBezTo>
                <a:cubicBezTo>
                  <a:pt x="1551710" y="943117"/>
                  <a:pt x="1542682" y="939320"/>
                  <a:pt x="1533237" y="936959"/>
                </a:cubicBezTo>
                <a:cubicBezTo>
                  <a:pt x="1494226" y="927206"/>
                  <a:pt x="1463048" y="924740"/>
                  <a:pt x="1422400" y="918486"/>
                </a:cubicBezTo>
                <a:cubicBezTo>
                  <a:pt x="1307016" y="900734"/>
                  <a:pt x="1432593" y="917451"/>
                  <a:pt x="1293091" y="900014"/>
                </a:cubicBezTo>
                <a:cubicBezTo>
                  <a:pt x="1283855" y="896935"/>
                  <a:pt x="1275118" y="890777"/>
                  <a:pt x="1265382" y="890777"/>
                </a:cubicBezTo>
                <a:cubicBezTo>
                  <a:pt x="1072444" y="890777"/>
                  <a:pt x="1074297" y="892727"/>
                  <a:pt x="942109" y="909250"/>
                </a:cubicBezTo>
                <a:cubicBezTo>
                  <a:pt x="915706" y="918051"/>
                  <a:pt x="906441" y="921926"/>
                  <a:pt x="877455" y="927723"/>
                </a:cubicBezTo>
                <a:cubicBezTo>
                  <a:pt x="859091" y="931396"/>
                  <a:pt x="840510" y="933880"/>
                  <a:pt x="822037" y="936959"/>
                </a:cubicBezTo>
                <a:cubicBezTo>
                  <a:pt x="806643" y="943117"/>
                  <a:pt x="791584" y="950189"/>
                  <a:pt x="775855" y="955432"/>
                </a:cubicBezTo>
                <a:cubicBezTo>
                  <a:pt x="739243" y="967636"/>
                  <a:pt x="703765" y="969061"/>
                  <a:pt x="665018" y="973905"/>
                </a:cubicBezTo>
                <a:cubicBezTo>
                  <a:pt x="597285" y="970826"/>
                  <a:pt x="529405" y="970075"/>
                  <a:pt x="461818" y="964668"/>
                </a:cubicBezTo>
                <a:cubicBezTo>
                  <a:pt x="452113" y="963892"/>
                  <a:pt x="443470" y="958107"/>
                  <a:pt x="434109" y="955432"/>
                </a:cubicBezTo>
                <a:cubicBezTo>
                  <a:pt x="421903" y="951945"/>
                  <a:pt x="409479" y="949275"/>
                  <a:pt x="397164" y="946196"/>
                </a:cubicBezTo>
                <a:cubicBezTo>
                  <a:pt x="387928" y="940038"/>
                  <a:pt x="379658" y="932096"/>
                  <a:pt x="369455" y="927723"/>
                </a:cubicBezTo>
                <a:cubicBezTo>
                  <a:pt x="357787" y="922722"/>
                  <a:pt x="344715" y="921973"/>
                  <a:pt x="332509" y="918486"/>
                </a:cubicBezTo>
                <a:cubicBezTo>
                  <a:pt x="323148" y="915811"/>
                  <a:pt x="314036" y="912329"/>
                  <a:pt x="304800" y="909250"/>
                </a:cubicBezTo>
                <a:lnTo>
                  <a:pt x="249382" y="872305"/>
                </a:lnTo>
                <a:cubicBezTo>
                  <a:pt x="233785" y="861907"/>
                  <a:pt x="173806" y="855510"/>
                  <a:pt x="166255" y="853832"/>
                </a:cubicBezTo>
                <a:cubicBezTo>
                  <a:pt x="156751" y="851720"/>
                  <a:pt x="148050" y="846708"/>
                  <a:pt x="138546" y="844596"/>
                </a:cubicBezTo>
                <a:cubicBezTo>
                  <a:pt x="41010" y="822921"/>
                  <a:pt x="117798" y="846915"/>
                  <a:pt x="55418" y="826123"/>
                </a:cubicBezTo>
                <a:cubicBezTo>
                  <a:pt x="46182" y="819965"/>
                  <a:pt x="34644" y="816318"/>
                  <a:pt x="27709" y="807650"/>
                </a:cubicBezTo>
                <a:cubicBezTo>
                  <a:pt x="21627" y="800047"/>
                  <a:pt x="22827" y="788649"/>
                  <a:pt x="18473" y="779941"/>
                </a:cubicBezTo>
                <a:cubicBezTo>
                  <a:pt x="13509" y="770012"/>
                  <a:pt x="6158" y="761468"/>
                  <a:pt x="0" y="752232"/>
                </a:cubicBezTo>
                <a:cubicBezTo>
                  <a:pt x="3079" y="730680"/>
                  <a:pt x="1422" y="707896"/>
                  <a:pt x="9237" y="687577"/>
                </a:cubicBezTo>
                <a:cubicBezTo>
                  <a:pt x="17207" y="666855"/>
                  <a:pt x="46182" y="632159"/>
                  <a:pt x="46182" y="632159"/>
                </a:cubicBezTo>
                <a:cubicBezTo>
                  <a:pt x="68165" y="566210"/>
                  <a:pt x="53854" y="592943"/>
                  <a:pt x="83128" y="549032"/>
                </a:cubicBezTo>
                <a:cubicBezTo>
                  <a:pt x="105614" y="481571"/>
                  <a:pt x="96877" y="512504"/>
                  <a:pt x="110837" y="456668"/>
                </a:cubicBezTo>
                <a:cubicBezTo>
                  <a:pt x="107758" y="428959"/>
                  <a:pt x="107068" y="400879"/>
                  <a:pt x="101600" y="373541"/>
                </a:cubicBezTo>
                <a:cubicBezTo>
                  <a:pt x="97781" y="354447"/>
                  <a:pt x="89286" y="336596"/>
                  <a:pt x="83128" y="318123"/>
                </a:cubicBezTo>
                <a:cubicBezTo>
                  <a:pt x="80049" y="308887"/>
                  <a:pt x="76252" y="299859"/>
                  <a:pt x="73891" y="290414"/>
                </a:cubicBezTo>
                <a:cubicBezTo>
                  <a:pt x="70812" y="278099"/>
                  <a:pt x="69112" y="265354"/>
                  <a:pt x="64655" y="253468"/>
                </a:cubicBezTo>
                <a:cubicBezTo>
                  <a:pt x="59821" y="240576"/>
                  <a:pt x="52340" y="228838"/>
                  <a:pt x="46182" y="216523"/>
                </a:cubicBezTo>
                <a:cubicBezTo>
                  <a:pt x="49583" y="165510"/>
                  <a:pt x="31320" y="92838"/>
                  <a:pt x="73891" y="50268"/>
                </a:cubicBezTo>
                <a:lnTo>
                  <a:pt x="73891" y="7797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baseline="-25000" dirty="0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881189" y="2868613"/>
            <a:ext cx="37099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6489700" y="2868613"/>
            <a:ext cx="37099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TextBox 14"/>
          <p:cNvSpPr txBox="1">
            <a:spLocks/>
          </p:cNvSpPr>
          <p:nvPr/>
        </p:nvSpPr>
        <p:spPr bwMode="auto">
          <a:xfrm>
            <a:off x="1539240" y="2259014"/>
            <a:ext cx="45400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/>
              <a:t>S </a:t>
            </a:r>
            <a:r>
              <a:rPr lang="en-GB" altLang="en-US" sz="1800" b="1" dirty="0" err="1"/>
              <a:t>dhe</a:t>
            </a:r>
            <a:r>
              <a:rPr lang="en-GB" altLang="en-US" sz="1800" b="1" dirty="0"/>
              <a:t> DT (</a:t>
            </a:r>
            <a:r>
              <a:rPr lang="en-GB" altLang="en-US" sz="1800" b="1" dirty="0" err="1"/>
              <a:t>trajtimi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veçantë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dhe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diferencues</a:t>
            </a:r>
            <a:r>
              <a:rPr lang="en-GB" altLang="en-US" sz="1800" b="1" dirty="0"/>
              <a:t>) </a:t>
            </a:r>
            <a:r>
              <a:rPr lang="en-GB" altLang="en-US" sz="1800" b="1" dirty="0" err="1"/>
              <a:t>në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marrëveshjet</a:t>
            </a:r>
            <a:r>
              <a:rPr lang="en-GB" altLang="en-US" sz="1800" b="1" dirty="0"/>
              <a:t> e </a:t>
            </a:r>
            <a:r>
              <a:rPr lang="en-GB" altLang="en-US" sz="1800" b="1" dirty="0" err="1" smtClean="0"/>
              <a:t>OBT</a:t>
            </a:r>
            <a:r>
              <a:rPr lang="en-GB" altLang="en-US" sz="1800" b="1" dirty="0" smtClean="0"/>
              <a:t> </a:t>
            </a:r>
            <a:endParaRPr lang="sq-AL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25608" name="TextBox 15"/>
          <p:cNvSpPr txBox="1">
            <a:spLocks/>
          </p:cNvSpPr>
          <p:nvPr/>
        </p:nvSpPr>
        <p:spPr bwMode="auto">
          <a:xfrm>
            <a:off x="6489700" y="2487614"/>
            <a:ext cx="3690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/>
              <a:t>S </a:t>
            </a:r>
            <a:r>
              <a:rPr lang="en-GB" altLang="en-US" sz="1800" b="1" dirty="0" err="1"/>
              <a:t>dhe</a:t>
            </a:r>
            <a:r>
              <a:rPr lang="en-GB" altLang="en-US" sz="1800" b="1" dirty="0"/>
              <a:t> DT </a:t>
            </a:r>
            <a:r>
              <a:rPr lang="en-GB" altLang="en-US" sz="1800" b="1" dirty="0" err="1"/>
              <a:t>në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TFA</a:t>
            </a:r>
            <a:endParaRPr lang="sq-AL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25609" name="Rectangle 16"/>
          <p:cNvSpPr>
            <a:spLocks/>
          </p:cNvSpPr>
          <p:nvPr/>
        </p:nvSpPr>
        <p:spPr bwMode="auto">
          <a:xfrm>
            <a:off x="1855789" y="2925763"/>
            <a:ext cx="37099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 err="1"/>
              <a:t>Periudha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më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të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gjata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zbatimi</a:t>
            </a:r>
            <a:r>
              <a:rPr lang="en-US" altLang="en-US" sz="16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sq-AL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 err="1"/>
              <a:t>Masat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për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përmirësimin</a:t>
            </a:r>
            <a:r>
              <a:rPr lang="en-US" altLang="en-US" sz="1600" dirty="0"/>
              <a:t> e </a:t>
            </a:r>
            <a:r>
              <a:rPr lang="en-US" altLang="en-US" sz="1600" dirty="0" err="1"/>
              <a:t>mundësive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të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tregtimit</a:t>
            </a:r>
            <a:r>
              <a:rPr lang="en-US" altLang="en-US" sz="16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sq-AL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 err="1"/>
              <a:t>Mbrojtja</a:t>
            </a:r>
            <a:r>
              <a:rPr lang="en-US" altLang="en-US" sz="1600" dirty="0"/>
              <a:t> e </a:t>
            </a:r>
            <a:r>
              <a:rPr lang="en-US" altLang="en-US" sz="1600" dirty="0" err="1"/>
              <a:t>interesave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tregtare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sq-AL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 err="1"/>
              <a:t>Mbështetje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për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ngritjen</a:t>
            </a:r>
            <a:r>
              <a:rPr lang="en-US" altLang="en-US" sz="1600" dirty="0"/>
              <a:t> e </a:t>
            </a:r>
            <a:r>
              <a:rPr lang="en-US" altLang="en-US" sz="1600" dirty="0" err="1"/>
              <a:t>kapaciteteve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për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realizimin</a:t>
            </a:r>
            <a:r>
              <a:rPr lang="en-US" altLang="en-US" sz="1600" dirty="0"/>
              <a:t> e </a:t>
            </a:r>
            <a:r>
              <a:rPr lang="en-US" altLang="en-US" sz="1600" dirty="0" err="1"/>
              <a:t>punës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së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OBT-së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trajtimin</a:t>
            </a:r>
            <a:r>
              <a:rPr lang="en-US" altLang="en-US" sz="1600" dirty="0"/>
              <a:t> e </a:t>
            </a:r>
            <a:r>
              <a:rPr lang="en-US" altLang="en-US" sz="1600" dirty="0" err="1"/>
              <a:t>mosmarrëveshjeve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dhe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zbatimin</a:t>
            </a:r>
            <a:r>
              <a:rPr lang="en-US" altLang="en-US" sz="1600" dirty="0"/>
              <a:t> e </a:t>
            </a:r>
            <a:r>
              <a:rPr lang="en-US" altLang="en-US" sz="1600" dirty="0" err="1"/>
              <a:t>standardeve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teknike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etj</a:t>
            </a:r>
            <a:r>
              <a:rPr lang="en-US" altLang="en-US" sz="1600" dirty="0"/>
              <a:t>.</a:t>
            </a:r>
          </a:p>
        </p:txBody>
      </p:sp>
      <p:sp>
        <p:nvSpPr>
          <p:cNvPr id="25610" name="Content Placeholder 2"/>
          <p:cNvSpPr>
            <a:spLocks noGrp="1"/>
          </p:cNvSpPr>
          <p:nvPr>
            <p:ph idx="1"/>
          </p:nvPr>
        </p:nvSpPr>
        <p:spPr>
          <a:xfrm>
            <a:off x="6383338" y="2925764"/>
            <a:ext cx="3816350" cy="3055937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sz="1600" b="1" dirty="0" err="1"/>
              <a:t>VETËKATEGORIZIMI</a:t>
            </a:r>
            <a:endParaRPr lang="en-GB" altLang="en-US" sz="1600" b="1" dirty="0"/>
          </a:p>
          <a:p>
            <a:pPr eaLnBrk="1" hangingPunct="1"/>
            <a:endParaRPr lang="sq-AL" altLang="en-US" sz="1600" b="1" dirty="0"/>
          </a:p>
          <a:p>
            <a:pPr eaLnBrk="1" hangingPunct="1"/>
            <a:r>
              <a:rPr lang="en-GB" altLang="en-US" sz="1600" b="1" dirty="0" err="1"/>
              <a:t>Afatet</a:t>
            </a:r>
            <a:r>
              <a:rPr lang="en-GB" altLang="en-US" sz="1600" b="1" dirty="0"/>
              <a:t> e </a:t>
            </a:r>
            <a:r>
              <a:rPr lang="en-GB" altLang="en-US" sz="1600" b="1" dirty="0" err="1"/>
              <a:t>periudhave</a:t>
            </a:r>
            <a:r>
              <a:rPr lang="en-GB" altLang="en-US" sz="1600" b="1" dirty="0"/>
              <a:t> </a:t>
            </a:r>
            <a:r>
              <a:rPr lang="en-GB" altLang="en-US" sz="1600" b="1" dirty="0" err="1"/>
              <a:t>të</a:t>
            </a:r>
            <a:r>
              <a:rPr lang="en-GB" altLang="en-US" sz="1600" b="1" dirty="0"/>
              <a:t> </a:t>
            </a:r>
            <a:r>
              <a:rPr lang="en-GB" altLang="en-US" sz="1600" b="1" dirty="0" err="1"/>
              <a:t>tranzicionit</a:t>
            </a:r>
            <a:r>
              <a:rPr lang="en-GB" altLang="en-US" sz="1600" b="1" dirty="0"/>
              <a:t> </a:t>
            </a:r>
            <a:r>
              <a:rPr lang="en-GB" altLang="en-US" sz="1600" dirty="0"/>
              <a:t>do </a:t>
            </a:r>
            <a:r>
              <a:rPr lang="en-GB" altLang="en-US" sz="1600" dirty="0" err="1"/>
              <a:t>të</a:t>
            </a:r>
            <a:r>
              <a:rPr lang="en-GB" altLang="en-US" sz="1600" dirty="0"/>
              <a:t> </a:t>
            </a:r>
            <a:r>
              <a:rPr lang="en-GB" altLang="en-US" sz="1600" dirty="0" err="1"/>
              <a:t>përcaktohen</a:t>
            </a:r>
            <a:r>
              <a:rPr lang="en-GB" altLang="en-US" sz="1600" dirty="0"/>
              <a:t> </a:t>
            </a:r>
            <a:r>
              <a:rPr lang="en-GB" altLang="en-US" sz="1600" u="sng" dirty="0" err="1"/>
              <a:t>nga</a:t>
            </a:r>
            <a:r>
              <a:rPr lang="en-GB" altLang="en-US" sz="1600" u="sng" dirty="0"/>
              <a:t> </a:t>
            </a:r>
            <a:r>
              <a:rPr lang="en-GB" altLang="en-US" sz="1600" u="sng" dirty="0" err="1"/>
              <a:t>çdo</a:t>
            </a:r>
            <a:r>
              <a:rPr lang="en-GB" altLang="en-US" sz="1600" u="sng" dirty="0"/>
              <a:t> </a:t>
            </a:r>
            <a:r>
              <a:rPr lang="en-GB" altLang="en-US" sz="1600" u="sng" dirty="0" err="1"/>
              <a:t>shtet</a:t>
            </a:r>
            <a:r>
              <a:rPr lang="en-GB" altLang="en-US" sz="1600" u="sng" dirty="0"/>
              <a:t> </a:t>
            </a:r>
            <a:r>
              <a:rPr lang="en-GB" altLang="en-US" sz="1600" u="sng" dirty="0" err="1"/>
              <a:t>i</a:t>
            </a:r>
            <a:r>
              <a:rPr lang="en-GB" altLang="en-US" sz="1600" u="sng" dirty="0"/>
              <a:t> </a:t>
            </a:r>
            <a:r>
              <a:rPr lang="en-GB" altLang="en-US" sz="1600" u="sng" dirty="0" err="1"/>
              <a:t>veçantë</a:t>
            </a:r>
            <a:endParaRPr lang="en-GB" altLang="en-US" sz="1600" u="sng" dirty="0"/>
          </a:p>
          <a:p>
            <a:pPr eaLnBrk="1" hangingPunct="1"/>
            <a:endParaRPr lang="sq-AL" altLang="en-US" sz="1600" b="1" dirty="0"/>
          </a:p>
          <a:p>
            <a:pPr eaLnBrk="1" hangingPunct="1"/>
            <a:r>
              <a:rPr lang="en-GB" altLang="en-US" sz="1600" b="1" dirty="0" err="1"/>
              <a:t>Zbatimi</a:t>
            </a:r>
            <a:r>
              <a:rPr lang="en-GB" altLang="en-US" sz="1600" b="1" dirty="0"/>
              <a:t> </a:t>
            </a:r>
            <a:r>
              <a:rPr lang="en-GB" altLang="en-US" sz="1600" b="1" dirty="0" err="1"/>
              <a:t>i</a:t>
            </a:r>
            <a:r>
              <a:rPr lang="en-GB" altLang="en-US" sz="1600" b="1" dirty="0"/>
              <a:t> </a:t>
            </a:r>
            <a:r>
              <a:rPr lang="en-GB" altLang="en-US" sz="1600" b="1" dirty="0" err="1"/>
              <a:t>angazhimeve</a:t>
            </a:r>
            <a:r>
              <a:rPr lang="en-GB" altLang="en-US" sz="1600" b="1" dirty="0"/>
              <a:t> </a:t>
            </a:r>
            <a:r>
              <a:rPr lang="en-GB" altLang="en-US" sz="1600" b="1" dirty="0" err="1"/>
              <a:t>të</a:t>
            </a:r>
            <a:r>
              <a:rPr lang="en-GB" altLang="en-US" sz="1600" b="1" dirty="0"/>
              <a:t> </a:t>
            </a:r>
            <a:r>
              <a:rPr lang="en-GB" altLang="en-US" sz="1600" b="1" dirty="0" err="1"/>
              <a:t>kategorisë</a:t>
            </a:r>
            <a:r>
              <a:rPr lang="en-GB" altLang="en-US" sz="1600" b="1" dirty="0"/>
              <a:t> C </a:t>
            </a:r>
            <a:r>
              <a:rPr lang="en-GB" altLang="en-US" sz="1600" b="1" dirty="0" err="1"/>
              <a:t>lidhur</a:t>
            </a:r>
            <a:r>
              <a:rPr lang="en-GB" altLang="en-US" sz="1600" b="1" dirty="0"/>
              <a:t> me </a:t>
            </a:r>
            <a:r>
              <a:rPr lang="en-GB" altLang="en-US" sz="1600" b="1" dirty="0" err="1"/>
              <a:t>përfitimin</a:t>
            </a:r>
            <a:r>
              <a:rPr lang="en-GB" altLang="en-US" sz="1600" b="1" dirty="0"/>
              <a:t> e </a:t>
            </a:r>
            <a:r>
              <a:rPr lang="en-GB" altLang="en-US" sz="1600" b="1" dirty="0" err="1"/>
              <a:t>kapaciteteve</a:t>
            </a:r>
            <a:r>
              <a:rPr lang="en-GB" altLang="en-US" sz="1600" b="1" dirty="0"/>
              <a:t> </a:t>
            </a:r>
            <a:r>
              <a:rPr lang="en-GB" altLang="en-US" sz="1600" b="1" dirty="0" err="1"/>
              <a:t>për</a:t>
            </a:r>
            <a:r>
              <a:rPr lang="en-GB" altLang="en-US" sz="1600" b="1" dirty="0"/>
              <a:t> </a:t>
            </a:r>
            <a:r>
              <a:rPr lang="en-GB" altLang="en-US" sz="1600" b="1" dirty="0" err="1"/>
              <a:t>zbatim</a:t>
            </a:r>
            <a:r>
              <a:rPr lang="en-GB" altLang="en-US" sz="1600" b="1" dirty="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600" dirty="0"/>
              <a:t>Duke </a:t>
            </a:r>
            <a:r>
              <a:rPr lang="en-GB" altLang="en-US" sz="1600" dirty="0" err="1"/>
              <a:t>ofruar</a:t>
            </a:r>
            <a:r>
              <a:rPr lang="en-GB" altLang="en-US" sz="1600" dirty="0"/>
              <a:t> TA (</a:t>
            </a:r>
            <a:r>
              <a:rPr lang="en-GB" altLang="en-US" sz="1600" dirty="0" err="1"/>
              <a:t>Asistencës</a:t>
            </a:r>
            <a:r>
              <a:rPr lang="en-GB" altLang="en-US" sz="1600" dirty="0"/>
              <a:t> </a:t>
            </a:r>
            <a:r>
              <a:rPr lang="en-GB" altLang="en-US" sz="1600" dirty="0" err="1"/>
              <a:t>Teknike</a:t>
            </a:r>
            <a:r>
              <a:rPr lang="en-GB" altLang="en-US" sz="1600" dirty="0"/>
              <a:t>) </a:t>
            </a:r>
            <a:r>
              <a:rPr lang="en-GB" altLang="en-US" sz="1600" dirty="0" err="1"/>
              <a:t>dhe</a:t>
            </a:r>
            <a:r>
              <a:rPr lang="en-GB" altLang="en-US" sz="1600" dirty="0"/>
              <a:t> </a:t>
            </a:r>
            <a:r>
              <a:rPr lang="en-GB" altLang="en-US" sz="1600" dirty="0" err="1"/>
              <a:t>asistencë</a:t>
            </a:r>
            <a:r>
              <a:rPr lang="en-GB" altLang="en-US" sz="1600" dirty="0"/>
              <a:t> </a:t>
            </a:r>
            <a:r>
              <a:rPr lang="en-GB" altLang="en-US" sz="1600" dirty="0" err="1"/>
              <a:t>për</a:t>
            </a:r>
            <a:r>
              <a:rPr lang="en-GB" altLang="en-US" sz="1600" dirty="0"/>
              <a:t> CB (</a:t>
            </a:r>
            <a:r>
              <a:rPr lang="en-GB" altLang="en-US" sz="1600" dirty="0" err="1"/>
              <a:t>ngritjen</a:t>
            </a:r>
            <a:r>
              <a:rPr lang="en-GB" altLang="en-US" sz="1600" dirty="0"/>
              <a:t> e </a:t>
            </a:r>
            <a:r>
              <a:rPr lang="en-GB" altLang="en-US" sz="1600" dirty="0" err="1"/>
              <a:t>kapaciteteve</a:t>
            </a:r>
            <a:r>
              <a:rPr lang="en-GB" altLang="en-US" sz="1600" dirty="0"/>
              <a:t>), duke </a:t>
            </a:r>
            <a:r>
              <a:rPr lang="en-GB" altLang="en-US" sz="1600" dirty="0" err="1"/>
              <a:t>përfshirë</a:t>
            </a:r>
            <a:r>
              <a:rPr lang="en-GB" altLang="en-US" sz="1600" dirty="0"/>
              <a:t> </a:t>
            </a:r>
            <a:r>
              <a:rPr lang="en-GB" altLang="en-US" sz="1600" dirty="0" err="1"/>
              <a:t>asistencën</a:t>
            </a:r>
            <a:r>
              <a:rPr lang="en-GB" altLang="en-US" sz="1600" dirty="0"/>
              <a:t> </a:t>
            </a:r>
            <a:r>
              <a:rPr lang="en-GB" altLang="en-US" sz="1600" dirty="0" err="1"/>
              <a:t>financiare</a:t>
            </a:r>
            <a:endParaRPr lang="en-GB" altLang="en-US" sz="1600" dirty="0"/>
          </a:p>
        </p:txBody>
      </p:sp>
      <p:sp>
        <p:nvSpPr>
          <p:cNvPr id="25611" name="Rectangle 18"/>
          <p:cNvSpPr>
            <a:spLocks/>
          </p:cNvSpPr>
          <p:nvPr/>
        </p:nvSpPr>
        <p:spPr bwMode="auto">
          <a:xfrm>
            <a:off x="1539240" y="1585913"/>
            <a:ext cx="9509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 err="1"/>
              <a:t>Shtetet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në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zhvillim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dhe</a:t>
            </a:r>
            <a:r>
              <a:rPr lang="en-GB" altLang="en-US" sz="1800" b="1" dirty="0"/>
              <a:t> LCD-</a:t>
            </a:r>
            <a:r>
              <a:rPr lang="en-GB" altLang="en-US" sz="1800" b="1" dirty="0" err="1"/>
              <a:t>të</a:t>
            </a:r>
            <a:r>
              <a:rPr lang="en-GB" altLang="en-US" sz="1800" b="1" dirty="0"/>
              <a:t> (</a:t>
            </a:r>
            <a:r>
              <a:rPr lang="en-GB" altLang="en-US" sz="1800" b="1" dirty="0" err="1"/>
              <a:t>shtetet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më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pak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të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zhvilluara</a:t>
            </a:r>
            <a:r>
              <a:rPr lang="en-GB" altLang="en-US" sz="1800" b="1" dirty="0"/>
              <a:t>) </a:t>
            </a:r>
            <a:r>
              <a:rPr lang="en-GB" altLang="en-US" sz="1800" b="1" dirty="0" err="1"/>
              <a:t>që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kanë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trajtim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të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favorshëm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krahasuar</a:t>
            </a:r>
            <a:r>
              <a:rPr lang="en-GB" altLang="en-US" sz="1800" b="1" dirty="0"/>
              <a:t> me </a:t>
            </a:r>
            <a:r>
              <a:rPr lang="en-GB" altLang="en-US" sz="1800" b="1" dirty="0" err="1"/>
              <a:t>vendet</a:t>
            </a:r>
            <a:r>
              <a:rPr lang="en-GB" altLang="en-US" sz="1800" b="1" dirty="0"/>
              <a:t> e </a:t>
            </a:r>
            <a:r>
              <a:rPr lang="en-GB" altLang="en-US" sz="1800" b="1" dirty="0" err="1"/>
              <a:t>zhvilluara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kanë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qenë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një</a:t>
            </a:r>
            <a:r>
              <a:rPr lang="en-GB" altLang="en-US" sz="1800" b="1" dirty="0"/>
              <a:t> "</a:t>
            </a:r>
            <a:r>
              <a:rPr lang="en-GB" altLang="en-US" sz="1800" b="1" dirty="0" err="1">
                <a:solidFill>
                  <a:srgbClr val="A50021"/>
                </a:solidFill>
              </a:rPr>
              <a:t>pjesë</a:t>
            </a:r>
            <a:r>
              <a:rPr lang="en-GB" altLang="en-US" sz="1800" b="1" dirty="0">
                <a:solidFill>
                  <a:srgbClr val="A50021"/>
                </a:solidFill>
              </a:rPr>
              <a:t> </a:t>
            </a:r>
            <a:r>
              <a:rPr lang="en-GB" altLang="en-US" sz="1800" b="1" dirty="0" err="1">
                <a:solidFill>
                  <a:srgbClr val="A50021"/>
                </a:solidFill>
              </a:rPr>
              <a:t>integrale</a:t>
            </a:r>
            <a:r>
              <a:rPr lang="en-GB" altLang="en-US" sz="1800" b="1" dirty="0"/>
              <a:t>" e </a:t>
            </a:r>
            <a:r>
              <a:rPr lang="en-GB" altLang="en-US" sz="1800" b="1" dirty="0" err="1" smtClean="0"/>
              <a:t>OBT</a:t>
            </a:r>
            <a:endParaRPr lang="sq-AL" altLang="en-US" sz="1800" dirty="0"/>
          </a:p>
        </p:txBody>
      </p:sp>
      <p:sp>
        <p:nvSpPr>
          <p:cNvPr id="2" name="8-Point Star 1"/>
          <p:cNvSpPr/>
          <p:nvPr/>
        </p:nvSpPr>
        <p:spPr>
          <a:xfrm>
            <a:off x="9110664" y="2257425"/>
            <a:ext cx="1816416" cy="1295400"/>
          </a:xfrm>
          <a:prstGeom prst="star8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2"/>
                </a:solidFill>
              </a:rPr>
              <a:t>Fleksibilitet shtesë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1664" y="274638"/>
            <a:ext cx="713913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dirty="0" smtClean="0"/>
              <a:t>Trajtimi i veçantë dhe diferencues</a:t>
            </a:r>
            <a:endParaRPr lang="sq-AL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1" y="115888"/>
            <a:ext cx="10636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e 63"/>
          <p:cNvGraphicFramePr/>
          <p:nvPr>
            <p:extLst>
              <p:ext uri="{D42A27DB-BD31-4B8C-83A1-F6EECF244321}">
                <p14:modId xmlns:p14="http://schemas.microsoft.com/office/powerpoint/2010/main" val="1415598478"/>
              </p:ext>
            </p:extLst>
          </p:nvPr>
        </p:nvGraphicFramePr>
        <p:xfrm>
          <a:off x="-240704" y="1052736"/>
          <a:ext cx="9683551" cy="610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35953"/>
              </p:ext>
            </p:extLst>
          </p:nvPr>
        </p:nvGraphicFramePr>
        <p:xfrm>
          <a:off x="7319964" y="2997201"/>
          <a:ext cx="3348037" cy="271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05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0"/>
                    </a:ext>
                  </a:extLst>
                </a:gridCol>
                <a:gridCol w="2699932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1"/>
                    </a:ext>
                  </a:extLst>
                </a:gridCol>
              </a:tblGrid>
              <a:tr h="370843">
                <a:tc>
                  <a:txBody>
                    <a:bodyPr/>
                    <a:lstStyle/>
                    <a:p>
                      <a:pPr algn="ctr"/>
                      <a:r>
                        <a:rPr lang="fr-CA" sz="1800" noProof="0" dirty="0" smtClean="0"/>
                        <a:t>Kat</a:t>
                      </a:r>
                      <a:r>
                        <a:rPr lang="sq-AL" sz="1800" noProof="0" dirty="0" smtClean="0"/>
                        <a:t>.</a:t>
                      </a:r>
                      <a:endParaRPr lang="sq-AL" sz="1800" noProof="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noProof="0" dirty="0" smtClean="0"/>
                        <a:t>Zbatimi</a:t>
                      </a:r>
                      <a:endParaRPr lang="sq-AL" sz="1800" noProof="0" dirty="0"/>
                    </a:p>
                  </a:txBody>
                  <a:tcPr marL="91445" marR="91445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0"/>
                  </a:ext>
                </a:extLst>
              </a:tr>
              <a:tr h="709287">
                <a:tc>
                  <a:txBody>
                    <a:bodyPr/>
                    <a:lstStyle/>
                    <a:p>
                      <a:pPr algn="ctr"/>
                      <a:r>
                        <a:rPr lang="fr-CA" sz="1800" noProof="0" smtClean="0"/>
                        <a:t>A</a:t>
                      </a:r>
                      <a:endParaRPr lang="sq-AL" sz="1800" noProof="0"/>
                    </a:p>
                  </a:txBody>
                  <a:tcPr marL="91445" marR="91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noProof="0" dirty="0" smtClean="0"/>
                        <a:t>Zbatimi</a:t>
                      </a:r>
                      <a:r>
                        <a:t> </a:t>
                      </a:r>
                      <a:r>
                        <a:rPr lang="fr-CA" sz="1800" noProof="0" dirty="0" smtClean="0"/>
                        <a:t>pas hyrjes</a:t>
                      </a:r>
                      <a:r>
                        <a:t> </a:t>
                      </a:r>
                      <a:r>
                        <a:rPr lang="fr-CA" sz="1800" baseline="0" noProof="0" dirty="0" smtClean="0"/>
                        <a:t>në fuqi</a:t>
                      </a:r>
                      <a:endParaRPr lang="sq-AL" sz="1800" noProof="0" dirty="0" smtClean="0"/>
                    </a:p>
                  </a:txBody>
                  <a:tcPr marL="91445" marR="91445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1"/>
                  </a:ext>
                </a:extLst>
              </a:tr>
              <a:tr h="720087">
                <a:tc>
                  <a:txBody>
                    <a:bodyPr/>
                    <a:lstStyle/>
                    <a:p>
                      <a:pPr algn="ctr"/>
                      <a:r>
                        <a:rPr lang="fr-CA" sz="1800" noProof="0" smtClean="0"/>
                        <a:t>B</a:t>
                      </a:r>
                      <a:endParaRPr lang="sq-AL" sz="1800" noProof="0"/>
                    </a:p>
                  </a:txBody>
                  <a:tcPr marL="91445" marR="91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noProof="0" dirty="0" smtClean="0"/>
                        <a:t>Periudha e tranzicionit</a:t>
                      </a:r>
                      <a:endParaRPr lang="sq-AL" sz="1800" noProof="0" dirty="0"/>
                    </a:p>
                  </a:txBody>
                  <a:tcPr marL="91445" marR="91445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2"/>
                  </a:ext>
                </a:extLst>
              </a:tr>
              <a:tr h="914408">
                <a:tc>
                  <a:txBody>
                    <a:bodyPr/>
                    <a:lstStyle/>
                    <a:p>
                      <a:pPr algn="ctr"/>
                      <a:r>
                        <a:rPr lang="fr-CA" sz="1800" noProof="0" dirty="0" smtClean="0"/>
                        <a:t>C</a:t>
                      </a:r>
                      <a:endParaRPr lang="sq-AL" sz="1800" noProof="0" dirty="0"/>
                    </a:p>
                  </a:txBody>
                  <a:tcPr marL="91445" marR="91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noProof="0" dirty="0" smtClean="0"/>
                        <a:t>Periudha e tranzicionit + asistencë financiare dhe/ose teknike</a:t>
                      </a:r>
                      <a:endParaRPr lang="sq-AL" sz="1800" noProof="0" dirty="0"/>
                    </a:p>
                  </a:txBody>
                  <a:tcPr marL="91445" marR="91445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3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664201" y="4151314"/>
            <a:ext cx="760413" cy="758825"/>
          </a:xfrm>
          <a:prstGeom prst="ellipse">
            <a:avLst/>
          </a:prstGeom>
          <a:blipFill>
            <a:blip r:embed="rId8"/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6743701" y="5289551"/>
            <a:ext cx="760413" cy="758825"/>
          </a:xfrm>
          <a:prstGeom prst="ellipse">
            <a:avLst/>
          </a:prstGeom>
          <a:blipFill>
            <a:blip r:embed="rId9"/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urved Left Arrow 6"/>
          <p:cNvSpPr/>
          <p:nvPr/>
        </p:nvSpPr>
        <p:spPr>
          <a:xfrm rot="10800000">
            <a:off x="3432176" y="1989138"/>
            <a:ext cx="1630363" cy="3816350"/>
          </a:xfrm>
          <a:prstGeom prst="curvedLeftArrow">
            <a:avLst>
              <a:gd name="adj1" fmla="val 25000"/>
              <a:gd name="adj2" fmla="val 77068"/>
              <a:gd name="adj3" fmla="val 3650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10" name="Oval 9"/>
          <p:cNvSpPr/>
          <p:nvPr/>
        </p:nvSpPr>
        <p:spPr>
          <a:xfrm>
            <a:off x="4511676" y="5289551"/>
            <a:ext cx="760413" cy="758825"/>
          </a:xfrm>
          <a:prstGeom prst="ellipse">
            <a:avLst/>
          </a:prstGeom>
          <a:blipFill>
            <a:blip r:embed="rId10"/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10447867" y="6104467"/>
            <a:ext cx="1744133" cy="7535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werPoint_EN_50y">
  <a:themeElements>
    <a:clrScheme name="ITC color">
      <a:dk1>
        <a:srgbClr val="595959"/>
      </a:dk1>
      <a:lt1>
        <a:srgbClr val="595959"/>
      </a:lt1>
      <a:dk2>
        <a:srgbClr val="36A7E9"/>
      </a:dk2>
      <a:lt2>
        <a:srgbClr val="FFFFFF"/>
      </a:lt2>
      <a:accent1>
        <a:srgbClr val="36A7E9"/>
      </a:accent1>
      <a:accent2>
        <a:srgbClr val="636363"/>
      </a:accent2>
      <a:accent3>
        <a:srgbClr val="C1413B"/>
      </a:accent3>
      <a:accent4>
        <a:srgbClr val="789C3C"/>
      </a:accent4>
      <a:accent5>
        <a:srgbClr val="424884"/>
      </a:accent5>
      <a:accent6>
        <a:srgbClr val="8F0063"/>
      </a:accent6>
      <a:hlink>
        <a:srgbClr val="36A7E9"/>
      </a:hlink>
      <a:folHlink>
        <a:srgbClr val="36A7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_EN_50y">
  <a:themeElements>
    <a:clrScheme name="ITC color">
      <a:dk1>
        <a:srgbClr val="595959"/>
      </a:dk1>
      <a:lt1>
        <a:srgbClr val="595959"/>
      </a:lt1>
      <a:dk2>
        <a:srgbClr val="36A7E9"/>
      </a:dk2>
      <a:lt2>
        <a:srgbClr val="FFFFFF"/>
      </a:lt2>
      <a:accent1>
        <a:srgbClr val="36A7E9"/>
      </a:accent1>
      <a:accent2>
        <a:srgbClr val="636363"/>
      </a:accent2>
      <a:accent3>
        <a:srgbClr val="C1413B"/>
      </a:accent3>
      <a:accent4>
        <a:srgbClr val="789C3C"/>
      </a:accent4>
      <a:accent5>
        <a:srgbClr val="424884"/>
      </a:accent5>
      <a:accent6>
        <a:srgbClr val="8F0063"/>
      </a:accent6>
      <a:hlink>
        <a:srgbClr val="36A7E9"/>
      </a:hlink>
      <a:folHlink>
        <a:srgbClr val="36A7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1220</Words>
  <Application>Microsoft Office PowerPoint</Application>
  <PresentationFormat>Custom</PresentationFormat>
  <Paragraphs>195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PowerPoint_EN_50y</vt:lpstr>
      <vt:lpstr>1_PowerPoint_EN_50y</vt:lpstr>
      <vt:lpstr>Concourse</vt:lpstr>
      <vt:lpstr>Facet</vt:lpstr>
      <vt:lpstr>Sporteli i vetëm në kontekstin e marrëveshjes së OBT-së për lehtësimin e tregtisë</vt:lpstr>
      <vt:lpstr>Anëtarët dhe vëzhguesit e OBT-së</vt:lpstr>
      <vt:lpstr>Afati i negociatave për lehtësimin e tregtisë </vt:lpstr>
      <vt:lpstr>Hapi aktual: procesi i ratifikimit dhe njoftimi</vt:lpstr>
      <vt:lpstr>Dispozitat e TFA-së së OBT-së</vt:lpstr>
      <vt:lpstr>Natyra dhe objekti i detyrimeve</vt:lpstr>
      <vt:lpstr>Natyra dhe objekti i detyrimeve</vt:lpstr>
      <vt:lpstr>Trajtimi i veçantë dhe diferencues</vt:lpstr>
      <vt:lpstr>Trajtimi i veçantë dhe diferencues</vt:lpstr>
      <vt:lpstr>PowerPoint Presentation</vt:lpstr>
      <vt:lpstr>Neni. 10.4 – Sporteli i vetëm</vt:lpstr>
      <vt:lpstr>Neni. 10.4 – Sporteli i vetëm</vt:lpstr>
      <vt:lpstr>Shembull i zbatimit të SV-së në një shtet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Arantzazu Sanchez</dc:creator>
  <cp:lastModifiedBy>user</cp:lastModifiedBy>
  <cp:revision>14</cp:revision>
  <dcterms:created xsi:type="dcterms:W3CDTF">2016-05-26T16:04:55Z</dcterms:created>
  <dcterms:modified xsi:type="dcterms:W3CDTF">2016-06-13T16:17:07Z</dcterms:modified>
</cp:coreProperties>
</file>